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58" r:id="rId4"/>
    <p:sldId id="256" r:id="rId5"/>
    <p:sldId id="260" r:id="rId6"/>
    <p:sldId id="261" r:id="rId7"/>
    <p:sldId id="262" r:id="rId8"/>
    <p:sldId id="263" r:id="rId9"/>
    <p:sldId id="269" r:id="rId10"/>
    <p:sldId id="264" r:id="rId11"/>
    <p:sldId id="265" r:id="rId12"/>
    <p:sldId id="344" r:id="rId13"/>
    <p:sldId id="345" r:id="rId14"/>
    <p:sldId id="346" r:id="rId15"/>
    <p:sldId id="347" r:id="rId16"/>
    <p:sldId id="267" r:id="rId17"/>
    <p:sldId id="268" r:id="rId18"/>
    <p:sldId id="270" r:id="rId19"/>
    <p:sldId id="271" r:id="rId20"/>
    <p:sldId id="274" r:id="rId21"/>
    <p:sldId id="275" r:id="rId22"/>
    <p:sldId id="276" r:id="rId23"/>
    <p:sldId id="349" r:id="rId24"/>
    <p:sldId id="348" r:id="rId25"/>
    <p:sldId id="277" r:id="rId26"/>
    <p:sldId id="278" r:id="rId27"/>
    <p:sldId id="279" r:id="rId28"/>
    <p:sldId id="280" r:id="rId29"/>
    <p:sldId id="291" r:id="rId30"/>
    <p:sldId id="350" r:id="rId31"/>
    <p:sldId id="281" r:id="rId32"/>
    <p:sldId id="282" r:id="rId33"/>
    <p:sldId id="284" r:id="rId34"/>
    <p:sldId id="285" r:id="rId35"/>
    <p:sldId id="290" r:id="rId36"/>
    <p:sldId id="287" r:id="rId37"/>
    <p:sldId id="288" r:id="rId38"/>
    <p:sldId id="378" r:id="rId39"/>
    <p:sldId id="289" r:id="rId40"/>
    <p:sldId id="302" r:id="rId41"/>
    <p:sldId id="351" r:id="rId42"/>
    <p:sldId id="293" r:id="rId43"/>
    <p:sldId id="292" r:id="rId44"/>
    <p:sldId id="352" r:id="rId45"/>
    <p:sldId id="294" r:id="rId46"/>
    <p:sldId id="295" r:id="rId47"/>
    <p:sldId id="297" r:id="rId48"/>
    <p:sldId id="296" r:id="rId49"/>
    <p:sldId id="298" r:id="rId50"/>
    <p:sldId id="300" r:id="rId51"/>
    <p:sldId id="301" r:id="rId52"/>
    <p:sldId id="380" r:id="rId53"/>
    <p:sldId id="353" r:id="rId54"/>
    <p:sldId id="381" r:id="rId55"/>
    <p:sldId id="354" r:id="rId56"/>
    <p:sldId id="355" r:id="rId57"/>
    <p:sldId id="356" r:id="rId58"/>
    <p:sldId id="357" r:id="rId59"/>
    <p:sldId id="303" r:id="rId60"/>
    <p:sldId id="372" r:id="rId61"/>
    <p:sldId id="373" r:id="rId62"/>
    <p:sldId id="374" r:id="rId63"/>
    <p:sldId id="375" r:id="rId64"/>
    <p:sldId id="376" r:id="rId65"/>
    <p:sldId id="377" r:id="rId66"/>
    <p:sldId id="309" r:id="rId67"/>
    <p:sldId id="310" r:id="rId68"/>
    <p:sldId id="311" r:id="rId69"/>
    <p:sldId id="312" r:id="rId70"/>
    <p:sldId id="358" r:id="rId71"/>
    <p:sldId id="359" r:id="rId72"/>
    <p:sldId id="360" r:id="rId73"/>
    <p:sldId id="361" r:id="rId74"/>
    <p:sldId id="313" r:id="rId75"/>
    <p:sldId id="382" r:id="rId76"/>
    <p:sldId id="383" r:id="rId77"/>
    <p:sldId id="318" r:id="rId78"/>
    <p:sldId id="320" r:id="rId79"/>
    <p:sldId id="321" r:id="rId80"/>
    <p:sldId id="319" r:id="rId81"/>
    <p:sldId id="314" r:id="rId82"/>
    <p:sldId id="315" r:id="rId83"/>
    <p:sldId id="316" r:id="rId84"/>
    <p:sldId id="317" r:id="rId85"/>
    <p:sldId id="322" r:id="rId86"/>
    <p:sldId id="323" r:id="rId87"/>
    <p:sldId id="324" r:id="rId88"/>
    <p:sldId id="325" r:id="rId89"/>
    <p:sldId id="326" r:id="rId90"/>
    <p:sldId id="327" r:id="rId91"/>
    <p:sldId id="328" r:id="rId92"/>
    <p:sldId id="329" r:id="rId93"/>
    <p:sldId id="362" r:id="rId94"/>
    <p:sldId id="363" r:id="rId95"/>
    <p:sldId id="364" r:id="rId96"/>
    <p:sldId id="365" r:id="rId97"/>
    <p:sldId id="335" r:id="rId98"/>
    <p:sldId id="334" r:id="rId99"/>
    <p:sldId id="336" r:id="rId100"/>
    <p:sldId id="337" r:id="rId101"/>
    <p:sldId id="384" r:id="rId102"/>
    <p:sldId id="338" r:id="rId103"/>
    <p:sldId id="366" r:id="rId104"/>
    <p:sldId id="367" r:id="rId105"/>
    <p:sldId id="368" r:id="rId106"/>
    <p:sldId id="369" r:id="rId107"/>
    <p:sldId id="370" r:id="rId108"/>
    <p:sldId id="371" r:id="rId109"/>
    <p:sldId id="385" r:id="rId110"/>
    <p:sldId id="386" r:id="rId111"/>
    <p:sldId id="340" r:id="rId112"/>
    <p:sldId id="341" r:id="rId113"/>
    <p:sldId id="343" r:id="rId114"/>
    <p:sldId id="342" r:id="rId115"/>
    <p:sldId id="387" r:id="rId116"/>
    <p:sldId id="391" r:id="rId117"/>
    <p:sldId id="388" r:id="rId118"/>
    <p:sldId id="389" r:id="rId119"/>
    <p:sldId id="390" r:id="rId12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FF75"/>
    <a:srgbClr val="FF6600"/>
    <a:srgbClr val="99FF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40" autoAdjust="0"/>
    <p:restoredTop sz="94599" autoAdjust="0"/>
  </p:normalViewPr>
  <p:slideViewPr>
    <p:cSldViewPr>
      <p:cViewPr varScale="1">
        <p:scale>
          <a:sx n="86" d="100"/>
          <a:sy n="86" d="100"/>
        </p:scale>
        <p:origin x="-114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381317-826B-4A34-8104-14D1612942B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579E8F-7E3C-446F-A176-8888A6D738D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333C53-47FF-42DA-921E-DA55750F07E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AA422-139B-46C1-818B-5B158AC46B7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0E3E92-C95F-4DDD-ABAA-91345B9DADA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BC7AB6-44A1-4FC7-9DC8-029B6ADF0E6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0F97734-63A4-4EBC-9726-904C5716F99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E87A388-1DAD-46D0-B5E3-3CCB61DC205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E884FF-179E-4452-B6A6-C568BA4D321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5049E6-980D-473E-91F0-2770BE810A6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05C4EF-ACD0-4428-9031-E2FA84E7C0C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4DFDD3A-4702-4937-94AF-31DA28296CD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hyperlink" Target="http://en.wikipedia.org/wiki/File:PCR_tubes.png" TargetMode="External"/><Relationship Id="rId2" Type="http://schemas.openxmlformats.org/officeDocument/2006/relationships/image" Target="../media/image171.png"/><Relationship Id="rId1" Type="http://schemas.openxmlformats.org/officeDocument/2006/relationships/slideLayout" Target="../slideLayouts/slideLayout7.xml"/><Relationship Id="rId5" Type="http://schemas.openxmlformats.org/officeDocument/2006/relationships/image" Target="../media/image173.jpeg"/><Relationship Id="rId4" Type="http://schemas.openxmlformats.org/officeDocument/2006/relationships/image" Target="../media/image172.png"/></Relationships>
</file>

<file path=ppt/slides/_rels/slide10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http://picturethis.pnl.gov/im2/8208417-42cn0/8208417-42cn.jpg" TargetMode="External"/><Relationship Id="rId2" Type="http://schemas.openxmlformats.org/officeDocument/2006/relationships/image" Target="../media/image180.jpeg"/><Relationship Id="rId1" Type="http://schemas.openxmlformats.org/officeDocument/2006/relationships/slideLayout" Target="../slideLayouts/slideLayout7.xml"/><Relationship Id="rId5" Type="http://schemas.openxmlformats.org/officeDocument/2006/relationships/image" Target="http://img.search.com/thumb/a/a6/Gel_electrophoresis_apparatus.JPG/250px-Gel_electrophoresis_apparatus.JPG" TargetMode="External"/><Relationship Id="rId4" Type="http://schemas.openxmlformats.org/officeDocument/2006/relationships/image" Target="../media/image181.png"/></Relationships>
</file>

<file path=ppt/slides/_rels/slide105.xml.rels><?xml version="1.0" encoding="UTF-8" standalone="yes"?>
<Relationships xmlns="http://schemas.openxmlformats.org/package/2006/relationships"><Relationship Id="rId3" Type="http://schemas.openxmlformats.org/officeDocument/2006/relationships/image" Target="http://www.cbs.dtu.dk/staff/dave/roanoke/fig5_33.jpg" TargetMode="External"/><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http://www.scq.ubc.ca/wp-content/DNAfingerprintfamily.gif" TargetMode="External"/><Relationship Id="rId2" Type="http://schemas.openxmlformats.org/officeDocument/2006/relationships/image" Target="../media/image183.png"/><Relationship Id="rId1" Type="http://schemas.openxmlformats.org/officeDocument/2006/relationships/slideLayout" Target="../slideLayouts/slideLayout7.xml"/><Relationship Id="rId5" Type="http://schemas.openxmlformats.org/officeDocument/2006/relationships/image" Target="http://www.nist.gov/public_affairs/gallery/YChromprofile3X3HR.jpg" TargetMode="External"/><Relationship Id="rId4" Type="http://schemas.openxmlformats.org/officeDocument/2006/relationships/image" Target="../media/image184.jpeg"/></Relationships>
</file>

<file path=ppt/slides/_rels/slide107.xml.rels><?xml version="1.0" encoding="UTF-8" standalone="yes"?>
<Relationships xmlns="http://schemas.openxmlformats.org/package/2006/relationships"><Relationship Id="rId3" Type="http://schemas.openxmlformats.org/officeDocument/2006/relationships/image" Target="http://bces.cnu.edu/images/100B1110.JPG" TargetMode="External"/><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http://www.uthscsa.edu/mw/photogallery/Media/biomed/images/UVGEL.jpg" TargetMode="External"/><Relationship Id="rId2" Type="http://schemas.openxmlformats.org/officeDocument/2006/relationships/image" Target="../media/image186.jpeg"/><Relationship Id="rId1" Type="http://schemas.openxmlformats.org/officeDocument/2006/relationships/slideLayout" Target="../slideLayouts/slideLayout7.xml"/><Relationship Id="rId5" Type="http://schemas.openxmlformats.org/officeDocument/2006/relationships/image" Target="http://www.dmd.nl/images/MLPA_DMD_agarose_ex4ex13del.jpg" TargetMode="External"/><Relationship Id="rId4" Type="http://schemas.openxmlformats.org/officeDocument/2006/relationships/image" Target="../media/image187.jpeg"/></Relationships>
</file>

<file path=ppt/slides/_rels/slide109.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http://kitty-fun.tripod.com/sitebuildercontent/sitebuilderpictures/.pond/clone.jpg.w300h229.jpg" TargetMode="External"/><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http://msnbcmedia.msn.com/j/msnbc/Components/Photos/050803/050803_dog_clone_hmed_5a.widec.jpg" TargetMode="External"/><Relationship Id="rId7" Type="http://schemas.openxmlformats.org/officeDocument/2006/relationships/image" Target="http://www.crystalinks.com/clone_dolly.jpg" TargetMode="External"/><Relationship Id="rId2" Type="http://schemas.openxmlformats.org/officeDocument/2006/relationships/image" Target="../media/image192.jpeg"/><Relationship Id="rId1" Type="http://schemas.openxmlformats.org/officeDocument/2006/relationships/slideLayout" Target="../slideLayouts/slideLayout7.xml"/><Relationship Id="rId6" Type="http://schemas.openxmlformats.org/officeDocument/2006/relationships/image" Target="../media/image194.jpeg"/><Relationship Id="rId5" Type="http://schemas.openxmlformats.org/officeDocument/2006/relationships/image" Target="http://english.people.com.cn/english/200003/15/images/pigs.gif" TargetMode="External"/><Relationship Id="rId4" Type="http://schemas.openxmlformats.org/officeDocument/2006/relationships/image" Target="../media/image193.png"/></Relationships>
</file>

<file path=ppt/slides/_rels/slide113.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http://www.mrlwesternregion.org/images/dolly_cloning.JPG" TargetMode="External"/><Relationship Id="rId2" Type="http://schemas.openxmlformats.org/officeDocument/2006/relationships/image" Target="../media/image196.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7.xml"/><Relationship Id="rId4" Type="http://schemas.openxmlformats.org/officeDocument/2006/relationships/image" Target="../media/image201.jpeg"/></Relationships>
</file>

<file path=ppt/slides/_rels/slide117.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png"/><Relationship Id="rId1" Type="http://schemas.openxmlformats.org/officeDocument/2006/relationships/slideLayout" Target="../slideLayouts/slideLayout7.xml"/><Relationship Id="rId5" Type="http://schemas.openxmlformats.org/officeDocument/2006/relationships/image" Target="../media/image205.jpeg"/><Relationship Id="rId4" Type="http://schemas.openxmlformats.org/officeDocument/2006/relationships/image" Target="../media/image204.jpeg"/></Relationships>
</file>

<file path=ppt/slides/_rels/slide11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7.xml"/><Relationship Id="rId4" Type="http://schemas.openxmlformats.org/officeDocument/2006/relationships/image" Target="../media/image208.jpeg"/></Relationships>
</file>

<file path=ppt/slides/_rels/slide119.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file:///E:\ImageLibrary18-28\18-MicrobialModels\18-21b-LacOperonLacPres-L.gif"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http://classconnection.s3.amazonaws.com/204/flashcards/1219204/jpg/picture11329801803215.jpg" TargetMode="External"/><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http://www.geocities.ws/madokagm/BIOL1551/lecture_notes_Nov_25_files/image004.jpg" TargetMode="External"/><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6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6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6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http://askabiologist.asu.edu/sites/default/files/resources/activities/mamajis/plasmids/PlasmidGraphic.jpg" TargetMode="External"/><Relationship Id="rId2" Type="http://schemas.openxmlformats.org/officeDocument/2006/relationships/image" Target="../media/image124.jpeg"/><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emf"/><Relationship Id="rId4" Type="http://schemas.openxmlformats.org/officeDocument/2006/relationships/image" Target="../media/image125.emf"/></Relationships>
</file>

<file path=ppt/slides/_rels/slide7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 Id="rId4" Type="http://schemas.openxmlformats.org/officeDocument/2006/relationships/image" Target="../media/image133.jpeg"/></Relationships>
</file>

<file path=ppt/slides/_rels/slide7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8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hyperlink" Target="http://www.baltimoresun.com/sports/college/lacrosse/bal-sp.duke11apr11,0,3499051.story?coll=bal-sports-headlines" TargetMode="External"/><Relationship Id="rId2" Type="http://schemas.openxmlformats.org/officeDocument/2006/relationships/image" Target="../media/image167.jpeg"/><Relationship Id="rId1" Type="http://schemas.openxmlformats.org/officeDocument/2006/relationships/slideLayout" Target="../slideLayouts/slideLayout7.xml"/><Relationship Id="rId4" Type="http://schemas.openxmlformats.org/officeDocument/2006/relationships/image" Target="../media/image168.wmf"/></Relationships>
</file>

<file path=ppt/slides/_rels/slide9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hyperlink" Target="http://en.wikipedia.org/wiki/File:Pcr_machine.jpg" TargetMode="Externa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hyperlink" Target="http://en.wikipedia.org/wiki/File:PCR_tubes.png" TargetMode="External"/><Relationship Id="rId2" Type="http://schemas.openxmlformats.org/officeDocument/2006/relationships/image" Target="../media/image171.png"/><Relationship Id="rId1" Type="http://schemas.openxmlformats.org/officeDocument/2006/relationships/slideLayout" Target="../slideLayouts/slideLayout7.xml"/><Relationship Id="rId5" Type="http://schemas.openxmlformats.org/officeDocument/2006/relationships/image" Target="../media/image173.jpeg"/><Relationship Id="rId4" Type="http://schemas.openxmlformats.org/officeDocument/2006/relationships/image" Target="../media/image172.png"/></Relationships>
</file>

<file path=ppt/slides/_rels/slide9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hyperlink" Target="http://en.wikipedia.org/wiki/File:Thermus_aquaticus.JPG" TargetMode="External"/><Relationship Id="rId1" Type="http://schemas.openxmlformats.org/officeDocument/2006/relationships/slideLayout" Target="../slideLayouts/slideLayout7.xml"/><Relationship Id="rId5" Type="http://schemas.openxmlformats.org/officeDocument/2006/relationships/image" Target="../media/image175.jpeg"/><Relationship Id="rId4" Type="http://schemas.openxmlformats.org/officeDocument/2006/relationships/hyperlink" Target="http://en.wikipedia.org/wiki/File:Grand_Prismatic_Spring_and_Midway_Geyser_Basin_from_above.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WordArt 2"/>
          <p:cNvSpPr>
            <a:spLocks noChangeArrowheads="1" noChangeShapeType="1" noTextEdit="1"/>
          </p:cNvSpPr>
          <p:nvPr/>
        </p:nvSpPr>
        <p:spPr bwMode="auto">
          <a:xfrm>
            <a:off x="304800" y="304800"/>
            <a:ext cx="6477000" cy="838200"/>
          </a:xfrm>
          <a:prstGeom prst="rect">
            <a:avLst/>
          </a:prstGeom>
        </p:spPr>
        <p:txBody>
          <a:bodyPr wrap="none" fromWordArt="1">
            <a:prstTxWarp prst="textPlain">
              <a:avLst>
                <a:gd name="adj" fmla="val 50000"/>
              </a:avLst>
            </a:prstTxWarp>
          </a:bodyPr>
          <a:lstStyle/>
          <a:p>
            <a:pPr algn="ctr"/>
            <a:r>
              <a:rPr lang="en-US" sz="3600" i="1" kern="10">
                <a:ln w="25400">
                  <a:solidFill>
                    <a:srgbClr val="000000"/>
                  </a:solidFill>
                  <a:round/>
                  <a:headEnd/>
                  <a:tailEnd/>
                </a:ln>
                <a:gradFill rotWithShape="1">
                  <a:gsLst>
                    <a:gs pos="0">
                      <a:srgbClr val="FFFF00"/>
                    </a:gs>
                    <a:gs pos="100000">
                      <a:srgbClr val="FF9900"/>
                    </a:gs>
                  </a:gsLst>
                  <a:path path="rect">
                    <a:fillToRect l="50000" t="50000" r="50000" b="50000"/>
                  </a:path>
                </a:gradFill>
                <a:latin typeface="Georgia"/>
              </a:rPr>
              <a:t>The Cell Theory</a:t>
            </a:r>
          </a:p>
        </p:txBody>
      </p:sp>
      <p:sp>
        <p:nvSpPr>
          <p:cNvPr id="3075" name="WordArt 3"/>
          <p:cNvSpPr>
            <a:spLocks noChangeArrowheads="1" noChangeShapeType="1" noTextEdit="1"/>
          </p:cNvSpPr>
          <p:nvPr/>
        </p:nvSpPr>
        <p:spPr bwMode="auto">
          <a:xfrm>
            <a:off x="304800" y="1438275"/>
            <a:ext cx="8382000" cy="847725"/>
          </a:xfrm>
          <a:prstGeom prst="rect">
            <a:avLst/>
          </a:prstGeom>
        </p:spPr>
        <p:txBody>
          <a:bodyPr wrap="none" fromWordArt="1">
            <a:prstTxWarp prst="textPlain">
              <a:avLst>
                <a:gd name="adj" fmla="val 50000"/>
              </a:avLst>
            </a:prstTxWarp>
          </a:bodyPr>
          <a:lstStyle/>
          <a:p>
            <a:pPr algn="ctr"/>
            <a:r>
              <a:rPr lang="en-US" sz="3200" i="1" kern="10">
                <a:ln w="25400">
                  <a:solidFill>
                    <a:srgbClr val="000000"/>
                  </a:solidFill>
                  <a:round/>
                  <a:headEnd/>
                  <a:tailEnd/>
                </a:ln>
                <a:gradFill rotWithShape="1">
                  <a:gsLst>
                    <a:gs pos="0">
                      <a:srgbClr val="FFFF00"/>
                    </a:gs>
                    <a:gs pos="100000">
                      <a:srgbClr val="FF9900"/>
                    </a:gs>
                  </a:gsLst>
                  <a:path path="rect">
                    <a:fillToRect l="50000" t="50000" r="50000" b="50000"/>
                  </a:path>
                </a:gradFill>
                <a:latin typeface="Georgia"/>
              </a:rPr>
              <a:t>1.) All cells come from other cells!</a:t>
            </a:r>
          </a:p>
        </p:txBody>
      </p:sp>
      <p:pic>
        <p:nvPicPr>
          <p:cNvPr id="3076" name="Picture 4" descr="IM"/>
          <p:cNvPicPr>
            <a:picLocks noChangeAspect="1" noChangeArrowheads="1"/>
          </p:cNvPicPr>
          <p:nvPr/>
        </p:nvPicPr>
        <p:blipFill>
          <a:blip r:embed="rId2" cstate="print"/>
          <a:srcRect/>
          <a:stretch>
            <a:fillRect/>
          </a:stretch>
        </p:blipFill>
        <p:spPr bwMode="auto">
          <a:xfrm>
            <a:off x="0" y="4114800"/>
            <a:ext cx="3505200" cy="2784475"/>
          </a:xfrm>
          <a:prstGeom prst="rect">
            <a:avLst/>
          </a:prstGeom>
          <a:noFill/>
          <a:ln w="9525">
            <a:noFill/>
            <a:miter lim="800000"/>
            <a:headEnd/>
            <a:tailEnd/>
          </a:ln>
        </p:spPr>
      </p:pic>
      <p:pic>
        <p:nvPicPr>
          <p:cNvPr id="3077" name="Picture 5"/>
          <p:cNvPicPr>
            <a:picLocks noChangeAspect="1" noChangeArrowheads="1"/>
          </p:cNvPicPr>
          <p:nvPr/>
        </p:nvPicPr>
        <p:blipFill>
          <a:blip r:embed="rId3" cstate="print"/>
          <a:srcRect/>
          <a:stretch>
            <a:fillRect/>
          </a:stretch>
        </p:blipFill>
        <p:spPr bwMode="auto">
          <a:xfrm>
            <a:off x="5486400" y="4114800"/>
            <a:ext cx="3657600" cy="274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ppt_x"/>
                                          </p:val>
                                        </p:tav>
                                        <p:tav tm="100000">
                                          <p:val>
                                            <p:strVal val="#ppt_x"/>
                                          </p:val>
                                        </p:tav>
                                      </p:tavLst>
                                    </p:anim>
                                    <p:anim calcmode="lin" valueType="num">
                                      <p:cBhvr additive="base">
                                        <p:cTn id="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wipe(left)">
                                      <p:cBhvr>
                                        <p:cTn id="13" dur="500"/>
                                        <p:tgtEl>
                                          <p:spTgt spid="307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3077"/>
                                        </p:tgtEl>
                                        <p:attrNameLst>
                                          <p:attrName>style.visibility</p:attrName>
                                        </p:attrNameLst>
                                      </p:cBhvr>
                                      <p:to>
                                        <p:strVal val="visible"/>
                                      </p:to>
                                    </p:set>
                                    <p:animEffect transition="in" filter="wipe(right)">
                                      <p:cBhvr>
                                        <p:cTn id="18"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p:cNvPicPr>
            <a:picLocks noChangeAspect="1" noChangeArrowheads="1"/>
          </p:cNvPicPr>
          <p:nvPr/>
        </p:nvPicPr>
        <p:blipFill>
          <a:blip r:embed="rId2" cstate="print"/>
          <a:srcRect/>
          <a:stretch>
            <a:fillRect/>
          </a:stretch>
        </p:blipFill>
        <p:spPr bwMode="auto">
          <a:xfrm>
            <a:off x="0" y="0"/>
            <a:ext cx="7848600" cy="1168400"/>
          </a:xfrm>
          <a:prstGeom prst="rect">
            <a:avLst/>
          </a:prstGeom>
          <a:noFill/>
          <a:ln w="9525">
            <a:noFill/>
            <a:miter lim="800000"/>
            <a:headEnd/>
            <a:tailEnd/>
          </a:ln>
        </p:spPr>
      </p:pic>
      <p:pic>
        <p:nvPicPr>
          <p:cNvPr id="23554" name="Picture 5" descr="18-05-PhageLambdaCycles-L.gif"/>
          <p:cNvPicPr>
            <a:picLocks noChangeAspect="1" noChangeArrowheads="1"/>
          </p:cNvPicPr>
          <p:nvPr/>
        </p:nvPicPr>
        <p:blipFill>
          <a:blip r:embed="rId3" cstate="print"/>
          <a:srcRect b="3302"/>
          <a:stretch>
            <a:fillRect/>
          </a:stretch>
        </p:blipFill>
        <p:spPr bwMode="auto">
          <a:xfrm>
            <a:off x="3810000" y="990600"/>
            <a:ext cx="5334000" cy="3481388"/>
          </a:xfrm>
          <a:prstGeom prst="rect">
            <a:avLst/>
          </a:prstGeom>
          <a:noFill/>
          <a:ln w="9525">
            <a:noFill/>
            <a:miter lim="800000"/>
            <a:headEnd/>
            <a:tailEnd/>
          </a:ln>
        </p:spPr>
      </p:pic>
      <p:pic>
        <p:nvPicPr>
          <p:cNvPr id="23555" name="Picture 6"/>
          <p:cNvPicPr>
            <a:picLocks noChangeAspect="1" noChangeArrowheads="1"/>
          </p:cNvPicPr>
          <p:nvPr/>
        </p:nvPicPr>
        <p:blipFill>
          <a:blip r:embed="rId4" cstate="print"/>
          <a:srcRect/>
          <a:stretch>
            <a:fillRect/>
          </a:stretch>
        </p:blipFill>
        <p:spPr bwMode="auto">
          <a:xfrm>
            <a:off x="0" y="1066800"/>
            <a:ext cx="3810000" cy="2203450"/>
          </a:xfrm>
          <a:prstGeom prst="rect">
            <a:avLst/>
          </a:prstGeom>
          <a:noFill/>
          <a:ln w="9525">
            <a:noFill/>
            <a:miter lim="800000"/>
            <a:headEnd/>
            <a:tailEnd/>
          </a:ln>
        </p:spPr>
      </p:pic>
      <p:grpSp>
        <p:nvGrpSpPr>
          <p:cNvPr id="25" name="SMARTInkShape-Group45"/>
          <p:cNvGrpSpPr/>
          <p:nvPr/>
        </p:nvGrpSpPr>
        <p:grpSpPr>
          <a:xfrm>
            <a:off x="2804159" y="335280"/>
            <a:ext cx="4640581" cy="487681"/>
            <a:chOff x="2804159" y="335280"/>
            <a:chExt cx="4640581" cy="487681"/>
          </a:xfrm>
        </p:grpSpPr>
        <p:sp>
          <p:nvSpPr>
            <p:cNvPr id="5" name="SMARTInkShape-434"/>
            <p:cNvSpPr/>
            <p:nvPr/>
          </p:nvSpPr>
          <p:spPr>
            <a:xfrm>
              <a:off x="2834640" y="518160"/>
              <a:ext cx="30480" cy="251461"/>
            </a:xfrm>
            <a:custGeom>
              <a:avLst/>
              <a:gdLst/>
              <a:ahLst/>
              <a:cxnLst/>
              <a:rect l="0" t="0" r="0" b="0"/>
              <a:pathLst>
                <a:path w="30480" h="251461">
                  <a:moveTo>
                    <a:pt x="30479" y="0"/>
                  </a:moveTo>
                  <a:lnTo>
                    <a:pt x="26434" y="4045"/>
                  </a:lnTo>
                  <a:lnTo>
                    <a:pt x="24448" y="8288"/>
                  </a:lnTo>
                  <a:lnTo>
                    <a:pt x="18907" y="40090"/>
                  </a:lnTo>
                  <a:lnTo>
                    <a:pt x="15117" y="75903"/>
                  </a:lnTo>
                  <a:lnTo>
                    <a:pt x="10217" y="110637"/>
                  </a:lnTo>
                  <a:lnTo>
                    <a:pt x="8389" y="147739"/>
                  </a:lnTo>
                  <a:lnTo>
                    <a:pt x="7848" y="183851"/>
                  </a:lnTo>
                  <a:lnTo>
                    <a:pt x="7664" y="217408"/>
                  </a:lnTo>
                  <a:lnTo>
                    <a:pt x="6793" y="228706"/>
                  </a:lnTo>
                  <a:lnTo>
                    <a:pt x="0" y="2514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435"/>
            <p:cNvSpPr/>
            <p:nvPr/>
          </p:nvSpPr>
          <p:spPr>
            <a:xfrm>
              <a:off x="2804159" y="399834"/>
              <a:ext cx="321623" cy="407887"/>
            </a:xfrm>
            <a:custGeom>
              <a:avLst/>
              <a:gdLst/>
              <a:ahLst/>
              <a:cxnLst/>
              <a:rect l="0" t="0" r="0" b="0"/>
              <a:pathLst>
                <a:path w="321623" h="407887">
                  <a:moveTo>
                    <a:pt x="0" y="72605"/>
                  </a:moveTo>
                  <a:lnTo>
                    <a:pt x="0" y="68560"/>
                  </a:lnTo>
                  <a:lnTo>
                    <a:pt x="2258" y="64317"/>
                  </a:lnTo>
                  <a:lnTo>
                    <a:pt x="21958" y="43121"/>
                  </a:lnTo>
                  <a:lnTo>
                    <a:pt x="54225" y="25093"/>
                  </a:lnTo>
                  <a:lnTo>
                    <a:pt x="78720" y="13372"/>
                  </a:lnTo>
                  <a:lnTo>
                    <a:pt x="107427" y="6795"/>
                  </a:lnTo>
                  <a:lnTo>
                    <a:pt x="137381" y="2588"/>
                  </a:lnTo>
                  <a:lnTo>
                    <a:pt x="157579" y="0"/>
                  </a:lnTo>
                  <a:lnTo>
                    <a:pt x="187990" y="3303"/>
                  </a:lnTo>
                  <a:lnTo>
                    <a:pt x="219296" y="11337"/>
                  </a:lnTo>
                  <a:lnTo>
                    <a:pt x="253313" y="29052"/>
                  </a:lnTo>
                  <a:lnTo>
                    <a:pt x="288421" y="60051"/>
                  </a:lnTo>
                  <a:lnTo>
                    <a:pt x="302601" y="78879"/>
                  </a:lnTo>
                  <a:lnTo>
                    <a:pt x="315344" y="110212"/>
                  </a:lnTo>
                  <a:lnTo>
                    <a:pt x="321622" y="136733"/>
                  </a:lnTo>
                  <a:lnTo>
                    <a:pt x="320461" y="160938"/>
                  </a:lnTo>
                  <a:lnTo>
                    <a:pt x="310287" y="195862"/>
                  </a:lnTo>
                  <a:lnTo>
                    <a:pt x="294291" y="233022"/>
                  </a:lnTo>
                  <a:lnTo>
                    <a:pt x="271207" y="268585"/>
                  </a:lnTo>
                  <a:lnTo>
                    <a:pt x="240660" y="300571"/>
                  </a:lnTo>
                  <a:lnTo>
                    <a:pt x="204798" y="329240"/>
                  </a:lnTo>
                  <a:lnTo>
                    <a:pt x="167361" y="351563"/>
                  </a:lnTo>
                  <a:lnTo>
                    <a:pt x="131715" y="371160"/>
                  </a:lnTo>
                  <a:lnTo>
                    <a:pt x="99705" y="388537"/>
                  </a:lnTo>
                  <a:lnTo>
                    <a:pt x="62593" y="401994"/>
                  </a:lnTo>
                  <a:lnTo>
                    <a:pt x="22860" y="40788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436"/>
            <p:cNvSpPr/>
            <p:nvPr/>
          </p:nvSpPr>
          <p:spPr>
            <a:xfrm>
              <a:off x="3209468" y="510974"/>
              <a:ext cx="150952" cy="248894"/>
            </a:xfrm>
            <a:custGeom>
              <a:avLst/>
              <a:gdLst/>
              <a:ahLst/>
              <a:cxnLst/>
              <a:rect l="0" t="0" r="0" b="0"/>
              <a:pathLst>
                <a:path w="150952" h="248894">
                  <a:moveTo>
                    <a:pt x="150951" y="22426"/>
                  </a:moveTo>
                  <a:lnTo>
                    <a:pt x="150951" y="11820"/>
                  </a:lnTo>
                  <a:lnTo>
                    <a:pt x="148694" y="6987"/>
                  </a:lnTo>
                  <a:lnTo>
                    <a:pt x="146906" y="4513"/>
                  </a:lnTo>
                  <a:lnTo>
                    <a:pt x="144021" y="2864"/>
                  </a:lnTo>
                  <a:lnTo>
                    <a:pt x="126479" y="0"/>
                  </a:lnTo>
                  <a:lnTo>
                    <a:pt x="114161" y="3739"/>
                  </a:lnTo>
                  <a:lnTo>
                    <a:pt x="80758" y="28095"/>
                  </a:lnTo>
                  <a:lnTo>
                    <a:pt x="52420" y="60109"/>
                  </a:lnTo>
                  <a:lnTo>
                    <a:pt x="35021" y="89941"/>
                  </a:lnTo>
                  <a:lnTo>
                    <a:pt x="19141" y="125215"/>
                  </a:lnTo>
                  <a:lnTo>
                    <a:pt x="5404" y="161631"/>
                  </a:lnTo>
                  <a:lnTo>
                    <a:pt x="582" y="193400"/>
                  </a:lnTo>
                  <a:lnTo>
                    <a:pt x="0" y="218429"/>
                  </a:lnTo>
                  <a:lnTo>
                    <a:pt x="4813" y="236099"/>
                  </a:lnTo>
                  <a:lnTo>
                    <a:pt x="9237" y="243827"/>
                  </a:lnTo>
                  <a:lnTo>
                    <a:pt x="12448" y="246227"/>
                  </a:lnTo>
                  <a:lnTo>
                    <a:pt x="20532" y="248893"/>
                  </a:lnTo>
                  <a:lnTo>
                    <a:pt x="38649" y="246348"/>
                  </a:lnTo>
                  <a:lnTo>
                    <a:pt x="62289" y="237057"/>
                  </a:lnTo>
                  <a:lnTo>
                    <a:pt x="75986" y="229013"/>
                  </a:lnTo>
                  <a:lnTo>
                    <a:pt x="93932" y="206874"/>
                  </a:lnTo>
                  <a:lnTo>
                    <a:pt x="114320" y="169052"/>
                  </a:lnTo>
                  <a:lnTo>
                    <a:pt x="124481" y="139060"/>
                  </a:lnTo>
                  <a:lnTo>
                    <a:pt x="132008" y="108725"/>
                  </a:lnTo>
                  <a:lnTo>
                    <a:pt x="133767" y="79134"/>
                  </a:lnTo>
                  <a:lnTo>
                    <a:pt x="129303" y="55597"/>
                  </a:lnTo>
                  <a:lnTo>
                    <a:pt x="124961" y="46199"/>
                  </a:lnTo>
                  <a:lnTo>
                    <a:pt x="117951" y="39201"/>
                  </a:lnTo>
                  <a:lnTo>
                    <a:pt x="110038" y="34114"/>
                  </a:lnTo>
                  <a:lnTo>
                    <a:pt x="103699" y="31854"/>
                  </a:lnTo>
                  <a:lnTo>
                    <a:pt x="95801" y="33107"/>
                  </a:lnTo>
                  <a:lnTo>
                    <a:pt x="75262" y="39523"/>
                  </a:lnTo>
                  <a:lnTo>
                    <a:pt x="69898" y="42724"/>
                  </a:lnTo>
                  <a:lnTo>
                    <a:pt x="64693" y="44147"/>
                  </a:lnTo>
                  <a:lnTo>
                    <a:pt x="62965" y="45373"/>
                  </a:lnTo>
                  <a:lnTo>
                    <a:pt x="61814" y="47037"/>
                  </a:lnTo>
                  <a:lnTo>
                    <a:pt x="59512" y="5290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437"/>
            <p:cNvSpPr/>
            <p:nvPr/>
          </p:nvSpPr>
          <p:spPr>
            <a:xfrm>
              <a:off x="3408233" y="520017"/>
              <a:ext cx="179145" cy="262365"/>
            </a:xfrm>
            <a:custGeom>
              <a:avLst/>
              <a:gdLst/>
              <a:ahLst/>
              <a:cxnLst/>
              <a:rect l="0" t="0" r="0" b="0"/>
              <a:pathLst>
                <a:path w="179145" h="262365">
                  <a:moveTo>
                    <a:pt x="58867" y="89583"/>
                  </a:moveTo>
                  <a:lnTo>
                    <a:pt x="58867" y="96143"/>
                  </a:lnTo>
                  <a:lnTo>
                    <a:pt x="59713" y="96496"/>
                  </a:lnTo>
                  <a:lnTo>
                    <a:pt x="94912" y="97194"/>
                  </a:lnTo>
                  <a:lnTo>
                    <a:pt x="102544" y="94941"/>
                  </a:lnTo>
                  <a:lnTo>
                    <a:pt x="139414" y="79290"/>
                  </a:lnTo>
                  <a:lnTo>
                    <a:pt x="155169" y="67718"/>
                  </a:lnTo>
                  <a:lnTo>
                    <a:pt x="169580" y="48637"/>
                  </a:lnTo>
                  <a:lnTo>
                    <a:pt x="178322" y="30820"/>
                  </a:lnTo>
                  <a:lnTo>
                    <a:pt x="179144" y="27547"/>
                  </a:lnTo>
                  <a:lnTo>
                    <a:pt x="177798" y="19396"/>
                  </a:lnTo>
                  <a:lnTo>
                    <a:pt x="172281" y="7544"/>
                  </a:lnTo>
                  <a:lnTo>
                    <a:pt x="170036" y="4410"/>
                  </a:lnTo>
                  <a:lnTo>
                    <a:pt x="166846" y="2321"/>
                  </a:lnTo>
                  <a:lnTo>
                    <a:pt x="158786" y="0"/>
                  </a:lnTo>
                  <a:lnTo>
                    <a:pt x="124298" y="6676"/>
                  </a:lnTo>
                  <a:lnTo>
                    <a:pt x="96034" y="15911"/>
                  </a:lnTo>
                  <a:lnTo>
                    <a:pt x="68468" y="31629"/>
                  </a:lnTo>
                  <a:lnTo>
                    <a:pt x="36398" y="59696"/>
                  </a:lnTo>
                  <a:lnTo>
                    <a:pt x="17308" y="86184"/>
                  </a:lnTo>
                  <a:lnTo>
                    <a:pt x="4972" y="115481"/>
                  </a:lnTo>
                  <a:lnTo>
                    <a:pt x="0" y="145610"/>
                  </a:lnTo>
                  <a:lnTo>
                    <a:pt x="2572" y="175986"/>
                  </a:lnTo>
                  <a:lnTo>
                    <a:pt x="11873" y="209661"/>
                  </a:lnTo>
                  <a:lnTo>
                    <a:pt x="19918" y="222255"/>
                  </a:lnTo>
                  <a:lnTo>
                    <a:pt x="38013" y="238866"/>
                  </a:lnTo>
                  <a:lnTo>
                    <a:pt x="74371" y="256478"/>
                  </a:lnTo>
                  <a:lnTo>
                    <a:pt x="99303" y="262364"/>
                  </a:lnTo>
                  <a:lnTo>
                    <a:pt x="125881" y="261850"/>
                  </a:lnTo>
                  <a:lnTo>
                    <a:pt x="145327" y="256336"/>
                  </a:lnTo>
                  <a:lnTo>
                    <a:pt x="157926" y="24960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438"/>
            <p:cNvSpPr/>
            <p:nvPr/>
          </p:nvSpPr>
          <p:spPr>
            <a:xfrm>
              <a:off x="3683508" y="579119"/>
              <a:ext cx="212393" cy="243842"/>
            </a:xfrm>
            <a:custGeom>
              <a:avLst/>
              <a:gdLst/>
              <a:ahLst/>
              <a:cxnLst/>
              <a:rect l="0" t="0" r="0" b="0"/>
              <a:pathLst>
                <a:path w="212393" h="243842">
                  <a:moveTo>
                    <a:pt x="156972" y="0"/>
                  </a:moveTo>
                  <a:lnTo>
                    <a:pt x="131532" y="0"/>
                  </a:lnTo>
                  <a:lnTo>
                    <a:pt x="94709" y="12998"/>
                  </a:lnTo>
                  <a:lnTo>
                    <a:pt x="57740" y="29485"/>
                  </a:lnTo>
                  <a:lnTo>
                    <a:pt x="22782" y="58556"/>
                  </a:lnTo>
                  <a:lnTo>
                    <a:pt x="1524" y="75549"/>
                  </a:lnTo>
                  <a:lnTo>
                    <a:pt x="0" y="78306"/>
                  </a:lnTo>
                  <a:lnTo>
                    <a:pt x="677" y="80991"/>
                  </a:lnTo>
                  <a:lnTo>
                    <a:pt x="5945" y="86232"/>
                  </a:lnTo>
                  <a:lnTo>
                    <a:pt x="11673" y="89126"/>
                  </a:lnTo>
                  <a:lnTo>
                    <a:pt x="24173" y="90755"/>
                  </a:lnTo>
                  <a:lnTo>
                    <a:pt x="55199" y="91305"/>
                  </a:lnTo>
                  <a:lnTo>
                    <a:pt x="88702" y="97497"/>
                  </a:lnTo>
                  <a:lnTo>
                    <a:pt x="124797" y="106873"/>
                  </a:lnTo>
                  <a:lnTo>
                    <a:pt x="156637" y="116879"/>
                  </a:lnTo>
                  <a:lnTo>
                    <a:pt x="186539" y="133091"/>
                  </a:lnTo>
                  <a:lnTo>
                    <a:pt x="203362" y="147620"/>
                  </a:lnTo>
                  <a:lnTo>
                    <a:pt x="210892" y="157614"/>
                  </a:lnTo>
                  <a:lnTo>
                    <a:pt x="212392" y="162649"/>
                  </a:lnTo>
                  <a:lnTo>
                    <a:pt x="211800" y="172760"/>
                  </a:lnTo>
                  <a:lnTo>
                    <a:pt x="206707" y="187972"/>
                  </a:lnTo>
                  <a:lnTo>
                    <a:pt x="199961" y="195868"/>
                  </a:lnTo>
                  <a:lnTo>
                    <a:pt x="165941" y="219194"/>
                  </a:lnTo>
                  <a:lnTo>
                    <a:pt x="128049" y="233445"/>
                  </a:lnTo>
                  <a:lnTo>
                    <a:pt x="94062" y="241536"/>
                  </a:lnTo>
                  <a:lnTo>
                    <a:pt x="62696" y="243158"/>
                  </a:lnTo>
                  <a:lnTo>
                    <a:pt x="27432" y="2438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439"/>
            <p:cNvSpPr/>
            <p:nvPr/>
          </p:nvSpPr>
          <p:spPr>
            <a:xfrm>
              <a:off x="4274819" y="518931"/>
              <a:ext cx="266701" cy="265271"/>
            </a:xfrm>
            <a:custGeom>
              <a:avLst/>
              <a:gdLst/>
              <a:ahLst/>
              <a:cxnLst/>
              <a:rect l="0" t="0" r="0" b="0"/>
              <a:pathLst>
                <a:path w="266701" h="265271">
                  <a:moveTo>
                    <a:pt x="0" y="44949"/>
                  </a:moveTo>
                  <a:lnTo>
                    <a:pt x="6561" y="44949"/>
                  </a:lnTo>
                  <a:lnTo>
                    <a:pt x="11352" y="48994"/>
                  </a:lnTo>
                  <a:lnTo>
                    <a:pt x="25505" y="73467"/>
                  </a:lnTo>
                  <a:lnTo>
                    <a:pt x="34735" y="105490"/>
                  </a:lnTo>
                  <a:lnTo>
                    <a:pt x="37103" y="135324"/>
                  </a:lnTo>
                  <a:lnTo>
                    <a:pt x="36958" y="169752"/>
                  </a:lnTo>
                  <a:lnTo>
                    <a:pt x="31930" y="201778"/>
                  </a:lnTo>
                  <a:lnTo>
                    <a:pt x="24903" y="238424"/>
                  </a:lnTo>
                  <a:lnTo>
                    <a:pt x="22921" y="250318"/>
                  </a:lnTo>
                  <a:lnTo>
                    <a:pt x="15590" y="265270"/>
                  </a:lnTo>
                  <a:lnTo>
                    <a:pt x="15247" y="227259"/>
                  </a:lnTo>
                  <a:lnTo>
                    <a:pt x="16936" y="198120"/>
                  </a:lnTo>
                  <a:lnTo>
                    <a:pt x="26561" y="162205"/>
                  </a:lnTo>
                  <a:lnTo>
                    <a:pt x="32408" y="134316"/>
                  </a:lnTo>
                  <a:lnTo>
                    <a:pt x="42344" y="104987"/>
                  </a:lnTo>
                  <a:lnTo>
                    <a:pt x="54380" y="76712"/>
                  </a:lnTo>
                  <a:lnTo>
                    <a:pt x="72369" y="42601"/>
                  </a:lnTo>
                  <a:lnTo>
                    <a:pt x="97549" y="17724"/>
                  </a:lnTo>
                  <a:lnTo>
                    <a:pt x="121473" y="5085"/>
                  </a:lnTo>
                  <a:lnTo>
                    <a:pt x="155916" y="0"/>
                  </a:lnTo>
                  <a:lnTo>
                    <a:pt x="169203" y="4087"/>
                  </a:lnTo>
                  <a:lnTo>
                    <a:pt x="182729" y="12394"/>
                  </a:lnTo>
                  <a:lnTo>
                    <a:pt x="194384" y="24553"/>
                  </a:lnTo>
                  <a:lnTo>
                    <a:pt x="206421" y="53769"/>
                  </a:lnTo>
                  <a:lnTo>
                    <a:pt x="215349" y="89237"/>
                  </a:lnTo>
                  <a:lnTo>
                    <a:pt x="218478" y="116279"/>
                  </a:lnTo>
                  <a:lnTo>
                    <a:pt x="219868" y="144384"/>
                  </a:lnTo>
                  <a:lnTo>
                    <a:pt x="220486" y="170987"/>
                  </a:lnTo>
                  <a:lnTo>
                    <a:pt x="220834" y="205718"/>
                  </a:lnTo>
                  <a:lnTo>
                    <a:pt x="221798" y="240018"/>
                  </a:lnTo>
                  <a:lnTo>
                    <a:pt x="225013" y="249615"/>
                  </a:lnTo>
                  <a:lnTo>
                    <a:pt x="231583" y="259778"/>
                  </a:lnTo>
                  <a:lnTo>
                    <a:pt x="234822" y="260981"/>
                  </a:lnTo>
                  <a:lnTo>
                    <a:pt x="242937" y="260061"/>
                  </a:lnTo>
                  <a:lnTo>
                    <a:pt x="266700" y="25068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440"/>
            <p:cNvSpPr/>
            <p:nvPr/>
          </p:nvSpPr>
          <p:spPr>
            <a:xfrm>
              <a:off x="4596587" y="548639"/>
              <a:ext cx="137276" cy="234539"/>
            </a:xfrm>
            <a:custGeom>
              <a:avLst/>
              <a:gdLst/>
              <a:ahLst/>
              <a:cxnLst/>
              <a:rect l="0" t="0" r="0" b="0"/>
              <a:pathLst>
                <a:path w="137276" h="234539">
                  <a:moveTo>
                    <a:pt x="89713" y="0"/>
                  </a:moveTo>
                  <a:lnTo>
                    <a:pt x="79107" y="0"/>
                  </a:lnTo>
                  <a:lnTo>
                    <a:pt x="67755" y="4046"/>
                  </a:lnTo>
                  <a:lnTo>
                    <a:pt x="57713" y="10606"/>
                  </a:lnTo>
                  <a:lnTo>
                    <a:pt x="30936" y="46652"/>
                  </a:lnTo>
                  <a:lnTo>
                    <a:pt x="12596" y="82468"/>
                  </a:lnTo>
                  <a:lnTo>
                    <a:pt x="7032" y="112959"/>
                  </a:lnTo>
                  <a:lnTo>
                    <a:pt x="1244" y="146735"/>
                  </a:lnTo>
                  <a:lnTo>
                    <a:pt x="0" y="173582"/>
                  </a:lnTo>
                  <a:lnTo>
                    <a:pt x="2709" y="189754"/>
                  </a:lnTo>
                  <a:lnTo>
                    <a:pt x="13040" y="209094"/>
                  </a:lnTo>
                  <a:lnTo>
                    <a:pt x="26825" y="221504"/>
                  </a:lnTo>
                  <a:lnTo>
                    <a:pt x="41634" y="230543"/>
                  </a:lnTo>
                  <a:lnTo>
                    <a:pt x="60791" y="234538"/>
                  </a:lnTo>
                  <a:lnTo>
                    <a:pt x="72908" y="230957"/>
                  </a:lnTo>
                  <a:lnTo>
                    <a:pt x="107073" y="205278"/>
                  </a:lnTo>
                  <a:lnTo>
                    <a:pt x="119442" y="194529"/>
                  </a:lnTo>
                  <a:lnTo>
                    <a:pt x="127761" y="181284"/>
                  </a:lnTo>
                  <a:lnTo>
                    <a:pt x="137205" y="151457"/>
                  </a:lnTo>
                  <a:lnTo>
                    <a:pt x="137275" y="119854"/>
                  </a:lnTo>
                  <a:lnTo>
                    <a:pt x="131933" y="84996"/>
                  </a:lnTo>
                  <a:lnTo>
                    <a:pt x="120943" y="55946"/>
                  </a:lnTo>
                  <a:lnTo>
                    <a:pt x="106962" y="35298"/>
                  </a:lnTo>
                  <a:lnTo>
                    <a:pt x="88051" y="22500"/>
                  </a:lnTo>
                  <a:lnTo>
                    <a:pt x="70405" y="17392"/>
                  </a:lnTo>
                  <a:lnTo>
                    <a:pt x="50407" y="19923"/>
                  </a:lnTo>
                  <a:lnTo>
                    <a:pt x="13513" y="304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441"/>
            <p:cNvSpPr/>
            <p:nvPr/>
          </p:nvSpPr>
          <p:spPr>
            <a:xfrm>
              <a:off x="4846319" y="335280"/>
              <a:ext cx="45721" cy="419100"/>
            </a:xfrm>
            <a:custGeom>
              <a:avLst/>
              <a:gdLst/>
              <a:ahLst/>
              <a:cxnLst/>
              <a:rect l="0" t="0" r="0" b="0"/>
              <a:pathLst>
                <a:path w="45721" h="419100">
                  <a:moveTo>
                    <a:pt x="0" y="0"/>
                  </a:moveTo>
                  <a:lnTo>
                    <a:pt x="847" y="19927"/>
                  </a:lnTo>
                  <a:lnTo>
                    <a:pt x="10607" y="58002"/>
                  </a:lnTo>
                  <a:lnTo>
                    <a:pt x="17912" y="91034"/>
                  </a:lnTo>
                  <a:lnTo>
                    <a:pt x="22919" y="119763"/>
                  </a:lnTo>
                  <a:lnTo>
                    <a:pt x="27120" y="153135"/>
                  </a:lnTo>
                  <a:lnTo>
                    <a:pt x="28987" y="190544"/>
                  </a:lnTo>
                  <a:lnTo>
                    <a:pt x="29485" y="210002"/>
                  </a:lnTo>
                  <a:lnTo>
                    <a:pt x="29817" y="229748"/>
                  </a:lnTo>
                  <a:lnTo>
                    <a:pt x="30038" y="249685"/>
                  </a:lnTo>
                  <a:lnTo>
                    <a:pt x="32542" y="287642"/>
                  </a:lnTo>
                  <a:lnTo>
                    <a:pt x="35630" y="322574"/>
                  </a:lnTo>
                  <a:lnTo>
                    <a:pt x="37002" y="352210"/>
                  </a:lnTo>
                  <a:lnTo>
                    <a:pt x="37775" y="384605"/>
                  </a:lnTo>
                  <a:lnTo>
                    <a:pt x="38004" y="402200"/>
                  </a:lnTo>
                  <a:lnTo>
                    <a:pt x="38883" y="405293"/>
                  </a:lnTo>
                  <a:lnTo>
                    <a:pt x="40316" y="407355"/>
                  </a:lnTo>
                  <a:lnTo>
                    <a:pt x="42117" y="408730"/>
                  </a:lnTo>
                  <a:lnTo>
                    <a:pt x="44119" y="412515"/>
                  </a:lnTo>
                  <a:lnTo>
                    <a:pt x="45720" y="41909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442"/>
            <p:cNvSpPr/>
            <p:nvPr/>
          </p:nvSpPr>
          <p:spPr>
            <a:xfrm>
              <a:off x="4770119" y="563880"/>
              <a:ext cx="281942" cy="68239"/>
            </a:xfrm>
            <a:custGeom>
              <a:avLst/>
              <a:gdLst/>
              <a:ahLst/>
              <a:cxnLst/>
              <a:rect l="0" t="0" r="0" b="0"/>
              <a:pathLst>
                <a:path w="281942" h="68239">
                  <a:moveTo>
                    <a:pt x="0" y="53340"/>
                  </a:moveTo>
                  <a:lnTo>
                    <a:pt x="0" y="57385"/>
                  </a:lnTo>
                  <a:lnTo>
                    <a:pt x="847" y="58576"/>
                  </a:lnTo>
                  <a:lnTo>
                    <a:pt x="2258" y="59371"/>
                  </a:lnTo>
                  <a:lnTo>
                    <a:pt x="4046" y="59900"/>
                  </a:lnTo>
                  <a:lnTo>
                    <a:pt x="13845" y="65987"/>
                  </a:lnTo>
                  <a:lnTo>
                    <a:pt x="44136" y="68238"/>
                  </a:lnTo>
                  <a:lnTo>
                    <a:pt x="72156" y="64433"/>
                  </a:lnTo>
                  <a:lnTo>
                    <a:pt x="105953" y="57944"/>
                  </a:lnTo>
                  <a:lnTo>
                    <a:pt x="142777" y="46613"/>
                  </a:lnTo>
                  <a:lnTo>
                    <a:pt x="180499" y="36577"/>
                  </a:lnTo>
                  <a:lnTo>
                    <a:pt x="218488" y="24196"/>
                  </a:lnTo>
                  <a:lnTo>
                    <a:pt x="256236" y="10925"/>
                  </a:lnTo>
                  <a:lnTo>
                    <a:pt x="28194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443"/>
            <p:cNvSpPr/>
            <p:nvPr/>
          </p:nvSpPr>
          <p:spPr>
            <a:xfrm>
              <a:off x="5356870" y="350519"/>
              <a:ext cx="137150" cy="402865"/>
            </a:xfrm>
            <a:custGeom>
              <a:avLst/>
              <a:gdLst/>
              <a:ahLst/>
              <a:cxnLst/>
              <a:rect l="0" t="0" r="0" b="0"/>
              <a:pathLst>
                <a:path w="137150" h="402865">
                  <a:moveTo>
                    <a:pt x="7610" y="0"/>
                  </a:moveTo>
                  <a:lnTo>
                    <a:pt x="7610" y="4046"/>
                  </a:lnTo>
                  <a:lnTo>
                    <a:pt x="9867" y="8289"/>
                  </a:lnTo>
                  <a:lnTo>
                    <a:pt x="11655" y="10606"/>
                  </a:lnTo>
                  <a:lnTo>
                    <a:pt x="13640" y="17696"/>
                  </a:lnTo>
                  <a:lnTo>
                    <a:pt x="20257" y="48741"/>
                  </a:lnTo>
                  <a:lnTo>
                    <a:pt x="22081" y="81987"/>
                  </a:lnTo>
                  <a:lnTo>
                    <a:pt x="22508" y="109252"/>
                  </a:lnTo>
                  <a:lnTo>
                    <a:pt x="22698" y="140561"/>
                  </a:lnTo>
                  <a:lnTo>
                    <a:pt x="21935" y="174232"/>
                  </a:lnTo>
                  <a:lnTo>
                    <a:pt x="18775" y="208952"/>
                  </a:lnTo>
                  <a:lnTo>
                    <a:pt x="16805" y="244139"/>
                  </a:lnTo>
                  <a:lnTo>
                    <a:pt x="15083" y="278686"/>
                  </a:lnTo>
                  <a:lnTo>
                    <a:pt x="11496" y="310974"/>
                  </a:lnTo>
                  <a:lnTo>
                    <a:pt x="7079" y="337742"/>
                  </a:lnTo>
                  <a:lnTo>
                    <a:pt x="1390" y="374431"/>
                  </a:lnTo>
                  <a:lnTo>
                    <a:pt x="26" y="402864"/>
                  </a:lnTo>
                  <a:lnTo>
                    <a:pt x="0" y="399520"/>
                  </a:lnTo>
                  <a:lnTo>
                    <a:pt x="10596" y="367226"/>
                  </a:lnTo>
                  <a:lnTo>
                    <a:pt x="17902" y="335244"/>
                  </a:lnTo>
                  <a:lnTo>
                    <a:pt x="22909" y="309018"/>
                  </a:lnTo>
                  <a:lnTo>
                    <a:pt x="28802" y="280428"/>
                  </a:lnTo>
                  <a:lnTo>
                    <a:pt x="37067" y="250788"/>
                  </a:lnTo>
                  <a:lnTo>
                    <a:pt x="46384" y="220682"/>
                  </a:lnTo>
                  <a:lnTo>
                    <a:pt x="57016" y="192061"/>
                  </a:lnTo>
                  <a:lnTo>
                    <a:pt x="76435" y="156908"/>
                  </a:lnTo>
                  <a:lnTo>
                    <a:pt x="98597" y="119205"/>
                  </a:lnTo>
                  <a:lnTo>
                    <a:pt x="114155" y="102771"/>
                  </a:lnTo>
                  <a:lnTo>
                    <a:pt x="137149" y="838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444"/>
            <p:cNvSpPr/>
            <p:nvPr/>
          </p:nvSpPr>
          <p:spPr>
            <a:xfrm>
              <a:off x="5417819" y="617220"/>
              <a:ext cx="144782" cy="137160"/>
            </a:xfrm>
            <a:custGeom>
              <a:avLst/>
              <a:gdLst/>
              <a:ahLst/>
              <a:cxnLst/>
              <a:rect l="0" t="0" r="0" b="0"/>
              <a:pathLst>
                <a:path w="144782" h="137160">
                  <a:moveTo>
                    <a:pt x="0" y="0"/>
                  </a:moveTo>
                  <a:lnTo>
                    <a:pt x="36046" y="36045"/>
                  </a:lnTo>
                  <a:lnTo>
                    <a:pt x="70128" y="66082"/>
                  </a:lnTo>
                  <a:lnTo>
                    <a:pt x="103831" y="99039"/>
                  </a:lnTo>
                  <a:lnTo>
                    <a:pt x="141091" y="133519"/>
                  </a:lnTo>
                  <a:lnTo>
                    <a:pt x="144781" y="1371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445"/>
            <p:cNvSpPr/>
            <p:nvPr/>
          </p:nvSpPr>
          <p:spPr>
            <a:xfrm>
              <a:off x="5669280" y="571500"/>
              <a:ext cx="30481" cy="213361"/>
            </a:xfrm>
            <a:custGeom>
              <a:avLst/>
              <a:gdLst/>
              <a:ahLst/>
              <a:cxnLst/>
              <a:rect l="0" t="0" r="0" b="0"/>
              <a:pathLst>
                <a:path w="30481" h="213361">
                  <a:moveTo>
                    <a:pt x="0" y="0"/>
                  </a:moveTo>
                  <a:lnTo>
                    <a:pt x="846" y="14690"/>
                  </a:lnTo>
                  <a:lnTo>
                    <a:pt x="10605" y="50696"/>
                  </a:lnTo>
                  <a:lnTo>
                    <a:pt x="17911" y="83507"/>
                  </a:lnTo>
                  <a:lnTo>
                    <a:pt x="25439" y="120039"/>
                  </a:lnTo>
                  <a:lnTo>
                    <a:pt x="28986" y="153630"/>
                  </a:lnTo>
                  <a:lnTo>
                    <a:pt x="30184" y="187544"/>
                  </a:lnTo>
                  <a:lnTo>
                    <a:pt x="30480" y="2133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446"/>
            <p:cNvSpPr/>
            <p:nvPr/>
          </p:nvSpPr>
          <p:spPr>
            <a:xfrm>
              <a:off x="5722619" y="457200"/>
              <a:ext cx="7621" cy="7620"/>
            </a:xfrm>
            <a:custGeom>
              <a:avLst/>
              <a:gdLst/>
              <a:ahLst/>
              <a:cxnLst/>
              <a:rect l="0" t="0" r="0" b="0"/>
              <a:pathLst>
                <a:path w="7621" h="7620">
                  <a:moveTo>
                    <a:pt x="0" y="0"/>
                  </a:moveTo>
                  <a:lnTo>
                    <a:pt x="4046" y="0"/>
                  </a:lnTo>
                  <a:lnTo>
                    <a:pt x="5237" y="846"/>
                  </a:lnTo>
                  <a:lnTo>
                    <a:pt x="6032" y="2257"/>
                  </a:lnTo>
                  <a:lnTo>
                    <a:pt x="7620" y="7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447"/>
            <p:cNvSpPr/>
            <p:nvPr/>
          </p:nvSpPr>
          <p:spPr>
            <a:xfrm>
              <a:off x="5908799" y="403860"/>
              <a:ext cx="50041" cy="350520"/>
            </a:xfrm>
            <a:custGeom>
              <a:avLst/>
              <a:gdLst/>
              <a:ahLst/>
              <a:cxnLst/>
              <a:rect l="0" t="0" r="0" b="0"/>
              <a:pathLst>
                <a:path w="50041" h="350520">
                  <a:moveTo>
                    <a:pt x="50040" y="0"/>
                  </a:moveTo>
                  <a:lnTo>
                    <a:pt x="50040" y="32575"/>
                  </a:lnTo>
                  <a:lnTo>
                    <a:pt x="50040" y="65889"/>
                  </a:lnTo>
                  <a:lnTo>
                    <a:pt x="47783" y="100520"/>
                  </a:lnTo>
                  <a:lnTo>
                    <a:pt x="43957" y="125955"/>
                  </a:lnTo>
                  <a:lnTo>
                    <a:pt x="39434" y="154193"/>
                  </a:lnTo>
                  <a:lnTo>
                    <a:pt x="34602" y="183677"/>
                  </a:lnTo>
                  <a:lnTo>
                    <a:pt x="29632" y="213714"/>
                  </a:lnTo>
                  <a:lnTo>
                    <a:pt x="24601" y="243997"/>
                  </a:lnTo>
                  <a:lnTo>
                    <a:pt x="17009" y="281516"/>
                  </a:lnTo>
                  <a:lnTo>
                    <a:pt x="12095" y="317604"/>
                  </a:lnTo>
                  <a:lnTo>
                    <a:pt x="4673" y="348374"/>
                  </a:lnTo>
                  <a:lnTo>
                    <a:pt x="3709" y="349089"/>
                  </a:lnTo>
                  <a:lnTo>
                    <a:pt x="0" y="350096"/>
                  </a:lnTo>
                  <a:lnTo>
                    <a:pt x="4320" y="3505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448"/>
            <p:cNvSpPr/>
            <p:nvPr/>
          </p:nvSpPr>
          <p:spPr>
            <a:xfrm>
              <a:off x="6035039" y="350519"/>
              <a:ext cx="45722" cy="388621"/>
            </a:xfrm>
            <a:custGeom>
              <a:avLst/>
              <a:gdLst/>
              <a:ahLst/>
              <a:cxnLst/>
              <a:rect l="0" t="0" r="0" b="0"/>
              <a:pathLst>
                <a:path w="45722" h="388621">
                  <a:moveTo>
                    <a:pt x="45721" y="0"/>
                  </a:moveTo>
                  <a:lnTo>
                    <a:pt x="45721" y="4046"/>
                  </a:lnTo>
                  <a:lnTo>
                    <a:pt x="43463" y="8289"/>
                  </a:lnTo>
                  <a:lnTo>
                    <a:pt x="41675" y="10606"/>
                  </a:lnTo>
                  <a:lnTo>
                    <a:pt x="39689" y="17696"/>
                  </a:lnTo>
                  <a:lnTo>
                    <a:pt x="37463" y="48741"/>
                  </a:lnTo>
                  <a:lnTo>
                    <a:pt x="32926" y="81141"/>
                  </a:lnTo>
                  <a:lnTo>
                    <a:pt x="30358" y="118398"/>
                  </a:lnTo>
                  <a:lnTo>
                    <a:pt x="26757" y="146602"/>
                  </a:lnTo>
                  <a:lnTo>
                    <a:pt x="22334" y="176070"/>
                  </a:lnTo>
                  <a:lnTo>
                    <a:pt x="17547" y="206100"/>
                  </a:lnTo>
                  <a:lnTo>
                    <a:pt x="12597" y="236380"/>
                  </a:lnTo>
                  <a:lnTo>
                    <a:pt x="9832" y="264514"/>
                  </a:lnTo>
                  <a:lnTo>
                    <a:pt x="6018" y="301895"/>
                  </a:lnTo>
                  <a:lnTo>
                    <a:pt x="1783" y="332162"/>
                  </a:lnTo>
                  <a:lnTo>
                    <a:pt x="156" y="370180"/>
                  </a:lnTo>
                  <a:lnTo>
                    <a:pt x="0" y="3886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449"/>
            <p:cNvSpPr/>
            <p:nvPr/>
          </p:nvSpPr>
          <p:spPr>
            <a:xfrm>
              <a:off x="6469480" y="365760"/>
              <a:ext cx="205640" cy="373380"/>
            </a:xfrm>
            <a:custGeom>
              <a:avLst/>
              <a:gdLst/>
              <a:ahLst/>
              <a:cxnLst/>
              <a:rect l="0" t="0" r="0" b="0"/>
              <a:pathLst>
                <a:path w="205640" h="373380">
                  <a:moveTo>
                    <a:pt x="22759" y="0"/>
                  </a:moveTo>
                  <a:lnTo>
                    <a:pt x="22759" y="4045"/>
                  </a:lnTo>
                  <a:lnTo>
                    <a:pt x="20501" y="8288"/>
                  </a:lnTo>
                  <a:lnTo>
                    <a:pt x="18714" y="10605"/>
                  </a:lnTo>
                  <a:lnTo>
                    <a:pt x="16727" y="17696"/>
                  </a:lnTo>
                  <a:lnTo>
                    <a:pt x="15348" y="47893"/>
                  </a:lnTo>
                  <a:lnTo>
                    <a:pt x="15202" y="75903"/>
                  </a:lnTo>
                  <a:lnTo>
                    <a:pt x="15158" y="111483"/>
                  </a:lnTo>
                  <a:lnTo>
                    <a:pt x="15148" y="139295"/>
                  </a:lnTo>
                  <a:lnTo>
                    <a:pt x="15143" y="168588"/>
                  </a:lnTo>
                  <a:lnTo>
                    <a:pt x="14294" y="198541"/>
                  </a:lnTo>
                  <a:lnTo>
                    <a:pt x="11095" y="228787"/>
                  </a:lnTo>
                  <a:lnTo>
                    <a:pt x="9109" y="256905"/>
                  </a:lnTo>
                  <a:lnTo>
                    <a:pt x="5733" y="292020"/>
                  </a:lnTo>
                  <a:lnTo>
                    <a:pt x="1051" y="326640"/>
                  </a:lnTo>
                  <a:lnTo>
                    <a:pt x="0" y="348033"/>
                  </a:lnTo>
                  <a:lnTo>
                    <a:pt x="814" y="348862"/>
                  </a:lnTo>
                  <a:lnTo>
                    <a:pt x="3974" y="349783"/>
                  </a:lnTo>
                  <a:lnTo>
                    <a:pt x="5156" y="349182"/>
                  </a:lnTo>
                  <a:lnTo>
                    <a:pt x="5944" y="347934"/>
                  </a:lnTo>
                  <a:lnTo>
                    <a:pt x="6470" y="346256"/>
                  </a:lnTo>
                  <a:lnTo>
                    <a:pt x="11253" y="339849"/>
                  </a:lnTo>
                  <a:lnTo>
                    <a:pt x="16886" y="308757"/>
                  </a:lnTo>
                  <a:lnTo>
                    <a:pt x="23277" y="278596"/>
                  </a:lnTo>
                  <a:lnTo>
                    <a:pt x="30533" y="245107"/>
                  </a:lnTo>
                  <a:lnTo>
                    <a:pt x="40302" y="213735"/>
                  </a:lnTo>
                  <a:lnTo>
                    <a:pt x="58775" y="176839"/>
                  </a:lnTo>
                  <a:lnTo>
                    <a:pt x="73694" y="156913"/>
                  </a:lnTo>
                  <a:lnTo>
                    <a:pt x="83778" y="150172"/>
                  </a:lnTo>
                  <a:lnTo>
                    <a:pt x="88839" y="148374"/>
                  </a:lnTo>
                  <a:lnTo>
                    <a:pt x="98977" y="148635"/>
                  </a:lnTo>
                  <a:lnTo>
                    <a:pt x="109127" y="152420"/>
                  </a:lnTo>
                  <a:lnTo>
                    <a:pt x="123516" y="164071"/>
                  </a:lnTo>
                  <a:lnTo>
                    <a:pt x="143199" y="196249"/>
                  </a:lnTo>
                  <a:lnTo>
                    <a:pt x="153649" y="224470"/>
                  </a:lnTo>
                  <a:lnTo>
                    <a:pt x="162107" y="258326"/>
                  </a:lnTo>
                  <a:lnTo>
                    <a:pt x="169975" y="291124"/>
                  </a:lnTo>
                  <a:lnTo>
                    <a:pt x="173623" y="322290"/>
                  </a:lnTo>
                  <a:lnTo>
                    <a:pt x="181586" y="358257"/>
                  </a:lnTo>
                  <a:lnTo>
                    <a:pt x="184507" y="364683"/>
                  </a:lnTo>
                  <a:lnTo>
                    <a:pt x="186471" y="367582"/>
                  </a:lnTo>
                  <a:lnTo>
                    <a:pt x="190911" y="370803"/>
                  </a:lnTo>
                  <a:lnTo>
                    <a:pt x="197930" y="373040"/>
                  </a:lnTo>
                  <a:lnTo>
                    <a:pt x="205639" y="3733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450"/>
            <p:cNvSpPr/>
            <p:nvPr/>
          </p:nvSpPr>
          <p:spPr>
            <a:xfrm>
              <a:off x="6752463" y="533400"/>
              <a:ext cx="111641" cy="188824"/>
            </a:xfrm>
            <a:custGeom>
              <a:avLst/>
              <a:gdLst/>
              <a:ahLst/>
              <a:cxnLst/>
              <a:rect l="0" t="0" r="0" b="0"/>
              <a:pathLst>
                <a:path w="111641" h="188824">
                  <a:moveTo>
                    <a:pt x="52197" y="0"/>
                  </a:moveTo>
                  <a:lnTo>
                    <a:pt x="36758" y="17695"/>
                  </a:lnTo>
                  <a:lnTo>
                    <a:pt x="19165" y="54988"/>
                  </a:lnTo>
                  <a:lnTo>
                    <a:pt x="6475" y="91657"/>
                  </a:lnTo>
                  <a:lnTo>
                    <a:pt x="1113" y="114364"/>
                  </a:lnTo>
                  <a:lnTo>
                    <a:pt x="0" y="151561"/>
                  </a:lnTo>
                  <a:lnTo>
                    <a:pt x="5028" y="168332"/>
                  </a:lnTo>
                  <a:lnTo>
                    <a:pt x="9502" y="175849"/>
                  </a:lnTo>
                  <a:lnTo>
                    <a:pt x="20825" y="184842"/>
                  </a:lnTo>
                  <a:lnTo>
                    <a:pt x="30860" y="188823"/>
                  </a:lnTo>
                  <a:lnTo>
                    <a:pt x="38762" y="187497"/>
                  </a:lnTo>
                  <a:lnTo>
                    <a:pt x="52732" y="184248"/>
                  </a:lnTo>
                  <a:lnTo>
                    <a:pt x="57633" y="183792"/>
                  </a:lnTo>
                  <a:lnTo>
                    <a:pt x="67595" y="178769"/>
                  </a:lnTo>
                  <a:lnTo>
                    <a:pt x="76820" y="170893"/>
                  </a:lnTo>
                  <a:lnTo>
                    <a:pt x="97722" y="137053"/>
                  </a:lnTo>
                  <a:lnTo>
                    <a:pt x="109744" y="106509"/>
                  </a:lnTo>
                  <a:lnTo>
                    <a:pt x="111640" y="95032"/>
                  </a:lnTo>
                  <a:lnTo>
                    <a:pt x="106463" y="57031"/>
                  </a:lnTo>
                  <a:lnTo>
                    <a:pt x="101766" y="40981"/>
                  </a:lnTo>
                  <a:lnTo>
                    <a:pt x="95012" y="29546"/>
                  </a:lnTo>
                  <a:lnTo>
                    <a:pt x="90134" y="25831"/>
                  </a:lnTo>
                  <a:lnTo>
                    <a:pt x="85145" y="23334"/>
                  </a:lnTo>
                  <a:lnTo>
                    <a:pt x="77575" y="18014"/>
                  </a:lnTo>
                  <a:lnTo>
                    <a:pt x="69970" y="16062"/>
                  </a:lnTo>
                  <a:lnTo>
                    <a:pt x="59817" y="152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451"/>
            <p:cNvSpPr/>
            <p:nvPr/>
          </p:nvSpPr>
          <p:spPr>
            <a:xfrm>
              <a:off x="6958688" y="510539"/>
              <a:ext cx="149100" cy="235867"/>
            </a:xfrm>
            <a:custGeom>
              <a:avLst/>
              <a:gdLst/>
              <a:ahLst/>
              <a:cxnLst/>
              <a:rect l="0" t="0" r="0" b="0"/>
              <a:pathLst>
                <a:path w="149100" h="235867">
                  <a:moveTo>
                    <a:pt x="89812" y="0"/>
                  </a:moveTo>
                  <a:lnTo>
                    <a:pt x="85767" y="0"/>
                  </a:lnTo>
                  <a:lnTo>
                    <a:pt x="81522" y="2258"/>
                  </a:lnTo>
                  <a:lnTo>
                    <a:pt x="46482" y="27967"/>
                  </a:lnTo>
                  <a:lnTo>
                    <a:pt x="9464" y="52478"/>
                  </a:lnTo>
                  <a:lnTo>
                    <a:pt x="0" y="59676"/>
                  </a:lnTo>
                  <a:lnTo>
                    <a:pt x="304" y="60104"/>
                  </a:lnTo>
                  <a:lnTo>
                    <a:pt x="4776" y="60707"/>
                  </a:lnTo>
                  <a:lnTo>
                    <a:pt x="39343" y="61801"/>
                  </a:lnTo>
                  <a:lnTo>
                    <a:pt x="76848" y="70367"/>
                  </a:lnTo>
                  <a:lnTo>
                    <a:pt x="98106" y="78988"/>
                  </a:lnTo>
                  <a:lnTo>
                    <a:pt x="123999" y="93026"/>
                  </a:lnTo>
                  <a:lnTo>
                    <a:pt x="132664" y="103152"/>
                  </a:lnTo>
                  <a:lnTo>
                    <a:pt x="145125" y="130349"/>
                  </a:lnTo>
                  <a:lnTo>
                    <a:pt x="149099" y="152640"/>
                  </a:lnTo>
                  <a:lnTo>
                    <a:pt x="146231" y="175332"/>
                  </a:lnTo>
                  <a:lnTo>
                    <a:pt x="140019" y="194096"/>
                  </a:lnTo>
                  <a:lnTo>
                    <a:pt x="133010" y="202823"/>
                  </a:lnTo>
                  <a:lnTo>
                    <a:pt x="114190" y="218056"/>
                  </a:lnTo>
                  <a:lnTo>
                    <a:pt x="96470" y="225100"/>
                  </a:lnTo>
                  <a:lnTo>
                    <a:pt x="60161" y="233530"/>
                  </a:lnTo>
                  <a:lnTo>
                    <a:pt x="38284" y="235866"/>
                  </a:lnTo>
                  <a:lnTo>
                    <a:pt x="35140" y="235138"/>
                  </a:lnTo>
                  <a:lnTo>
                    <a:pt x="33044" y="233805"/>
                  </a:lnTo>
                  <a:lnTo>
                    <a:pt x="28851" y="2286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452"/>
            <p:cNvSpPr/>
            <p:nvPr/>
          </p:nvSpPr>
          <p:spPr>
            <a:xfrm>
              <a:off x="7200900" y="534486"/>
              <a:ext cx="243840" cy="14154"/>
            </a:xfrm>
            <a:custGeom>
              <a:avLst/>
              <a:gdLst/>
              <a:ahLst/>
              <a:cxnLst/>
              <a:rect l="0" t="0" r="0" b="0"/>
              <a:pathLst>
                <a:path w="243840" h="14154">
                  <a:moveTo>
                    <a:pt x="0" y="14153"/>
                  </a:moveTo>
                  <a:lnTo>
                    <a:pt x="19927" y="13307"/>
                  </a:lnTo>
                  <a:lnTo>
                    <a:pt x="58002" y="7593"/>
                  </a:lnTo>
                  <a:lnTo>
                    <a:pt x="86988" y="6847"/>
                  </a:lnTo>
                  <a:lnTo>
                    <a:pt x="121071" y="2581"/>
                  </a:lnTo>
                  <a:lnTo>
                    <a:pt x="153936" y="0"/>
                  </a:lnTo>
                  <a:lnTo>
                    <a:pt x="189298" y="4365"/>
                  </a:lnTo>
                  <a:lnTo>
                    <a:pt x="220743" y="8363"/>
                  </a:lnTo>
                  <a:lnTo>
                    <a:pt x="243839" y="1415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453"/>
            <p:cNvSpPr/>
            <p:nvPr/>
          </p:nvSpPr>
          <p:spPr>
            <a:xfrm>
              <a:off x="7261860" y="342900"/>
              <a:ext cx="22767" cy="381001"/>
            </a:xfrm>
            <a:custGeom>
              <a:avLst/>
              <a:gdLst/>
              <a:ahLst/>
              <a:cxnLst/>
              <a:rect l="0" t="0" r="0" b="0"/>
              <a:pathLst>
                <a:path w="22767" h="381001">
                  <a:moveTo>
                    <a:pt x="15240" y="0"/>
                  </a:moveTo>
                  <a:lnTo>
                    <a:pt x="16086" y="14690"/>
                  </a:lnTo>
                  <a:lnTo>
                    <a:pt x="21800" y="50696"/>
                  </a:lnTo>
                  <a:lnTo>
                    <a:pt x="22546" y="79461"/>
                  </a:lnTo>
                  <a:lnTo>
                    <a:pt x="22766" y="117524"/>
                  </a:lnTo>
                  <a:lnTo>
                    <a:pt x="20560" y="146212"/>
                  </a:lnTo>
                  <a:lnTo>
                    <a:pt x="17604" y="175896"/>
                  </a:lnTo>
                  <a:lnTo>
                    <a:pt x="16291" y="206023"/>
                  </a:lnTo>
                  <a:lnTo>
                    <a:pt x="13448" y="236345"/>
                  </a:lnTo>
                  <a:lnTo>
                    <a:pt x="9364" y="265909"/>
                  </a:lnTo>
                  <a:lnTo>
                    <a:pt x="4725" y="293159"/>
                  </a:lnTo>
                  <a:lnTo>
                    <a:pt x="1400" y="324211"/>
                  </a:lnTo>
                  <a:lnTo>
                    <a:pt x="184" y="360790"/>
                  </a:lnTo>
                  <a:lnTo>
                    <a:pt x="0" y="3810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0" name="SMARTInkShape-Group46"/>
          <p:cNvGrpSpPr/>
          <p:nvPr/>
        </p:nvGrpSpPr>
        <p:grpSpPr>
          <a:xfrm>
            <a:off x="2453682" y="2537459"/>
            <a:ext cx="518119" cy="365761"/>
            <a:chOff x="2453682" y="2537459"/>
            <a:chExt cx="518119" cy="365761"/>
          </a:xfrm>
        </p:grpSpPr>
        <p:sp>
          <p:nvSpPr>
            <p:cNvPr id="26" name="SMARTInkShape-454"/>
            <p:cNvSpPr/>
            <p:nvPr/>
          </p:nvSpPr>
          <p:spPr>
            <a:xfrm>
              <a:off x="2956559" y="2537459"/>
              <a:ext cx="15242" cy="365761"/>
            </a:xfrm>
            <a:custGeom>
              <a:avLst/>
              <a:gdLst/>
              <a:ahLst/>
              <a:cxnLst/>
              <a:rect l="0" t="0" r="0" b="0"/>
              <a:pathLst>
                <a:path w="15242" h="365761">
                  <a:moveTo>
                    <a:pt x="15241" y="0"/>
                  </a:moveTo>
                  <a:lnTo>
                    <a:pt x="15241" y="32564"/>
                  </a:lnTo>
                  <a:lnTo>
                    <a:pt x="10004" y="69149"/>
                  </a:lnTo>
                  <a:lnTo>
                    <a:pt x="8680" y="95080"/>
                  </a:lnTo>
                  <a:lnTo>
                    <a:pt x="8092" y="123538"/>
                  </a:lnTo>
                  <a:lnTo>
                    <a:pt x="7830" y="153966"/>
                  </a:lnTo>
                  <a:lnTo>
                    <a:pt x="7713" y="187245"/>
                  </a:lnTo>
                  <a:lnTo>
                    <a:pt x="5404" y="219534"/>
                  </a:lnTo>
                  <a:lnTo>
                    <a:pt x="2402" y="249971"/>
                  </a:lnTo>
                  <a:lnTo>
                    <a:pt x="1068" y="277610"/>
                  </a:lnTo>
                  <a:lnTo>
                    <a:pt x="317" y="312925"/>
                  </a:lnTo>
                  <a:lnTo>
                    <a:pt x="94" y="344837"/>
                  </a:lnTo>
                  <a:lnTo>
                    <a:pt x="0" y="3657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455"/>
            <p:cNvSpPr/>
            <p:nvPr/>
          </p:nvSpPr>
          <p:spPr>
            <a:xfrm>
              <a:off x="2804159" y="2590800"/>
              <a:ext cx="45722" cy="289560"/>
            </a:xfrm>
            <a:custGeom>
              <a:avLst/>
              <a:gdLst/>
              <a:ahLst/>
              <a:cxnLst/>
              <a:rect l="0" t="0" r="0" b="0"/>
              <a:pathLst>
                <a:path w="45722" h="289560">
                  <a:moveTo>
                    <a:pt x="45721" y="0"/>
                  </a:moveTo>
                  <a:lnTo>
                    <a:pt x="45721" y="4045"/>
                  </a:lnTo>
                  <a:lnTo>
                    <a:pt x="37960" y="40335"/>
                  </a:lnTo>
                  <a:lnTo>
                    <a:pt x="32209" y="77143"/>
                  </a:lnTo>
                  <a:lnTo>
                    <a:pt x="30993" y="109217"/>
                  </a:lnTo>
                  <a:lnTo>
                    <a:pt x="28375" y="145531"/>
                  </a:lnTo>
                  <a:lnTo>
                    <a:pt x="24494" y="183102"/>
                  </a:lnTo>
                  <a:lnTo>
                    <a:pt x="23345" y="218788"/>
                  </a:lnTo>
                  <a:lnTo>
                    <a:pt x="20746" y="246295"/>
                  </a:lnTo>
                  <a:lnTo>
                    <a:pt x="9002" y="278627"/>
                  </a:lnTo>
                  <a:lnTo>
                    <a:pt x="0" y="2895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456"/>
            <p:cNvSpPr/>
            <p:nvPr/>
          </p:nvSpPr>
          <p:spPr>
            <a:xfrm>
              <a:off x="2499359" y="2773680"/>
              <a:ext cx="121922" cy="38101"/>
            </a:xfrm>
            <a:custGeom>
              <a:avLst/>
              <a:gdLst/>
              <a:ahLst/>
              <a:cxnLst/>
              <a:rect l="0" t="0" r="0" b="0"/>
              <a:pathLst>
                <a:path w="121922" h="38101">
                  <a:moveTo>
                    <a:pt x="0" y="38100"/>
                  </a:moveTo>
                  <a:lnTo>
                    <a:pt x="27339" y="37253"/>
                  </a:lnTo>
                  <a:lnTo>
                    <a:pt x="56483" y="27553"/>
                  </a:lnTo>
                  <a:lnTo>
                    <a:pt x="90556" y="13626"/>
                  </a:lnTo>
                  <a:lnTo>
                    <a:pt x="12192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457"/>
            <p:cNvSpPr/>
            <p:nvPr/>
          </p:nvSpPr>
          <p:spPr>
            <a:xfrm>
              <a:off x="2453682" y="2568603"/>
              <a:ext cx="228559" cy="326489"/>
            </a:xfrm>
            <a:custGeom>
              <a:avLst/>
              <a:gdLst/>
              <a:ahLst/>
              <a:cxnLst/>
              <a:rect l="0" t="0" r="0" b="0"/>
              <a:pathLst>
                <a:path w="228559" h="326489">
                  <a:moveTo>
                    <a:pt x="91398" y="121256"/>
                  </a:moveTo>
                  <a:lnTo>
                    <a:pt x="95443" y="117211"/>
                  </a:lnTo>
                  <a:lnTo>
                    <a:pt x="97429" y="112968"/>
                  </a:lnTo>
                  <a:lnTo>
                    <a:pt x="98924" y="99863"/>
                  </a:lnTo>
                  <a:lnTo>
                    <a:pt x="98990" y="102876"/>
                  </a:lnTo>
                  <a:lnTo>
                    <a:pt x="86019" y="133521"/>
                  </a:lnTo>
                  <a:lnTo>
                    <a:pt x="73841" y="168395"/>
                  </a:lnTo>
                  <a:lnTo>
                    <a:pt x="60231" y="200135"/>
                  </a:lnTo>
                  <a:lnTo>
                    <a:pt x="45474" y="234092"/>
                  </a:lnTo>
                  <a:lnTo>
                    <a:pt x="30377" y="265603"/>
                  </a:lnTo>
                  <a:lnTo>
                    <a:pt x="14151" y="298501"/>
                  </a:lnTo>
                  <a:lnTo>
                    <a:pt x="2412" y="318300"/>
                  </a:lnTo>
                  <a:lnTo>
                    <a:pt x="101" y="326488"/>
                  </a:lnTo>
                  <a:lnTo>
                    <a:pt x="0" y="318755"/>
                  </a:lnTo>
                  <a:lnTo>
                    <a:pt x="10567" y="283069"/>
                  </a:lnTo>
                  <a:lnTo>
                    <a:pt x="21916" y="246812"/>
                  </a:lnTo>
                  <a:lnTo>
                    <a:pt x="28908" y="218546"/>
                  </a:lnTo>
                  <a:lnTo>
                    <a:pt x="36531" y="189049"/>
                  </a:lnTo>
                  <a:lnTo>
                    <a:pt x="48386" y="159007"/>
                  </a:lnTo>
                  <a:lnTo>
                    <a:pt x="57606" y="128721"/>
                  </a:lnTo>
                  <a:lnTo>
                    <a:pt x="65372" y="100021"/>
                  </a:lnTo>
                  <a:lnTo>
                    <a:pt x="78418" y="64823"/>
                  </a:lnTo>
                  <a:lnTo>
                    <a:pt x="90841" y="27105"/>
                  </a:lnTo>
                  <a:lnTo>
                    <a:pt x="101448" y="6891"/>
                  </a:lnTo>
                  <a:lnTo>
                    <a:pt x="106589" y="2694"/>
                  </a:lnTo>
                  <a:lnTo>
                    <a:pt x="112743" y="0"/>
                  </a:lnTo>
                  <a:lnTo>
                    <a:pt x="115842" y="1889"/>
                  </a:lnTo>
                  <a:lnTo>
                    <a:pt x="117854" y="3578"/>
                  </a:lnTo>
                  <a:lnTo>
                    <a:pt x="120089" y="7713"/>
                  </a:lnTo>
                  <a:lnTo>
                    <a:pt x="130010" y="41098"/>
                  </a:lnTo>
                  <a:lnTo>
                    <a:pt x="139759" y="78800"/>
                  </a:lnTo>
                  <a:lnTo>
                    <a:pt x="147308" y="108771"/>
                  </a:lnTo>
                  <a:lnTo>
                    <a:pt x="154629" y="133487"/>
                  </a:lnTo>
                  <a:lnTo>
                    <a:pt x="161834" y="160559"/>
                  </a:lnTo>
                  <a:lnTo>
                    <a:pt x="165036" y="186702"/>
                  </a:lnTo>
                  <a:lnTo>
                    <a:pt x="170975" y="212432"/>
                  </a:lnTo>
                  <a:lnTo>
                    <a:pt x="181580" y="248461"/>
                  </a:lnTo>
                  <a:lnTo>
                    <a:pt x="192749" y="282885"/>
                  </a:lnTo>
                  <a:lnTo>
                    <a:pt x="202483" y="294973"/>
                  </a:lnTo>
                  <a:lnTo>
                    <a:pt x="215469" y="309041"/>
                  </a:lnTo>
                  <a:lnTo>
                    <a:pt x="217292" y="312486"/>
                  </a:lnTo>
                  <a:lnTo>
                    <a:pt x="219354" y="314783"/>
                  </a:lnTo>
                  <a:lnTo>
                    <a:pt x="228558" y="31937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6" name="SMARTInkShape-Group47"/>
          <p:cNvGrpSpPr/>
          <p:nvPr/>
        </p:nvGrpSpPr>
        <p:grpSpPr>
          <a:xfrm>
            <a:off x="498351" y="2895600"/>
            <a:ext cx="1017090" cy="395964"/>
            <a:chOff x="498351" y="2895600"/>
            <a:chExt cx="1017090" cy="395964"/>
          </a:xfrm>
        </p:grpSpPr>
        <p:sp>
          <p:nvSpPr>
            <p:cNvPr id="31" name="SMARTInkShape-458"/>
            <p:cNvSpPr/>
            <p:nvPr/>
          </p:nvSpPr>
          <p:spPr>
            <a:xfrm>
              <a:off x="1353399" y="3025140"/>
              <a:ext cx="162042" cy="243841"/>
            </a:xfrm>
            <a:custGeom>
              <a:avLst/>
              <a:gdLst/>
              <a:ahLst/>
              <a:cxnLst/>
              <a:rect l="0" t="0" r="0" b="0"/>
              <a:pathLst>
                <a:path w="162042" h="243841">
                  <a:moveTo>
                    <a:pt x="132501" y="0"/>
                  </a:moveTo>
                  <a:lnTo>
                    <a:pt x="114588" y="0"/>
                  </a:lnTo>
                  <a:lnTo>
                    <a:pt x="78699" y="20757"/>
                  </a:lnTo>
                  <a:lnTo>
                    <a:pt x="52196" y="36430"/>
                  </a:lnTo>
                  <a:lnTo>
                    <a:pt x="22940" y="47930"/>
                  </a:lnTo>
                  <a:lnTo>
                    <a:pt x="13816" y="55451"/>
                  </a:lnTo>
                  <a:lnTo>
                    <a:pt x="1060" y="70031"/>
                  </a:lnTo>
                  <a:lnTo>
                    <a:pt x="0" y="72934"/>
                  </a:lnTo>
                  <a:lnTo>
                    <a:pt x="140" y="75716"/>
                  </a:lnTo>
                  <a:lnTo>
                    <a:pt x="2554" y="81065"/>
                  </a:lnTo>
                  <a:lnTo>
                    <a:pt x="6449" y="86264"/>
                  </a:lnTo>
                  <a:lnTo>
                    <a:pt x="28015" y="96501"/>
                  </a:lnTo>
                  <a:lnTo>
                    <a:pt x="64210" y="109217"/>
                  </a:lnTo>
                  <a:lnTo>
                    <a:pt x="99694" y="124616"/>
                  </a:lnTo>
                  <a:lnTo>
                    <a:pt x="129783" y="138947"/>
                  </a:lnTo>
                  <a:lnTo>
                    <a:pt x="155849" y="161948"/>
                  </a:lnTo>
                  <a:lnTo>
                    <a:pt x="159811" y="168779"/>
                  </a:lnTo>
                  <a:lnTo>
                    <a:pt x="162041" y="181430"/>
                  </a:lnTo>
                  <a:lnTo>
                    <a:pt x="158657" y="195902"/>
                  </a:lnTo>
                  <a:lnTo>
                    <a:pt x="152310" y="203625"/>
                  </a:lnTo>
                  <a:lnTo>
                    <a:pt x="142151" y="209880"/>
                  </a:lnTo>
                  <a:lnTo>
                    <a:pt x="110292" y="223052"/>
                  </a:lnTo>
                  <a:lnTo>
                    <a:pt x="93844" y="230367"/>
                  </a:lnTo>
                  <a:lnTo>
                    <a:pt x="65543" y="235332"/>
                  </a:lnTo>
                  <a:lnTo>
                    <a:pt x="30155" y="241908"/>
                  </a:lnTo>
                  <a:lnTo>
                    <a:pt x="10580" y="2438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459"/>
            <p:cNvSpPr/>
            <p:nvPr/>
          </p:nvSpPr>
          <p:spPr>
            <a:xfrm>
              <a:off x="1242715" y="2895600"/>
              <a:ext cx="37445" cy="378986"/>
            </a:xfrm>
            <a:custGeom>
              <a:avLst/>
              <a:gdLst/>
              <a:ahLst/>
              <a:cxnLst/>
              <a:rect l="0" t="0" r="0" b="0"/>
              <a:pathLst>
                <a:path w="37445" h="378986">
                  <a:moveTo>
                    <a:pt x="37444" y="0"/>
                  </a:moveTo>
                  <a:lnTo>
                    <a:pt x="37444" y="6560"/>
                  </a:lnTo>
                  <a:lnTo>
                    <a:pt x="32208" y="20424"/>
                  </a:lnTo>
                  <a:lnTo>
                    <a:pt x="30138" y="58067"/>
                  </a:lnTo>
                  <a:lnTo>
                    <a:pt x="29918" y="91053"/>
                  </a:lnTo>
                  <a:lnTo>
                    <a:pt x="25807" y="127638"/>
                  </a:lnTo>
                  <a:lnTo>
                    <a:pt x="23805" y="154941"/>
                  </a:lnTo>
                  <a:lnTo>
                    <a:pt x="22069" y="184009"/>
                  </a:lnTo>
                  <a:lnTo>
                    <a:pt x="18476" y="213861"/>
                  </a:lnTo>
                  <a:lnTo>
                    <a:pt x="14056" y="241805"/>
                  </a:lnTo>
                  <a:lnTo>
                    <a:pt x="9270" y="268335"/>
                  </a:lnTo>
                  <a:lnTo>
                    <a:pt x="2662" y="305378"/>
                  </a:lnTo>
                  <a:lnTo>
                    <a:pt x="0" y="339251"/>
                  </a:lnTo>
                  <a:lnTo>
                    <a:pt x="277" y="366972"/>
                  </a:lnTo>
                  <a:lnTo>
                    <a:pt x="5917" y="378985"/>
                  </a:lnTo>
                  <a:lnTo>
                    <a:pt x="7113" y="378810"/>
                  </a:lnTo>
                  <a:lnTo>
                    <a:pt x="14585" y="3733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460"/>
            <p:cNvSpPr/>
            <p:nvPr/>
          </p:nvSpPr>
          <p:spPr>
            <a:xfrm>
              <a:off x="1120492" y="2956559"/>
              <a:ext cx="45369" cy="319720"/>
            </a:xfrm>
            <a:custGeom>
              <a:avLst/>
              <a:gdLst/>
              <a:ahLst/>
              <a:cxnLst/>
              <a:rect l="0" t="0" r="0" b="0"/>
              <a:pathLst>
                <a:path w="45369" h="319720">
                  <a:moveTo>
                    <a:pt x="45368" y="0"/>
                  </a:moveTo>
                  <a:lnTo>
                    <a:pt x="45368" y="33466"/>
                  </a:lnTo>
                  <a:lnTo>
                    <a:pt x="41322" y="65595"/>
                  </a:lnTo>
                  <a:lnTo>
                    <a:pt x="38807" y="98646"/>
                  </a:lnTo>
                  <a:lnTo>
                    <a:pt x="35961" y="125123"/>
                  </a:lnTo>
                  <a:lnTo>
                    <a:pt x="31873" y="152977"/>
                  </a:lnTo>
                  <a:lnTo>
                    <a:pt x="27235" y="179468"/>
                  </a:lnTo>
                  <a:lnTo>
                    <a:pt x="22351" y="207611"/>
                  </a:lnTo>
                  <a:lnTo>
                    <a:pt x="17358" y="235358"/>
                  </a:lnTo>
                  <a:lnTo>
                    <a:pt x="10634" y="269173"/>
                  </a:lnTo>
                  <a:lnTo>
                    <a:pt x="5675" y="301526"/>
                  </a:lnTo>
                  <a:lnTo>
                    <a:pt x="0" y="318957"/>
                  </a:lnTo>
                  <a:lnTo>
                    <a:pt x="729" y="319318"/>
                  </a:lnTo>
                  <a:lnTo>
                    <a:pt x="3797" y="319719"/>
                  </a:lnTo>
                  <a:lnTo>
                    <a:pt x="4954" y="318133"/>
                  </a:lnTo>
                  <a:lnTo>
                    <a:pt x="13163" y="283120"/>
                  </a:lnTo>
                  <a:lnTo>
                    <a:pt x="14887" y="2667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461"/>
            <p:cNvSpPr/>
            <p:nvPr/>
          </p:nvSpPr>
          <p:spPr>
            <a:xfrm>
              <a:off x="831892" y="3034617"/>
              <a:ext cx="164680" cy="255543"/>
            </a:xfrm>
            <a:custGeom>
              <a:avLst/>
              <a:gdLst/>
              <a:ahLst/>
              <a:cxnLst/>
              <a:rect l="0" t="0" r="0" b="0"/>
              <a:pathLst>
                <a:path w="164680" h="255543">
                  <a:moveTo>
                    <a:pt x="13928" y="104823"/>
                  </a:moveTo>
                  <a:lnTo>
                    <a:pt x="13928" y="108868"/>
                  </a:lnTo>
                  <a:lnTo>
                    <a:pt x="14774" y="110060"/>
                  </a:lnTo>
                  <a:lnTo>
                    <a:pt x="16185" y="110854"/>
                  </a:lnTo>
                  <a:lnTo>
                    <a:pt x="20488" y="112129"/>
                  </a:lnTo>
                  <a:lnTo>
                    <a:pt x="48327" y="111577"/>
                  </a:lnTo>
                  <a:lnTo>
                    <a:pt x="83024" y="101834"/>
                  </a:lnTo>
                  <a:lnTo>
                    <a:pt x="118418" y="89524"/>
                  </a:lnTo>
                  <a:lnTo>
                    <a:pt x="140495" y="79411"/>
                  </a:lnTo>
                  <a:lnTo>
                    <a:pt x="148637" y="72079"/>
                  </a:lnTo>
                  <a:lnTo>
                    <a:pt x="160764" y="53575"/>
                  </a:lnTo>
                  <a:lnTo>
                    <a:pt x="164679" y="38650"/>
                  </a:lnTo>
                  <a:lnTo>
                    <a:pt x="163337" y="30822"/>
                  </a:lnTo>
                  <a:lnTo>
                    <a:pt x="155577" y="14852"/>
                  </a:lnTo>
                  <a:lnTo>
                    <a:pt x="148567" y="7544"/>
                  </a:lnTo>
                  <a:lnTo>
                    <a:pt x="139807" y="2321"/>
                  </a:lnTo>
                  <a:lnTo>
                    <a:pt x="130270" y="0"/>
                  </a:lnTo>
                  <a:lnTo>
                    <a:pt x="111335" y="2738"/>
                  </a:lnTo>
                  <a:lnTo>
                    <a:pt x="78443" y="15911"/>
                  </a:lnTo>
                  <a:lnTo>
                    <a:pt x="69638" y="20148"/>
                  </a:lnTo>
                  <a:lnTo>
                    <a:pt x="55339" y="33887"/>
                  </a:lnTo>
                  <a:lnTo>
                    <a:pt x="32362" y="66257"/>
                  </a:lnTo>
                  <a:lnTo>
                    <a:pt x="12363" y="104041"/>
                  </a:lnTo>
                  <a:lnTo>
                    <a:pt x="3116" y="138269"/>
                  </a:lnTo>
                  <a:lnTo>
                    <a:pt x="0" y="169390"/>
                  </a:lnTo>
                  <a:lnTo>
                    <a:pt x="1205" y="203090"/>
                  </a:lnTo>
                  <a:lnTo>
                    <a:pt x="2906" y="210974"/>
                  </a:lnTo>
                  <a:lnTo>
                    <a:pt x="11569" y="224250"/>
                  </a:lnTo>
                  <a:lnTo>
                    <a:pt x="33782" y="242525"/>
                  </a:lnTo>
                  <a:lnTo>
                    <a:pt x="53395" y="251551"/>
                  </a:lnTo>
                  <a:lnTo>
                    <a:pt x="75293" y="255542"/>
                  </a:lnTo>
                  <a:lnTo>
                    <a:pt x="111531" y="250807"/>
                  </a:lnTo>
                  <a:lnTo>
                    <a:pt x="151087" y="24198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462"/>
            <p:cNvSpPr/>
            <p:nvPr/>
          </p:nvSpPr>
          <p:spPr>
            <a:xfrm>
              <a:off x="498351" y="2994752"/>
              <a:ext cx="217929" cy="296812"/>
            </a:xfrm>
            <a:custGeom>
              <a:avLst/>
              <a:gdLst/>
              <a:ahLst/>
              <a:cxnLst/>
              <a:rect l="0" t="0" r="0" b="0"/>
              <a:pathLst>
                <a:path w="217929" h="296812">
                  <a:moveTo>
                    <a:pt x="217928" y="7528"/>
                  </a:moveTo>
                  <a:lnTo>
                    <a:pt x="213883" y="3482"/>
                  </a:lnTo>
                  <a:lnTo>
                    <a:pt x="207382" y="1496"/>
                  </a:lnTo>
                  <a:lnTo>
                    <a:pt x="174577" y="0"/>
                  </a:lnTo>
                  <a:lnTo>
                    <a:pt x="141037" y="14240"/>
                  </a:lnTo>
                  <a:lnTo>
                    <a:pt x="107067" y="33218"/>
                  </a:lnTo>
                  <a:lnTo>
                    <a:pt x="73828" y="61427"/>
                  </a:lnTo>
                  <a:lnTo>
                    <a:pt x="51336" y="85587"/>
                  </a:lnTo>
                  <a:lnTo>
                    <a:pt x="33572" y="118804"/>
                  </a:lnTo>
                  <a:lnTo>
                    <a:pt x="17583" y="154610"/>
                  </a:lnTo>
                  <a:lnTo>
                    <a:pt x="3815" y="187045"/>
                  </a:lnTo>
                  <a:lnTo>
                    <a:pt x="0" y="207822"/>
                  </a:lnTo>
                  <a:lnTo>
                    <a:pt x="2820" y="226087"/>
                  </a:lnTo>
                  <a:lnTo>
                    <a:pt x="18428" y="258509"/>
                  </a:lnTo>
                  <a:lnTo>
                    <a:pt x="32852" y="277661"/>
                  </a:lnTo>
                  <a:lnTo>
                    <a:pt x="47337" y="286478"/>
                  </a:lnTo>
                  <a:lnTo>
                    <a:pt x="72274" y="293944"/>
                  </a:lnTo>
                  <a:lnTo>
                    <a:pt x="100265" y="296156"/>
                  </a:lnTo>
                  <a:lnTo>
                    <a:pt x="130854" y="296811"/>
                  </a:lnTo>
                  <a:lnTo>
                    <a:pt x="156004" y="294748"/>
                  </a:lnTo>
                  <a:lnTo>
                    <a:pt x="179828" y="28946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8" name="SMARTInkShape-Group48"/>
          <p:cNvGrpSpPr/>
          <p:nvPr/>
        </p:nvGrpSpPr>
        <p:grpSpPr>
          <a:xfrm>
            <a:off x="1399015" y="2994659"/>
            <a:ext cx="2037605" cy="828340"/>
            <a:chOff x="1399015" y="2994659"/>
            <a:chExt cx="2037605" cy="828340"/>
          </a:xfrm>
        </p:grpSpPr>
        <p:sp>
          <p:nvSpPr>
            <p:cNvPr id="37" name="SMARTInkShape-463"/>
            <p:cNvSpPr/>
            <p:nvPr/>
          </p:nvSpPr>
          <p:spPr>
            <a:xfrm>
              <a:off x="3163502" y="3370072"/>
              <a:ext cx="273118" cy="424064"/>
            </a:xfrm>
            <a:custGeom>
              <a:avLst/>
              <a:gdLst/>
              <a:ahLst/>
              <a:cxnLst/>
              <a:rect l="0" t="0" r="0" b="0"/>
              <a:pathLst>
                <a:path w="273118" h="424064">
                  <a:moveTo>
                    <a:pt x="113098" y="127508"/>
                  </a:moveTo>
                  <a:lnTo>
                    <a:pt x="102492" y="156810"/>
                  </a:lnTo>
                  <a:lnTo>
                    <a:pt x="95185" y="184544"/>
                  </a:lnTo>
                  <a:lnTo>
                    <a:pt x="87658" y="218255"/>
                  </a:lnTo>
                  <a:lnTo>
                    <a:pt x="76021" y="255055"/>
                  </a:lnTo>
                  <a:lnTo>
                    <a:pt x="61848" y="292770"/>
                  </a:lnTo>
                  <a:lnTo>
                    <a:pt x="46924" y="330755"/>
                  </a:lnTo>
                  <a:lnTo>
                    <a:pt x="31778" y="360732"/>
                  </a:lnTo>
                  <a:lnTo>
                    <a:pt x="17573" y="392769"/>
                  </a:lnTo>
                  <a:lnTo>
                    <a:pt x="6662" y="419948"/>
                  </a:lnTo>
                  <a:lnTo>
                    <a:pt x="4887" y="421528"/>
                  </a:lnTo>
                  <a:lnTo>
                    <a:pt x="0" y="424063"/>
                  </a:lnTo>
                  <a:lnTo>
                    <a:pt x="3199" y="420457"/>
                  </a:lnTo>
                  <a:lnTo>
                    <a:pt x="4987" y="414059"/>
                  </a:lnTo>
                  <a:lnTo>
                    <a:pt x="13159" y="379104"/>
                  </a:lnTo>
                  <a:lnTo>
                    <a:pt x="25442" y="349469"/>
                  </a:lnTo>
                  <a:lnTo>
                    <a:pt x="40653" y="314253"/>
                  </a:lnTo>
                  <a:lnTo>
                    <a:pt x="59177" y="276161"/>
                  </a:lnTo>
                  <a:lnTo>
                    <a:pt x="67402" y="247762"/>
                  </a:lnTo>
                  <a:lnTo>
                    <a:pt x="78395" y="218208"/>
                  </a:lnTo>
                  <a:lnTo>
                    <a:pt x="90901" y="188985"/>
                  </a:lnTo>
                  <a:lnTo>
                    <a:pt x="102104" y="161887"/>
                  </a:lnTo>
                  <a:lnTo>
                    <a:pt x="112727" y="135731"/>
                  </a:lnTo>
                  <a:lnTo>
                    <a:pt x="125970" y="99464"/>
                  </a:lnTo>
                  <a:lnTo>
                    <a:pt x="129299" y="88492"/>
                  </a:lnTo>
                  <a:lnTo>
                    <a:pt x="148803" y="67270"/>
                  </a:lnTo>
                  <a:lnTo>
                    <a:pt x="185343" y="34140"/>
                  </a:lnTo>
                  <a:lnTo>
                    <a:pt x="191773" y="22229"/>
                  </a:lnTo>
                  <a:lnTo>
                    <a:pt x="197651" y="8260"/>
                  </a:lnTo>
                  <a:lnTo>
                    <a:pt x="203177" y="0"/>
                  </a:lnTo>
                  <a:lnTo>
                    <a:pt x="203631" y="170"/>
                  </a:lnTo>
                  <a:lnTo>
                    <a:pt x="211063" y="26538"/>
                  </a:lnTo>
                  <a:lnTo>
                    <a:pt x="200382" y="40863"/>
                  </a:lnTo>
                  <a:lnTo>
                    <a:pt x="191607" y="49425"/>
                  </a:lnTo>
                  <a:lnTo>
                    <a:pt x="181857" y="67968"/>
                  </a:lnTo>
                  <a:lnTo>
                    <a:pt x="178371" y="88346"/>
                  </a:lnTo>
                  <a:lnTo>
                    <a:pt x="181168" y="124465"/>
                  </a:lnTo>
                  <a:lnTo>
                    <a:pt x="185120" y="152402"/>
                  </a:lnTo>
                  <a:lnTo>
                    <a:pt x="187441" y="179494"/>
                  </a:lnTo>
                  <a:lnTo>
                    <a:pt x="189319" y="205646"/>
                  </a:lnTo>
                  <a:lnTo>
                    <a:pt x="195136" y="243322"/>
                  </a:lnTo>
                  <a:lnTo>
                    <a:pt x="202222" y="276311"/>
                  </a:lnTo>
                  <a:lnTo>
                    <a:pt x="210531" y="307535"/>
                  </a:lnTo>
                  <a:lnTo>
                    <a:pt x="222494" y="337388"/>
                  </a:lnTo>
                  <a:lnTo>
                    <a:pt x="236808" y="368402"/>
                  </a:lnTo>
                  <a:lnTo>
                    <a:pt x="260076" y="402690"/>
                  </a:lnTo>
                  <a:lnTo>
                    <a:pt x="265346" y="406444"/>
                  </a:lnTo>
                  <a:lnTo>
                    <a:pt x="267936" y="407445"/>
                  </a:lnTo>
                  <a:lnTo>
                    <a:pt x="269664" y="408959"/>
                  </a:lnTo>
                  <a:lnTo>
                    <a:pt x="273117" y="41706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464"/>
            <p:cNvSpPr/>
            <p:nvPr/>
          </p:nvSpPr>
          <p:spPr>
            <a:xfrm>
              <a:off x="3200400" y="3649980"/>
              <a:ext cx="129541" cy="15240"/>
            </a:xfrm>
            <a:custGeom>
              <a:avLst/>
              <a:gdLst/>
              <a:ahLst/>
              <a:cxnLst/>
              <a:rect l="0" t="0" r="0" b="0"/>
              <a:pathLst>
                <a:path w="129541" h="15240">
                  <a:moveTo>
                    <a:pt x="0" y="15239"/>
                  </a:moveTo>
                  <a:lnTo>
                    <a:pt x="10605" y="15239"/>
                  </a:lnTo>
                  <a:lnTo>
                    <a:pt x="47046" y="7479"/>
                  </a:lnTo>
                  <a:lnTo>
                    <a:pt x="83994" y="1152"/>
                  </a:lnTo>
                  <a:lnTo>
                    <a:pt x="121465" y="101"/>
                  </a:lnTo>
                  <a:lnTo>
                    <a:pt x="12954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465"/>
            <p:cNvSpPr/>
            <p:nvPr/>
          </p:nvSpPr>
          <p:spPr>
            <a:xfrm>
              <a:off x="2632520" y="3437252"/>
              <a:ext cx="433574" cy="349254"/>
            </a:xfrm>
            <a:custGeom>
              <a:avLst/>
              <a:gdLst/>
              <a:ahLst/>
              <a:cxnLst/>
              <a:rect l="0" t="0" r="0" b="0"/>
              <a:pathLst>
                <a:path w="433574" h="349254">
                  <a:moveTo>
                    <a:pt x="118299" y="37467"/>
                  </a:moveTo>
                  <a:lnTo>
                    <a:pt x="114254" y="41513"/>
                  </a:lnTo>
                  <a:lnTo>
                    <a:pt x="112268" y="45757"/>
                  </a:lnTo>
                  <a:lnTo>
                    <a:pt x="106727" y="77558"/>
                  </a:lnTo>
                  <a:lnTo>
                    <a:pt x="102937" y="112524"/>
                  </a:lnTo>
                  <a:lnTo>
                    <a:pt x="96344" y="142868"/>
                  </a:lnTo>
                  <a:lnTo>
                    <a:pt x="84042" y="178293"/>
                  </a:lnTo>
                  <a:lnTo>
                    <a:pt x="74570" y="203068"/>
                  </a:lnTo>
                  <a:lnTo>
                    <a:pt x="62457" y="230448"/>
                  </a:lnTo>
                  <a:lnTo>
                    <a:pt x="49454" y="257856"/>
                  </a:lnTo>
                  <a:lnTo>
                    <a:pt x="32613" y="291481"/>
                  </a:lnTo>
                  <a:lnTo>
                    <a:pt x="14010" y="323769"/>
                  </a:lnTo>
                  <a:lnTo>
                    <a:pt x="6966" y="339044"/>
                  </a:lnTo>
                  <a:lnTo>
                    <a:pt x="5977" y="342659"/>
                  </a:lnTo>
                  <a:lnTo>
                    <a:pt x="4471" y="345068"/>
                  </a:lnTo>
                  <a:lnTo>
                    <a:pt x="2621" y="346674"/>
                  </a:lnTo>
                  <a:lnTo>
                    <a:pt x="540" y="347746"/>
                  </a:lnTo>
                  <a:lnTo>
                    <a:pt x="0" y="348459"/>
                  </a:lnTo>
                  <a:lnTo>
                    <a:pt x="487" y="348935"/>
                  </a:lnTo>
                  <a:lnTo>
                    <a:pt x="1658" y="349253"/>
                  </a:lnTo>
                  <a:lnTo>
                    <a:pt x="2438" y="348618"/>
                  </a:lnTo>
                  <a:lnTo>
                    <a:pt x="18589" y="317307"/>
                  </a:lnTo>
                  <a:lnTo>
                    <a:pt x="38239" y="281583"/>
                  </a:lnTo>
                  <a:lnTo>
                    <a:pt x="58454" y="246864"/>
                  </a:lnTo>
                  <a:lnTo>
                    <a:pt x="80530" y="208919"/>
                  </a:lnTo>
                  <a:lnTo>
                    <a:pt x="95586" y="180555"/>
                  </a:lnTo>
                  <a:lnTo>
                    <a:pt x="110745" y="153273"/>
                  </a:lnTo>
                  <a:lnTo>
                    <a:pt x="125102" y="127037"/>
                  </a:lnTo>
                  <a:lnTo>
                    <a:pt x="142705" y="89312"/>
                  </a:lnTo>
                  <a:lnTo>
                    <a:pt x="157798" y="57156"/>
                  </a:lnTo>
                  <a:lnTo>
                    <a:pt x="173695" y="19238"/>
                  </a:lnTo>
                  <a:lnTo>
                    <a:pt x="179115" y="0"/>
                  </a:lnTo>
                  <a:lnTo>
                    <a:pt x="175171" y="3600"/>
                  </a:lnTo>
                  <a:lnTo>
                    <a:pt x="173209" y="9998"/>
                  </a:lnTo>
                  <a:lnTo>
                    <a:pt x="171846" y="39714"/>
                  </a:lnTo>
                  <a:lnTo>
                    <a:pt x="171701" y="67672"/>
                  </a:lnTo>
                  <a:lnTo>
                    <a:pt x="171658" y="102391"/>
                  </a:lnTo>
                  <a:lnTo>
                    <a:pt x="172491" y="139489"/>
                  </a:lnTo>
                  <a:lnTo>
                    <a:pt x="177725" y="177293"/>
                  </a:lnTo>
                  <a:lnTo>
                    <a:pt x="185484" y="215304"/>
                  </a:lnTo>
                  <a:lnTo>
                    <a:pt x="198978" y="251685"/>
                  </a:lnTo>
                  <a:lnTo>
                    <a:pt x="223607" y="287591"/>
                  </a:lnTo>
                  <a:lnTo>
                    <a:pt x="249073" y="319144"/>
                  </a:lnTo>
                  <a:lnTo>
                    <a:pt x="271065" y="334099"/>
                  </a:lnTo>
                  <a:lnTo>
                    <a:pt x="306488" y="340654"/>
                  </a:lnTo>
                  <a:lnTo>
                    <a:pt x="323012" y="341550"/>
                  </a:lnTo>
                  <a:lnTo>
                    <a:pt x="338823" y="337433"/>
                  </a:lnTo>
                  <a:lnTo>
                    <a:pt x="369670" y="320993"/>
                  </a:lnTo>
                  <a:lnTo>
                    <a:pt x="401817" y="288133"/>
                  </a:lnTo>
                  <a:lnTo>
                    <a:pt x="414487" y="271641"/>
                  </a:lnTo>
                  <a:lnTo>
                    <a:pt x="426380" y="239403"/>
                  </a:lnTo>
                  <a:lnTo>
                    <a:pt x="433573" y="207179"/>
                  </a:lnTo>
                  <a:lnTo>
                    <a:pt x="431095" y="172889"/>
                  </a:lnTo>
                  <a:lnTo>
                    <a:pt x="422672" y="135431"/>
                  </a:lnTo>
                  <a:lnTo>
                    <a:pt x="416983" y="117413"/>
                  </a:lnTo>
                  <a:lnTo>
                    <a:pt x="399533" y="92050"/>
                  </a:lnTo>
                  <a:lnTo>
                    <a:pt x="365655" y="56299"/>
                  </a:lnTo>
                  <a:lnTo>
                    <a:pt x="354520" y="4508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466"/>
            <p:cNvSpPr/>
            <p:nvPr/>
          </p:nvSpPr>
          <p:spPr>
            <a:xfrm>
              <a:off x="2270759" y="3436875"/>
              <a:ext cx="304173" cy="334861"/>
            </a:xfrm>
            <a:custGeom>
              <a:avLst/>
              <a:gdLst/>
              <a:ahLst/>
              <a:cxnLst/>
              <a:rect l="0" t="0" r="0" b="0"/>
              <a:pathLst>
                <a:path w="304173" h="334861">
                  <a:moveTo>
                    <a:pt x="7620" y="98805"/>
                  </a:moveTo>
                  <a:lnTo>
                    <a:pt x="7620" y="62759"/>
                  </a:lnTo>
                  <a:lnTo>
                    <a:pt x="12136" y="52869"/>
                  </a:lnTo>
                  <a:lnTo>
                    <a:pt x="24787" y="36767"/>
                  </a:lnTo>
                  <a:lnTo>
                    <a:pt x="61799" y="9587"/>
                  </a:lnTo>
                  <a:lnTo>
                    <a:pt x="78831" y="4119"/>
                  </a:lnTo>
                  <a:lnTo>
                    <a:pt x="113315" y="608"/>
                  </a:lnTo>
                  <a:lnTo>
                    <a:pt x="144959" y="0"/>
                  </a:lnTo>
                  <a:lnTo>
                    <a:pt x="177101" y="7911"/>
                  </a:lnTo>
                  <a:lnTo>
                    <a:pt x="208073" y="20979"/>
                  </a:lnTo>
                  <a:lnTo>
                    <a:pt x="238699" y="39620"/>
                  </a:lnTo>
                  <a:lnTo>
                    <a:pt x="272458" y="74759"/>
                  </a:lnTo>
                  <a:lnTo>
                    <a:pt x="289950" y="105132"/>
                  </a:lnTo>
                  <a:lnTo>
                    <a:pt x="300024" y="139720"/>
                  </a:lnTo>
                  <a:lnTo>
                    <a:pt x="303385" y="172640"/>
                  </a:lnTo>
                  <a:lnTo>
                    <a:pt x="304172" y="196531"/>
                  </a:lnTo>
                  <a:lnTo>
                    <a:pt x="297748" y="219003"/>
                  </a:lnTo>
                  <a:lnTo>
                    <a:pt x="276973" y="256979"/>
                  </a:lnTo>
                  <a:lnTo>
                    <a:pt x="240928" y="290650"/>
                  </a:lnTo>
                  <a:lnTo>
                    <a:pt x="221380" y="303449"/>
                  </a:lnTo>
                  <a:lnTo>
                    <a:pt x="187420" y="316261"/>
                  </a:lnTo>
                  <a:lnTo>
                    <a:pt x="155533" y="328712"/>
                  </a:lnTo>
                  <a:lnTo>
                    <a:pt x="124636" y="333154"/>
                  </a:lnTo>
                  <a:lnTo>
                    <a:pt x="94033" y="334470"/>
                  </a:lnTo>
                  <a:lnTo>
                    <a:pt x="64363" y="334860"/>
                  </a:lnTo>
                  <a:lnTo>
                    <a:pt x="33410" y="332734"/>
                  </a:lnTo>
                  <a:lnTo>
                    <a:pt x="18366" y="326726"/>
                  </a:lnTo>
                  <a:lnTo>
                    <a:pt x="0" y="31216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467"/>
            <p:cNvSpPr/>
            <p:nvPr/>
          </p:nvSpPr>
          <p:spPr>
            <a:xfrm>
              <a:off x="2308859" y="3528059"/>
              <a:ext cx="38101" cy="274322"/>
            </a:xfrm>
            <a:custGeom>
              <a:avLst/>
              <a:gdLst/>
              <a:ahLst/>
              <a:cxnLst/>
              <a:rect l="0" t="0" r="0" b="0"/>
              <a:pathLst>
                <a:path w="38101" h="274322">
                  <a:moveTo>
                    <a:pt x="38100" y="0"/>
                  </a:moveTo>
                  <a:lnTo>
                    <a:pt x="38100" y="32564"/>
                  </a:lnTo>
                  <a:lnTo>
                    <a:pt x="38100" y="62219"/>
                  </a:lnTo>
                  <a:lnTo>
                    <a:pt x="35843" y="99811"/>
                  </a:lnTo>
                  <a:lnTo>
                    <a:pt x="32069" y="132021"/>
                  </a:lnTo>
                  <a:lnTo>
                    <a:pt x="28694" y="166118"/>
                  </a:lnTo>
                  <a:lnTo>
                    <a:pt x="19968" y="203934"/>
                  </a:lnTo>
                  <a:lnTo>
                    <a:pt x="7574" y="241345"/>
                  </a:lnTo>
                  <a:lnTo>
                    <a:pt x="444" y="264604"/>
                  </a:lnTo>
                  <a:lnTo>
                    <a:pt x="0" y="2743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468"/>
            <p:cNvSpPr/>
            <p:nvPr/>
          </p:nvSpPr>
          <p:spPr>
            <a:xfrm>
              <a:off x="1752600" y="3467100"/>
              <a:ext cx="7621" cy="350520"/>
            </a:xfrm>
            <a:custGeom>
              <a:avLst/>
              <a:gdLst/>
              <a:ahLst/>
              <a:cxnLst/>
              <a:rect l="0" t="0" r="0" b="0"/>
              <a:pathLst>
                <a:path w="7621" h="350520">
                  <a:moveTo>
                    <a:pt x="7620" y="0"/>
                  </a:moveTo>
                  <a:lnTo>
                    <a:pt x="3574" y="0"/>
                  </a:lnTo>
                  <a:lnTo>
                    <a:pt x="2383" y="846"/>
                  </a:lnTo>
                  <a:lnTo>
                    <a:pt x="1588" y="2257"/>
                  </a:lnTo>
                  <a:lnTo>
                    <a:pt x="470" y="10546"/>
                  </a:lnTo>
                  <a:lnTo>
                    <a:pt x="41" y="46645"/>
                  </a:lnTo>
                  <a:lnTo>
                    <a:pt x="8" y="80428"/>
                  </a:lnTo>
                  <a:lnTo>
                    <a:pt x="2" y="113765"/>
                  </a:lnTo>
                  <a:lnTo>
                    <a:pt x="0" y="150454"/>
                  </a:lnTo>
                  <a:lnTo>
                    <a:pt x="0" y="188136"/>
                  </a:lnTo>
                  <a:lnTo>
                    <a:pt x="0" y="226112"/>
                  </a:lnTo>
                  <a:lnTo>
                    <a:pt x="0" y="260130"/>
                  </a:lnTo>
                  <a:lnTo>
                    <a:pt x="0" y="295882"/>
                  </a:lnTo>
                  <a:lnTo>
                    <a:pt x="0" y="333866"/>
                  </a:lnTo>
                  <a:lnTo>
                    <a:pt x="0" y="3505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469"/>
            <p:cNvSpPr/>
            <p:nvPr/>
          </p:nvSpPr>
          <p:spPr>
            <a:xfrm>
              <a:off x="1399015" y="3619508"/>
              <a:ext cx="285006" cy="203491"/>
            </a:xfrm>
            <a:custGeom>
              <a:avLst/>
              <a:gdLst/>
              <a:ahLst/>
              <a:cxnLst/>
              <a:rect l="0" t="0" r="0" b="0"/>
              <a:pathLst>
                <a:path w="285006" h="203491">
                  <a:moveTo>
                    <a:pt x="132605" y="7611"/>
                  </a:moveTo>
                  <a:lnTo>
                    <a:pt x="136650" y="7611"/>
                  </a:lnTo>
                  <a:lnTo>
                    <a:pt x="137841" y="6765"/>
                  </a:lnTo>
                  <a:lnTo>
                    <a:pt x="138636" y="5354"/>
                  </a:lnTo>
                  <a:lnTo>
                    <a:pt x="139165" y="3566"/>
                  </a:lnTo>
                  <a:lnTo>
                    <a:pt x="140365" y="2375"/>
                  </a:lnTo>
                  <a:lnTo>
                    <a:pt x="146692" y="305"/>
                  </a:lnTo>
                  <a:lnTo>
                    <a:pt x="119296" y="0"/>
                  </a:lnTo>
                  <a:lnTo>
                    <a:pt x="100439" y="8084"/>
                  </a:lnTo>
                  <a:lnTo>
                    <a:pt x="63802" y="33126"/>
                  </a:lnTo>
                  <a:lnTo>
                    <a:pt x="43356" y="56376"/>
                  </a:lnTo>
                  <a:lnTo>
                    <a:pt x="21277" y="90528"/>
                  </a:lnTo>
                  <a:lnTo>
                    <a:pt x="6693" y="126970"/>
                  </a:lnTo>
                  <a:lnTo>
                    <a:pt x="0" y="151633"/>
                  </a:lnTo>
                  <a:lnTo>
                    <a:pt x="2627" y="174180"/>
                  </a:lnTo>
                  <a:lnTo>
                    <a:pt x="6539" y="186346"/>
                  </a:lnTo>
                  <a:lnTo>
                    <a:pt x="13358" y="195140"/>
                  </a:lnTo>
                  <a:lnTo>
                    <a:pt x="17547" y="198671"/>
                  </a:lnTo>
                  <a:lnTo>
                    <a:pt x="28974" y="202593"/>
                  </a:lnTo>
                  <a:lnTo>
                    <a:pt x="41673" y="203490"/>
                  </a:lnTo>
                  <a:lnTo>
                    <a:pt x="52962" y="201066"/>
                  </a:lnTo>
                  <a:lnTo>
                    <a:pt x="79243" y="186528"/>
                  </a:lnTo>
                  <a:lnTo>
                    <a:pt x="112906" y="156500"/>
                  </a:lnTo>
                  <a:lnTo>
                    <a:pt x="131848" y="136111"/>
                  </a:lnTo>
                  <a:lnTo>
                    <a:pt x="149616" y="98915"/>
                  </a:lnTo>
                  <a:lnTo>
                    <a:pt x="160726" y="69223"/>
                  </a:lnTo>
                  <a:lnTo>
                    <a:pt x="163072" y="45886"/>
                  </a:lnTo>
                  <a:lnTo>
                    <a:pt x="163081" y="49809"/>
                  </a:lnTo>
                  <a:lnTo>
                    <a:pt x="174749" y="86328"/>
                  </a:lnTo>
                  <a:lnTo>
                    <a:pt x="195508" y="123722"/>
                  </a:lnTo>
                  <a:lnTo>
                    <a:pt x="213984" y="158557"/>
                  </a:lnTo>
                  <a:lnTo>
                    <a:pt x="241210" y="184148"/>
                  </a:lnTo>
                  <a:lnTo>
                    <a:pt x="248042" y="187672"/>
                  </a:lnTo>
                  <a:lnTo>
                    <a:pt x="285005" y="19049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470"/>
            <p:cNvSpPr/>
            <p:nvPr/>
          </p:nvSpPr>
          <p:spPr>
            <a:xfrm>
              <a:off x="2494969" y="3101653"/>
              <a:ext cx="271091" cy="7307"/>
            </a:xfrm>
            <a:custGeom>
              <a:avLst/>
              <a:gdLst/>
              <a:ahLst/>
              <a:cxnLst/>
              <a:rect l="0" t="0" r="0" b="0"/>
              <a:pathLst>
                <a:path w="271091" h="7307">
                  <a:moveTo>
                    <a:pt x="4390" y="7306"/>
                  </a:moveTo>
                  <a:lnTo>
                    <a:pt x="0" y="7306"/>
                  </a:lnTo>
                  <a:lnTo>
                    <a:pt x="38015" y="7306"/>
                  </a:lnTo>
                  <a:lnTo>
                    <a:pt x="70327" y="6460"/>
                  </a:lnTo>
                  <a:lnTo>
                    <a:pt x="105866" y="2069"/>
                  </a:lnTo>
                  <a:lnTo>
                    <a:pt x="139914" y="393"/>
                  </a:lnTo>
                  <a:lnTo>
                    <a:pt x="167070" y="0"/>
                  </a:lnTo>
                  <a:lnTo>
                    <a:pt x="202828" y="3825"/>
                  </a:lnTo>
                  <a:lnTo>
                    <a:pt x="234872" y="6275"/>
                  </a:lnTo>
                  <a:lnTo>
                    <a:pt x="271090" y="730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471"/>
            <p:cNvSpPr/>
            <p:nvPr/>
          </p:nvSpPr>
          <p:spPr>
            <a:xfrm>
              <a:off x="2592053" y="2994659"/>
              <a:ext cx="44467" cy="266701"/>
            </a:xfrm>
            <a:custGeom>
              <a:avLst/>
              <a:gdLst/>
              <a:ahLst/>
              <a:cxnLst/>
              <a:rect l="0" t="0" r="0" b="0"/>
              <a:pathLst>
                <a:path w="44467" h="266701">
                  <a:moveTo>
                    <a:pt x="44466" y="0"/>
                  </a:moveTo>
                  <a:lnTo>
                    <a:pt x="40421" y="0"/>
                  </a:lnTo>
                  <a:lnTo>
                    <a:pt x="39230" y="847"/>
                  </a:lnTo>
                  <a:lnTo>
                    <a:pt x="38435" y="2258"/>
                  </a:lnTo>
                  <a:lnTo>
                    <a:pt x="30857" y="35724"/>
                  </a:lnTo>
                  <a:lnTo>
                    <a:pt x="29548" y="72156"/>
                  </a:lnTo>
                  <a:lnTo>
                    <a:pt x="29322" y="101907"/>
                  </a:lnTo>
                  <a:lnTo>
                    <a:pt x="25209" y="136216"/>
                  </a:lnTo>
                  <a:lnTo>
                    <a:pt x="22674" y="173193"/>
                  </a:lnTo>
                  <a:lnTo>
                    <a:pt x="13832" y="206915"/>
                  </a:lnTo>
                  <a:lnTo>
                    <a:pt x="6994" y="240874"/>
                  </a:lnTo>
                  <a:lnTo>
                    <a:pt x="0" y="260561"/>
                  </a:lnTo>
                  <a:lnTo>
                    <a:pt x="429" y="262608"/>
                  </a:lnTo>
                  <a:lnTo>
                    <a:pt x="1561" y="263972"/>
                  </a:lnTo>
                  <a:lnTo>
                    <a:pt x="6366" y="2667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472"/>
            <p:cNvSpPr/>
            <p:nvPr/>
          </p:nvSpPr>
          <p:spPr>
            <a:xfrm>
              <a:off x="2263140" y="3086675"/>
              <a:ext cx="167640" cy="193693"/>
            </a:xfrm>
            <a:custGeom>
              <a:avLst/>
              <a:gdLst/>
              <a:ahLst/>
              <a:cxnLst/>
              <a:rect l="0" t="0" r="0" b="0"/>
              <a:pathLst>
                <a:path w="167640" h="193693">
                  <a:moveTo>
                    <a:pt x="0" y="75625"/>
                  </a:moveTo>
                  <a:lnTo>
                    <a:pt x="0" y="79670"/>
                  </a:lnTo>
                  <a:lnTo>
                    <a:pt x="846" y="80861"/>
                  </a:lnTo>
                  <a:lnTo>
                    <a:pt x="2257" y="81656"/>
                  </a:lnTo>
                  <a:lnTo>
                    <a:pt x="4045" y="82185"/>
                  </a:lnTo>
                  <a:lnTo>
                    <a:pt x="15438" y="89136"/>
                  </a:lnTo>
                  <a:lnTo>
                    <a:pt x="34049" y="95027"/>
                  </a:lnTo>
                  <a:lnTo>
                    <a:pt x="70898" y="88924"/>
                  </a:lnTo>
                  <a:lnTo>
                    <a:pt x="95472" y="80321"/>
                  </a:lnTo>
                  <a:lnTo>
                    <a:pt x="103956" y="73196"/>
                  </a:lnTo>
                  <a:lnTo>
                    <a:pt x="124300" y="46483"/>
                  </a:lnTo>
                  <a:lnTo>
                    <a:pt x="127987" y="32088"/>
                  </a:lnTo>
                  <a:lnTo>
                    <a:pt x="126592" y="22126"/>
                  </a:lnTo>
                  <a:lnTo>
                    <a:pt x="121046" y="9255"/>
                  </a:lnTo>
                  <a:lnTo>
                    <a:pt x="116451" y="3794"/>
                  </a:lnTo>
                  <a:lnTo>
                    <a:pt x="111587" y="1367"/>
                  </a:lnTo>
                  <a:lnTo>
                    <a:pt x="100043" y="0"/>
                  </a:lnTo>
                  <a:lnTo>
                    <a:pt x="81853" y="3640"/>
                  </a:lnTo>
                  <a:lnTo>
                    <a:pt x="64422" y="14126"/>
                  </a:lnTo>
                  <a:lnTo>
                    <a:pt x="38221" y="40046"/>
                  </a:lnTo>
                  <a:lnTo>
                    <a:pt x="25153" y="61132"/>
                  </a:lnTo>
                  <a:lnTo>
                    <a:pt x="19646" y="76803"/>
                  </a:lnTo>
                  <a:lnTo>
                    <a:pt x="16110" y="112201"/>
                  </a:lnTo>
                  <a:lnTo>
                    <a:pt x="17755" y="136133"/>
                  </a:lnTo>
                  <a:lnTo>
                    <a:pt x="25896" y="162930"/>
                  </a:lnTo>
                  <a:lnTo>
                    <a:pt x="41257" y="179292"/>
                  </a:lnTo>
                  <a:lnTo>
                    <a:pt x="54743" y="185199"/>
                  </a:lnTo>
                  <a:lnTo>
                    <a:pt x="92471" y="193692"/>
                  </a:lnTo>
                  <a:lnTo>
                    <a:pt x="121285" y="190570"/>
                  </a:lnTo>
                  <a:lnTo>
                    <a:pt x="157229" y="184188"/>
                  </a:lnTo>
                  <a:lnTo>
                    <a:pt x="167639" y="18230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473"/>
            <p:cNvSpPr/>
            <p:nvPr/>
          </p:nvSpPr>
          <p:spPr>
            <a:xfrm>
              <a:off x="1955450" y="3102841"/>
              <a:ext cx="289441" cy="402089"/>
            </a:xfrm>
            <a:custGeom>
              <a:avLst/>
              <a:gdLst/>
              <a:ahLst/>
              <a:cxnLst/>
              <a:rect l="0" t="0" r="0" b="0"/>
              <a:pathLst>
                <a:path w="289441" h="402089">
                  <a:moveTo>
                    <a:pt x="178150" y="36599"/>
                  </a:moveTo>
                  <a:lnTo>
                    <a:pt x="178150" y="32553"/>
                  </a:lnTo>
                  <a:lnTo>
                    <a:pt x="175892" y="28310"/>
                  </a:lnTo>
                  <a:lnTo>
                    <a:pt x="172913" y="23601"/>
                  </a:lnTo>
                  <a:lnTo>
                    <a:pt x="171589" y="18686"/>
                  </a:lnTo>
                  <a:lnTo>
                    <a:pt x="166485" y="13680"/>
                  </a:lnTo>
                  <a:lnTo>
                    <a:pt x="149411" y="3567"/>
                  </a:lnTo>
                  <a:lnTo>
                    <a:pt x="134733" y="0"/>
                  </a:lnTo>
                  <a:lnTo>
                    <a:pt x="115614" y="2989"/>
                  </a:lnTo>
                  <a:lnTo>
                    <a:pt x="77892" y="16450"/>
                  </a:lnTo>
                  <a:lnTo>
                    <a:pt x="43090" y="43321"/>
                  </a:lnTo>
                  <a:lnTo>
                    <a:pt x="21084" y="68406"/>
                  </a:lnTo>
                  <a:lnTo>
                    <a:pt x="3613" y="103096"/>
                  </a:lnTo>
                  <a:lnTo>
                    <a:pt x="832" y="108870"/>
                  </a:lnTo>
                  <a:lnTo>
                    <a:pt x="0" y="119801"/>
                  </a:lnTo>
                  <a:lnTo>
                    <a:pt x="2452" y="129457"/>
                  </a:lnTo>
                  <a:lnTo>
                    <a:pt x="6364" y="136572"/>
                  </a:lnTo>
                  <a:lnTo>
                    <a:pt x="10286" y="138807"/>
                  </a:lnTo>
                  <a:lnTo>
                    <a:pt x="32573" y="142395"/>
                  </a:lnTo>
                  <a:lnTo>
                    <a:pt x="52889" y="140759"/>
                  </a:lnTo>
                  <a:lnTo>
                    <a:pt x="86050" y="132621"/>
                  </a:lnTo>
                  <a:lnTo>
                    <a:pt x="117059" y="116777"/>
                  </a:lnTo>
                  <a:lnTo>
                    <a:pt x="151227" y="92334"/>
                  </a:lnTo>
                  <a:lnTo>
                    <a:pt x="172490" y="55425"/>
                  </a:lnTo>
                  <a:lnTo>
                    <a:pt x="183435" y="37405"/>
                  </a:lnTo>
                  <a:lnTo>
                    <a:pt x="184213" y="34596"/>
                  </a:lnTo>
                  <a:lnTo>
                    <a:pt x="183886" y="31877"/>
                  </a:lnTo>
                  <a:lnTo>
                    <a:pt x="178423" y="21818"/>
                  </a:lnTo>
                  <a:lnTo>
                    <a:pt x="178174" y="36050"/>
                  </a:lnTo>
                  <a:lnTo>
                    <a:pt x="182202" y="49889"/>
                  </a:lnTo>
                  <a:lnTo>
                    <a:pt x="201878" y="85323"/>
                  </a:lnTo>
                  <a:lnTo>
                    <a:pt x="221501" y="119507"/>
                  </a:lnTo>
                  <a:lnTo>
                    <a:pt x="236620" y="151099"/>
                  </a:lnTo>
                  <a:lnTo>
                    <a:pt x="251824" y="183225"/>
                  </a:lnTo>
                  <a:lnTo>
                    <a:pt x="267054" y="218238"/>
                  </a:lnTo>
                  <a:lnTo>
                    <a:pt x="282291" y="251379"/>
                  </a:lnTo>
                  <a:lnTo>
                    <a:pt x="289440" y="282646"/>
                  </a:lnTo>
                  <a:lnTo>
                    <a:pt x="286210" y="292071"/>
                  </a:lnTo>
                  <a:lnTo>
                    <a:pt x="259639" y="327704"/>
                  </a:lnTo>
                  <a:lnTo>
                    <a:pt x="245235" y="359013"/>
                  </a:lnTo>
                  <a:lnTo>
                    <a:pt x="228789" y="376157"/>
                  </a:lnTo>
                  <a:lnTo>
                    <a:pt x="207829" y="391961"/>
                  </a:lnTo>
                  <a:lnTo>
                    <a:pt x="193034" y="397737"/>
                  </a:lnTo>
                  <a:lnTo>
                    <a:pt x="155243" y="401750"/>
                  </a:lnTo>
                  <a:lnTo>
                    <a:pt x="140029" y="402088"/>
                  </a:lnTo>
                  <a:lnTo>
                    <a:pt x="124800" y="397723"/>
                  </a:lnTo>
                  <a:lnTo>
                    <a:pt x="88402" y="381585"/>
                  </a:lnTo>
                  <a:lnTo>
                    <a:pt x="56229" y="3566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2" name="SMARTInkShape-Group49"/>
          <p:cNvGrpSpPr/>
          <p:nvPr/>
        </p:nvGrpSpPr>
        <p:grpSpPr>
          <a:xfrm>
            <a:off x="708660" y="3528059"/>
            <a:ext cx="647700" cy="285920"/>
            <a:chOff x="708660" y="3528059"/>
            <a:chExt cx="647700" cy="285920"/>
          </a:xfrm>
        </p:grpSpPr>
        <p:sp>
          <p:nvSpPr>
            <p:cNvPr id="49" name="SMARTInkShape-474"/>
            <p:cNvSpPr/>
            <p:nvPr/>
          </p:nvSpPr>
          <p:spPr>
            <a:xfrm>
              <a:off x="1173479" y="3566159"/>
              <a:ext cx="182881" cy="247820"/>
            </a:xfrm>
            <a:custGeom>
              <a:avLst/>
              <a:gdLst/>
              <a:ahLst/>
              <a:cxnLst/>
              <a:rect l="0" t="0" r="0" b="0"/>
              <a:pathLst>
                <a:path w="182881" h="247820">
                  <a:moveTo>
                    <a:pt x="0" y="68581"/>
                  </a:moveTo>
                  <a:lnTo>
                    <a:pt x="0" y="102046"/>
                  </a:lnTo>
                  <a:lnTo>
                    <a:pt x="0" y="134175"/>
                  </a:lnTo>
                  <a:lnTo>
                    <a:pt x="5237" y="167051"/>
                  </a:lnTo>
                  <a:lnTo>
                    <a:pt x="7150" y="198004"/>
                  </a:lnTo>
                  <a:lnTo>
                    <a:pt x="7579" y="233284"/>
                  </a:lnTo>
                  <a:lnTo>
                    <a:pt x="7619" y="247819"/>
                  </a:lnTo>
                  <a:lnTo>
                    <a:pt x="7621" y="211803"/>
                  </a:lnTo>
                  <a:lnTo>
                    <a:pt x="7621" y="178057"/>
                  </a:lnTo>
                  <a:lnTo>
                    <a:pt x="7621" y="145609"/>
                  </a:lnTo>
                  <a:lnTo>
                    <a:pt x="9878" y="114546"/>
                  </a:lnTo>
                  <a:lnTo>
                    <a:pt x="18167" y="86151"/>
                  </a:lnTo>
                  <a:lnTo>
                    <a:pt x="36139" y="53801"/>
                  </a:lnTo>
                  <a:lnTo>
                    <a:pt x="62078" y="29035"/>
                  </a:lnTo>
                  <a:lnTo>
                    <a:pt x="91661" y="10094"/>
                  </a:lnTo>
                  <a:lnTo>
                    <a:pt x="106779" y="4487"/>
                  </a:lnTo>
                  <a:lnTo>
                    <a:pt x="144794" y="591"/>
                  </a:lnTo>
                  <a:lnTo>
                    <a:pt x="18288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475"/>
            <p:cNvSpPr/>
            <p:nvPr/>
          </p:nvSpPr>
          <p:spPr>
            <a:xfrm>
              <a:off x="1022147" y="3611880"/>
              <a:ext cx="13114" cy="190501"/>
            </a:xfrm>
            <a:custGeom>
              <a:avLst/>
              <a:gdLst/>
              <a:ahLst/>
              <a:cxnLst/>
              <a:rect l="0" t="0" r="0" b="0"/>
              <a:pathLst>
                <a:path w="13114" h="190501">
                  <a:moveTo>
                    <a:pt x="6553" y="0"/>
                  </a:moveTo>
                  <a:lnTo>
                    <a:pt x="7399" y="26491"/>
                  </a:lnTo>
                  <a:lnTo>
                    <a:pt x="13113" y="50943"/>
                  </a:lnTo>
                  <a:lnTo>
                    <a:pt x="11775" y="86765"/>
                  </a:lnTo>
                  <a:lnTo>
                    <a:pt x="7584" y="120996"/>
                  </a:lnTo>
                  <a:lnTo>
                    <a:pt x="6688" y="157640"/>
                  </a:lnTo>
                  <a:lnTo>
                    <a:pt x="5766" y="168275"/>
                  </a:lnTo>
                  <a:lnTo>
                    <a:pt x="0" y="184834"/>
                  </a:lnTo>
                  <a:lnTo>
                    <a:pt x="491" y="186723"/>
                  </a:lnTo>
                  <a:lnTo>
                    <a:pt x="1665" y="187981"/>
                  </a:lnTo>
                  <a:lnTo>
                    <a:pt x="6553" y="1905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476"/>
            <p:cNvSpPr/>
            <p:nvPr/>
          </p:nvSpPr>
          <p:spPr>
            <a:xfrm>
              <a:off x="708660" y="3528059"/>
              <a:ext cx="228601" cy="266452"/>
            </a:xfrm>
            <a:custGeom>
              <a:avLst/>
              <a:gdLst/>
              <a:ahLst/>
              <a:cxnLst/>
              <a:rect l="0" t="0" r="0" b="0"/>
              <a:pathLst>
                <a:path w="228601" h="266452">
                  <a:moveTo>
                    <a:pt x="0" y="0"/>
                  </a:moveTo>
                  <a:lnTo>
                    <a:pt x="0" y="4045"/>
                  </a:lnTo>
                  <a:lnTo>
                    <a:pt x="846" y="5237"/>
                  </a:lnTo>
                  <a:lnTo>
                    <a:pt x="2257" y="6032"/>
                  </a:lnTo>
                  <a:lnTo>
                    <a:pt x="4045" y="6561"/>
                  </a:lnTo>
                  <a:lnTo>
                    <a:pt x="5236" y="8608"/>
                  </a:lnTo>
                  <a:lnTo>
                    <a:pt x="14340" y="39637"/>
                  </a:lnTo>
                  <a:lnTo>
                    <a:pt x="29048" y="71141"/>
                  </a:lnTo>
                  <a:lnTo>
                    <a:pt x="39933" y="99820"/>
                  </a:lnTo>
                  <a:lnTo>
                    <a:pt x="53883" y="132023"/>
                  </a:lnTo>
                  <a:lnTo>
                    <a:pt x="66483" y="166118"/>
                  </a:lnTo>
                  <a:lnTo>
                    <a:pt x="78325" y="203935"/>
                  </a:lnTo>
                  <a:lnTo>
                    <a:pt x="97416" y="239087"/>
                  </a:lnTo>
                  <a:lnTo>
                    <a:pt x="111543" y="260305"/>
                  </a:lnTo>
                  <a:lnTo>
                    <a:pt x="116743" y="263858"/>
                  </a:lnTo>
                  <a:lnTo>
                    <a:pt x="128026" y="266451"/>
                  </a:lnTo>
                  <a:lnTo>
                    <a:pt x="133136" y="262582"/>
                  </a:lnTo>
                  <a:lnTo>
                    <a:pt x="140013" y="256073"/>
                  </a:lnTo>
                  <a:lnTo>
                    <a:pt x="142661" y="246737"/>
                  </a:lnTo>
                  <a:lnTo>
                    <a:pt x="150584" y="211892"/>
                  </a:lnTo>
                  <a:lnTo>
                    <a:pt x="160163" y="174469"/>
                  </a:lnTo>
                  <a:lnTo>
                    <a:pt x="167682" y="144546"/>
                  </a:lnTo>
                  <a:lnTo>
                    <a:pt x="174432" y="124356"/>
                  </a:lnTo>
                  <a:lnTo>
                    <a:pt x="190819" y="94796"/>
                  </a:lnTo>
                  <a:lnTo>
                    <a:pt x="207652" y="57828"/>
                  </a:lnTo>
                  <a:lnTo>
                    <a:pt x="226317" y="24723"/>
                  </a:lnTo>
                  <a:lnTo>
                    <a:pt x="228600" y="76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5" descr="image010"/>
          <p:cNvPicPr>
            <a:picLocks noChangeAspect="1" noChangeArrowheads="1"/>
          </p:cNvPicPr>
          <p:nvPr/>
        </p:nvPicPr>
        <p:blipFill>
          <a:blip r:embed="rId2" cstate="print"/>
          <a:srcRect/>
          <a:stretch>
            <a:fillRect/>
          </a:stretch>
        </p:blipFill>
        <p:spPr bwMode="auto">
          <a:xfrm>
            <a:off x="609600" y="655638"/>
            <a:ext cx="8229600" cy="5497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2"/>
          <p:cNvPicPr>
            <a:picLocks noChangeAspect="1" noChangeArrowheads="1"/>
          </p:cNvPicPr>
          <p:nvPr/>
        </p:nvPicPr>
        <p:blipFill>
          <a:blip r:embed="rId2" cstate="print"/>
          <a:srcRect/>
          <a:stretch>
            <a:fillRect/>
          </a:stretch>
        </p:blipFill>
        <p:spPr bwMode="auto">
          <a:xfrm>
            <a:off x="0" y="0"/>
            <a:ext cx="9144000" cy="4186238"/>
          </a:xfrm>
          <a:prstGeom prst="rect">
            <a:avLst/>
          </a:prstGeom>
          <a:noFill/>
          <a:ln w="9525">
            <a:noFill/>
            <a:miter lim="800000"/>
            <a:headEnd/>
            <a:tailEnd/>
          </a:ln>
        </p:spPr>
      </p:pic>
      <p:pic>
        <p:nvPicPr>
          <p:cNvPr id="132099" name="Picture 6" descr="300px-PCR_tubes">
            <a:hlinkClick r:id="rId3"/>
          </p:cNvPr>
          <p:cNvPicPr>
            <a:picLocks noChangeAspect="1" noChangeArrowheads="1"/>
          </p:cNvPicPr>
          <p:nvPr/>
        </p:nvPicPr>
        <p:blipFill>
          <a:blip r:embed="rId4" cstate="print"/>
          <a:srcRect/>
          <a:stretch>
            <a:fillRect/>
          </a:stretch>
        </p:blipFill>
        <p:spPr bwMode="auto">
          <a:xfrm>
            <a:off x="5715000" y="4046538"/>
            <a:ext cx="3429000" cy="2811462"/>
          </a:xfrm>
          <a:prstGeom prst="rect">
            <a:avLst/>
          </a:prstGeom>
          <a:noFill/>
          <a:ln w="9525">
            <a:noFill/>
            <a:miter lim="800000"/>
            <a:headEnd/>
            <a:tailEnd/>
          </a:ln>
        </p:spPr>
      </p:pic>
      <p:pic>
        <p:nvPicPr>
          <p:cNvPr id="132100" name="Picture 10" descr="PCR-Thermo-Cycler"/>
          <p:cNvPicPr>
            <a:picLocks noChangeAspect="1" noChangeArrowheads="1"/>
          </p:cNvPicPr>
          <p:nvPr/>
        </p:nvPicPr>
        <p:blipFill>
          <a:blip r:embed="rId5" cstate="print"/>
          <a:srcRect/>
          <a:stretch>
            <a:fillRect/>
          </a:stretch>
        </p:blipFill>
        <p:spPr bwMode="auto">
          <a:xfrm>
            <a:off x="0" y="4191000"/>
            <a:ext cx="266700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6"/>
          <p:cNvPicPr>
            <a:picLocks noChangeAspect="1" noChangeArrowheads="1"/>
          </p:cNvPicPr>
          <p:nvPr/>
        </p:nvPicPr>
        <p:blipFill>
          <a:blip r:embed="rId2" cstate="print"/>
          <a:srcRect/>
          <a:stretch>
            <a:fillRect/>
          </a:stretch>
        </p:blipFill>
        <p:spPr bwMode="auto">
          <a:xfrm>
            <a:off x="0" y="279400"/>
            <a:ext cx="9144000" cy="635000"/>
          </a:xfrm>
          <a:prstGeom prst="rect">
            <a:avLst/>
          </a:prstGeom>
          <a:noFill/>
          <a:ln w="9525">
            <a:noFill/>
            <a:miter lim="800000"/>
            <a:headEnd/>
            <a:tailEnd/>
          </a:ln>
        </p:spPr>
      </p:pic>
      <p:pic>
        <p:nvPicPr>
          <p:cNvPr id="118786" name="Picture 7"/>
          <p:cNvPicPr>
            <a:picLocks noChangeAspect="1" noChangeArrowheads="1"/>
          </p:cNvPicPr>
          <p:nvPr/>
        </p:nvPicPr>
        <p:blipFill>
          <a:blip r:embed="rId3" cstate="print"/>
          <a:srcRect/>
          <a:stretch>
            <a:fillRect/>
          </a:stretch>
        </p:blipFill>
        <p:spPr bwMode="auto">
          <a:xfrm>
            <a:off x="228600" y="1371600"/>
            <a:ext cx="3587750" cy="4648200"/>
          </a:xfrm>
          <a:prstGeom prst="rect">
            <a:avLst/>
          </a:prstGeom>
          <a:noFill/>
          <a:ln w="9525">
            <a:noFill/>
            <a:miter lim="800000"/>
            <a:headEnd/>
            <a:tailEnd/>
          </a:ln>
        </p:spPr>
      </p:pic>
      <p:grpSp>
        <p:nvGrpSpPr>
          <p:cNvPr id="8" name="SMARTInkShape-Group399"/>
          <p:cNvGrpSpPr/>
          <p:nvPr/>
        </p:nvGrpSpPr>
        <p:grpSpPr>
          <a:xfrm>
            <a:off x="4419600" y="701662"/>
            <a:ext cx="965512" cy="528891"/>
            <a:chOff x="4419600" y="701662"/>
            <a:chExt cx="965512" cy="528891"/>
          </a:xfrm>
        </p:grpSpPr>
        <p:sp>
          <p:nvSpPr>
            <p:cNvPr id="4" name="SMARTInkShape-3046"/>
            <p:cNvSpPr/>
            <p:nvPr/>
          </p:nvSpPr>
          <p:spPr>
            <a:xfrm>
              <a:off x="4419600" y="701662"/>
              <a:ext cx="284995" cy="403239"/>
            </a:xfrm>
            <a:custGeom>
              <a:avLst/>
              <a:gdLst/>
              <a:ahLst/>
              <a:cxnLst/>
              <a:rect l="0" t="0" r="0" b="0"/>
              <a:pathLst>
                <a:path w="284995" h="403239">
                  <a:moveTo>
                    <a:pt x="274319" y="22238"/>
                  </a:moveTo>
                  <a:lnTo>
                    <a:pt x="274319" y="15677"/>
                  </a:lnTo>
                  <a:lnTo>
                    <a:pt x="263714" y="4104"/>
                  </a:lnTo>
                  <a:lnTo>
                    <a:pt x="258881" y="1478"/>
                  </a:lnTo>
                  <a:lnTo>
                    <a:pt x="246885" y="0"/>
                  </a:lnTo>
                  <a:lnTo>
                    <a:pt x="224987" y="1820"/>
                  </a:lnTo>
                  <a:lnTo>
                    <a:pt x="187245" y="10020"/>
                  </a:lnTo>
                  <a:lnTo>
                    <a:pt x="153223" y="21346"/>
                  </a:lnTo>
                  <a:lnTo>
                    <a:pt x="116331" y="35426"/>
                  </a:lnTo>
                  <a:lnTo>
                    <a:pt x="78589" y="54367"/>
                  </a:lnTo>
                  <a:lnTo>
                    <a:pt x="48685" y="76066"/>
                  </a:lnTo>
                  <a:lnTo>
                    <a:pt x="23738" y="98582"/>
                  </a:lnTo>
                  <a:lnTo>
                    <a:pt x="14783" y="113742"/>
                  </a:lnTo>
                  <a:lnTo>
                    <a:pt x="11650" y="128099"/>
                  </a:lnTo>
                  <a:lnTo>
                    <a:pt x="13080" y="140125"/>
                  </a:lnTo>
                  <a:lnTo>
                    <a:pt x="21053" y="151114"/>
                  </a:lnTo>
                  <a:lnTo>
                    <a:pt x="50913" y="171966"/>
                  </a:lnTo>
                  <a:lnTo>
                    <a:pt x="83571" y="187299"/>
                  </a:lnTo>
                  <a:lnTo>
                    <a:pt x="109956" y="197480"/>
                  </a:lnTo>
                  <a:lnTo>
                    <a:pt x="137769" y="208496"/>
                  </a:lnTo>
                  <a:lnTo>
                    <a:pt x="164241" y="221859"/>
                  </a:lnTo>
                  <a:lnTo>
                    <a:pt x="192376" y="234007"/>
                  </a:lnTo>
                  <a:lnTo>
                    <a:pt x="220120" y="245897"/>
                  </a:lnTo>
                  <a:lnTo>
                    <a:pt x="253933" y="266872"/>
                  </a:lnTo>
                  <a:lnTo>
                    <a:pt x="277875" y="288326"/>
                  </a:lnTo>
                  <a:lnTo>
                    <a:pt x="284366" y="300237"/>
                  </a:lnTo>
                  <a:lnTo>
                    <a:pt x="284994" y="313433"/>
                  </a:lnTo>
                  <a:lnTo>
                    <a:pt x="281604" y="326918"/>
                  </a:lnTo>
                  <a:lnTo>
                    <a:pt x="274452" y="338555"/>
                  </a:lnTo>
                  <a:lnTo>
                    <a:pt x="248771" y="354627"/>
                  </a:lnTo>
                  <a:lnTo>
                    <a:pt x="214350" y="370114"/>
                  </a:lnTo>
                  <a:lnTo>
                    <a:pt x="185296" y="378074"/>
                  </a:lnTo>
                  <a:lnTo>
                    <a:pt x="154320" y="384434"/>
                  </a:lnTo>
                  <a:lnTo>
                    <a:pt x="126442" y="390082"/>
                  </a:lnTo>
                  <a:lnTo>
                    <a:pt x="99941" y="395415"/>
                  </a:lnTo>
                  <a:lnTo>
                    <a:pt x="74051" y="399761"/>
                  </a:lnTo>
                  <a:lnTo>
                    <a:pt x="38215" y="402207"/>
                  </a:lnTo>
                  <a:lnTo>
                    <a:pt x="0" y="40323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3047"/>
            <p:cNvSpPr/>
            <p:nvPr/>
          </p:nvSpPr>
          <p:spPr>
            <a:xfrm>
              <a:off x="4716780" y="854334"/>
              <a:ext cx="297181" cy="218396"/>
            </a:xfrm>
            <a:custGeom>
              <a:avLst/>
              <a:gdLst/>
              <a:ahLst/>
              <a:cxnLst/>
              <a:rect l="0" t="0" r="0" b="0"/>
              <a:pathLst>
                <a:path w="297181" h="218396">
                  <a:moveTo>
                    <a:pt x="0" y="121026"/>
                  </a:moveTo>
                  <a:lnTo>
                    <a:pt x="34252" y="120179"/>
                  </a:lnTo>
                  <a:lnTo>
                    <a:pt x="63963" y="114994"/>
                  </a:lnTo>
                  <a:lnTo>
                    <a:pt x="92329" y="111619"/>
                  </a:lnTo>
                  <a:lnTo>
                    <a:pt x="122183" y="105256"/>
                  </a:lnTo>
                  <a:lnTo>
                    <a:pt x="152477" y="95751"/>
                  </a:lnTo>
                  <a:lnTo>
                    <a:pt x="180645" y="79952"/>
                  </a:lnTo>
                  <a:lnTo>
                    <a:pt x="212918" y="55903"/>
                  </a:lnTo>
                  <a:lnTo>
                    <a:pt x="227998" y="40017"/>
                  </a:lnTo>
                  <a:lnTo>
                    <a:pt x="237829" y="24586"/>
                  </a:lnTo>
                  <a:lnTo>
                    <a:pt x="238986" y="19479"/>
                  </a:lnTo>
                  <a:lnTo>
                    <a:pt x="238014" y="9289"/>
                  </a:lnTo>
                  <a:lnTo>
                    <a:pt x="236569" y="5895"/>
                  </a:lnTo>
                  <a:lnTo>
                    <a:pt x="234759" y="3632"/>
                  </a:lnTo>
                  <a:lnTo>
                    <a:pt x="232706" y="2123"/>
                  </a:lnTo>
                  <a:lnTo>
                    <a:pt x="221726" y="0"/>
                  </a:lnTo>
                  <a:lnTo>
                    <a:pt x="199658" y="3416"/>
                  </a:lnTo>
                  <a:lnTo>
                    <a:pt x="167097" y="19085"/>
                  </a:lnTo>
                  <a:lnTo>
                    <a:pt x="138786" y="38610"/>
                  </a:lnTo>
                  <a:lnTo>
                    <a:pt x="101137" y="70221"/>
                  </a:lnTo>
                  <a:lnTo>
                    <a:pt x="79073" y="101174"/>
                  </a:lnTo>
                  <a:lnTo>
                    <a:pt x="64069" y="134899"/>
                  </a:lnTo>
                  <a:lnTo>
                    <a:pt x="58955" y="155132"/>
                  </a:lnTo>
                  <a:lnTo>
                    <a:pt x="59504" y="172590"/>
                  </a:lnTo>
                  <a:lnTo>
                    <a:pt x="64828" y="186559"/>
                  </a:lnTo>
                  <a:lnTo>
                    <a:pt x="68619" y="192654"/>
                  </a:lnTo>
                  <a:lnTo>
                    <a:pt x="81861" y="201685"/>
                  </a:lnTo>
                  <a:lnTo>
                    <a:pt x="117958" y="214381"/>
                  </a:lnTo>
                  <a:lnTo>
                    <a:pt x="151696" y="218395"/>
                  </a:lnTo>
                  <a:lnTo>
                    <a:pt x="178333" y="217077"/>
                  </a:lnTo>
                  <a:lnTo>
                    <a:pt x="206259" y="212821"/>
                  </a:lnTo>
                  <a:lnTo>
                    <a:pt x="244088" y="201752"/>
                  </a:lnTo>
                  <a:lnTo>
                    <a:pt x="278225" y="189998"/>
                  </a:lnTo>
                  <a:lnTo>
                    <a:pt x="297180" y="18198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3048"/>
            <p:cNvSpPr/>
            <p:nvPr/>
          </p:nvSpPr>
          <p:spPr>
            <a:xfrm>
              <a:off x="5090160" y="876300"/>
              <a:ext cx="45721" cy="354253"/>
            </a:xfrm>
            <a:custGeom>
              <a:avLst/>
              <a:gdLst/>
              <a:ahLst/>
              <a:cxnLst/>
              <a:rect l="0" t="0" r="0" b="0"/>
              <a:pathLst>
                <a:path w="45721" h="354253">
                  <a:moveTo>
                    <a:pt x="45720" y="0"/>
                  </a:moveTo>
                  <a:lnTo>
                    <a:pt x="40483" y="12166"/>
                  </a:lnTo>
                  <a:lnTo>
                    <a:pt x="34368" y="43914"/>
                  </a:lnTo>
                  <a:lnTo>
                    <a:pt x="27586" y="80180"/>
                  </a:lnTo>
                  <a:lnTo>
                    <a:pt x="24961" y="108449"/>
                  </a:lnTo>
                  <a:lnTo>
                    <a:pt x="23793" y="138792"/>
                  </a:lnTo>
                  <a:lnTo>
                    <a:pt x="23275" y="172034"/>
                  </a:lnTo>
                  <a:lnTo>
                    <a:pt x="23044" y="204306"/>
                  </a:lnTo>
                  <a:lnTo>
                    <a:pt x="22095" y="234736"/>
                  </a:lnTo>
                  <a:lnTo>
                    <a:pt x="18851" y="262371"/>
                  </a:lnTo>
                  <a:lnTo>
                    <a:pt x="12264" y="297684"/>
                  </a:lnTo>
                  <a:lnTo>
                    <a:pt x="8231" y="333674"/>
                  </a:lnTo>
                  <a:lnTo>
                    <a:pt x="7740" y="347192"/>
                  </a:lnTo>
                  <a:lnTo>
                    <a:pt x="5415" y="351298"/>
                  </a:lnTo>
                  <a:lnTo>
                    <a:pt x="3610" y="353579"/>
                  </a:lnTo>
                  <a:lnTo>
                    <a:pt x="2407" y="354252"/>
                  </a:lnTo>
                  <a:lnTo>
                    <a:pt x="1604" y="353855"/>
                  </a:lnTo>
                  <a:lnTo>
                    <a:pt x="0" y="35052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3049"/>
            <p:cNvSpPr/>
            <p:nvPr/>
          </p:nvSpPr>
          <p:spPr>
            <a:xfrm>
              <a:off x="5036819" y="733693"/>
              <a:ext cx="348293" cy="295008"/>
            </a:xfrm>
            <a:custGeom>
              <a:avLst/>
              <a:gdLst/>
              <a:ahLst/>
              <a:cxnLst/>
              <a:rect l="0" t="0" r="0" b="0"/>
              <a:pathLst>
                <a:path w="348293" h="295008">
                  <a:moveTo>
                    <a:pt x="0" y="180707"/>
                  </a:moveTo>
                  <a:lnTo>
                    <a:pt x="0" y="170101"/>
                  </a:lnTo>
                  <a:lnTo>
                    <a:pt x="13844" y="133660"/>
                  </a:lnTo>
                  <a:lnTo>
                    <a:pt x="36046" y="96712"/>
                  </a:lnTo>
                  <a:lnTo>
                    <a:pt x="68143" y="66372"/>
                  </a:lnTo>
                  <a:lnTo>
                    <a:pt x="97990" y="44383"/>
                  </a:lnTo>
                  <a:lnTo>
                    <a:pt x="134115" y="26767"/>
                  </a:lnTo>
                  <a:lnTo>
                    <a:pt x="162054" y="16051"/>
                  </a:lnTo>
                  <a:lnTo>
                    <a:pt x="189146" y="7902"/>
                  </a:lnTo>
                  <a:lnTo>
                    <a:pt x="215298" y="2304"/>
                  </a:lnTo>
                  <a:lnTo>
                    <a:pt x="252975" y="0"/>
                  </a:lnTo>
                  <a:lnTo>
                    <a:pt x="285964" y="5150"/>
                  </a:lnTo>
                  <a:lnTo>
                    <a:pt x="315494" y="17870"/>
                  </a:lnTo>
                  <a:lnTo>
                    <a:pt x="329591" y="30442"/>
                  </a:lnTo>
                  <a:lnTo>
                    <a:pt x="343002" y="51799"/>
                  </a:lnTo>
                  <a:lnTo>
                    <a:pt x="348292" y="82304"/>
                  </a:lnTo>
                  <a:lnTo>
                    <a:pt x="341770" y="114109"/>
                  </a:lnTo>
                  <a:lnTo>
                    <a:pt x="321022" y="149026"/>
                  </a:lnTo>
                  <a:lnTo>
                    <a:pt x="293426" y="182138"/>
                  </a:lnTo>
                  <a:lnTo>
                    <a:pt x="259756" y="213398"/>
                  </a:lnTo>
                  <a:lnTo>
                    <a:pt x="222968" y="240064"/>
                  </a:lnTo>
                  <a:lnTo>
                    <a:pt x="185256" y="260007"/>
                  </a:lnTo>
                  <a:lnTo>
                    <a:pt x="147272" y="276640"/>
                  </a:lnTo>
                  <a:lnTo>
                    <a:pt x="113251" y="288247"/>
                  </a:lnTo>
                  <a:lnTo>
                    <a:pt x="78345" y="293671"/>
                  </a:lnTo>
                  <a:lnTo>
                    <a:pt x="45720" y="29500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9" name="SMARTInkShape-Group400"/>
          <p:cNvGrpSpPr/>
          <p:nvPr/>
        </p:nvGrpSpPr>
        <p:grpSpPr>
          <a:xfrm>
            <a:off x="5435011" y="655320"/>
            <a:ext cx="4285998" cy="668620"/>
            <a:chOff x="5435011" y="655320"/>
            <a:chExt cx="4285998" cy="668620"/>
          </a:xfrm>
        </p:grpSpPr>
        <p:sp>
          <p:nvSpPr>
            <p:cNvPr id="9" name="SMARTInkShape-3050"/>
            <p:cNvSpPr/>
            <p:nvPr/>
          </p:nvSpPr>
          <p:spPr>
            <a:xfrm>
              <a:off x="9530332" y="838200"/>
              <a:ext cx="190677" cy="251461"/>
            </a:xfrm>
            <a:custGeom>
              <a:avLst/>
              <a:gdLst/>
              <a:ahLst/>
              <a:cxnLst/>
              <a:rect l="0" t="0" r="0" b="0"/>
              <a:pathLst>
                <a:path w="190677" h="251461">
                  <a:moveTo>
                    <a:pt x="124207" y="0"/>
                  </a:moveTo>
                  <a:lnTo>
                    <a:pt x="117647" y="0"/>
                  </a:lnTo>
                  <a:lnTo>
                    <a:pt x="95469" y="10605"/>
                  </a:lnTo>
                  <a:lnTo>
                    <a:pt x="88010" y="17695"/>
                  </a:lnTo>
                  <a:lnTo>
                    <a:pt x="84836" y="21957"/>
                  </a:lnTo>
                  <a:lnTo>
                    <a:pt x="51272" y="44382"/>
                  </a:lnTo>
                  <a:lnTo>
                    <a:pt x="13570" y="63159"/>
                  </a:lnTo>
                  <a:lnTo>
                    <a:pt x="1585" y="71019"/>
                  </a:lnTo>
                  <a:lnTo>
                    <a:pt x="126" y="72746"/>
                  </a:lnTo>
                  <a:lnTo>
                    <a:pt x="0" y="73897"/>
                  </a:lnTo>
                  <a:lnTo>
                    <a:pt x="762" y="74664"/>
                  </a:lnTo>
                  <a:lnTo>
                    <a:pt x="1610" y="77775"/>
                  </a:lnTo>
                  <a:lnTo>
                    <a:pt x="1836" y="79790"/>
                  </a:lnTo>
                  <a:lnTo>
                    <a:pt x="6602" y="84286"/>
                  </a:lnTo>
                  <a:lnTo>
                    <a:pt x="10244" y="86671"/>
                  </a:lnTo>
                  <a:lnTo>
                    <a:pt x="27505" y="90027"/>
                  </a:lnTo>
                  <a:lnTo>
                    <a:pt x="56940" y="92007"/>
                  </a:lnTo>
                  <a:lnTo>
                    <a:pt x="92231" y="97416"/>
                  </a:lnTo>
                  <a:lnTo>
                    <a:pt x="123912" y="102780"/>
                  </a:lnTo>
                  <a:lnTo>
                    <a:pt x="146980" y="109569"/>
                  </a:lnTo>
                  <a:lnTo>
                    <a:pt x="157754" y="116713"/>
                  </a:lnTo>
                  <a:lnTo>
                    <a:pt x="170837" y="127997"/>
                  </a:lnTo>
                  <a:lnTo>
                    <a:pt x="175613" y="131051"/>
                  </a:lnTo>
                  <a:lnTo>
                    <a:pt x="183179" y="141218"/>
                  </a:lnTo>
                  <a:lnTo>
                    <a:pt x="189941" y="158964"/>
                  </a:lnTo>
                  <a:lnTo>
                    <a:pt x="190676" y="169710"/>
                  </a:lnTo>
                  <a:lnTo>
                    <a:pt x="188180" y="180131"/>
                  </a:lnTo>
                  <a:lnTo>
                    <a:pt x="177969" y="195518"/>
                  </a:lnTo>
                  <a:lnTo>
                    <a:pt x="160175" y="210801"/>
                  </a:lnTo>
                  <a:lnTo>
                    <a:pt x="126170" y="225052"/>
                  </a:lnTo>
                  <a:lnTo>
                    <a:pt x="91858" y="236021"/>
                  </a:lnTo>
                  <a:lnTo>
                    <a:pt x="56541" y="248047"/>
                  </a:lnTo>
                  <a:lnTo>
                    <a:pt x="48007" y="25146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3051"/>
            <p:cNvSpPr/>
            <p:nvPr/>
          </p:nvSpPr>
          <p:spPr>
            <a:xfrm>
              <a:off x="9335558" y="876300"/>
              <a:ext cx="166582" cy="45721"/>
            </a:xfrm>
            <a:custGeom>
              <a:avLst/>
              <a:gdLst/>
              <a:ahLst/>
              <a:cxnLst/>
              <a:rect l="0" t="0" r="0" b="0"/>
              <a:pathLst>
                <a:path w="166582" h="45721">
                  <a:moveTo>
                    <a:pt x="6561" y="45720"/>
                  </a:moveTo>
                  <a:lnTo>
                    <a:pt x="0" y="45720"/>
                  </a:lnTo>
                  <a:lnTo>
                    <a:pt x="3301" y="45720"/>
                  </a:lnTo>
                  <a:lnTo>
                    <a:pt x="7370" y="43462"/>
                  </a:lnTo>
                  <a:lnTo>
                    <a:pt x="9641" y="41674"/>
                  </a:lnTo>
                  <a:lnTo>
                    <a:pt x="45601" y="34368"/>
                  </a:lnTo>
                  <a:lnTo>
                    <a:pt x="76174" y="25164"/>
                  </a:lnTo>
                  <a:lnTo>
                    <a:pt x="111690" y="15193"/>
                  </a:lnTo>
                  <a:lnTo>
                    <a:pt x="145054" y="3380"/>
                  </a:lnTo>
                  <a:lnTo>
                    <a:pt x="16658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3052"/>
            <p:cNvSpPr/>
            <p:nvPr/>
          </p:nvSpPr>
          <p:spPr>
            <a:xfrm>
              <a:off x="9364980" y="723993"/>
              <a:ext cx="30481" cy="348726"/>
            </a:xfrm>
            <a:custGeom>
              <a:avLst/>
              <a:gdLst/>
              <a:ahLst/>
              <a:cxnLst/>
              <a:rect l="0" t="0" r="0" b="0"/>
              <a:pathLst>
                <a:path w="30481" h="348726">
                  <a:moveTo>
                    <a:pt x="0" y="7527"/>
                  </a:moveTo>
                  <a:lnTo>
                    <a:pt x="0" y="3481"/>
                  </a:lnTo>
                  <a:lnTo>
                    <a:pt x="846" y="2290"/>
                  </a:lnTo>
                  <a:lnTo>
                    <a:pt x="2258" y="1495"/>
                  </a:lnTo>
                  <a:lnTo>
                    <a:pt x="7306" y="0"/>
                  </a:lnTo>
                  <a:lnTo>
                    <a:pt x="9865" y="35302"/>
                  </a:lnTo>
                  <a:lnTo>
                    <a:pt x="14178" y="71998"/>
                  </a:lnTo>
                  <a:lnTo>
                    <a:pt x="14924" y="105839"/>
                  </a:lnTo>
                  <a:lnTo>
                    <a:pt x="15146" y="142678"/>
                  </a:lnTo>
                  <a:lnTo>
                    <a:pt x="15198" y="172298"/>
                  </a:lnTo>
                  <a:lnTo>
                    <a:pt x="16068" y="203525"/>
                  </a:lnTo>
                  <a:lnTo>
                    <a:pt x="19276" y="231515"/>
                  </a:lnTo>
                  <a:lnTo>
                    <a:pt x="21267" y="258066"/>
                  </a:lnTo>
                  <a:lnTo>
                    <a:pt x="22388" y="292298"/>
                  </a:lnTo>
                  <a:lnTo>
                    <a:pt x="23644" y="327626"/>
                  </a:lnTo>
                  <a:lnTo>
                    <a:pt x="30163" y="348725"/>
                  </a:lnTo>
                  <a:lnTo>
                    <a:pt x="30269" y="348446"/>
                  </a:lnTo>
                  <a:lnTo>
                    <a:pt x="30480" y="34280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3053"/>
            <p:cNvSpPr/>
            <p:nvPr/>
          </p:nvSpPr>
          <p:spPr>
            <a:xfrm>
              <a:off x="9014460" y="884235"/>
              <a:ext cx="281941" cy="227693"/>
            </a:xfrm>
            <a:custGeom>
              <a:avLst/>
              <a:gdLst/>
              <a:ahLst/>
              <a:cxnLst/>
              <a:rect l="0" t="0" r="0" b="0"/>
              <a:pathLst>
                <a:path w="281941" h="227693">
                  <a:moveTo>
                    <a:pt x="0" y="91125"/>
                  </a:moveTo>
                  <a:lnTo>
                    <a:pt x="4045" y="95170"/>
                  </a:lnTo>
                  <a:lnTo>
                    <a:pt x="6032" y="99413"/>
                  </a:lnTo>
                  <a:lnTo>
                    <a:pt x="6560" y="101730"/>
                  </a:lnTo>
                  <a:lnTo>
                    <a:pt x="7760" y="103275"/>
                  </a:lnTo>
                  <a:lnTo>
                    <a:pt x="25792" y="111330"/>
                  </a:lnTo>
                  <a:lnTo>
                    <a:pt x="39933" y="113460"/>
                  </a:lnTo>
                  <a:lnTo>
                    <a:pt x="58782" y="113881"/>
                  </a:lnTo>
                  <a:lnTo>
                    <a:pt x="66483" y="111681"/>
                  </a:lnTo>
                  <a:lnTo>
                    <a:pt x="86240" y="100134"/>
                  </a:lnTo>
                  <a:lnTo>
                    <a:pt x="101250" y="77939"/>
                  </a:lnTo>
                  <a:lnTo>
                    <a:pt x="110844" y="58009"/>
                  </a:lnTo>
                  <a:lnTo>
                    <a:pt x="112764" y="47902"/>
                  </a:lnTo>
                  <a:lnTo>
                    <a:pt x="111359" y="37766"/>
                  </a:lnTo>
                  <a:lnTo>
                    <a:pt x="105808" y="24797"/>
                  </a:lnTo>
                  <a:lnTo>
                    <a:pt x="96348" y="12829"/>
                  </a:lnTo>
                  <a:lnTo>
                    <a:pt x="93865" y="11834"/>
                  </a:lnTo>
                  <a:lnTo>
                    <a:pt x="91364" y="12018"/>
                  </a:lnTo>
                  <a:lnTo>
                    <a:pt x="86326" y="14479"/>
                  </a:lnTo>
                  <a:lnTo>
                    <a:pt x="81265" y="18396"/>
                  </a:lnTo>
                  <a:lnTo>
                    <a:pt x="66038" y="43392"/>
                  </a:lnTo>
                  <a:lnTo>
                    <a:pt x="53340" y="78881"/>
                  </a:lnTo>
                  <a:lnTo>
                    <a:pt x="47978" y="107252"/>
                  </a:lnTo>
                  <a:lnTo>
                    <a:pt x="46166" y="143135"/>
                  </a:lnTo>
                  <a:lnTo>
                    <a:pt x="49896" y="166930"/>
                  </a:lnTo>
                  <a:lnTo>
                    <a:pt x="60410" y="186023"/>
                  </a:lnTo>
                  <a:lnTo>
                    <a:pt x="73896" y="201561"/>
                  </a:lnTo>
                  <a:lnTo>
                    <a:pt x="86336" y="209266"/>
                  </a:lnTo>
                  <a:lnTo>
                    <a:pt x="92840" y="211365"/>
                  </a:lnTo>
                  <a:lnTo>
                    <a:pt x="100810" y="210040"/>
                  </a:lnTo>
                  <a:lnTo>
                    <a:pt x="134722" y="195089"/>
                  </a:lnTo>
                  <a:lnTo>
                    <a:pt x="142567" y="187849"/>
                  </a:lnTo>
                  <a:lnTo>
                    <a:pt x="165857" y="151210"/>
                  </a:lnTo>
                  <a:lnTo>
                    <a:pt x="172474" y="128966"/>
                  </a:lnTo>
                  <a:lnTo>
                    <a:pt x="174893" y="91090"/>
                  </a:lnTo>
                  <a:lnTo>
                    <a:pt x="175237" y="54360"/>
                  </a:lnTo>
                  <a:lnTo>
                    <a:pt x="175255" y="47174"/>
                  </a:lnTo>
                  <a:lnTo>
                    <a:pt x="175259" y="56166"/>
                  </a:lnTo>
                  <a:lnTo>
                    <a:pt x="177516" y="60912"/>
                  </a:lnTo>
                  <a:lnTo>
                    <a:pt x="179305" y="63363"/>
                  </a:lnTo>
                  <a:lnTo>
                    <a:pt x="181820" y="78948"/>
                  </a:lnTo>
                  <a:lnTo>
                    <a:pt x="184998" y="114388"/>
                  </a:lnTo>
                  <a:lnTo>
                    <a:pt x="187207" y="130250"/>
                  </a:lnTo>
                  <a:lnTo>
                    <a:pt x="183985" y="165771"/>
                  </a:lnTo>
                  <a:lnTo>
                    <a:pt x="183872" y="199136"/>
                  </a:lnTo>
                  <a:lnTo>
                    <a:pt x="190408" y="227692"/>
                  </a:lnTo>
                  <a:lnTo>
                    <a:pt x="190491" y="213581"/>
                  </a:lnTo>
                  <a:lnTo>
                    <a:pt x="183938" y="180883"/>
                  </a:lnTo>
                  <a:lnTo>
                    <a:pt x="183935" y="144822"/>
                  </a:lnTo>
                  <a:lnTo>
                    <a:pt x="188179" y="110892"/>
                  </a:lnTo>
                  <a:lnTo>
                    <a:pt x="190658" y="79013"/>
                  </a:lnTo>
                  <a:lnTo>
                    <a:pt x="197226" y="48966"/>
                  </a:lnTo>
                  <a:lnTo>
                    <a:pt x="214945" y="11819"/>
                  </a:lnTo>
                  <a:lnTo>
                    <a:pt x="218650" y="7774"/>
                  </a:lnTo>
                  <a:lnTo>
                    <a:pt x="227282" y="3280"/>
                  </a:lnTo>
                  <a:lnTo>
                    <a:pt x="243332" y="158"/>
                  </a:lnTo>
                  <a:lnTo>
                    <a:pt x="246041" y="0"/>
                  </a:lnTo>
                  <a:lnTo>
                    <a:pt x="257944" y="3823"/>
                  </a:lnTo>
                  <a:lnTo>
                    <a:pt x="265067" y="10273"/>
                  </a:lnTo>
                  <a:lnTo>
                    <a:pt x="268151" y="14363"/>
                  </a:lnTo>
                  <a:lnTo>
                    <a:pt x="271578" y="25682"/>
                  </a:lnTo>
                  <a:lnTo>
                    <a:pt x="277823" y="57689"/>
                  </a:lnTo>
                  <a:lnTo>
                    <a:pt x="280719" y="86674"/>
                  </a:lnTo>
                  <a:lnTo>
                    <a:pt x="281578" y="116711"/>
                  </a:lnTo>
                  <a:lnTo>
                    <a:pt x="281833" y="147060"/>
                  </a:lnTo>
                  <a:lnTo>
                    <a:pt x="281919" y="180725"/>
                  </a:lnTo>
                  <a:lnTo>
                    <a:pt x="281939" y="209106"/>
                  </a:lnTo>
                  <a:lnTo>
                    <a:pt x="281940" y="190185"/>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3054"/>
            <p:cNvSpPr/>
            <p:nvPr/>
          </p:nvSpPr>
          <p:spPr>
            <a:xfrm>
              <a:off x="8785860" y="930600"/>
              <a:ext cx="205741" cy="233922"/>
            </a:xfrm>
            <a:custGeom>
              <a:avLst/>
              <a:gdLst/>
              <a:ahLst/>
              <a:cxnLst/>
              <a:rect l="0" t="0" r="0" b="0"/>
              <a:pathLst>
                <a:path w="205741" h="233922">
                  <a:moveTo>
                    <a:pt x="0" y="52379"/>
                  </a:moveTo>
                  <a:lnTo>
                    <a:pt x="6560" y="52379"/>
                  </a:lnTo>
                  <a:lnTo>
                    <a:pt x="6914" y="53226"/>
                  </a:lnTo>
                  <a:lnTo>
                    <a:pt x="7601" y="84955"/>
                  </a:lnTo>
                  <a:lnTo>
                    <a:pt x="9874" y="116011"/>
                  </a:lnTo>
                  <a:lnTo>
                    <a:pt x="13650" y="144611"/>
                  </a:lnTo>
                  <a:lnTo>
                    <a:pt x="14926" y="180571"/>
                  </a:lnTo>
                  <a:lnTo>
                    <a:pt x="15212" y="216915"/>
                  </a:lnTo>
                  <a:lnTo>
                    <a:pt x="15239" y="233921"/>
                  </a:lnTo>
                  <a:lnTo>
                    <a:pt x="16086" y="233521"/>
                  </a:lnTo>
                  <a:lnTo>
                    <a:pt x="19284" y="230818"/>
                  </a:lnTo>
                  <a:lnTo>
                    <a:pt x="19629" y="228912"/>
                  </a:lnTo>
                  <a:lnTo>
                    <a:pt x="19013" y="226794"/>
                  </a:lnTo>
                  <a:lnTo>
                    <a:pt x="17755" y="224536"/>
                  </a:lnTo>
                  <a:lnTo>
                    <a:pt x="15736" y="207898"/>
                  </a:lnTo>
                  <a:lnTo>
                    <a:pt x="15338" y="176515"/>
                  </a:lnTo>
                  <a:lnTo>
                    <a:pt x="15269" y="144476"/>
                  </a:lnTo>
                  <a:lnTo>
                    <a:pt x="15247" y="111276"/>
                  </a:lnTo>
                  <a:lnTo>
                    <a:pt x="17500" y="76886"/>
                  </a:lnTo>
                  <a:lnTo>
                    <a:pt x="21800" y="43015"/>
                  </a:lnTo>
                  <a:lnTo>
                    <a:pt x="26905" y="31002"/>
                  </a:lnTo>
                  <a:lnTo>
                    <a:pt x="34817" y="20865"/>
                  </a:lnTo>
                  <a:lnTo>
                    <a:pt x="47945" y="11245"/>
                  </a:lnTo>
                  <a:lnTo>
                    <a:pt x="54611" y="8697"/>
                  </a:lnTo>
                  <a:lnTo>
                    <a:pt x="57574" y="8865"/>
                  </a:lnTo>
                  <a:lnTo>
                    <a:pt x="63123" y="11308"/>
                  </a:lnTo>
                  <a:lnTo>
                    <a:pt x="71008" y="21490"/>
                  </a:lnTo>
                  <a:lnTo>
                    <a:pt x="88893" y="56737"/>
                  </a:lnTo>
                  <a:lnTo>
                    <a:pt x="99059" y="89584"/>
                  </a:lnTo>
                  <a:lnTo>
                    <a:pt x="105174" y="120783"/>
                  </a:lnTo>
                  <a:lnTo>
                    <a:pt x="106621" y="158185"/>
                  </a:lnTo>
                  <a:lnTo>
                    <a:pt x="106677" y="166182"/>
                  </a:lnTo>
                  <a:lnTo>
                    <a:pt x="106679" y="162487"/>
                  </a:lnTo>
                  <a:lnTo>
                    <a:pt x="108937" y="158325"/>
                  </a:lnTo>
                  <a:lnTo>
                    <a:pt x="110724" y="156030"/>
                  </a:lnTo>
                  <a:lnTo>
                    <a:pt x="112710" y="148964"/>
                  </a:lnTo>
                  <a:lnTo>
                    <a:pt x="114091" y="118783"/>
                  </a:lnTo>
                  <a:lnTo>
                    <a:pt x="111999" y="84186"/>
                  </a:lnTo>
                  <a:lnTo>
                    <a:pt x="109891" y="67362"/>
                  </a:lnTo>
                  <a:lnTo>
                    <a:pt x="115436" y="33483"/>
                  </a:lnTo>
                  <a:lnTo>
                    <a:pt x="124684" y="9982"/>
                  </a:lnTo>
                  <a:lnTo>
                    <a:pt x="129639" y="3903"/>
                  </a:lnTo>
                  <a:lnTo>
                    <a:pt x="134664" y="1201"/>
                  </a:lnTo>
                  <a:lnTo>
                    <a:pt x="139719" y="0"/>
                  </a:lnTo>
                  <a:lnTo>
                    <a:pt x="142253" y="527"/>
                  </a:lnTo>
                  <a:lnTo>
                    <a:pt x="147326" y="3369"/>
                  </a:lnTo>
                  <a:lnTo>
                    <a:pt x="157480" y="18176"/>
                  </a:lnTo>
                  <a:lnTo>
                    <a:pt x="172720" y="54349"/>
                  </a:lnTo>
                  <a:lnTo>
                    <a:pt x="180622" y="91370"/>
                  </a:lnTo>
                  <a:lnTo>
                    <a:pt x="186479" y="127250"/>
                  </a:lnTo>
                  <a:lnTo>
                    <a:pt x="196001" y="164247"/>
                  </a:lnTo>
                  <a:lnTo>
                    <a:pt x="197995" y="191491"/>
                  </a:lnTo>
                  <a:lnTo>
                    <a:pt x="198883" y="193381"/>
                  </a:lnTo>
                  <a:lnTo>
                    <a:pt x="200323" y="194640"/>
                  </a:lnTo>
                  <a:lnTo>
                    <a:pt x="205740" y="19716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3055"/>
            <p:cNvSpPr/>
            <p:nvPr/>
          </p:nvSpPr>
          <p:spPr>
            <a:xfrm>
              <a:off x="8559135" y="937260"/>
              <a:ext cx="206882" cy="386680"/>
            </a:xfrm>
            <a:custGeom>
              <a:avLst/>
              <a:gdLst/>
              <a:ahLst/>
              <a:cxnLst/>
              <a:rect l="0" t="0" r="0" b="0"/>
              <a:pathLst>
                <a:path w="206882" h="386680">
                  <a:moveTo>
                    <a:pt x="97184" y="0"/>
                  </a:moveTo>
                  <a:lnTo>
                    <a:pt x="86579" y="0"/>
                  </a:lnTo>
                  <a:lnTo>
                    <a:pt x="61140" y="10605"/>
                  </a:lnTo>
                  <a:lnTo>
                    <a:pt x="31101" y="31999"/>
                  </a:lnTo>
                  <a:lnTo>
                    <a:pt x="23224" y="42162"/>
                  </a:lnTo>
                  <a:lnTo>
                    <a:pt x="8580" y="76734"/>
                  </a:lnTo>
                  <a:lnTo>
                    <a:pt x="440" y="106785"/>
                  </a:lnTo>
                  <a:lnTo>
                    <a:pt x="0" y="121120"/>
                  </a:lnTo>
                  <a:lnTo>
                    <a:pt x="6617" y="144120"/>
                  </a:lnTo>
                  <a:lnTo>
                    <a:pt x="8866" y="149420"/>
                  </a:lnTo>
                  <a:lnTo>
                    <a:pt x="15881" y="157566"/>
                  </a:lnTo>
                  <a:lnTo>
                    <a:pt x="24643" y="163162"/>
                  </a:lnTo>
                  <a:lnTo>
                    <a:pt x="44066" y="166755"/>
                  </a:lnTo>
                  <a:lnTo>
                    <a:pt x="54103" y="166400"/>
                  </a:lnTo>
                  <a:lnTo>
                    <a:pt x="79418" y="156982"/>
                  </a:lnTo>
                  <a:lnTo>
                    <a:pt x="94649" y="145667"/>
                  </a:lnTo>
                  <a:lnTo>
                    <a:pt x="114519" y="110134"/>
                  </a:lnTo>
                  <a:lnTo>
                    <a:pt x="118408" y="94250"/>
                  </a:lnTo>
                  <a:lnTo>
                    <a:pt x="119901" y="56963"/>
                  </a:lnTo>
                  <a:lnTo>
                    <a:pt x="117722" y="48459"/>
                  </a:lnTo>
                  <a:lnTo>
                    <a:pt x="112734" y="38706"/>
                  </a:lnTo>
                  <a:lnTo>
                    <a:pt x="112430" y="70685"/>
                  </a:lnTo>
                  <a:lnTo>
                    <a:pt x="112427" y="84755"/>
                  </a:lnTo>
                  <a:lnTo>
                    <a:pt x="120515" y="106957"/>
                  </a:lnTo>
                  <a:lnTo>
                    <a:pt x="143302" y="144816"/>
                  </a:lnTo>
                  <a:lnTo>
                    <a:pt x="156005" y="169908"/>
                  </a:lnTo>
                  <a:lnTo>
                    <a:pt x="163967" y="188121"/>
                  </a:lnTo>
                  <a:lnTo>
                    <a:pt x="185259" y="220510"/>
                  </a:lnTo>
                  <a:lnTo>
                    <a:pt x="200882" y="253781"/>
                  </a:lnTo>
                  <a:lnTo>
                    <a:pt x="206208" y="267731"/>
                  </a:lnTo>
                  <a:lnTo>
                    <a:pt x="206881" y="282398"/>
                  </a:lnTo>
                  <a:lnTo>
                    <a:pt x="200415" y="312510"/>
                  </a:lnTo>
                  <a:lnTo>
                    <a:pt x="189390" y="331261"/>
                  </a:lnTo>
                  <a:lnTo>
                    <a:pt x="153968" y="363090"/>
                  </a:lnTo>
                  <a:lnTo>
                    <a:pt x="121603" y="377430"/>
                  </a:lnTo>
                  <a:lnTo>
                    <a:pt x="89872" y="386158"/>
                  </a:lnTo>
                  <a:lnTo>
                    <a:pt x="74462" y="386679"/>
                  </a:lnTo>
                  <a:lnTo>
                    <a:pt x="59145" y="384088"/>
                  </a:lnTo>
                  <a:lnTo>
                    <a:pt x="40287" y="373824"/>
                  </a:lnTo>
                  <a:lnTo>
                    <a:pt x="13365" y="34289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3056"/>
            <p:cNvSpPr/>
            <p:nvPr/>
          </p:nvSpPr>
          <p:spPr>
            <a:xfrm>
              <a:off x="8199119" y="914400"/>
              <a:ext cx="129542" cy="226950"/>
            </a:xfrm>
            <a:custGeom>
              <a:avLst/>
              <a:gdLst/>
              <a:ahLst/>
              <a:cxnLst/>
              <a:rect l="0" t="0" r="0" b="0"/>
              <a:pathLst>
                <a:path w="129542" h="226950">
                  <a:moveTo>
                    <a:pt x="0" y="76200"/>
                  </a:moveTo>
                  <a:lnTo>
                    <a:pt x="0" y="109605"/>
                  </a:lnTo>
                  <a:lnTo>
                    <a:pt x="0" y="119551"/>
                  </a:lnTo>
                  <a:lnTo>
                    <a:pt x="10474" y="151054"/>
                  </a:lnTo>
                  <a:lnTo>
                    <a:pt x="18658" y="186277"/>
                  </a:lnTo>
                  <a:lnTo>
                    <a:pt x="22752" y="223030"/>
                  </a:lnTo>
                  <a:lnTo>
                    <a:pt x="22828" y="226949"/>
                  </a:lnTo>
                  <a:lnTo>
                    <a:pt x="22861" y="192542"/>
                  </a:lnTo>
                  <a:lnTo>
                    <a:pt x="22861" y="160454"/>
                  </a:lnTo>
                  <a:lnTo>
                    <a:pt x="23707" y="131456"/>
                  </a:lnTo>
                  <a:lnTo>
                    <a:pt x="31149" y="93574"/>
                  </a:lnTo>
                  <a:lnTo>
                    <a:pt x="40773" y="65426"/>
                  </a:lnTo>
                  <a:lnTo>
                    <a:pt x="66188" y="28899"/>
                  </a:lnTo>
                  <a:lnTo>
                    <a:pt x="89254" y="13160"/>
                  </a:lnTo>
                  <a:lnTo>
                    <a:pt x="100200" y="9261"/>
                  </a:lnTo>
                  <a:lnTo>
                    <a:pt x="12954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3057"/>
            <p:cNvSpPr/>
            <p:nvPr/>
          </p:nvSpPr>
          <p:spPr>
            <a:xfrm>
              <a:off x="8317238" y="929639"/>
              <a:ext cx="240023" cy="212411"/>
            </a:xfrm>
            <a:custGeom>
              <a:avLst/>
              <a:gdLst/>
              <a:ahLst/>
              <a:cxnLst/>
              <a:rect l="0" t="0" r="0" b="0"/>
              <a:pathLst>
                <a:path w="240023" h="212411">
                  <a:moveTo>
                    <a:pt x="118101" y="0"/>
                  </a:moveTo>
                  <a:lnTo>
                    <a:pt x="102705" y="0"/>
                  </a:lnTo>
                  <a:lnTo>
                    <a:pt x="96301" y="2258"/>
                  </a:lnTo>
                  <a:lnTo>
                    <a:pt x="62812" y="21255"/>
                  </a:lnTo>
                  <a:lnTo>
                    <a:pt x="38633" y="55496"/>
                  </a:lnTo>
                  <a:lnTo>
                    <a:pt x="18898" y="92368"/>
                  </a:lnTo>
                  <a:lnTo>
                    <a:pt x="10511" y="113019"/>
                  </a:lnTo>
                  <a:lnTo>
                    <a:pt x="4943" y="146753"/>
                  </a:lnTo>
                  <a:lnTo>
                    <a:pt x="0" y="172740"/>
                  </a:lnTo>
                  <a:lnTo>
                    <a:pt x="3145" y="191541"/>
                  </a:lnTo>
                  <a:lnTo>
                    <a:pt x="7179" y="202534"/>
                  </a:lnTo>
                  <a:lnTo>
                    <a:pt x="11794" y="208549"/>
                  </a:lnTo>
                  <a:lnTo>
                    <a:pt x="14210" y="210153"/>
                  </a:lnTo>
                  <a:lnTo>
                    <a:pt x="25700" y="212410"/>
                  </a:lnTo>
                  <a:lnTo>
                    <a:pt x="32725" y="210680"/>
                  </a:lnTo>
                  <a:lnTo>
                    <a:pt x="52013" y="199461"/>
                  </a:lnTo>
                  <a:lnTo>
                    <a:pt x="66961" y="177308"/>
                  </a:lnTo>
                  <a:lnTo>
                    <a:pt x="79957" y="144047"/>
                  </a:lnTo>
                  <a:lnTo>
                    <a:pt x="85350" y="121703"/>
                  </a:lnTo>
                  <a:lnTo>
                    <a:pt x="87322" y="85485"/>
                  </a:lnTo>
                  <a:lnTo>
                    <a:pt x="87610" y="62729"/>
                  </a:lnTo>
                  <a:lnTo>
                    <a:pt x="87618" y="69575"/>
                  </a:lnTo>
                  <a:lnTo>
                    <a:pt x="89878" y="75513"/>
                  </a:lnTo>
                  <a:lnTo>
                    <a:pt x="108877" y="110338"/>
                  </a:lnTo>
                  <a:lnTo>
                    <a:pt x="131259" y="145262"/>
                  </a:lnTo>
                  <a:lnTo>
                    <a:pt x="146177" y="163738"/>
                  </a:lnTo>
                  <a:lnTo>
                    <a:pt x="183095" y="184855"/>
                  </a:lnTo>
                  <a:lnTo>
                    <a:pt x="209491" y="189385"/>
                  </a:lnTo>
                  <a:lnTo>
                    <a:pt x="225707" y="189323"/>
                  </a:lnTo>
                  <a:lnTo>
                    <a:pt x="240022" y="18288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3058"/>
            <p:cNvSpPr/>
            <p:nvPr/>
          </p:nvSpPr>
          <p:spPr>
            <a:xfrm>
              <a:off x="7879080" y="967739"/>
              <a:ext cx="259081" cy="106682"/>
            </a:xfrm>
            <a:custGeom>
              <a:avLst/>
              <a:gdLst/>
              <a:ahLst/>
              <a:cxnLst/>
              <a:rect l="0" t="0" r="0" b="0"/>
              <a:pathLst>
                <a:path w="259081" h="106682">
                  <a:moveTo>
                    <a:pt x="0" y="106681"/>
                  </a:moveTo>
                  <a:lnTo>
                    <a:pt x="4045" y="102635"/>
                  </a:lnTo>
                  <a:lnTo>
                    <a:pt x="8288" y="100649"/>
                  </a:lnTo>
                  <a:lnTo>
                    <a:pt x="21957" y="95329"/>
                  </a:lnTo>
                  <a:lnTo>
                    <a:pt x="56482" y="77632"/>
                  </a:lnTo>
                  <a:lnTo>
                    <a:pt x="84750" y="69005"/>
                  </a:lnTo>
                  <a:lnTo>
                    <a:pt x="114576" y="58828"/>
                  </a:lnTo>
                  <a:lnTo>
                    <a:pt x="144861" y="47347"/>
                  </a:lnTo>
                  <a:lnTo>
                    <a:pt x="175284" y="38582"/>
                  </a:lnTo>
                  <a:lnTo>
                    <a:pt x="211860" y="23990"/>
                  </a:lnTo>
                  <a:lnTo>
                    <a:pt x="246747" y="8104"/>
                  </a:lnTo>
                  <a:lnTo>
                    <a:pt x="25908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3059"/>
            <p:cNvSpPr/>
            <p:nvPr/>
          </p:nvSpPr>
          <p:spPr>
            <a:xfrm>
              <a:off x="5435011" y="784860"/>
              <a:ext cx="401909" cy="264878"/>
            </a:xfrm>
            <a:custGeom>
              <a:avLst/>
              <a:gdLst/>
              <a:ahLst/>
              <a:cxnLst/>
              <a:rect l="0" t="0" r="0" b="0"/>
              <a:pathLst>
                <a:path w="401909" h="264878">
                  <a:moveTo>
                    <a:pt x="135208" y="22860"/>
                  </a:moveTo>
                  <a:lnTo>
                    <a:pt x="131163" y="18814"/>
                  </a:lnTo>
                  <a:lnTo>
                    <a:pt x="124662" y="16828"/>
                  </a:lnTo>
                  <a:lnTo>
                    <a:pt x="91857" y="15333"/>
                  </a:lnTo>
                  <a:lnTo>
                    <a:pt x="76737" y="19312"/>
                  </a:lnTo>
                  <a:lnTo>
                    <a:pt x="66605" y="28056"/>
                  </a:lnTo>
                  <a:lnTo>
                    <a:pt x="46304" y="58411"/>
                  </a:lnTo>
                  <a:lnTo>
                    <a:pt x="31067" y="91155"/>
                  </a:lnTo>
                  <a:lnTo>
                    <a:pt x="20908" y="117560"/>
                  </a:lnTo>
                  <a:lnTo>
                    <a:pt x="11595" y="145382"/>
                  </a:lnTo>
                  <a:lnTo>
                    <a:pt x="4634" y="171858"/>
                  </a:lnTo>
                  <a:lnTo>
                    <a:pt x="0" y="206519"/>
                  </a:lnTo>
                  <a:lnTo>
                    <a:pt x="2672" y="234193"/>
                  </a:lnTo>
                  <a:lnTo>
                    <a:pt x="8852" y="246043"/>
                  </a:lnTo>
                  <a:lnTo>
                    <a:pt x="21852" y="257475"/>
                  </a:lnTo>
                  <a:lnTo>
                    <a:pt x="26617" y="260550"/>
                  </a:lnTo>
                  <a:lnTo>
                    <a:pt x="45460" y="264877"/>
                  </a:lnTo>
                  <a:lnTo>
                    <a:pt x="57503" y="263632"/>
                  </a:lnTo>
                  <a:lnTo>
                    <a:pt x="83076" y="255934"/>
                  </a:lnTo>
                  <a:lnTo>
                    <a:pt x="93129" y="248932"/>
                  </a:lnTo>
                  <a:lnTo>
                    <a:pt x="114521" y="219643"/>
                  </a:lnTo>
                  <a:lnTo>
                    <a:pt x="123341" y="197724"/>
                  </a:lnTo>
                  <a:lnTo>
                    <a:pt x="126749" y="165303"/>
                  </a:lnTo>
                  <a:lnTo>
                    <a:pt x="125082" y="140983"/>
                  </a:lnTo>
                  <a:lnTo>
                    <a:pt x="120168" y="103599"/>
                  </a:lnTo>
                  <a:lnTo>
                    <a:pt x="120057" y="101077"/>
                  </a:lnTo>
                  <a:lnTo>
                    <a:pt x="119971" y="131675"/>
                  </a:lnTo>
                  <a:lnTo>
                    <a:pt x="134289" y="165663"/>
                  </a:lnTo>
                  <a:lnTo>
                    <a:pt x="141573" y="176921"/>
                  </a:lnTo>
                  <a:lnTo>
                    <a:pt x="159955" y="191933"/>
                  </a:lnTo>
                  <a:lnTo>
                    <a:pt x="192372" y="207799"/>
                  </a:lnTo>
                  <a:lnTo>
                    <a:pt x="205488" y="208630"/>
                  </a:lnTo>
                  <a:lnTo>
                    <a:pt x="241266" y="200037"/>
                  </a:lnTo>
                  <a:lnTo>
                    <a:pt x="253183" y="195303"/>
                  </a:lnTo>
                  <a:lnTo>
                    <a:pt x="269412" y="179787"/>
                  </a:lnTo>
                  <a:lnTo>
                    <a:pt x="286885" y="144372"/>
                  </a:lnTo>
                  <a:lnTo>
                    <a:pt x="297625" y="110174"/>
                  </a:lnTo>
                  <a:lnTo>
                    <a:pt x="301817" y="77736"/>
                  </a:lnTo>
                  <a:lnTo>
                    <a:pt x="302788" y="51143"/>
                  </a:lnTo>
                  <a:lnTo>
                    <a:pt x="302837" y="52906"/>
                  </a:lnTo>
                  <a:lnTo>
                    <a:pt x="315845" y="85392"/>
                  </a:lnTo>
                  <a:lnTo>
                    <a:pt x="323510" y="116868"/>
                  </a:lnTo>
                  <a:lnTo>
                    <a:pt x="329319" y="151402"/>
                  </a:lnTo>
                  <a:lnTo>
                    <a:pt x="343582" y="187426"/>
                  </a:lnTo>
                  <a:lnTo>
                    <a:pt x="348430" y="201244"/>
                  </a:lnTo>
                  <a:lnTo>
                    <a:pt x="350169" y="202742"/>
                  </a:lnTo>
                  <a:lnTo>
                    <a:pt x="354999" y="205147"/>
                  </a:lnTo>
                  <a:lnTo>
                    <a:pt x="355396" y="204498"/>
                  </a:lnTo>
                  <a:lnTo>
                    <a:pt x="356084" y="191036"/>
                  </a:lnTo>
                  <a:lnTo>
                    <a:pt x="347886" y="156829"/>
                  </a:lnTo>
                  <a:lnTo>
                    <a:pt x="343004" y="126336"/>
                  </a:lnTo>
                  <a:lnTo>
                    <a:pt x="339300" y="92748"/>
                  </a:lnTo>
                  <a:lnTo>
                    <a:pt x="334508" y="55103"/>
                  </a:lnTo>
                  <a:lnTo>
                    <a:pt x="337723" y="35047"/>
                  </a:lnTo>
                  <a:lnTo>
                    <a:pt x="344038" y="18380"/>
                  </a:lnTo>
                  <a:lnTo>
                    <a:pt x="348813" y="12402"/>
                  </a:lnTo>
                  <a:lnTo>
                    <a:pt x="366867" y="4519"/>
                  </a:lnTo>
                  <a:lnTo>
                    <a:pt x="401908"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3060"/>
            <p:cNvSpPr/>
            <p:nvPr/>
          </p:nvSpPr>
          <p:spPr>
            <a:xfrm>
              <a:off x="5899091" y="793539"/>
              <a:ext cx="227390" cy="187762"/>
            </a:xfrm>
            <a:custGeom>
              <a:avLst/>
              <a:gdLst/>
              <a:ahLst/>
              <a:cxnLst/>
              <a:rect l="0" t="0" r="0" b="0"/>
              <a:pathLst>
                <a:path w="227390" h="187762">
                  <a:moveTo>
                    <a:pt x="82609" y="6561"/>
                  </a:moveTo>
                  <a:lnTo>
                    <a:pt x="78563" y="6561"/>
                  </a:lnTo>
                  <a:lnTo>
                    <a:pt x="74319" y="4303"/>
                  </a:lnTo>
                  <a:lnTo>
                    <a:pt x="69611" y="1324"/>
                  </a:lnTo>
                  <a:lnTo>
                    <a:pt x="64696" y="0"/>
                  </a:lnTo>
                  <a:lnTo>
                    <a:pt x="62200" y="493"/>
                  </a:lnTo>
                  <a:lnTo>
                    <a:pt x="54642" y="5233"/>
                  </a:lnTo>
                  <a:lnTo>
                    <a:pt x="37920" y="20925"/>
                  </a:lnTo>
                  <a:lnTo>
                    <a:pt x="24047" y="51230"/>
                  </a:lnTo>
                  <a:lnTo>
                    <a:pt x="8136" y="84811"/>
                  </a:lnTo>
                  <a:lnTo>
                    <a:pt x="635" y="119760"/>
                  </a:lnTo>
                  <a:lnTo>
                    <a:pt x="0" y="150277"/>
                  </a:lnTo>
                  <a:lnTo>
                    <a:pt x="4980" y="167206"/>
                  </a:lnTo>
                  <a:lnTo>
                    <a:pt x="9442" y="174761"/>
                  </a:lnTo>
                  <a:lnTo>
                    <a:pt x="20760" y="183774"/>
                  </a:lnTo>
                  <a:lnTo>
                    <a:pt x="34838" y="187761"/>
                  </a:lnTo>
                  <a:lnTo>
                    <a:pt x="44726" y="186437"/>
                  </a:lnTo>
                  <a:lnTo>
                    <a:pt x="64871" y="178687"/>
                  </a:lnTo>
                  <a:lnTo>
                    <a:pt x="72750" y="171679"/>
                  </a:lnTo>
                  <a:lnTo>
                    <a:pt x="84707" y="153382"/>
                  </a:lnTo>
                  <a:lnTo>
                    <a:pt x="94374" y="122142"/>
                  </a:lnTo>
                  <a:lnTo>
                    <a:pt x="97162" y="90634"/>
                  </a:lnTo>
                  <a:lnTo>
                    <a:pt x="97788" y="55229"/>
                  </a:lnTo>
                  <a:lnTo>
                    <a:pt x="97837" y="46748"/>
                  </a:lnTo>
                  <a:lnTo>
                    <a:pt x="98687" y="46052"/>
                  </a:lnTo>
                  <a:lnTo>
                    <a:pt x="101890" y="45279"/>
                  </a:lnTo>
                  <a:lnTo>
                    <a:pt x="103083" y="46766"/>
                  </a:lnTo>
                  <a:lnTo>
                    <a:pt x="115982" y="84546"/>
                  </a:lnTo>
                  <a:lnTo>
                    <a:pt x="130633" y="121096"/>
                  </a:lnTo>
                  <a:lnTo>
                    <a:pt x="154032" y="157298"/>
                  </a:lnTo>
                  <a:lnTo>
                    <a:pt x="164023" y="166124"/>
                  </a:lnTo>
                  <a:lnTo>
                    <a:pt x="183213" y="175853"/>
                  </a:lnTo>
                  <a:lnTo>
                    <a:pt x="188625" y="176995"/>
                  </a:lnTo>
                  <a:lnTo>
                    <a:pt x="196896" y="176007"/>
                  </a:lnTo>
                  <a:lnTo>
                    <a:pt x="227389" y="16658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3061"/>
            <p:cNvSpPr/>
            <p:nvPr/>
          </p:nvSpPr>
          <p:spPr>
            <a:xfrm>
              <a:off x="6118860" y="655320"/>
              <a:ext cx="76201" cy="342901"/>
            </a:xfrm>
            <a:custGeom>
              <a:avLst/>
              <a:gdLst/>
              <a:ahLst/>
              <a:cxnLst/>
              <a:rect l="0" t="0" r="0" b="0"/>
              <a:pathLst>
                <a:path w="76201" h="342901">
                  <a:moveTo>
                    <a:pt x="0" y="0"/>
                  </a:moveTo>
                  <a:lnTo>
                    <a:pt x="0" y="6560"/>
                  </a:lnTo>
                  <a:lnTo>
                    <a:pt x="12150" y="40482"/>
                  </a:lnTo>
                  <a:lnTo>
                    <a:pt x="16017" y="68345"/>
                  </a:lnTo>
                  <a:lnTo>
                    <a:pt x="26288" y="103882"/>
                  </a:lnTo>
                  <a:lnTo>
                    <a:pt x="32286" y="131683"/>
                  </a:lnTo>
                  <a:lnTo>
                    <a:pt x="35516" y="163230"/>
                  </a:lnTo>
                  <a:lnTo>
                    <a:pt x="38644" y="195313"/>
                  </a:lnTo>
                  <a:lnTo>
                    <a:pt x="45680" y="223683"/>
                  </a:lnTo>
                  <a:lnTo>
                    <a:pt x="52192" y="250403"/>
                  </a:lnTo>
                  <a:lnTo>
                    <a:pt x="60620" y="284731"/>
                  </a:lnTo>
                  <a:lnTo>
                    <a:pt x="71052" y="319086"/>
                  </a:lnTo>
                  <a:lnTo>
                    <a:pt x="76200" y="3429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3062"/>
            <p:cNvSpPr/>
            <p:nvPr/>
          </p:nvSpPr>
          <p:spPr>
            <a:xfrm>
              <a:off x="6088380" y="822960"/>
              <a:ext cx="175260" cy="30480"/>
            </a:xfrm>
            <a:custGeom>
              <a:avLst/>
              <a:gdLst/>
              <a:ahLst/>
              <a:cxnLst/>
              <a:rect l="0" t="0" r="0" b="0"/>
              <a:pathLst>
                <a:path w="175260" h="30480">
                  <a:moveTo>
                    <a:pt x="0" y="30479"/>
                  </a:moveTo>
                  <a:lnTo>
                    <a:pt x="6561" y="30479"/>
                  </a:lnTo>
                  <a:lnTo>
                    <a:pt x="24057" y="24448"/>
                  </a:lnTo>
                  <a:lnTo>
                    <a:pt x="61734" y="16968"/>
                  </a:lnTo>
                  <a:lnTo>
                    <a:pt x="99161" y="10230"/>
                  </a:lnTo>
                  <a:lnTo>
                    <a:pt x="137173" y="7963"/>
                  </a:lnTo>
                  <a:lnTo>
                    <a:pt x="175259"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3063"/>
            <p:cNvSpPr/>
            <p:nvPr/>
          </p:nvSpPr>
          <p:spPr>
            <a:xfrm>
              <a:off x="6310227" y="785344"/>
              <a:ext cx="136293" cy="228117"/>
            </a:xfrm>
            <a:custGeom>
              <a:avLst/>
              <a:gdLst/>
              <a:ahLst/>
              <a:cxnLst/>
              <a:rect l="0" t="0" r="0" b="0"/>
              <a:pathLst>
                <a:path w="136293" h="228117">
                  <a:moveTo>
                    <a:pt x="29612" y="90956"/>
                  </a:moveTo>
                  <a:lnTo>
                    <a:pt x="29612" y="95001"/>
                  </a:lnTo>
                  <a:lnTo>
                    <a:pt x="30459" y="96192"/>
                  </a:lnTo>
                  <a:lnTo>
                    <a:pt x="31870" y="96987"/>
                  </a:lnTo>
                  <a:lnTo>
                    <a:pt x="40159" y="98105"/>
                  </a:lnTo>
                  <a:lnTo>
                    <a:pt x="44264" y="98262"/>
                  </a:lnTo>
                  <a:lnTo>
                    <a:pt x="51082" y="96178"/>
                  </a:lnTo>
                  <a:lnTo>
                    <a:pt x="71073" y="86406"/>
                  </a:lnTo>
                  <a:lnTo>
                    <a:pt x="80777" y="84700"/>
                  </a:lnTo>
                  <a:lnTo>
                    <a:pt x="84888" y="82552"/>
                  </a:lnTo>
                  <a:lnTo>
                    <a:pt x="107387" y="62658"/>
                  </a:lnTo>
                  <a:lnTo>
                    <a:pt x="116681" y="39774"/>
                  </a:lnTo>
                  <a:lnTo>
                    <a:pt x="116852" y="29826"/>
                  </a:lnTo>
                  <a:lnTo>
                    <a:pt x="114106" y="20607"/>
                  </a:lnTo>
                  <a:lnTo>
                    <a:pt x="105444" y="7790"/>
                  </a:lnTo>
                  <a:lnTo>
                    <a:pt x="103026" y="5032"/>
                  </a:lnTo>
                  <a:lnTo>
                    <a:pt x="95825" y="1967"/>
                  </a:lnTo>
                  <a:lnTo>
                    <a:pt x="77405" y="0"/>
                  </a:lnTo>
                  <a:lnTo>
                    <a:pt x="67505" y="4246"/>
                  </a:lnTo>
                  <a:lnTo>
                    <a:pt x="47352" y="20770"/>
                  </a:lnTo>
                  <a:lnTo>
                    <a:pt x="21987" y="53648"/>
                  </a:lnTo>
                  <a:lnTo>
                    <a:pt x="9009" y="78208"/>
                  </a:lnTo>
                  <a:lnTo>
                    <a:pt x="2059" y="106934"/>
                  </a:lnTo>
                  <a:lnTo>
                    <a:pt x="0" y="136894"/>
                  </a:lnTo>
                  <a:lnTo>
                    <a:pt x="1647" y="167220"/>
                  </a:lnTo>
                  <a:lnTo>
                    <a:pt x="3349" y="177359"/>
                  </a:lnTo>
                  <a:lnTo>
                    <a:pt x="12013" y="193139"/>
                  </a:lnTo>
                  <a:lnTo>
                    <a:pt x="28913" y="209285"/>
                  </a:lnTo>
                  <a:lnTo>
                    <a:pt x="41155" y="216360"/>
                  </a:lnTo>
                  <a:lnTo>
                    <a:pt x="74351" y="225543"/>
                  </a:lnTo>
                  <a:lnTo>
                    <a:pt x="105619" y="227607"/>
                  </a:lnTo>
                  <a:lnTo>
                    <a:pt x="136292" y="22811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3064"/>
            <p:cNvSpPr/>
            <p:nvPr/>
          </p:nvSpPr>
          <p:spPr>
            <a:xfrm>
              <a:off x="6766560" y="777239"/>
              <a:ext cx="7481" cy="259082"/>
            </a:xfrm>
            <a:custGeom>
              <a:avLst/>
              <a:gdLst/>
              <a:ahLst/>
              <a:cxnLst/>
              <a:rect l="0" t="0" r="0" b="0"/>
              <a:pathLst>
                <a:path w="7481" h="259082">
                  <a:moveTo>
                    <a:pt x="0" y="0"/>
                  </a:moveTo>
                  <a:lnTo>
                    <a:pt x="847" y="32079"/>
                  </a:lnTo>
                  <a:lnTo>
                    <a:pt x="6032" y="65792"/>
                  </a:lnTo>
                  <a:lnTo>
                    <a:pt x="7149" y="100492"/>
                  </a:lnTo>
                  <a:lnTo>
                    <a:pt x="7480" y="137585"/>
                  </a:lnTo>
                  <a:lnTo>
                    <a:pt x="5321" y="175386"/>
                  </a:lnTo>
                  <a:lnTo>
                    <a:pt x="1577" y="208882"/>
                  </a:lnTo>
                  <a:lnTo>
                    <a:pt x="207" y="243941"/>
                  </a:lnTo>
                  <a:lnTo>
                    <a:pt x="0" y="25908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3065"/>
            <p:cNvSpPr/>
            <p:nvPr/>
          </p:nvSpPr>
          <p:spPr>
            <a:xfrm>
              <a:off x="6729518" y="735856"/>
              <a:ext cx="232920" cy="307558"/>
            </a:xfrm>
            <a:custGeom>
              <a:avLst/>
              <a:gdLst/>
              <a:ahLst/>
              <a:cxnLst/>
              <a:rect l="0" t="0" r="0" b="0"/>
              <a:pathLst>
                <a:path w="232920" h="307558">
                  <a:moveTo>
                    <a:pt x="6562" y="71864"/>
                  </a:moveTo>
                  <a:lnTo>
                    <a:pt x="2516" y="67818"/>
                  </a:lnTo>
                  <a:lnTo>
                    <a:pt x="530" y="63575"/>
                  </a:lnTo>
                  <a:lnTo>
                    <a:pt x="0" y="61258"/>
                  </a:lnTo>
                  <a:lnTo>
                    <a:pt x="3301" y="49906"/>
                  </a:lnTo>
                  <a:lnTo>
                    <a:pt x="9641" y="39864"/>
                  </a:lnTo>
                  <a:lnTo>
                    <a:pt x="20927" y="31526"/>
                  </a:lnTo>
                  <a:lnTo>
                    <a:pt x="55428" y="16306"/>
                  </a:lnTo>
                  <a:lnTo>
                    <a:pt x="81436" y="7142"/>
                  </a:lnTo>
                  <a:lnTo>
                    <a:pt x="117025" y="0"/>
                  </a:lnTo>
                  <a:lnTo>
                    <a:pt x="146630" y="994"/>
                  </a:lnTo>
                  <a:lnTo>
                    <a:pt x="180891" y="8915"/>
                  </a:lnTo>
                  <a:lnTo>
                    <a:pt x="196648" y="13688"/>
                  </a:lnTo>
                  <a:lnTo>
                    <a:pt x="209859" y="23148"/>
                  </a:lnTo>
                  <a:lnTo>
                    <a:pt x="220530" y="36665"/>
                  </a:lnTo>
                  <a:lnTo>
                    <a:pt x="230450" y="64163"/>
                  </a:lnTo>
                  <a:lnTo>
                    <a:pt x="232919" y="98745"/>
                  </a:lnTo>
                  <a:lnTo>
                    <a:pt x="227818" y="135802"/>
                  </a:lnTo>
                  <a:lnTo>
                    <a:pt x="215112" y="173594"/>
                  </a:lnTo>
                  <a:lnTo>
                    <a:pt x="194790" y="209909"/>
                  </a:lnTo>
                  <a:lnTo>
                    <a:pt x="158011" y="245793"/>
                  </a:lnTo>
                  <a:lnTo>
                    <a:pt x="122179" y="277341"/>
                  </a:lnTo>
                  <a:lnTo>
                    <a:pt x="85404" y="295865"/>
                  </a:lnTo>
                  <a:lnTo>
                    <a:pt x="49055" y="306307"/>
                  </a:lnTo>
                  <a:lnTo>
                    <a:pt x="32511" y="307557"/>
                  </a:lnTo>
                  <a:lnTo>
                    <a:pt x="28094" y="306039"/>
                  </a:lnTo>
                  <a:lnTo>
                    <a:pt x="20929" y="299837"/>
                  </a:lnTo>
                  <a:lnTo>
                    <a:pt x="17180" y="293694"/>
                  </a:lnTo>
                  <a:lnTo>
                    <a:pt x="15071" y="285476"/>
                  </a:lnTo>
                  <a:lnTo>
                    <a:pt x="14182" y="277604"/>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3066"/>
            <p:cNvSpPr/>
            <p:nvPr/>
          </p:nvSpPr>
          <p:spPr>
            <a:xfrm>
              <a:off x="7971759" y="724031"/>
              <a:ext cx="165315" cy="434209"/>
            </a:xfrm>
            <a:custGeom>
              <a:avLst/>
              <a:gdLst/>
              <a:ahLst/>
              <a:cxnLst/>
              <a:rect l="0" t="0" r="0" b="0"/>
              <a:pathLst>
                <a:path w="165315" h="434209">
                  <a:moveTo>
                    <a:pt x="151160" y="37969"/>
                  </a:moveTo>
                  <a:lnTo>
                    <a:pt x="155206" y="37969"/>
                  </a:lnTo>
                  <a:lnTo>
                    <a:pt x="156397" y="37122"/>
                  </a:lnTo>
                  <a:lnTo>
                    <a:pt x="157192" y="35711"/>
                  </a:lnTo>
                  <a:lnTo>
                    <a:pt x="159418" y="24971"/>
                  </a:lnTo>
                  <a:lnTo>
                    <a:pt x="163956" y="17560"/>
                  </a:lnTo>
                  <a:lnTo>
                    <a:pt x="165314" y="12529"/>
                  </a:lnTo>
                  <a:lnTo>
                    <a:pt x="164829" y="10002"/>
                  </a:lnTo>
                  <a:lnTo>
                    <a:pt x="162033" y="4937"/>
                  </a:lnTo>
                  <a:lnTo>
                    <a:pt x="160102" y="3247"/>
                  </a:lnTo>
                  <a:lnTo>
                    <a:pt x="155699" y="1370"/>
                  </a:lnTo>
                  <a:lnTo>
                    <a:pt x="119741" y="0"/>
                  </a:lnTo>
                  <a:lnTo>
                    <a:pt x="82457" y="8175"/>
                  </a:lnTo>
                  <a:lnTo>
                    <a:pt x="45311" y="20279"/>
                  </a:lnTo>
                  <a:lnTo>
                    <a:pt x="27700" y="28682"/>
                  </a:lnTo>
                  <a:lnTo>
                    <a:pt x="12603" y="41520"/>
                  </a:lnTo>
                  <a:lnTo>
                    <a:pt x="5477" y="51118"/>
                  </a:lnTo>
                  <a:lnTo>
                    <a:pt x="1745" y="63286"/>
                  </a:lnTo>
                  <a:lnTo>
                    <a:pt x="0" y="100099"/>
                  </a:lnTo>
                  <a:lnTo>
                    <a:pt x="4869" y="135504"/>
                  </a:lnTo>
                  <a:lnTo>
                    <a:pt x="10449" y="163952"/>
                  </a:lnTo>
                  <a:lnTo>
                    <a:pt x="20568" y="196935"/>
                  </a:lnTo>
                  <a:lnTo>
                    <a:pt x="28929" y="230414"/>
                  </a:lnTo>
                  <a:lnTo>
                    <a:pt x="36768" y="264887"/>
                  </a:lnTo>
                  <a:lnTo>
                    <a:pt x="42195" y="298808"/>
                  </a:lnTo>
                  <a:lnTo>
                    <a:pt x="43804" y="333412"/>
                  </a:lnTo>
                  <a:lnTo>
                    <a:pt x="44347" y="371400"/>
                  </a:lnTo>
                  <a:lnTo>
                    <a:pt x="43608" y="397280"/>
                  </a:lnTo>
                  <a:lnTo>
                    <a:pt x="33871" y="423868"/>
                  </a:lnTo>
                  <a:lnTo>
                    <a:pt x="29041" y="429613"/>
                  </a:lnTo>
                  <a:lnTo>
                    <a:pt x="21621" y="43420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3067"/>
            <p:cNvSpPr/>
            <p:nvPr/>
          </p:nvSpPr>
          <p:spPr>
            <a:xfrm>
              <a:off x="7429500" y="922020"/>
              <a:ext cx="228601" cy="53341"/>
            </a:xfrm>
            <a:custGeom>
              <a:avLst/>
              <a:gdLst/>
              <a:ahLst/>
              <a:cxnLst/>
              <a:rect l="0" t="0" r="0" b="0"/>
              <a:pathLst>
                <a:path w="228601" h="53341">
                  <a:moveTo>
                    <a:pt x="0" y="53340"/>
                  </a:moveTo>
                  <a:lnTo>
                    <a:pt x="13013" y="52493"/>
                  </a:lnTo>
                  <a:lnTo>
                    <a:pt x="50475" y="42734"/>
                  </a:lnTo>
                  <a:lnTo>
                    <a:pt x="83441" y="35427"/>
                  </a:lnTo>
                  <a:lnTo>
                    <a:pt x="120020" y="23855"/>
                  </a:lnTo>
                  <a:lnTo>
                    <a:pt x="157669" y="13747"/>
                  </a:lnTo>
                  <a:lnTo>
                    <a:pt x="187545" y="5390"/>
                  </a:lnTo>
                  <a:lnTo>
                    <a:pt x="22860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3068"/>
            <p:cNvSpPr/>
            <p:nvPr/>
          </p:nvSpPr>
          <p:spPr>
            <a:xfrm>
              <a:off x="7399049" y="732598"/>
              <a:ext cx="205712" cy="356400"/>
            </a:xfrm>
            <a:custGeom>
              <a:avLst/>
              <a:gdLst/>
              <a:ahLst/>
              <a:cxnLst/>
              <a:rect l="0" t="0" r="0" b="0"/>
              <a:pathLst>
                <a:path w="205712" h="356400">
                  <a:moveTo>
                    <a:pt x="15211" y="82741"/>
                  </a:moveTo>
                  <a:lnTo>
                    <a:pt x="15211" y="115305"/>
                  </a:lnTo>
                  <a:lnTo>
                    <a:pt x="15211" y="145806"/>
                  </a:lnTo>
                  <a:lnTo>
                    <a:pt x="15211" y="178850"/>
                  </a:lnTo>
                  <a:lnTo>
                    <a:pt x="14364" y="216299"/>
                  </a:lnTo>
                  <a:lnTo>
                    <a:pt x="11165" y="244547"/>
                  </a:lnTo>
                  <a:lnTo>
                    <a:pt x="8650" y="280920"/>
                  </a:lnTo>
                  <a:lnTo>
                    <a:pt x="3859" y="313146"/>
                  </a:lnTo>
                  <a:lnTo>
                    <a:pt x="311" y="349520"/>
                  </a:lnTo>
                  <a:lnTo>
                    <a:pt x="0" y="356399"/>
                  </a:lnTo>
                  <a:lnTo>
                    <a:pt x="4025" y="352820"/>
                  </a:lnTo>
                  <a:lnTo>
                    <a:pt x="6005" y="346428"/>
                  </a:lnTo>
                  <a:lnTo>
                    <a:pt x="13483" y="310408"/>
                  </a:lnTo>
                  <a:lnTo>
                    <a:pt x="14699" y="281432"/>
                  </a:lnTo>
                  <a:lnTo>
                    <a:pt x="14983" y="255715"/>
                  </a:lnTo>
                  <a:lnTo>
                    <a:pt x="15110" y="230174"/>
                  </a:lnTo>
                  <a:lnTo>
                    <a:pt x="15166" y="200196"/>
                  </a:lnTo>
                  <a:lnTo>
                    <a:pt x="15190" y="167963"/>
                  </a:lnTo>
                  <a:lnTo>
                    <a:pt x="15202" y="136705"/>
                  </a:lnTo>
                  <a:lnTo>
                    <a:pt x="17464" y="108136"/>
                  </a:lnTo>
                  <a:lnTo>
                    <a:pt x="21240" y="70510"/>
                  </a:lnTo>
                  <a:lnTo>
                    <a:pt x="24617" y="40171"/>
                  </a:lnTo>
                  <a:lnTo>
                    <a:pt x="29299" y="11209"/>
                  </a:lnTo>
                  <a:lnTo>
                    <a:pt x="31376" y="7113"/>
                  </a:lnTo>
                  <a:lnTo>
                    <a:pt x="34453" y="4383"/>
                  </a:lnTo>
                  <a:lnTo>
                    <a:pt x="44619" y="540"/>
                  </a:lnTo>
                  <a:lnTo>
                    <a:pt x="47516" y="0"/>
                  </a:lnTo>
                  <a:lnTo>
                    <a:pt x="59684" y="3286"/>
                  </a:lnTo>
                  <a:lnTo>
                    <a:pt x="66868" y="9610"/>
                  </a:lnTo>
                  <a:lnTo>
                    <a:pt x="91932" y="41806"/>
                  </a:lnTo>
                  <a:lnTo>
                    <a:pt x="106806" y="71177"/>
                  </a:lnTo>
                  <a:lnTo>
                    <a:pt x="121936" y="108948"/>
                  </a:lnTo>
                  <a:lnTo>
                    <a:pt x="132071" y="138416"/>
                  </a:lnTo>
                  <a:lnTo>
                    <a:pt x="142219" y="171268"/>
                  </a:lnTo>
                  <a:lnTo>
                    <a:pt x="152375" y="203366"/>
                  </a:lnTo>
                  <a:lnTo>
                    <a:pt x="162532" y="233719"/>
                  </a:lnTo>
                  <a:lnTo>
                    <a:pt x="172691" y="261320"/>
                  </a:lnTo>
                  <a:lnTo>
                    <a:pt x="187931" y="296615"/>
                  </a:lnTo>
                  <a:lnTo>
                    <a:pt x="201244" y="331651"/>
                  </a:lnTo>
                  <a:lnTo>
                    <a:pt x="205711" y="34182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3069"/>
            <p:cNvSpPr/>
            <p:nvPr/>
          </p:nvSpPr>
          <p:spPr>
            <a:xfrm>
              <a:off x="7052008" y="784860"/>
              <a:ext cx="238456" cy="274125"/>
            </a:xfrm>
            <a:custGeom>
              <a:avLst/>
              <a:gdLst/>
              <a:ahLst/>
              <a:cxnLst/>
              <a:rect l="0" t="0" r="0" b="0"/>
              <a:pathLst>
                <a:path w="238456" h="274125">
                  <a:moveTo>
                    <a:pt x="34592" y="53340"/>
                  </a:moveTo>
                  <a:lnTo>
                    <a:pt x="33745" y="86761"/>
                  </a:lnTo>
                  <a:lnTo>
                    <a:pt x="26302" y="123002"/>
                  </a:lnTo>
                  <a:lnTo>
                    <a:pt x="21411" y="154978"/>
                  </a:lnTo>
                  <a:lnTo>
                    <a:pt x="17703" y="189006"/>
                  </a:lnTo>
                  <a:lnTo>
                    <a:pt x="11243" y="220537"/>
                  </a:lnTo>
                  <a:lnTo>
                    <a:pt x="5520" y="253442"/>
                  </a:lnTo>
                  <a:lnTo>
                    <a:pt x="2480" y="263065"/>
                  </a:lnTo>
                  <a:lnTo>
                    <a:pt x="484" y="266816"/>
                  </a:lnTo>
                  <a:lnTo>
                    <a:pt x="0" y="269317"/>
                  </a:lnTo>
                  <a:lnTo>
                    <a:pt x="524" y="270985"/>
                  </a:lnTo>
                  <a:lnTo>
                    <a:pt x="3902" y="274124"/>
                  </a:lnTo>
                  <a:lnTo>
                    <a:pt x="8095" y="270216"/>
                  </a:lnTo>
                  <a:lnTo>
                    <a:pt x="10115" y="263747"/>
                  </a:lnTo>
                  <a:lnTo>
                    <a:pt x="16755" y="227897"/>
                  </a:lnTo>
                  <a:lnTo>
                    <a:pt x="18582" y="193866"/>
                  </a:lnTo>
                  <a:lnTo>
                    <a:pt x="19124" y="156972"/>
                  </a:lnTo>
                  <a:lnTo>
                    <a:pt x="19284" y="119229"/>
                  </a:lnTo>
                  <a:lnTo>
                    <a:pt x="19331" y="82082"/>
                  </a:lnTo>
                  <a:lnTo>
                    <a:pt x="19345" y="50943"/>
                  </a:lnTo>
                  <a:lnTo>
                    <a:pt x="19352" y="17494"/>
                  </a:lnTo>
                  <a:lnTo>
                    <a:pt x="20199" y="16742"/>
                  </a:lnTo>
                  <a:lnTo>
                    <a:pt x="23397" y="15907"/>
                  </a:lnTo>
                  <a:lnTo>
                    <a:pt x="24589" y="17378"/>
                  </a:lnTo>
                  <a:lnTo>
                    <a:pt x="35120" y="50657"/>
                  </a:lnTo>
                  <a:lnTo>
                    <a:pt x="44856" y="87335"/>
                  </a:lnTo>
                  <a:lnTo>
                    <a:pt x="56448" y="117129"/>
                  </a:lnTo>
                  <a:lnTo>
                    <a:pt x="70606" y="151450"/>
                  </a:lnTo>
                  <a:lnTo>
                    <a:pt x="85526" y="184386"/>
                  </a:lnTo>
                  <a:lnTo>
                    <a:pt x="110974" y="218925"/>
                  </a:lnTo>
                  <a:lnTo>
                    <a:pt x="133186" y="240674"/>
                  </a:lnTo>
                  <a:lnTo>
                    <a:pt x="157925" y="253374"/>
                  </a:lnTo>
                  <a:lnTo>
                    <a:pt x="170121" y="254286"/>
                  </a:lnTo>
                  <a:lnTo>
                    <a:pt x="191749" y="247973"/>
                  </a:lnTo>
                  <a:lnTo>
                    <a:pt x="207217" y="236974"/>
                  </a:lnTo>
                  <a:lnTo>
                    <a:pt x="218478" y="222990"/>
                  </a:lnTo>
                  <a:lnTo>
                    <a:pt x="229869" y="190928"/>
                  </a:lnTo>
                  <a:lnTo>
                    <a:pt x="236855" y="161087"/>
                  </a:lnTo>
                  <a:lnTo>
                    <a:pt x="238455" y="126657"/>
                  </a:lnTo>
                  <a:lnTo>
                    <a:pt x="233943" y="94631"/>
                  </a:lnTo>
                  <a:lnTo>
                    <a:pt x="227243" y="63693"/>
                  </a:lnTo>
                  <a:lnTo>
                    <a:pt x="217395" y="27413"/>
                  </a:lnTo>
                  <a:lnTo>
                    <a:pt x="209829" y="11227"/>
                  </a:lnTo>
                  <a:lnTo>
                    <a:pt x="204761" y="4989"/>
                  </a:lnTo>
                  <a:lnTo>
                    <a:pt x="19461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8" name="SMARTInkShape-Group401"/>
          <p:cNvGrpSpPr/>
          <p:nvPr/>
        </p:nvGrpSpPr>
        <p:grpSpPr>
          <a:xfrm>
            <a:off x="3802380" y="1889759"/>
            <a:ext cx="1821181" cy="4107004"/>
            <a:chOff x="3802380" y="1889759"/>
            <a:chExt cx="1821181" cy="4107004"/>
          </a:xfrm>
        </p:grpSpPr>
        <p:sp>
          <p:nvSpPr>
            <p:cNvPr id="30" name="SMARTInkShape-3070"/>
            <p:cNvSpPr/>
            <p:nvPr/>
          </p:nvSpPr>
          <p:spPr>
            <a:xfrm>
              <a:off x="5547674" y="5433060"/>
              <a:ext cx="7307" cy="289560"/>
            </a:xfrm>
            <a:custGeom>
              <a:avLst/>
              <a:gdLst/>
              <a:ahLst/>
              <a:cxnLst/>
              <a:rect l="0" t="0" r="0" b="0"/>
              <a:pathLst>
                <a:path w="7307" h="289560">
                  <a:moveTo>
                    <a:pt x="7306" y="0"/>
                  </a:moveTo>
                  <a:lnTo>
                    <a:pt x="3260" y="0"/>
                  </a:lnTo>
                  <a:lnTo>
                    <a:pt x="2069" y="846"/>
                  </a:lnTo>
                  <a:lnTo>
                    <a:pt x="1274" y="2257"/>
                  </a:lnTo>
                  <a:lnTo>
                    <a:pt x="0" y="10606"/>
                  </a:lnTo>
                  <a:lnTo>
                    <a:pt x="1984" y="41754"/>
                  </a:lnTo>
                  <a:lnTo>
                    <a:pt x="6255" y="79461"/>
                  </a:lnTo>
                  <a:lnTo>
                    <a:pt x="6994" y="113478"/>
                  </a:lnTo>
                  <a:lnTo>
                    <a:pt x="7213" y="146324"/>
                  </a:lnTo>
                  <a:lnTo>
                    <a:pt x="7278" y="181550"/>
                  </a:lnTo>
                  <a:lnTo>
                    <a:pt x="7297" y="218798"/>
                  </a:lnTo>
                  <a:lnTo>
                    <a:pt x="7302" y="246257"/>
                  </a:lnTo>
                  <a:lnTo>
                    <a:pt x="7305" y="283857"/>
                  </a:lnTo>
                  <a:lnTo>
                    <a:pt x="7306" y="28955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3071"/>
            <p:cNvSpPr/>
            <p:nvPr/>
          </p:nvSpPr>
          <p:spPr>
            <a:xfrm>
              <a:off x="5425439" y="5425439"/>
              <a:ext cx="30301" cy="235730"/>
            </a:xfrm>
            <a:custGeom>
              <a:avLst/>
              <a:gdLst/>
              <a:ahLst/>
              <a:cxnLst/>
              <a:rect l="0" t="0" r="0" b="0"/>
              <a:pathLst>
                <a:path w="30301" h="235730">
                  <a:moveTo>
                    <a:pt x="22861" y="0"/>
                  </a:moveTo>
                  <a:lnTo>
                    <a:pt x="16300" y="0"/>
                  </a:lnTo>
                  <a:lnTo>
                    <a:pt x="15946" y="847"/>
                  </a:lnTo>
                  <a:lnTo>
                    <a:pt x="15334" y="10607"/>
                  </a:lnTo>
                  <a:lnTo>
                    <a:pt x="27397" y="47047"/>
                  </a:lnTo>
                  <a:lnTo>
                    <a:pt x="29872" y="78721"/>
                  </a:lnTo>
                  <a:lnTo>
                    <a:pt x="30300" y="107427"/>
                  </a:lnTo>
                  <a:lnTo>
                    <a:pt x="26400" y="143423"/>
                  </a:lnTo>
                  <a:lnTo>
                    <a:pt x="17476" y="179382"/>
                  </a:lnTo>
                  <a:lnTo>
                    <a:pt x="3361" y="214524"/>
                  </a:lnTo>
                  <a:lnTo>
                    <a:pt x="39" y="235729"/>
                  </a:lnTo>
                  <a:lnTo>
                    <a:pt x="0" y="2286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3072"/>
            <p:cNvSpPr/>
            <p:nvPr/>
          </p:nvSpPr>
          <p:spPr>
            <a:xfrm>
              <a:off x="5144176" y="5524601"/>
              <a:ext cx="220305" cy="167539"/>
            </a:xfrm>
            <a:custGeom>
              <a:avLst/>
              <a:gdLst/>
              <a:ahLst/>
              <a:cxnLst/>
              <a:rect l="0" t="0" r="0" b="0"/>
              <a:pathLst>
                <a:path w="220305" h="167539">
                  <a:moveTo>
                    <a:pt x="128863" y="15138"/>
                  </a:moveTo>
                  <a:lnTo>
                    <a:pt x="117512" y="3787"/>
                  </a:lnTo>
                  <a:lnTo>
                    <a:pt x="110836" y="1626"/>
                  </a:lnTo>
                  <a:lnTo>
                    <a:pt x="84461" y="0"/>
                  </a:lnTo>
                  <a:lnTo>
                    <a:pt x="77238" y="2201"/>
                  </a:lnTo>
                  <a:lnTo>
                    <a:pt x="40677" y="21858"/>
                  </a:lnTo>
                  <a:lnTo>
                    <a:pt x="10884" y="45834"/>
                  </a:lnTo>
                  <a:lnTo>
                    <a:pt x="4462" y="55874"/>
                  </a:lnTo>
                  <a:lnTo>
                    <a:pt x="339" y="73860"/>
                  </a:lnTo>
                  <a:lnTo>
                    <a:pt x="0" y="77146"/>
                  </a:lnTo>
                  <a:lnTo>
                    <a:pt x="1882" y="83055"/>
                  </a:lnTo>
                  <a:lnTo>
                    <a:pt x="3569" y="85817"/>
                  </a:lnTo>
                  <a:lnTo>
                    <a:pt x="6387" y="87657"/>
                  </a:lnTo>
                  <a:lnTo>
                    <a:pt x="18444" y="90248"/>
                  </a:lnTo>
                  <a:lnTo>
                    <a:pt x="48548" y="90396"/>
                  </a:lnTo>
                  <a:lnTo>
                    <a:pt x="84268" y="81926"/>
                  </a:lnTo>
                  <a:lnTo>
                    <a:pt x="93803" y="76995"/>
                  </a:lnTo>
                  <a:lnTo>
                    <a:pt x="128674" y="48002"/>
                  </a:lnTo>
                  <a:lnTo>
                    <a:pt x="136027" y="45758"/>
                  </a:lnTo>
                  <a:lnTo>
                    <a:pt x="143041" y="81664"/>
                  </a:lnTo>
                  <a:lnTo>
                    <a:pt x="154616" y="118262"/>
                  </a:lnTo>
                  <a:lnTo>
                    <a:pt x="161988" y="134217"/>
                  </a:lnTo>
                  <a:lnTo>
                    <a:pt x="169268" y="142287"/>
                  </a:lnTo>
                  <a:lnTo>
                    <a:pt x="177301" y="149542"/>
                  </a:lnTo>
                  <a:lnTo>
                    <a:pt x="183694" y="158411"/>
                  </a:lnTo>
                  <a:lnTo>
                    <a:pt x="187430" y="161454"/>
                  </a:lnTo>
                  <a:lnTo>
                    <a:pt x="199933" y="165736"/>
                  </a:lnTo>
                  <a:lnTo>
                    <a:pt x="220304" y="16753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3073"/>
            <p:cNvSpPr/>
            <p:nvPr/>
          </p:nvSpPr>
          <p:spPr>
            <a:xfrm>
              <a:off x="4823564" y="5479049"/>
              <a:ext cx="281837" cy="174991"/>
            </a:xfrm>
            <a:custGeom>
              <a:avLst/>
              <a:gdLst/>
              <a:ahLst/>
              <a:cxnLst/>
              <a:rect l="0" t="0" r="0" b="0"/>
              <a:pathLst>
                <a:path w="281837" h="174991">
                  <a:moveTo>
                    <a:pt x="30376" y="53070"/>
                  </a:moveTo>
                  <a:lnTo>
                    <a:pt x="30376" y="87120"/>
                  </a:lnTo>
                  <a:lnTo>
                    <a:pt x="29529" y="116661"/>
                  </a:lnTo>
                  <a:lnTo>
                    <a:pt x="22615" y="140975"/>
                  </a:lnTo>
                  <a:lnTo>
                    <a:pt x="19024" y="146608"/>
                  </a:lnTo>
                  <a:lnTo>
                    <a:pt x="14606" y="149676"/>
                  </a:lnTo>
                  <a:lnTo>
                    <a:pt x="7603" y="151808"/>
                  </a:lnTo>
                  <a:lnTo>
                    <a:pt x="3885" y="151987"/>
                  </a:lnTo>
                  <a:lnTo>
                    <a:pt x="2555" y="151188"/>
                  </a:lnTo>
                  <a:lnTo>
                    <a:pt x="1668" y="149808"/>
                  </a:lnTo>
                  <a:lnTo>
                    <a:pt x="421" y="143822"/>
                  </a:lnTo>
                  <a:lnTo>
                    <a:pt x="0" y="134215"/>
                  </a:lnTo>
                  <a:lnTo>
                    <a:pt x="12899" y="98329"/>
                  </a:lnTo>
                  <a:lnTo>
                    <a:pt x="25336" y="63034"/>
                  </a:lnTo>
                  <a:lnTo>
                    <a:pt x="34909" y="48750"/>
                  </a:lnTo>
                  <a:lnTo>
                    <a:pt x="70462" y="15260"/>
                  </a:lnTo>
                  <a:lnTo>
                    <a:pt x="83751" y="6633"/>
                  </a:lnTo>
                  <a:lnTo>
                    <a:pt x="100754" y="1775"/>
                  </a:lnTo>
                  <a:lnTo>
                    <a:pt x="122753" y="0"/>
                  </a:lnTo>
                  <a:lnTo>
                    <a:pt x="128723" y="2108"/>
                  </a:lnTo>
                  <a:lnTo>
                    <a:pt x="131500" y="3855"/>
                  </a:lnTo>
                  <a:lnTo>
                    <a:pt x="139455" y="14405"/>
                  </a:lnTo>
                  <a:lnTo>
                    <a:pt x="147174" y="28255"/>
                  </a:lnTo>
                  <a:lnTo>
                    <a:pt x="151284" y="54190"/>
                  </a:lnTo>
                  <a:lnTo>
                    <a:pt x="151149" y="75415"/>
                  </a:lnTo>
                  <a:lnTo>
                    <a:pt x="144508" y="108682"/>
                  </a:lnTo>
                  <a:lnTo>
                    <a:pt x="135308" y="136206"/>
                  </a:lnTo>
                  <a:lnTo>
                    <a:pt x="129537" y="144367"/>
                  </a:lnTo>
                  <a:lnTo>
                    <a:pt x="129466" y="140423"/>
                  </a:lnTo>
                  <a:lnTo>
                    <a:pt x="133490" y="129847"/>
                  </a:lnTo>
                  <a:lnTo>
                    <a:pt x="152354" y="92212"/>
                  </a:lnTo>
                  <a:lnTo>
                    <a:pt x="171087" y="60671"/>
                  </a:lnTo>
                  <a:lnTo>
                    <a:pt x="195609" y="33082"/>
                  </a:lnTo>
                  <a:lnTo>
                    <a:pt x="214800" y="21654"/>
                  </a:lnTo>
                  <a:lnTo>
                    <a:pt x="228483" y="16951"/>
                  </a:lnTo>
                  <a:lnTo>
                    <a:pt x="241944" y="15558"/>
                  </a:lnTo>
                  <a:lnTo>
                    <a:pt x="249431" y="17489"/>
                  </a:lnTo>
                  <a:lnTo>
                    <a:pt x="261135" y="25628"/>
                  </a:lnTo>
                  <a:lnTo>
                    <a:pt x="264168" y="34947"/>
                  </a:lnTo>
                  <a:lnTo>
                    <a:pt x="268134" y="52216"/>
                  </a:lnTo>
                  <a:lnTo>
                    <a:pt x="271513" y="63697"/>
                  </a:lnTo>
                  <a:lnTo>
                    <a:pt x="273978" y="100591"/>
                  </a:lnTo>
                  <a:lnTo>
                    <a:pt x="274195" y="136136"/>
                  </a:lnTo>
                  <a:lnTo>
                    <a:pt x="274214" y="162063"/>
                  </a:lnTo>
                  <a:lnTo>
                    <a:pt x="275061" y="163832"/>
                  </a:lnTo>
                  <a:lnTo>
                    <a:pt x="276472" y="165012"/>
                  </a:lnTo>
                  <a:lnTo>
                    <a:pt x="278260" y="165798"/>
                  </a:lnTo>
                  <a:lnTo>
                    <a:pt x="279452" y="167169"/>
                  </a:lnTo>
                  <a:lnTo>
                    <a:pt x="281836" y="17499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3074"/>
            <p:cNvSpPr/>
            <p:nvPr/>
          </p:nvSpPr>
          <p:spPr>
            <a:xfrm>
              <a:off x="4747809" y="2026920"/>
              <a:ext cx="365211" cy="159536"/>
            </a:xfrm>
            <a:custGeom>
              <a:avLst/>
              <a:gdLst/>
              <a:ahLst/>
              <a:cxnLst/>
              <a:rect l="0" t="0" r="0" b="0"/>
              <a:pathLst>
                <a:path w="365211" h="159536">
                  <a:moveTo>
                    <a:pt x="98510" y="60959"/>
                  </a:moveTo>
                  <a:lnTo>
                    <a:pt x="98510" y="54399"/>
                  </a:lnTo>
                  <a:lnTo>
                    <a:pt x="91950" y="46872"/>
                  </a:lnTo>
                  <a:lnTo>
                    <a:pt x="87159" y="46061"/>
                  </a:lnTo>
                  <a:lnTo>
                    <a:pt x="66445" y="52310"/>
                  </a:lnTo>
                  <a:lnTo>
                    <a:pt x="54108" y="61125"/>
                  </a:lnTo>
                  <a:lnTo>
                    <a:pt x="32027" y="84176"/>
                  </a:lnTo>
                  <a:lnTo>
                    <a:pt x="5712" y="119400"/>
                  </a:lnTo>
                  <a:lnTo>
                    <a:pt x="1306" y="130581"/>
                  </a:lnTo>
                  <a:lnTo>
                    <a:pt x="0" y="139255"/>
                  </a:lnTo>
                  <a:lnTo>
                    <a:pt x="1953" y="144582"/>
                  </a:lnTo>
                  <a:lnTo>
                    <a:pt x="3659" y="147188"/>
                  </a:lnTo>
                  <a:lnTo>
                    <a:pt x="5643" y="148925"/>
                  </a:lnTo>
                  <a:lnTo>
                    <a:pt x="10105" y="150855"/>
                  </a:lnTo>
                  <a:lnTo>
                    <a:pt x="21422" y="151942"/>
                  </a:lnTo>
                  <a:lnTo>
                    <a:pt x="28407" y="149938"/>
                  </a:lnTo>
                  <a:lnTo>
                    <a:pt x="62158" y="129475"/>
                  </a:lnTo>
                  <a:lnTo>
                    <a:pt x="70500" y="123584"/>
                  </a:lnTo>
                  <a:lnTo>
                    <a:pt x="87275" y="102303"/>
                  </a:lnTo>
                  <a:lnTo>
                    <a:pt x="92434" y="91578"/>
                  </a:lnTo>
                  <a:lnTo>
                    <a:pt x="97310" y="85352"/>
                  </a:lnTo>
                  <a:lnTo>
                    <a:pt x="98557" y="85688"/>
                  </a:lnTo>
                  <a:lnTo>
                    <a:pt x="104966" y="90515"/>
                  </a:lnTo>
                  <a:lnTo>
                    <a:pt x="105613" y="93287"/>
                  </a:lnTo>
                  <a:lnTo>
                    <a:pt x="106121" y="120917"/>
                  </a:lnTo>
                  <a:lnTo>
                    <a:pt x="107818" y="124638"/>
                  </a:lnTo>
                  <a:lnTo>
                    <a:pt x="123296" y="139388"/>
                  </a:lnTo>
                  <a:lnTo>
                    <a:pt x="128718" y="142384"/>
                  </a:lnTo>
                  <a:lnTo>
                    <a:pt x="138788" y="144070"/>
                  </a:lnTo>
                  <a:lnTo>
                    <a:pt x="162297" y="143839"/>
                  </a:lnTo>
                  <a:lnTo>
                    <a:pt x="187448" y="134161"/>
                  </a:lnTo>
                  <a:lnTo>
                    <a:pt x="204527" y="121859"/>
                  </a:lnTo>
                  <a:lnTo>
                    <a:pt x="232399" y="93837"/>
                  </a:lnTo>
                  <a:lnTo>
                    <a:pt x="239687" y="81331"/>
                  </a:lnTo>
                  <a:lnTo>
                    <a:pt x="243070" y="71887"/>
                  </a:lnTo>
                  <a:lnTo>
                    <a:pt x="249711" y="62566"/>
                  </a:lnTo>
                  <a:lnTo>
                    <a:pt x="250110" y="62877"/>
                  </a:lnTo>
                  <a:lnTo>
                    <a:pt x="250555" y="65481"/>
                  </a:lnTo>
                  <a:lnTo>
                    <a:pt x="256895" y="76460"/>
                  </a:lnTo>
                  <a:lnTo>
                    <a:pt x="258488" y="114505"/>
                  </a:lnTo>
                  <a:lnTo>
                    <a:pt x="258529" y="151736"/>
                  </a:lnTo>
                  <a:lnTo>
                    <a:pt x="258530" y="159535"/>
                  </a:lnTo>
                  <a:lnTo>
                    <a:pt x="259377" y="125121"/>
                  </a:lnTo>
                  <a:lnTo>
                    <a:pt x="266291" y="88668"/>
                  </a:lnTo>
                  <a:lnTo>
                    <a:pt x="276664" y="52975"/>
                  </a:lnTo>
                  <a:lnTo>
                    <a:pt x="291777" y="29718"/>
                  </a:lnTo>
                  <a:lnTo>
                    <a:pt x="301872" y="19059"/>
                  </a:lnTo>
                  <a:lnTo>
                    <a:pt x="310531" y="13268"/>
                  </a:lnTo>
                  <a:lnTo>
                    <a:pt x="324926" y="9293"/>
                  </a:lnTo>
                  <a:lnTo>
                    <a:pt x="343986" y="5582"/>
                  </a:lnTo>
                  <a:lnTo>
                    <a:pt x="36521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3075"/>
            <p:cNvSpPr/>
            <p:nvPr/>
          </p:nvSpPr>
          <p:spPr>
            <a:xfrm>
              <a:off x="5196850" y="1889759"/>
              <a:ext cx="15231" cy="236221"/>
            </a:xfrm>
            <a:custGeom>
              <a:avLst/>
              <a:gdLst/>
              <a:ahLst/>
              <a:cxnLst/>
              <a:rect l="0" t="0" r="0" b="0"/>
              <a:pathLst>
                <a:path w="15231" h="236221">
                  <a:moveTo>
                    <a:pt x="15230" y="0"/>
                  </a:moveTo>
                  <a:lnTo>
                    <a:pt x="15230" y="33309"/>
                  </a:lnTo>
                  <a:lnTo>
                    <a:pt x="15230" y="65180"/>
                  </a:lnTo>
                  <a:lnTo>
                    <a:pt x="15230" y="102434"/>
                  </a:lnTo>
                  <a:lnTo>
                    <a:pt x="11184" y="132327"/>
                  </a:lnTo>
                  <a:lnTo>
                    <a:pt x="4623" y="162634"/>
                  </a:lnTo>
                  <a:lnTo>
                    <a:pt x="905" y="196285"/>
                  </a:lnTo>
                  <a:lnTo>
                    <a:pt x="0" y="232017"/>
                  </a:lnTo>
                  <a:lnTo>
                    <a:pt x="843" y="233418"/>
                  </a:lnTo>
                  <a:lnTo>
                    <a:pt x="2252" y="234352"/>
                  </a:lnTo>
                  <a:lnTo>
                    <a:pt x="7610" y="23622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3076"/>
            <p:cNvSpPr/>
            <p:nvPr/>
          </p:nvSpPr>
          <p:spPr>
            <a:xfrm>
              <a:off x="4556759" y="5471160"/>
              <a:ext cx="165680" cy="174880"/>
            </a:xfrm>
            <a:custGeom>
              <a:avLst/>
              <a:gdLst/>
              <a:ahLst/>
              <a:cxnLst/>
              <a:rect l="0" t="0" r="0" b="0"/>
              <a:pathLst>
                <a:path w="165680" h="174880">
                  <a:moveTo>
                    <a:pt x="160021" y="0"/>
                  </a:moveTo>
                  <a:lnTo>
                    <a:pt x="126555" y="0"/>
                  </a:lnTo>
                  <a:lnTo>
                    <a:pt x="91894" y="0"/>
                  </a:lnTo>
                  <a:lnTo>
                    <a:pt x="54293" y="846"/>
                  </a:lnTo>
                  <a:lnTo>
                    <a:pt x="33550" y="7760"/>
                  </a:lnTo>
                  <a:lnTo>
                    <a:pt x="28176" y="11351"/>
                  </a:lnTo>
                  <a:lnTo>
                    <a:pt x="25223" y="15769"/>
                  </a:lnTo>
                  <a:lnTo>
                    <a:pt x="24435" y="18132"/>
                  </a:lnTo>
                  <a:lnTo>
                    <a:pt x="24757" y="20555"/>
                  </a:lnTo>
                  <a:lnTo>
                    <a:pt x="27372" y="25504"/>
                  </a:lnTo>
                  <a:lnTo>
                    <a:pt x="44859" y="44694"/>
                  </a:lnTo>
                  <a:lnTo>
                    <a:pt x="77853" y="67232"/>
                  </a:lnTo>
                  <a:lnTo>
                    <a:pt x="112261" y="89339"/>
                  </a:lnTo>
                  <a:lnTo>
                    <a:pt x="139432" y="109947"/>
                  </a:lnTo>
                  <a:lnTo>
                    <a:pt x="163227" y="133680"/>
                  </a:lnTo>
                  <a:lnTo>
                    <a:pt x="165679" y="139282"/>
                  </a:lnTo>
                  <a:lnTo>
                    <a:pt x="165486" y="141961"/>
                  </a:lnTo>
                  <a:lnTo>
                    <a:pt x="156862" y="158948"/>
                  </a:lnTo>
                  <a:lnTo>
                    <a:pt x="153682" y="161845"/>
                  </a:lnTo>
                  <a:lnTo>
                    <a:pt x="125821" y="172368"/>
                  </a:lnTo>
                  <a:lnTo>
                    <a:pt x="90951" y="174879"/>
                  </a:lnTo>
                  <a:lnTo>
                    <a:pt x="55534" y="169178"/>
                  </a:lnTo>
                  <a:lnTo>
                    <a:pt x="38750" y="165837"/>
                  </a:lnTo>
                  <a:lnTo>
                    <a:pt x="25311" y="159485"/>
                  </a:lnTo>
                  <a:lnTo>
                    <a:pt x="6093" y="147249"/>
                  </a:lnTo>
                  <a:lnTo>
                    <a:pt x="2708" y="142208"/>
                  </a:lnTo>
                  <a:lnTo>
                    <a:pt x="0" y="12954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3077"/>
            <p:cNvSpPr/>
            <p:nvPr/>
          </p:nvSpPr>
          <p:spPr>
            <a:xfrm>
              <a:off x="5244503" y="2415672"/>
              <a:ext cx="379058" cy="167364"/>
            </a:xfrm>
            <a:custGeom>
              <a:avLst/>
              <a:gdLst/>
              <a:ahLst/>
              <a:cxnLst/>
              <a:rect l="0" t="0" r="0" b="0"/>
              <a:pathLst>
                <a:path w="379058" h="167364">
                  <a:moveTo>
                    <a:pt x="20916" y="76068"/>
                  </a:moveTo>
                  <a:lnTo>
                    <a:pt x="20916" y="64430"/>
                  </a:lnTo>
                  <a:lnTo>
                    <a:pt x="21763" y="63229"/>
                  </a:lnTo>
                  <a:lnTo>
                    <a:pt x="23174" y="62429"/>
                  </a:lnTo>
                  <a:lnTo>
                    <a:pt x="61033" y="53932"/>
                  </a:lnTo>
                  <a:lnTo>
                    <a:pt x="71656" y="52575"/>
                  </a:lnTo>
                  <a:lnTo>
                    <a:pt x="84305" y="47188"/>
                  </a:lnTo>
                  <a:lnTo>
                    <a:pt x="106354" y="32805"/>
                  </a:lnTo>
                  <a:lnTo>
                    <a:pt x="109689" y="27771"/>
                  </a:lnTo>
                  <a:lnTo>
                    <a:pt x="111566" y="20177"/>
                  </a:lnTo>
                  <a:lnTo>
                    <a:pt x="112122" y="12564"/>
                  </a:lnTo>
                  <a:lnTo>
                    <a:pt x="109994" y="7486"/>
                  </a:lnTo>
                  <a:lnTo>
                    <a:pt x="108242" y="4946"/>
                  </a:lnTo>
                  <a:lnTo>
                    <a:pt x="104036" y="2125"/>
                  </a:lnTo>
                  <a:lnTo>
                    <a:pt x="98499" y="871"/>
                  </a:lnTo>
                  <a:lnTo>
                    <a:pt x="76310" y="0"/>
                  </a:lnTo>
                  <a:lnTo>
                    <a:pt x="57367" y="3952"/>
                  </a:lnTo>
                  <a:lnTo>
                    <a:pt x="39713" y="14530"/>
                  </a:lnTo>
                  <a:lnTo>
                    <a:pt x="19424" y="33275"/>
                  </a:lnTo>
                  <a:lnTo>
                    <a:pt x="9279" y="49089"/>
                  </a:lnTo>
                  <a:lnTo>
                    <a:pt x="524" y="74501"/>
                  </a:lnTo>
                  <a:lnTo>
                    <a:pt x="0" y="85531"/>
                  </a:lnTo>
                  <a:lnTo>
                    <a:pt x="2589" y="96078"/>
                  </a:lnTo>
                  <a:lnTo>
                    <a:pt x="16387" y="115800"/>
                  </a:lnTo>
                  <a:lnTo>
                    <a:pt x="22572" y="122795"/>
                  </a:lnTo>
                  <a:lnTo>
                    <a:pt x="45608" y="134185"/>
                  </a:lnTo>
                  <a:lnTo>
                    <a:pt x="72360" y="142330"/>
                  </a:lnTo>
                  <a:lnTo>
                    <a:pt x="98247" y="144190"/>
                  </a:lnTo>
                  <a:lnTo>
                    <a:pt x="126973" y="138474"/>
                  </a:lnTo>
                  <a:lnTo>
                    <a:pt x="155120" y="126723"/>
                  </a:lnTo>
                  <a:lnTo>
                    <a:pt x="170653" y="115160"/>
                  </a:lnTo>
                  <a:lnTo>
                    <a:pt x="207233" y="78878"/>
                  </a:lnTo>
                  <a:lnTo>
                    <a:pt x="211368" y="68583"/>
                  </a:lnTo>
                  <a:lnTo>
                    <a:pt x="215448" y="72533"/>
                  </a:lnTo>
                  <a:lnTo>
                    <a:pt x="217441" y="76754"/>
                  </a:lnTo>
                  <a:lnTo>
                    <a:pt x="219821" y="114648"/>
                  </a:lnTo>
                  <a:lnTo>
                    <a:pt x="228440" y="149889"/>
                  </a:lnTo>
                  <a:lnTo>
                    <a:pt x="231682" y="156291"/>
                  </a:lnTo>
                  <a:lnTo>
                    <a:pt x="234247" y="167363"/>
                  </a:lnTo>
                  <a:lnTo>
                    <a:pt x="234276" y="134099"/>
                  </a:lnTo>
                  <a:lnTo>
                    <a:pt x="236534" y="111833"/>
                  </a:lnTo>
                  <a:lnTo>
                    <a:pt x="244882" y="87272"/>
                  </a:lnTo>
                  <a:lnTo>
                    <a:pt x="260279" y="71297"/>
                  </a:lnTo>
                  <a:lnTo>
                    <a:pt x="283000" y="56812"/>
                  </a:lnTo>
                  <a:lnTo>
                    <a:pt x="319897" y="41448"/>
                  </a:lnTo>
                  <a:lnTo>
                    <a:pt x="356153" y="35913"/>
                  </a:lnTo>
                  <a:lnTo>
                    <a:pt x="379057" y="3034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3078"/>
            <p:cNvSpPr/>
            <p:nvPr/>
          </p:nvSpPr>
          <p:spPr>
            <a:xfrm>
              <a:off x="5059680" y="2446019"/>
              <a:ext cx="171232" cy="236077"/>
            </a:xfrm>
            <a:custGeom>
              <a:avLst/>
              <a:gdLst/>
              <a:ahLst/>
              <a:cxnLst/>
              <a:rect l="0" t="0" r="0" b="0"/>
              <a:pathLst>
                <a:path w="171232" h="236077">
                  <a:moveTo>
                    <a:pt x="99059" y="0"/>
                  </a:moveTo>
                  <a:lnTo>
                    <a:pt x="80927" y="0"/>
                  </a:lnTo>
                  <a:lnTo>
                    <a:pt x="76042" y="2258"/>
                  </a:lnTo>
                  <a:lnTo>
                    <a:pt x="73555" y="4046"/>
                  </a:lnTo>
                  <a:lnTo>
                    <a:pt x="60946" y="23728"/>
                  </a:lnTo>
                  <a:lnTo>
                    <a:pt x="51078" y="38357"/>
                  </a:lnTo>
                  <a:lnTo>
                    <a:pt x="36618" y="58471"/>
                  </a:lnTo>
                  <a:lnTo>
                    <a:pt x="32298" y="69630"/>
                  </a:lnTo>
                  <a:lnTo>
                    <a:pt x="31018" y="78299"/>
                  </a:lnTo>
                  <a:lnTo>
                    <a:pt x="32532" y="80986"/>
                  </a:lnTo>
                  <a:lnTo>
                    <a:pt x="38730" y="86230"/>
                  </a:lnTo>
                  <a:lnTo>
                    <a:pt x="44871" y="89125"/>
                  </a:lnTo>
                  <a:lnTo>
                    <a:pt x="59757" y="90983"/>
                  </a:lnTo>
                  <a:lnTo>
                    <a:pt x="74056" y="87260"/>
                  </a:lnTo>
                  <a:lnTo>
                    <a:pt x="87974" y="78417"/>
                  </a:lnTo>
                  <a:lnTo>
                    <a:pt x="96245" y="70178"/>
                  </a:lnTo>
                  <a:lnTo>
                    <a:pt x="110889" y="43722"/>
                  </a:lnTo>
                  <a:lnTo>
                    <a:pt x="113626" y="31089"/>
                  </a:lnTo>
                  <a:lnTo>
                    <a:pt x="114260" y="23342"/>
                  </a:lnTo>
                  <a:lnTo>
                    <a:pt x="114298" y="40785"/>
                  </a:lnTo>
                  <a:lnTo>
                    <a:pt x="128144" y="77510"/>
                  </a:lnTo>
                  <a:lnTo>
                    <a:pt x="146299" y="114473"/>
                  </a:lnTo>
                  <a:lnTo>
                    <a:pt x="159885" y="152423"/>
                  </a:lnTo>
                  <a:lnTo>
                    <a:pt x="169217" y="189834"/>
                  </a:lnTo>
                  <a:lnTo>
                    <a:pt x="171231" y="195136"/>
                  </a:lnTo>
                  <a:lnTo>
                    <a:pt x="171211" y="205543"/>
                  </a:lnTo>
                  <a:lnTo>
                    <a:pt x="167263" y="225031"/>
                  </a:lnTo>
                  <a:lnTo>
                    <a:pt x="163804" y="230683"/>
                  </a:lnTo>
                  <a:lnTo>
                    <a:pt x="160849" y="232529"/>
                  </a:lnTo>
                  <a:lnTo>
                    <a:pt x="147754" y="235127"/>
                  </a:lnTo>
                  <a:lnTo>
                    <a:pt x="113687" y="236076"/>
                  </a:lnTo>
                  <a:lnTo>
                    <a:pt x="76119" y="233944"/>
                  </a:lnTo>
                  <a:lnTo>
                    <a:pt x="38935" y="223221"/>
                  </a:lnTo>
                  <a:lnTo>
                    <a:pt x="18164" y="213301"/>
                  </a:lnTo>
                  <a:lnTo>
                    <a:pt x="0" y="19812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3079"/>
            <p:cNvSpPr/>
            <p:nvPr/>
          </p:nvSpPr>
          <p:spPr>
            <a:xfrm>
              <a:off x="4717253" y="2446019"/>
              <a:ext cx="334808" cy="129379"/>
            </a:xfrm>
            <a:custGeom>
              <a:avLst/>
              <a:gdLst/>
              <a:ahLst/>
              <a:cxnLst/>
              <a:rect l="0" t="0" r="0" b="0"/>
              <a:pathLst>
                <a:path w="334808" h="129379">
                  <a:moveTo>
                    <a:pt x="75727" y="38100"/>
                  </a:moveTo>
                  <a:lnTo>
                    <a:pt x="75727" y="31540"/>
                  </a:lnTo>
                  <a:lnTo>
                    <a:pt x="74880" y="31187"/>
                  </a:lnTo>
                  <a:lnTo>
                    <a:pt x="71681" y="30794"/>
                  </a:lnTo>
                  <a:lnTo>
                    <a:pt x="67437" y="28362"/>
                  </a:lnTo>
                  <a:lnTo>
                    <a:pt x="65120" y="26528"/>
                  </a:lnTo>
                  <a:lnTo>
                    <a:pt x="62729" y="26152"/>
                  </a:lnTo>
                  <a:lnTo>
                    <a:pt x="60289" y="26749"/>
                  </a:lnTo>
                  <a:lnTo>
                    <a:pt x="52808" y="31632"/>
                  </a:lnTo>
                  <a:lnTo>
                    <a:pt x="19689" y="64517"/>
                  </a:lnTo>
                  <a:lnTo>
                    <a:pt x="3122" y="88833"/>
                  </a:lnTo>
                  <a:lnTo>
                    <a:pt x="0" y="103996"/>
                  </a:lnTo>
                  <a:lnTo>
                    <a:pt x="1994" y="107745"/>
                  </a:lnTo>
                  <a:lnTo>
                    <a:pt x="3712" y="109930"/>
                  </a:lnTo>
                  <a:lnTo>
                    <a:pt x="7878" y="112358"/>
                  </a:lnTo>
                  <a:lnTo>
                    <a:pt x="17240" y="113725"/>
                  </a:lnTo>
                  <a:lnTo>
                    <a:pt x="21496" y="113917"/>
                  </a:lnTo>
                  <a:lnTo>
                    <a:pt x="28482" y="111872"/>
                  </a:lnTo>
                  <a:lnTo>
                    <a:pt x="35256" y="108988"/>
                  </a:lnTo>
                  <a:lnTo>
                    <a:pt x="43911" y="107706"/>
                  </a:lnTo>
                  <a:lnTo>
                    <a:pt x="47742" y="105671"/>
                  </a:lnTo>
                  <a:lnTo>
                    <a:pt x="65339" y="85983"/>
                  </a:lnTo>
                  <a:lnTo>
                    <a:pt x="81076" y="61458"/>
                  </a:lnTo>
                  <a:lnTo>
                    <a:pt x="82898" y="54944"/>
                  </a:lnTo>
                  <a:lnTo>
                    <a:pt x="83047" y="55256"/>
                  </a:lnTo>
                  <a:lnTo>
                    <a:pt x="83345" y="90200"/>
                  </a:lnTo>
                  <a:lnTo>
                    <a:pt x="85604" y="97380"/>
                  </a:lnTo>
                  <a:lnTo>
                    <a:pt x="97191" y="116776"/>
                  </a:lnTo>
                  <a:lnTo>
                    <a:pt x="108991" y="125382"/>
                  </a:lnTo>
                  <a:lnTo>
                    <a:pt x="115346" y="127692"/>
                  </a:lnTo>
                  <a:lnTo>
                    <a:pt x="146168" y="129378"/>
                  </a:lnTo>
                  <a:lnTo>
                    <a:pt x="163673" y="125447"/>
                  </a:lnTo>
                  <a:lnTo>
                    <a:pt x="184758" y="115687"/>
                  </a:lnTo>
                  <a:lnTo>
                    <a:pt x="206277" y="97539"/>
                  </a:lnTo>
                  <a:lnTo>
                    <a:pt x="214973" y="85157"/>
                  </a:lnTo>
                  <a:lnTo>
                    <a:pt x="224066" y="59820"/>
                  </a:lnTo>
                  <a:lnTo>
                    <a:pt x="235622" y="45863"/>
                  </a:lnTo>
                  <a:lnTo>
                    <a:pt x="235736" y="56339"/>
                  </a:lnTo>
                  <a:lnTo>
                    <a:pt x="237999" y="61164"/>
                  </a:lnTo>
                  <a:lnTo>
                    <a:pt x="239788" y="63636"/>
                  </a:lnTo>
                  <a:lnTo>
                    <a:pt x="249834" y="100231"/>
                  </a:lnTo>
                  <a:lnTo>
                    <a:pt x="252732" y="106072"/>
                  </a:lnTo>
                  <a:lnTo>
                    <a:pt x="255996" y="111490"/>
                  </a:lnTo>
                  <a:lnTo>
                    <a:pt x="258263" y="120380"/>
                  </a:lnTo>
                  <a:lnTo>
                    <a:pt x="258377" y="120047"/>
                  </a:lnTo>
                  <a:lnTo>
                    <a:pt x="258577" y="115225"/>
                  </a:lnTo>
                  <a:lnTo>
                    <a:pt x="254552" y="110529"/>
                  </a:lnTo>
                  <a:lnTo>
                    <a:pt x="252571" y="103875"/>
                  </a:lnTo>
                  <a:lnTo>
                    <a:pt x="251079" y="77517"/>
                  </a:lnTo>
                  <a:lnTo>
                    <a:pt x="255059" y="63138"/>
                  </a:lnTo>
                  <a:lnTo>
                    <a:pt x="275462" y="26428"/>
                  </a:lnTo>
                  <a:lnTo>
                    <a:pt x="283313" y="17955"/>
                  </a:lnTo>
                  <a:lnTo>
                    <a:pt x="302151" y="5617"/>
                  </a:lnTo>
                  <a:lnTo>
                    <a:pt x="313089" y="1664"/>
                  </a:lnTo>
                  <a:lnTo>
                    <a:pt x="334807"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3080"/>
            <p:cNvSpPr/>
            <p:nvPr/>
          </p:nvSpPr>
          <p:spPr>
            <a:xfrm>
              <a:off x="4598322" y="2369820"/>
              <a:ext cx="27019" cy="251461"/>
            </a:xfrm>
            <a:custGeom>
              <a:avLst/>
              <a:gdLst/>
              <a:ahLst/>
              <a:cxnLst/>
              <a:rect l="0" t="0" r="0" b="0"/>
              <a:pathLst>
                <a:path w="27019" h="251461">
                  <a:moveTo>
                    <a:pt x="27018" y="0"/>
                  </a:moveTo>
                  <a:lnTo>
                    <a:pt x="26171" y="19927"/>
                  </a:lnTo>
                  <a:lnTo>
                    <a:pt x="16411" y="58002"/>
                  </a:lnTo>
                  <a:lnTo>
                    <a:pt x="13151" y="91034"/>
                  </a:lnTo>
                  <a:lnTo>
                    <a:pt x="8139" y="123587"/>
                  </a:lnTo>
                  <a:lnTo>
                    <a:pt x="5338" y="154681"/>
                  </a:lnTo>
                  <a:lnTo>
                    <a:pt x="0" y="189445"/>
                  </a:lnTo>
                  <a:lnTo>
                    <a:pt x="3443" y="224416"/>
                  </a:lnTo>
                  <a:lnTo>
                    <a:pt x="3946" y="236767"/>
                  </a:lnTo>
                  <a:lnTo>
                    <a:pt x="6321" y="242954"/>
                  </a:lnTo>
                  <a:lnTo>
                    <a:pt x="11778" y="25146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3081"/>
            <p:cNvSpPr/>
            <p:nvPr/>
          </p:nvSpPr>
          <p:spPr>
            <a:xfrm>
              <a:off x="4168140" y="5638800"/>
              <a:ext cx="381001" cy="357963"/>
            </a:xfrm>
            <a:custGeom>
              <a:avLst/>
              <a:gdLst/>
              <a:ahLst/>
              <a:cxnLst/>
              <a:rect l="0" t="0" r="0" b="0"/>
              <a:pathLst>
                <a:path w="381001" h="357963">
                  <a:moveTo>
                    <a:pt x="0" y="0"/>
                  </a:moveTo>
                  <a:lnTo>
                    <a:pt x="0" y="4045"/>
                  </a:lnTo>
                  <a:lnTo>
                    <a:pt x="2257" y="8289"/>
                  </a:lnTo>
                  <a:lnTo>
                    <a:pt x="10605" y="21957"/>
                  </a:lnTo>
                  <a:lnTo>
                    <a:pt x="22923" y="59034"/>
                  </a:lnTo>
                  <a:lnTo>
                    <a:pt x="32286" y="87294"/>
                  </a:lnTo>
                  <a:lnTo>
                    <a:pt x="40422" y="117117"/>
                  </a:lnTo>
                  <a:lnTo>
                    <a:pt x="48195" y="147401"/>
                  </a:lnTo>
                  <a:lnTo>
                    <a:pt x="55861" y="181869"/>
                  </a:lnTo>
                  <a:lnTo>
                    <a:pt x="59449" y="214848"/>
                  </a:lnTo>
                  <a:lnTo>
                    <a:pt x="64557" y="246067"/>
                  </a:lnTo>
                  <a:lnTo>
                    <a:pt x="67785" y="281721"/>
                  </a:lnTo>
                  <a:lnTo>
                    <a:pt x="70681" y="315983"/>
                  </a:lnTo>
                  <a:lnTo>
                    <a:pt x="75715" y="347905"/>
                  </a:lnTo>
                  <a:lnTo>
                    <a:pt x="75876" y="351317"/>
                  </a:lnTo>
                  <a:lnTo>
                    <a:pt x="76831" y="353591"/>
                  </a:lnTo>
                  <a:lnTo>
                    <a:pt x="78313" y="355107"/>
                  </a:lnTo>
                  <a:lnTo>
                    <a:pt x="82732" y="357540"/>
                  </a:lnTo>
                  <a:lnTo>
                    <a:pt x="87542" y="357962"/>
                  </a:lnTo>
                  <a:lnTo>
                    <a:pt x="89688" y="356328"/>
                  </a:lnTo>
                  <a:lnTo>
                    <a:pt x="115015" y="318967"/>
                  </a:lnTo>
                  <a:lnTo>
                    <a:pt x="138806" y="285302"/>
                  </a:lnTo>
                  <a:lnTo>
                    <a:pt x="160507" y="256031"/>
                  </a:lnTo>
                  <a:lnTo>
                    <a:pt x="183024" y="225909"/>
                  </a:lnTo>
                  <a:lnTo>
                    <a:pt x="209828" y="195535"/>
                  </a:lnTo>
                  <a:lnTo>
                    <a:pt x="239218" y="169132"/>
                  </a:lnTo>
                  <a:lnTo>
                    <a:pt x="269375" y="145222"/>
                  </a:lnTo>
                  <a:lnTo>
                    <a:pt x="299760" y="122050"/>
                  </a:lnTo>
                  <a:lnTo>
                    <a:pt x="330211" y="99098"/>
                  </a:lnTo>
                  <a:lnTo>
                    <a:pt x="368197" y="71511"/>
                  </a:lnTo>
                  <a:lnTo>
                    <a:pt x="381000" y="6096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3082"/>
            <p:cNvSpPr/>
            <p:nvPr/>
          </p:nvSpPr>
          <p:spPr>
            <a:xfrm>
              <a:off x="4305300" y="2278379"/>
              <a:ext cx="53341" cy="3589022"/>
            </a:xfrm>
            <a:custGeom>
              <a:avLst/>
              <a:gdLst/>
              <a:ahLst/>
              <a:cxnLst/>
              <a:rect l="0" t="0" r="0" b="0"/>
              <a:pathLst>
                <a:path w="53341" h="3589022">
                  <a:moveTo>
                    <a:pt x="53340" y="0"/>
                  </a:moveTo>
                  <a:lnTo>
                    <a:pt x="49295" y="4046"/>
                  </a:lnTo>
                  <a:lnTo>
                    <a:pt x="47308" y="8289"/>
                  </a:lnTo>
                  <a:lnTo>
                    <a:pt x="41702" y="43638"/>
                  </a:lnTo>
                  <a:lnTo>
                    <a:pt x="37464" y="79614"/>
                  </a:lnTo>
                  <a:lnTo>
                    <a:pt x="31204" y="116983"/>
                  </a:lnTo>
                  <a:lnTo>
                    <a:pt x="30575" y="152754"/>
                  </a:lnTo>
                  <a:lnTo>
                    <a:pt x="24460" y="190547"/>
                  </a:lnTo>
                  <a:lnTo>
                    <a:pt x="23176" y="220990"/>
                  </a:lnTo>
                  <a:lnTo>
                    <a:pt x="22922" y="256699"/>
                  </a:lnTo>
                  <a:lnTo>
                    <a:pt x="22872" y="291348"/>
                  </a:lnTo>
                  <a:lnTo>
                    <a:pt x="22863" y="320570"/>
                  </a:lnTo>
                  <a:lnTo>
                    <a:pt x="22861" y="350677"/>
                  </a:lnTo>
                  <a:lnTo>
                    <a:pt x="20602" y="381047"/>
                  </a:lnTo>
                  <a:lnTo>
                    <a:pt x="16829" y="413752"/>
                  </a:lnTo>
                  <a:lnTo>
                    <a:pt x="15711" y="447996"/>
                  </a:lnTo>
                  <a:lnTo>
                    <a:pt x="15379" y="481849"/>
                  </a:lnTo>
                  <a:lnTo>
                    <a:pt x="15281" y="518690"/>
                  </a:lnTo>
                  <a:lnTo>
                    <a:pt x="15252" y="556418"/>
                  </a:lnTo>
                  <a:lnTo>
                    <a:pt x="17501" y="594407"/>
                  </a:lnTo>
                  <a:lnTo>
                    <a:pt x="21271" y="630217"/>
                  </a:lnTo>
                  <a:lnTo>
                    <a:pt x="22389" y="664533"/>
                  </a:lnTo>
                  <a:lnTo>
                    <a:pt x="22650" y="689895"/>
                  </a:lnTo>
                  <a:lnTo>
                    <a:pt x="22767" y="718100"/>
                  </a:lnTo>
                  <a:lnTo>
                    <a:pt x="22818" y="745312"/>
                  </a:lnTo>
                  <a:lnTo>
                    <a:pt x="22841" y="771517"/>
                  </a:lnTo>
                  <a:lnTo>
                    <a:pt x="22851" y="797274"/>
                  </a:lnTo>
                  <a:lnTo>
                    <a:pt x="22855" y="825091"/>
                  </a:lnTo>
                  <a:lnTo>
                    <a:pt x="22858" y="853541"/>
                  </a:lnTo>
                  <a:lnTo>
                    <a:pt x="22859" y="880296"/>
                  </a:lnTo>
                  <a:lnTo>
                    <a:pt x="22859" y="906299"/>
                  </a:lnTo>
                  <a:lnTo>
                    <a:pt x="22859" y="931966"/>
                  </a:lnTo>
                  <a:lnTo>
                    <a:pt x="22859" y="957485"/>
                  </a:lnTo>
                  <a:lnTo>
                    <a:pt x="25117" y="985196"/>
                  </a:lnTo>
                  <a:lnTo>
                    <a:pt x="28096" y="1013599"/>
                  </a:lnTo>
                  <a:lnTo>
                    <a:pt x="29420" y="1040333"/>
                  </a:lnTo>
                  <a:lnTo>
                    <a:pt x="30009" y="1066326"/>
                  </a:lnTo>
                  <a:lnTo>
                    <a:pt x="30271" y="1091990"/>
                  </a:lnTo>
                  <a:lnTo>
                    <a:pt x="30387" y="1117507"/>
                  </a:lnTo>
                  <a:lnTo>
                    <a:pt x="28181" y="1142959"/>
                  </a:lnTo>
                  <a:lnTo>
                    <a:pt x="25224" y="1168382"/>
                  </a:lnTo>
                  <a:lnTo>
                    <a:pt x="23910" y="1193792"/>
                  </a:lnTo>
                  <a:lnTo>
                    <a:pt x="23327" y="1219197"/>
                  </a:lnTo>
                  <a:lnTo>
                    <a:pt x="22998" y="1255042"/>
                  </a:lnTo>
                  <a:lnTo>
                    <a:pt x="22900" y="1289369"/>
                  </a:lnTo>
                  <a:lnTo>
                    <a:pt x="22871" y="1324093"/>
                  </a:lnTo>
                  <a:lnTo>
                    <a:pt x="22863" y="1355831"/>
                  </a:lnTo>
                  <a:lnTo>
                    <a:pt x="20603" y="1388942"/>
                  </a:lnTo>
                  <a:lnTo>
                    <a:pt x="16829" y="1423305"/>
                  </a:lnTo>
                  <a:lnTo>
                    <a:pt x="15711" y="1454936"/>
                  </a:lnTo>
                  <a:lnTo>
                    <a:pt x="13121" y="1488015"/>
                  </a:lnTo>
                  <a:lnTo>
                    <a:pt x="9249" y="1522369"/>
                  </a:lnTo>
                  <a:lnTo>
                    <a:pt x="8102" y="1553997"/>
                  </a:lnTo>
                  <a:lnTo>
                    <a:pt x="7763" y="1584818"/>
                  </a:lnTo>
                  <a:lnTo>
                    <a:pt x="7662" y="1617656"/>
                  </a:lnTo>
                  <a:lnTo>
                    <a:pt x="7632" y="1651940"/>
                  </a:lnTo>
                  <a:lnTo>
                    <a:pt x="5365" y="1683546"/>
                  </a:lnTo>
                  <a:lnTo>
                    <a:pt x="1589" y="1716618"/>
                  </a:lnTo>
                  <a:lnTo>
                    <a:pt x="471" y="1750970"/>
                  </a:lnTo>
                  <a:lnTo>
                    <a:pt x="139" y="1784855"/>
                  </a:lnTo>
                  <a:lnTo>
                    <a:pt x="41" y="1819449"/>
                  </a:lnTo>
                  <a:lnTo>
                    <a:pt x="2270" y="1853405"/>
                  </a:lnTo>
                  <a:lnTo>
                    <a:pt x="3776" y="1890277"/>
                  </a:lnTo>
                  <a:lnTo>
                    <a:pt x="1119" y="1928013"/>
                  </a:lnTo>
                  <a:lnTo>
                    <a:pt x="331" y="1966006"/>
                  </a:lnTo>
                  <a:lnTo>
                    <a:pt x="147" y="1992227"/>
                  </a:lnTo>
                  <a:lnTo>
                    <a:pt x="65" y="2020815"/>
                  </a:lnTo>
                  <a:lnTo>
                    <a:pt x="29" y="2048196"/>
                  </a:lnTo>
                  <a:lnTo>
                    <a:pt x="13" y="2075323"/>
                  </a:lnTo>
                  <a:lnTo>
                    <a:pt x="5" y="2104313"/>
                  </a:lnTo>
                  <a:lnTo>
                    <a:pt x="2260" y="2134131"/>
                  </a:lnTo>
                  <a:lnTo>
                    <a:pt x="5238" y="2163470"/>
                  </a:lnTo>
                  <a:lnTo>
                    <a:pt x="6561" y="2190620"/>
                  </a:lnTo>
                  <a:lnTo>
                    <a:pt x="7149" y="2219056"/>
                  </a:lnTo>
                  <a:lnTo>
                    <a:pt x="7410" y="2248627"/>
                  </a:lnTo>
                  <a:lnTo>
                    <a:pt x="7527" y="2278704"/>
                  </a:lnTo>
                  <a:lnTo>
                    <a:pt x="9836" y="2311262"/>
                  </a:lnTo>
                  <a:lnTo>
                    <a:pt x="13684" y="2344641"/>
                  </a:lnTo>
                  <a:lnTo>
                    <a:pt x="18217" y="2376410"/>
                  </a:lnTo>
                  <a:lnTo>
                    <a:pt x="20796" y="2407462"/>
                  </a:lnTo>
                  <a:lnTo>
                    <a:pt x="21942" y="2439043"/>
                  </a:lnTo>
                  <a:lnTo>
                    <a:pt x="22452" y="2472835"/>
                  </a:lnTo>
                  <a:lnTo>
                    <a:pt x="22678" y="2505352"/>
                  </a:lnTo>
                  <a:lnTo>
                    <a:pt x="22779" y="2537583"/>
                  </a:lnTo>
                  <a:lnTo>
                    <a:pt x="22824" y="2571664"/>
                  </a:lnTo>
                  <a:lnTo>
                    <a:pt x="22843" y="2604309"/>
                  </a:lnTo>
                  <a:lnTo>
                    <a:pt x="23699" y="2636597"/>
                  </a:lnTo>
                  <a:lnTo>
                    <a:pt x="26902" y="2670703"/>
                  </a:lnTo>
                  <a:lnTo>
                    <a:pt x="28889" y="2705617"/>
                  </a:lnTo>
                  <a:lnTo>
                    <a:pt x="29773" y="2740890"/>
                  </a:lnTo>
                  <a:lnTo>
                    <a:pt x="30165" y="2776322"/>
                  </a:lnTo>
                  <a:lnTo>
                    <a:pt x="28082" y="2809568"/>
                  </a:lnTo>
                  <a:lnTo>
                    <a:pt x="25181" y="2842123"/>
                  </a:lnTo>
                  <a:lnTo>
                    <a:pt x="23891" y="2876349"/>
                  </a:lnTo>
                  <a:lnTo>
                    <a:pt x="23318" y="2911315"/>
                  </a:lnTo>
                  <a:lnTo>
                    <a:pt x="23063" y="2946612"/>
                  </a:lnTo>
                  <a:lnTo>
                    <a:pt x="22950" y="2982054"/>
                  </a:lnTo>
                  <a:lnTo>
                    <a:pt x="22900" y="3017562"/>
                  </a:lnTo>
                  <a:lnTo>
                    <a:pt x="22031" y="3053099"/>
                  </a:lnTo>
                  <a:lnTo>
                    <a:pt x="18822" y="3088649"/>
                  </a:lnTo>
                  <a:lnTo>
                    <a:pt x="16832" y="3124204"/>
                  </a:lnTo>
                  <a:lnTo>
                    <a:pt x="15101" y="3159762"/>
                  </a:lnTo>
                  <a:lnTo>
                    <a:pt x="11509" y="3195321"/>
                  </a:lnTo>
                  <a:lnTo>
                    <a:pt x="9348" y="3228623"/>
                  </a:lnTo>
                  <a:lnTo>
                    <a:pt x="8388" y="3261204"/>
                  </a:lnTo>
                  <a:lnTo>
                    <a:pt x="7961" y="3295440"/>
                  </a:lnTo>
                  <a:lnTo>
                    <a:pt x="7771" y="3328154"/>
                  </a:lnTo>
                  <a:lnTo>
                    <a:pt x="7687" y="3359626"/>
                  </a:lnTo>
                  <a:lnTo>
                    <a:pt x="7649" y="3390548"/>
                  </a:lnTo>
                  <a:lnTo>
                    <a:pt x="7633" y="3418966"/>
                  </a:lnTo>
                  <a:lnTo>
                    <a:pt x="7625" y="3445707"/>
                  </a:lnTo>
                  <a:lnTo>
                    <a:pt x="7622" y="3471703"/>
                  </a:lnTo>
                  <a:lnTo>
                    <a:pt x="7621" y="3497369"/>
                  </a:lnTo>
                  <a:lnTo>
                    <a:pt x="5362" y="3531102"/>
                  </a:lnTo>
                  <a:lnTo>
                    <a:pt x="1059" y="3565256"/>
                  </a:lnTo>
                  <a:lnTo>
                    <a:pt x="0" y="358902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3083"/>
            <p:cNvSpPr/>
            <p:nvPr/>
          </p:nvSpPr>
          <p:spPr>
            <a:xfrm>
              <a:off x="5151119" y="2034540"/>
              <a:ext cx="182882" cy="22861"/>
            </a:xfrm>
            <a:custGeom>
              <a:avLst/>
              <a:gdLst/>
              <a:ahLst/>
              <a:cxnLst/>
              <a:rect l="0" t="0" r="0" b="0"/>
              <a:pathLst>
                <a:path w="182882" h="22861">
                  <a:moveTo>
                    <a:pt x="0" y="0"/>
                  </a:moveTo>
                  <a:lnTo>
                    <a:pt x="6562" y="0"/>
                  </a:lnTo>
                  <a:lnTo>
                    <a:pt x="24059" y="6031"/>
                  </a:lnTo>
                  <a:lnTo>
                    <a:pt x="55348" y="8257"/>
                  </a:lnTo>
                  <a:lnTo>
                    <a:pt x="90081" y="13609"/>
                  </a:lnTo>
                  <a:lnTo>
                    <a:pt x="125697" y="14917"/>
                  </a:lnTo>
                  <a:lnTo>
                    <a:pt x="158846" y="21228"/>
                  </a:lnTo>
                  <a:lnTo>
                    <a:pt x="182881" y="2286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3084"/>
            <p:cNvSpPr/>
            <p:nvPr/>
          </p:nvSpPr>
          <p:spPr>
            <a:xfrm>
              <a:off x="4579619" y="2072640"/>
              <a:ext cx="99062" cy="7620"/>
            </a:xfrm>
            <a:custGeom>
              <a:avLst/>
              <a:gdLst/>
              <a:ahLst/>
              <a:cxnLst/>
              <a:rect l="0" t="0" r="0" b="0"/>
              <a:pathLst>
                <a:path w="99062" h="7620">
                  <a:moveTo>
                    <a:pt x="0" y="0"/>
                  </a:moveTo>
                  <a:lnTo>
                    <a:pt x="4046" y="4045"/>
                  </a:lnTo>
                  <a:lnTo>
                    <a:pt x="8290" y="6031"/>
                  </a:lnTo>
                  <a:lnTo>
                    <a:pt x="39497" y="7480"/>
                  </a:lnTo>
                  <a:lnTo>
                    <a:pt x="71148" y="7601"/>
                  </a:lnTo>
                  <a:lnTo>
                    <a:pt x="99061" y="761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3085"/>
            <p:cNvSpPr/>
            <p:nvPr/>
          </p:nvSpPr>
          <p:spPr>
            <a:xfrm>
              <a:off x="4633061" y="1950720"/>
              <a:ext cx="30380" cy="243840"/>
            </a:xfrm>
            <a:custGeom>
              <a:avLst/>
              <a:gdLst/>
              <a:ahLst/>
              <a:cxnLst/>
              <a:rect l="0" t="0" r="0" b="0"/>
              <a:pathLst>
                <a:path w="30380" h="243840">
                  <a:moveTo>
                    <a:pt x="30379" y="0"/>
                  </a:moveTo>
                  <a:lnTo>
                    <a:pt x="30379" y="4045"/>
                  </a:lnTo>
                  <a:lnTo>
                    <a:pt x="29532" y="5236"/>
                  </a:lnTo>
                  <a:lnTo>
                    <a:pt x="28121" y="6031"/>
                  </a:lnTo>
                  <a:lnTo>
                    <a:pt x="26334" y="6560"/>
                  </a:lnTo>
                  <a:lnTo>
                    <a:pt x="25142" y="8607"/>
                  </a:lnTo>
                  <a:lnTo>
                    <a:pt x="20640" y="40712"/>
                  </a:lnTo>
                  <a:lnTo>
                    <a:pt x="16225" y="69096"/>
                  </a:lnTo>
                  <a:lnTo>
                    <a:pt x="15460" y="99683"/>
                  </a:lnTo>
                  <a:lnTo>
                    <a:pt x="11189" y="131512"/>
                  </a:lnTo>
                  <a:lnTo>
                    <a:pt x="7397" y="167371"/>
                  </a:lnTo>
                  <a:lnTo>
                    <a:pt x="1631" y="201673"/>
                  </a:lnTo>
                  <a:lnTo>
                    <a:pt x="0" y="237016"/>
                  </a:lnTo>
                  <a:lnTo>
                    <a:pt x="813" y="239291"/>
                  </a:lnTo>
                  <a:lnTo>
                    <a:pt x="2201" y="240807"/>
                  </a:lnTo>
                  <a:lnTo>
                    <a:pt x="7519" y="24383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3086"/>
            <p:cNvSpPr/>
            <p:nvPr/>
          </p:nvSpPr>
          <p:spPr>
            <a:xfrm>
              <a:off x="4351573" y="2042159"/>
              <a:ext cx="165411" cy="175058"/>
            </a:xfrm>
            <a:custGeom>
              <a:avLst/>
              <a:gdLst/>
              <a:ahLst/>
              <a:cxnLst/>
              <a:rect l="0" t="0" r="0" b="0"/>
              <a:pathLst>
                <a:path w="165411" h="175058">
                  <a:moveTo>
                    <a:pt x="128986" y="0"/>
                  </a:moveTo>
                  <a:lnTo>
                    <a:pt x="110853" y="0"/>
                  </a:lnTo>
                  <a:lnTo>
                    <a:pt x="78769" y="17167"/>
                  </a:lnTo>
                  <a:lnTo>
                    <a:pt x="41197" y="26406"/>
                  </a:lnTo>
                  <a:lnTo>
                    <a:pt x="36594" y="26071"/>
                  </a:lnTo>
                  <a:lnTo>
                    <a:pt x="32678" y="24154"/>
                  </a:lnTo>
                  <a:lnTo>
                    <a:pt x="29221" y="21183"/>
                  </a:lnTo>
                  <a:lnTo>
                    <a:pt x="25223" y="20049"/>
                  </a:lnTo>
                  <a:lnTo>
                    <a:pt x="16265" y="21046"/>
                  </a:lnTo>
                  <a:lnTo>
                    <a:pt x="1313" y="29262"/>
                  </a:lnTo>
                  <a:lnTo>
                    <a:pt x="276" y="32197"/>
                  </a:lnTo>
                  <a:lnTo>
                    <a:pt x="0" y="34165"/>
                  </a:lnTo>
                  <a:lnTo>
                    <a:pt x="1950" y="38609"/>
                  </a:lnTo>
                  <a:lnTo>
                    <a:pt x="3656" y="40979"/>
                  </a:lnTo>
                  <a:lnTo>
                    <a:pt x="18192" y="48361"/>
                  </a:lnTo>
                  <a:lnTo>
                    <a:pt x="54154" y="60994"/>
                  </a:lnTo>
                  <a:lnTo>
                    <a:pt x="91067" y="78128"/>
                  </a:lnTo>
                  <a:lnTo>
                    <a:pt x="128164" y="96618"/>
                  </a:lnTo>
                  <a:lnTo>
                    <a:pt x="152438" y="115682"/>
                  </a:lnTo>
                  <a:lnTo>
                    <a:pt x="161429" y="128162"/>
                  </a:lnTo>
                  <a:lnTo>
                    <a:pt x="165410" y="142585"/>
                  </a:lnTo>
                  <a:lnTo>
                    <a:pt x="164084" y="150296"/>
                  </a:lnTo>
                  <a:lnTo>
                    <a:pt x="158577" y="159397"/>
                  </a:lnTo>
                  <a:lnTo>
                    <a:pt x="153145" y="164823"/>
                  </a:lnTo>
                  <a:lnTo>
                    <a:pt x="145085" y="170057"/>
                  </a:lnTo>
                  <a:lnTo>
                    <a:pt x="126983" y="173719"/>
                  </a:lnTo>
                  <a:lnTo>
                    <a:pt x="92880" y="175057"/>
                  </a:lnTo>
                  <a:lnTo>
                    <a:pt x="81612" y="174324"/>
                  </a:lnTo>
                  <a:lnTo>
                    <a:pt x="52017" y="167492"/>
                  </a:lnTo>
                  <a:lnTo>
                    <a:pt x="49734" y="165848"/>
                  </a:lnTo>
                  <a:lnTo>
                    <a:pt x="37546" y="1524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3087"/>
            <p:cNvSpPr/>
            <p:nvPr/>
          </p:nvSpPr>
          <p:spPr>
            <a:xfrm>
              <a:off x="3802380" y="2171700"/>
              <a:ext cx="419101" cy="38101"/>
            </a:xfrm>
            <a:custGeom>
              <a:avLst/>
              <a:gdLst/>
              <a:ahLst/>
              <a:cxnLst/>
              <a:rect l="0" t="0" r="0" b="0"/>
              <a:pathLst>
                <a:path w="419101" h="38101">
                  <a:moveTo>
                    <a:pt x="0" y="38100"/>
                  </a:moveTo>
                  <a:lnTo>
                    <a:pt x="10605" y="38100"/>
                  </a:lnTo>
                  <a:lnTo>
                    <a:pt x="15438" y="35842"/>
                  </a:lnTo>
                  <a:lnTo>
                    <a:pt x="17912" y="34054"/>
                  </a:lnTo>
                  <a:lnTo>
                    <a:pt x="29484" y="31539"/>
                  </a:lnTo>
                  <a:lnTo>
                    <a:pt x="64089" y="28361"/>
                  </a:lnTo>
                  <a:lnTo>
                    <a:pt x="92367" y="24489"/>
                  </a:lnTo>
                  <a:lnTo>
                    <a:pt x="122195" y="21085"/>
                  </a:lnTo>
                  <a:lnTo>
                    <a:pt x="152481" y="16971"/>
                  </a:lnTo>
                  <a:lnTo>
                    <a:pt x="185161" y="15753"/>
                  </a:lnTo>
                  <a:lnTo>
                    <a:pt x="221656" y="13134"/>
                  </a:lnTo>
                  <a:lnTo>
                    <a:pt x="257022" y="9253"/>
                  </a:lnTo>
                  <a:lnTo>
                    <a:pt x="288950" y="8104"/>
                  </a:lnTo>
                  <a:lnTo>
                    <a:pt x="319859" y="7763"/>
                  </a:lnTo>
                  <a:lnTo>
                    <a:pt x="350466" y="7662"/>
                  </a:lnTo>
                  <a:lnTo>
                    <a:pt x="383059" y="7628"/>
                  </a:lnTo>
                  <a:lnTo>
                    <a:pt x="41910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0" name="SMARTInkShape-Group402"/>
          <p:cNvGrpSpPr/>
          <p:nvPr/>
        </p:nvGrpSpPr>
        <p:grpSpPr>
          <a:xfrm>
            <a:off x="5931682" y="3070859"/>
            <a:ext cx="3325715" cy="1980673"/>
            <a:chOff x="5931682" y="3070859"/>
            <a:chExt cx="3325715" cy="1980673"/>
          </a:xfrm>
        </p:grpSpPr>
        <p:sp>
          <p:nvSpPr>
            <p:cNvPr id="49" name="SMARTInkShape-3088"/>
            <p:cNvSpPr/>
            <p:nvPr/>
          </p:nvSpPr>
          <p:spPr>
            <a:xfrm>
              <a:off x="6767499" y="4625340"/>
              <a:ext cx="311482" cy="365761"/>
            </a:xfrm>
            <a:custGeom>
              <a:avLst/>
              <a:gdLst/>
              <a:ahLst/>
              <a:cxnLst/>
              <a:rect l="0" t="0" r="0" b="0"/>
              <a:pathLst>
                <a:path w="311482" h="365761">
                  <a:moveTo>
                    <a:pt x="189561" y="0"/>
                  </a:moveTo>
                  <a:lnTo>
                    <a:pt x="189561" y="4045"/>
                  </a:lnTo>
                  <a:lnTo>
                    <a:pt x="187302" y="8288"/>
                  </a:lnTo>
                  <a:lnTo>
                    <a:pt x="168306" y="41810"/>
                  </a:lnTo>
                  <a:lnTo>
                    <a:pt x="141877" y="76688"/>
                  </a:lnTo>
                  <a:lnTo>
                    <a:pt x="105482" y="114364"/>
                  </a:lnTo>
                  <a:lnTo>
                    <a:pt x="71164" y="144792"/>
                  </a:lnTo>
                  <a:lnTo>
                    <a:pt x="38703" y="174415"/>
                  </a:lnTo>
                  <a:lnTo>
                    <a:pt x="6192" y="207982"/>
                  </a:lnTo>
                  <a:lnTo>
                    <a:pt x="2230" y="218307"/>
                  </a:lnTo>
                  <a:lnTo>
                    <a:pt x="0" y="233640"/>
                  </a:lnTo>
                  <a:lnTo>
                    <a:pt x="2227" y="238734"/>
                  </a:lnTo>
                  <a:lnTo>
                    <a:pt x="17496" y="253992"/>
                  </a:lnTo>
                  <a:lnTo>
                    <a:pt x="52821" y="279398"/>
                  </a:lnTo>
                  <a:lnTo>
                    <a:pt x="83476" y="294639"/>
                  </a:lnTo>
                  <a:lnTo>
                    <a:pt x="119369" y="309880"/>
                  </a:lnTo>
                  <a:lnTo>
                    <a:pt x="156816" y="325119"/>
                  </a:lnTo>
                  <a:lnTo>
                    <a:pt x="194722" y="340360"/>
                  </a:lnTo>
                  <a:lnTo>
                    <a:pt x="224674" y="351555"/>
                  </a:lnTo>
                  <a:lnTo>
                    <a:pt x="261941" y="357686"/>
                  </a:lnTo>
                  <a:lnTo>
                    <a:pt x="297375" y="364939"/>
                  </a:lnTo>
                  <a:lnTo>
                    <a:pt x="311481" y="36576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3089"/>
            <p:cNvSpPr/>
            <p:nvPr/>
          </p:nvSpPr>
          <p:spPr>
            <a:xfrm>
              <a:off x="9060560" y="4093738"/>
              <a:ext cx="196837" cy="226803"/>
            </a:xfrm>
            <a:custGeom>
              <a:avLst/>
              <a:gdLst/>
              <a:ahLst/>
              <a:cxnLst/>
              <a:rect l="0" t="0" r="0" b="0"/>
              <a:pathLst>
                <a:path w="196837" h="226803">
                  <a:moveTo>
                    <a:pt x="68200" y="5821"/>
                  </a:moveTo>
                  <a:lnTo>
                    <a:pt x="68200" y="27779"/>
                  </a:lnTo>
                  <a:lnTo>
                    <a:pt x="53880" y="60046"/>
                  </a:lnTo>
                  <a:lnTo>
                    <a:pt x="40380" y="97378"/>
                  </a:lnTo>
                  <a:lnTo>
                    <a:pt x="27575" y="135377"/>
                  </a:lnTo>
                  <a:lnTo>
                    <a:pt x="20229" y="146093"/>
                  </a:lnTo>
                  <a:lnTo>
                    <a:pt x="13013" y="153677"/>
                  </a:lnTo>
                  <a:lnTo>
                    <a:pt x="8103" y="161861"/>
                  </a:lnTo>
                  <a:lnTo>
                    <a:pt x="3954" y="164072"/>
                  </a:lnTo>
                  <a:lnTo>
                    <a:pt x="2510" y="163815"/>
                  </a:lnTo>
                  <a:lnTo>
                    <a:pt x="1546" y="162798"/>
                  </a:lnTo>
                  <a:lnTo>
                    <a:pt x="476" y="159408"/>
                  </a:lnTo>
                  <a:lnTo>
                    <a:pt x="0" y="155080"/>
                  </a:lnTo>
                  <a:lnTo>
                    <a:pt x="8249" y="123175"/>
                  </a:lnTo>
                  <a:lnTo>
                    <a:pt x="23683" y="90496"/>
                  </a:lnTo>
                  <a:lnTo>
                    <a:pt x="43037" y="55285"/>
                  </a:lnTo>
                  <a:lnTo>
                    <a:pt x="62155" y="29791"/>
                  </a:lnTo>
                  <a:lnTo>
                    <a:pt x="78777" y="18450"/>
                  </a:lnTo>
                  <a:lnTo>
                    <a:pt x="112998" y="4271"/>
                  </a:lnTo>
                  <a:lnTo>
                    <a:pt x="136507" y="0"/>
                  </a:lnTo>
                  <a:lnTo>
                    <a:pt x="149641" y="3516"/>
                  </a:lnTo>
                  <a:lnTo>
                    <a:pt x="177107" y="24302"/>
                  </a:lnTo>
                  <a:lnTo>
                    <a:pt x="187441" y="34073"/>
                  </a:lnTo>
                  <a:lnTo>
                    <a:pt x="193162" y="48575"/>
                  </a:lnTo>
                  <a:lnTo>
                    <a:pt x="196836" y="85480"/>
                  </a:lnTo>
                  <a:lnTo>
                    <a:pt x="193427" y="115314"/>
                  </a:lnTo>
                  <a:lnTo>
                    <a:pt x="184689" y="150499"/>
                  </a:lnTo>
                  <a:lnTo>
                    <a:pt x="174810" y="186925"/>
                  </a:lnTo>
                  <a:lnTo>
                    <a:pt x="159640" y="22680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3090"/>
            <p:cNvSpPr/>
            <p:nvPr/>
          </p:nvSpPr>
          <p:spPr>
            <a:xfrm>
              <a:off x="8839806" y="4084319"/>
              <a:ext cx="158928" cy="182289"/>
            </a:xfrm>
            <a:custGeom>
              <a:avLst/>
              <a:gdLst/>
              <a:ahLst/>
              <a:cxnLst/>
              <a:rect l="0" t="0" r="0" b="0"/>
              <a:pathLst>
                <a:path w="158928" h="182289">
                  <a:moveTo>
                    <a:pt x="121313" y="0"/>
                  </a:moveTo>
                  <a:lnTo>
                    <a:pt x="88005" y="0"/>
                  </a:lnTo>
                  <a:lnTo>
                    <a:pt x="71181" y="4046"/>
                  </a:lnTo>
                  <a:lnTo>
                    <a:pt x="49479" y="19928"/>
                  </a:lnTo>
                  <a:lnTo>
                    <a:pt x="18250" y="53958"/>
                  </a:lnTo>
                  <a:lnTo>
                    <a:pt x="6298" y="76384"/>
                  </a:lnTo>
                  <a:lnTo>
                    <a:pt x="758" y="111953"/>
                  </a:lnTo>
                  <a:lnTo>
                    <a:pt x="0" y="128497"/>
                  </a:lnTo>
                  <a:lnTo>
                    <a:pt x="4178" y="142059"/>
                  </a:lnTo>
                  <a:lnTo>
                    <a:pt x="20659" y="164563"/>
                  </a:lnTo>
                  <a:lnTo>
                    <a:pt x="39279" y="176136"/>
                  </a:lnTo>
                  <a:lnTo>
                    <a:pt x="68327" y="181548"/>
                  </a:lnTo>
                  <a:lnTo>
                    <a:pt x="83370" y="182288"/>
                  </a:lnTo>
                  <a:lnTo>
                    <a:pt x="96265" y="178102"/>
                  </a:lnTo>
                  <a:lnTo>
                    <a:pt x="118341" y="161617"/>
                  </a:lnTo>
                  <a:lnTo>
                    <a:pt x="133886" y="142996"/>
                  </a:lnTo>
                  <a:lnTo>
                    <a:pt x="148225" y="108711"/>
                  </a:lnTo>
                  <a:lnTo>
                    <a:pt x="156953" y="76602"/>
                  </a:lnTo>
                  <a:lnTo>
                    <a:pt x="158927" y="49845"/>
                  </a:lnTo>
                  <a:lnTo>
                    <a:pt x="155224" y="33490"/>
                  </a:lnTo>
                  <a:lnTo>
                    <a:pt x="145534" y="17233"/>
                  </a:lnTo>
                  <a:lnTo>
                    <a:pt x="136554" y="762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3091"/>
            <p:cNvSpPr/>
            <p:nvPr/>
          </p:nvSpPr>
          <p:spPr>
            <a:xfrm>
              <a:off x="8808719" y="4008119"/>
              <a:ext cx="7621" cy="22862"/>
            </a:xfrm>
            <a:custGeom>
              <a:avLst/>
              <a:gdLst/>
              <a:ahLst/>
              <a:cxnLst/>
              <a:rect l="0" t="0" r="0" b="0"/>
              <a:pathLst>
                <a:path w="7621" h="22862">
                  <a:moveTo>
                    <a:pt x="7620" y="0"/>
                  </a:moveTo>
                  <a:lnTo>
                    <a:pt x="1060" y="6561"/>
                  </a:lnTo>
                  <a:lnTo>
                    <a:pt x="314" y="11352"/>
                  </a:lnTo>
                  <a:lnTo>
                    <a:pt x="0" y="2286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3092"/>
            <p:cNvSpPr/>
            <p:nvPr/>
          </p:nvSpPr>
          <p:spPr>
            <a:xfrm>
              <a:off x="8694419" y="4137659"/>
              <a:ext cx="53342" cy="136891"/>
            </a:xfrm>
            <a:custGeom>
              <a:avLst/>
              <a:gdLst/>
              <a:ahLst/>
              <a:cxnLst/>
              <a:rect l="0" t="0" r="0" b="0"/>
              <a:pathLst>
                <a:path w="53342" h="136891">
                  <a:moveTo>
                    <a:pt x="53341" y="0"/>
                  </a:moveTo>
                  <a:lnTo>
                    <a:pt x="49295" y="4045"/>
                  </a:lnTo>
                  <a:lnTo>
                    <a:pt x="47309" y="8289"/>
                  </a:lnTo>
                  <a:lnTo>
                    <a:pt x="37572" y="39497"/>
                  </a:lnTo>
                  <a:lnTo>
                    <a:pt x="23791" y="72901"/>
                  </a:lnTo>
                  <a:lnTo>
                    <a:pt x="10335" y="105577"/>
                  </a:lnTo>
                  <a:lnTo>
                    <a:pt x="107" y="136890"/>
                  </a:lnTo>
                  <a:lnTo>
                    <a:pt x="0" y="12954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3093"/>
            <p:cNvSpPr/>
            <p:nvPr/>
          </p:nvSpPr>
          <p:spPr>
            <a:xfrm>
              <a:off x="8412480" y="4137659"/>
              <a:ext cx="152401" cy="7622"/>
            </a:xfrm>
            <a:custGeom>
              <a:avLst/>
              <a:gdLst/>
              <a:ahLst/>
              <a:cxnLst/>
              <a:rect l="0" t="0" r="0" b="0"/>
              <a:pathLst>
                <a:path w="152401" h="7622">
                  <a:moveTo>
                    <a:pt x="0" y="0"/>
                  </a:moveTo>
                  <a:lnTo>
                    <a:pt x="33421" y="847"/>
                  </a:lnTo>
                  <a:lnTo>
                    <a:pt x="69663" y="6032"/>
                  </a:lnTo>
                  <a:lnTo>
                    <a:pt x="106154" y="7150"/>
                  </a:lnTo>
                  <a:lnTo>
                    <a:pt x="143265" y="7528"/>
                  </a:lnTo>
                  <a:lnTo>
                    <a:pt x="152400" y="762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3094"/>
            <p:cNvSpPr/>
            <p:nvPr/>
          </p:nvSpPr>
          <p:spPr>
            <a:xfrm>
              <a:off x="8465819" y="3948219"/>
              <a:ext cx="59075" cy="357082"/>
            </a:xfrm>
            <a:custGeom>
              <a:avLst/>
              <a:gdLst/>
              <a:ahLst/>
              <a:cxnLst/>
              <a:rect l="0" t="0" r="0" b="0"/>
              <a:pathLst>
                <a:path w="59075" h="357082">
                  <a:moveTo>
                    <a:pt x="53341" y="6561"/>
                  </a:moveTo>
                  <a:lnTo>
                    <a:pt x="53341" y="0"/>
                  </a:lnTo>
                  <a:lnTo>
                    <a:pt x="57386" y="3299"/>
                  </a:lnTo>
                  <a:lnTo>
                    <a:pt x="57731" y="5233"/>
                  </a:lnTo>
                  <a:lnTo>
                    <a:pt x="57115" y="7369"/>
                  </a:lnTo>
                  <a:lnTo>
                    <a:pt x="55856" y="9640"/>
                  </a:lnTo>
                  <a:lnTo>
                    <a:pt x="56717" y="16678"/>
                  </a:lnTo>
                  <a:lnTo>
                    <a:pt x="59074" y="27144"/>
                  </a:lnTo>
                  <a:lnTo>
                    <a:pt x="58331" y="63715"/>
                  </a:lnTo>
                  <a:lnTo>
                    <a:pt x="52561" y="101389"/>
                  </a:lnTo>
                  <a:lnTo>
                    <a:pt x="47914" y="130833"/>
                  </a:lnTo>
                  <a:lnTo>
                    <a:pt x="43027" y="163675"/>
                  </a:lnTo>
                  <a:lnTo>
                    <a:pt x="35775" y="198027"/>
                  </a:lnTo>
                  <a:lnTo>
                    <a:pt x="27754" y="232204"/>
                  </a:lnTo>
                  <a:lnTo>
                    <a:pt x="21366" y="264326"/>
                  </a:lnTo>
                  <a:lnTo>
                    <a:pt x="15705" y="291021"/>
                  </a:lnTo>
                  <a:lnTo>
                    <a:pt x="7759" y="322832"/>
                  </a:lnTo>
                  <a:lnTo>
                    <a:pt x="0" y="35708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3095"/>
            <p:cNvSpPr/>
            <p:nvPr/>
          </p:nvSpPr>
          <p:spPr>
            <a:xfrm>
              <a:off x="8117475" y="4114800"/>
              <a:ext cx="195945" cy="227670"/>
            </a:xfrm>
            <a:custGeom>
              <a:avLst/>
              <a:gdLst/>
              <a:ahLst/>
              <a:cxnLst/>
              <a:rect l="0" t="0" r="0" b="0"/>
              <a:pathLst>
                <a:path w="195945" h="227670">
                  <a:moveTo>
                    <a:pt x="180705" y="0"/>
                  </a:moveTo>
                  <a:lnTo>
                    <a:pt x="146453" y="0"/>
                  </a:lnTo>
                  <a:lnTo>
                    <a:pt x="133308" y="0"/>
                  </a:lnTo>
                  <a:lnTo>
                    <a:pt x="111628" y="8090"/>
                  </a:lnTo>
                  <a:lnTo>
                    <a:pt x="73959" y="30876"/>
                  </a:lnTo>
                  <a:lnTo>
                    <a:pt x="39486" y="54923"/>
                  </a:lnTo>
                  <a:lnTo>
                    <a:pt x="18165" y="80714"/>
                  </a:lnTo>
                  <a:lnTo>
                    <a:pt x="5168" y="109805"/>
                  </a:lnTo>
                  <a:lnTo>
                    <a:pt x="0" y="139873"/>
                  </a:lnTo>
                  <a:lnTo>
                    <a:pt x="2514" y="166185"/>
                  </a:lnTo>
                  <a:lnTo>
                    <a:pt x="12667" y="190069"/>
                  </a:lnTo>
                  <a:lnTo>
                    <a:pt x="26152" y="203291"/>
                  </a:lnTo>
                  <a:lnTo>
                    <a:pt x="52785" y="217996"/>
                  </a:lnTo>
                  <a:lnTo>
                    <a:pt x="82124" y="225457"/>
                  </a:lnTo>
                  <a:lnTo>
                    <a:pt x="112267" y="227669"/>
                  </a:lnTo>
                  <a:lnTo>
                    <a:pt x="131661" y="226492"/>
                  </a:lnTo>
                  <a:lnTo>
                    <a:pt x="164808" y="214197"/>
                  </a:lnTo>
                  <a:lnTo>
                    <a:pt x="195944" y="19811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3096"/>
            <p:cNvSpPr/>
            <p:nvPr/>
          </p:nvSpPr>
          <p:spPr>
            <a:xfrm>
              <a:off x="8077200" y="4053840"/>
              <a:ext cx="7620" cy="22861"/>
            </a:xfrm>
            <a:custGeom>
              <a:avLst/>
              <a:gdLst/>
              <a:ahLst/>
              <a:cxnLst/>
              <a:rect l="0" t="0" r="0" b="0"/>
              <a:pathLst>
                <a:path w="7620" h="22861">
                  <a:moveTo>
                    <a:pt x="7619" y="0"/>
                  </a:moveTo>
                  <a:lnTo>
                    <a:pt x="3574" y="4045"/>
                  </a:lnTo>
                  <a:lnTo>
                    <a:pt x="1588" y="8288"/>
                  </a:lnTo>
                  <a:lnTo>
                    <a:pt x="0" y="2286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3097"/>
            <p:cNvSpPr/>
            <p:nvPr/>
          </p:nvSpPr>
          <p:spPr>
            <a:xfrm>
              <a:off x="7979423" y="4168140"/>
              <a:ext cx="59678" cy="165528"/>
            </a:xfrm>
            <a:custGeom>
              <a:avLst/>
              <a:gdLst/>
              <a:ahLst/>
              <a:cxnLst/>
              <a:rect l="0" t="0" r="0" b="0"/>
              <a:pathLst>
                <a:path w="59678" h="165528">
                  <a:moveTo>
                    <a:pt x="59677" y="0"/>
                  </a:moveTo>
                  <a:lnTo>
                    <a:pt x="55632" y="4045"/>
                  </a:lnTo>
                  <a:lnTo>
                    <a:pt x="53645" y="10546"/>
                  </a:lnTo>
                  <a:lnTo>
                    <a:pt x="50269" y="23726"/>
                  </a:lnTo>
                  <a:lnTo>
                    <a:pt x="39121" y="59694"/>
                  </a:lnTo>
                  <a:lnTo>
                    <a:pt x="29150" y="93447"/>
                  </a:lnTo>
                  <a:lnTo>
                    <a:pt x="19305" y="120257"/>
                  </a:lnTo>
                  <a:lnTo>
                    <a:pt x="10179" y="142029"/>
                  </a:lnTo>
                  <a:lnTo>
                    <a:pt x="7198" y="152871"/>
                  </a:lnTo>
                  <a:lnTo>
                    <a:pt x="0" y="165527"/>
                  </a:lnTo>
                  <a:lnTo>
                    <a:pt x="419" y="165385"/>
                  </a:lnTo>
                  <a:lnTo>
                    <a:pt x="3142" y="162968"/>
                  </a:lnTo>
                  <a:lnTo>
                    <a:pt x="4917" y="156815"/>
                  </a:lnTo>
                  <a:lnTo>
                    <a:pt x="6337" y="14477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3098"/>
            <p:cNvSpPr/>
            <p:nvPr/>
          </p:nvSpPr>
          <p:spPr>
            <a:xfrm>
              <a:off x="7711470" y="4145280"/>
              <a:ext cx="152370" cy="205141"/>
            </a:xfrm>
            <a:custGeom>
              <a:avLst/>
              <a:gdLst/>
              <a:ahLst/>
              <a:cxnLst/>
              <a:rect l="0" t="0" r="0" b="0"/>
              <a:pathLst>
                <a:path w="152370" h="205141">
                  <a:moveTo>
                    <a:pt x="22830" y="45720"/>
                  </a:moveTo>
                  <a:lnTo>
                    <a:pt x="22830" y="78283"/>
                  </a:lnTo>
                  <a:lnTo>
                    <a:pt x="22830" y="110800"/>
                  </a:lnTo>
                  <a:lnTo>
                    <a:pt x="22830" y="148133"/>
                  </a:lnTo>
                  <a:lnTo>
                    <a:pt x="18785" y="169950"/>
                  </a:lnTo>
                  <a:lnTo>
                    <a:pt x="7658" y="201188"/>
                  </a:lnTo>
                  <a:lnTo>
                    <a:pt x="5941" y="202704"/>
                  </a:lnTo>
                  <a:lnTo>
                    <a:pt x="1149" y="205140"/>
                  </a:lnTo>
                  <a:lnTo>
                    <a:pt x="756" y="204493"/>
                  </a:lnTo>
                  <a:lnTo>
                    <a:pt x="0" y="173161"/>
                  </a:lnTo>
                  <a:lnTo>
                    <a:pt x="1670" y="143518"/>
                  </a:lnTo>
                  <a:lnTo>
                    <a:pt x="14291" y="105929"/>
                  </a:lnTo>
                  <a:lnTo>
                    <a:pt x="21575" y="86872"/>
                  </a:lnTo>
                  <a:lnTo>
                    <a:pt x="46947" y="53943"/>
                  </a:lnTo>
                  <a:lnTo>
                    <a:pt x="76418" y="27024"/>
                  </a:lnTo>
                  <a:lnTo>
                    <a:pt x="111088" y="11484"/>
                  </a:lnTo>
                  <a:lnTo>
                    <a:pt x="135999" y="2519"/>
                  </a:lnTo>
                  <a:lnTo>
                    <a:pt x="152369"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3099"/>
            <p:cNvSpPr/>
            <p:nvPr/>
          </p:nvSpPr>
          <p:spPr>
            <a:xfrm>
              <a:off x="7406639" y="4183380"/>
              <a:ext cx="129542" cy="7621"/>
            </a:xfrm>
            <a:custGeom>
              <a:avLst/>
              <a:gdLst/>
              <a:ahLst/>
              <a:cxnLst/>
              <a:rect l="0" t="0" r="0" b="0"/>
              <a:pathLst>
                <a:path w="129542" h="7621">
                  <a:moveTo>
                    <a:pt x="0" y="7620"/>
                  </a:moveTo>
                  <a:lnTo>
                    <a:pt x="0" y="1059"/>
                  </a:lnTo>
                  <a:lnTo>
                    <a:pt x="847" y="706"/>
                  </a:lnTo>
                  <a:lnTo>
                    <a:pt x="32564" y="27"/>
                  </a:lnTo>
                  <a:lnTo>
                    <a:pt x="62048" y="8"/>
                  </a:lnTo>
                  <a:lnTo>
                    <a:pt x="87691" y="3"/>
                  </a:lnTo>
                  <a:lnTo>
                    <a:pt x="124030" y="0"/>
                  </a:lnTo>
                  <a:lnTo>
                    <a:pt x="12954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3100"/>
            <p:cNvSpPr/>
            <p:nvPr/>
          </p:nvSpPr>
          <p:spPr>
            <a:xfrm>
              <a:off x="7505700" y="3954780"/>
              <a:ext cx="45720" cy="426721"/>
            </a:xfrm>
            <a:custGeom>
              <a:avLst/>
              <a:gdLst/>
              <a:ahLst/>
              <a:cxnLst/>
              <a:rect l="0" t="0" r="0" b="0"/>
              <a:pathLst>
                <a:path w="45720" h="426721">
                  <a:moveTo>
                    <a:pt x="45719" y="0"/>
                  </a:moveTo>
                  <a:lnTo>
                    <a:pt x="44873" y="14690"/>
                  </a:lnTo>
                  <a:lnTo>
                    <a:pt x="35114" y="46650"/>
                  </a:lnTo>
                  <a:lnTo>
                    <a:pt x="31853" y="76946"/>
                  </a:lnTo>
                  <a:lnTo>
                    <a:pt x="26841" y="112733"/>
                  </a:lnTo>
                  <a:lnTo>
                    <a:pt x="24629" y="139850"/>
                  </a:lnTo>
                  <a:lnTo>
                    <a:pt x="22800" y="168835"/>
                  </a:lnTo>
                  <a:lnTo>
                    <a:pt x="19163" y="198651"/>
                  </a:lnTo>
                  <a:lnTo>
                    <a:pt x="14726" y="228835"/>
                  </a:lnTo>
                  <a:lnTo>
                    <a:pt x="10778" y="259184"/>
                  </a:lnTo>
                  <a:lnTo>
                    <a:pt x="9024" y="289606"/>
                  </a:lnTo>
                  <a:lnTo>
                    <a:pt x="8244" y="317803"/>
                  </a:lnTo>
                  <a:lnTo>
                    <a:pt x="7805" y="352961"/>
                  </a:lnTo>
                  <a:lnTo>
                    <a:pt x="7656" y="387597"/>
                  </a:lnTo>
                  <a:lnTo>
                    <a:pt x="5378" y="398889"/>
                  </a:lnTo>
                  <a:lnTo>
                    <a:pt x="1593" y="410007"/>
                  </a:lnTo>
                  <a:lnTo>
                    <a:pt x="0" y="42672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3101"/>
            <p:cNvSpPr/>
            <p:nvPr/>
          </p:nvSpPr>
          <p:spPr>
            <a:xfrm>
              <a:off x="7086600" y="4145447"/>
              <a:ext cx="213361" cy="264448"/>
            </a:xfrm>
            <a:custGeom>
              <a:avLst/>
              <a:gdLst/>
              <a:ahLst/>
              <a:cxnLst/>
              <a:rect l="0" t="0" r="0" b="0"/>
              <a:pathLst>
                <a:path w="213361" h="264448">
                  <a:moveTo>
                    <a:pt x="213360" y="60793"/>
                  </a:moveTo>
                  <a:lnTo>
                    <a:pt x="213360" y="56748"/>
                  </a:lnTo>
                  <a:lnTo>
                    <a:pt x="211101" y="52504"/>
                  </a:lnTo>
                  <a:lnTo>
                    <a:pt x="191403" y="31308"/>
                  </a:lnTo>
                  <a:lnTo>
                    <a:pt x="161076" y="13074"/>
                  </a:lnTo>
                  <a:lnTo>
                    <a:pt x="137473" y="4132"/>
                  </a:lnTo>
                  <a:lnTo>
                    <a:pt x="104483" y="682"/>
                  </a:lnTo>
                  <a:lnTo>
                    <a:pt x="69651" y="0"/>
                  </a:lnTo>
                  <a:lnTo>
                    <a:pt x="45242" y="712"/>
                  </a:lnTo>
                  <a:lnTo>
                    <a:pt x="37605" y="3893"/>
                  </a:lnTo>
                  <a:lnTo>
                    <a:pt x="35230" y="5926"/>
                  </a:lnTo>
                  <a:lnTo>
                    <a:pt x="32591" y="10443"/>
                  </a:lnTo>
                  <a:lnTo>
                    <a:pt x="33675" y="17530"/>
                  </a:lnTo>
                  <a:lnTo>
                    <a:pt x="35149" y="21791"/>
                  </a:lnTo>
                  <a:lnTo>
                    <a:pt x="49362" y="35878"/>
                  </a:lnTo>
                  <a:lnTo>
                    <a:pt x="86557" y="60857"/>
                  </a:lnTo>
                  <a:lnTo>
                    <a:pt x="115110" y="78309"/>
                  </a:lnTo>
                  <a:lnTo>
                    <a:pt x="151055" y="106962"/>
                  </a:lnTo>
                  <a:lnTo>
                    <a:pt x="187004" y="137928"/>
                  </a:lnTo>
                  <a:lnTo>
                    <a:pt x="204798" y="165116"/>
                  </a:lnTo>
                  <a:lnTo>
                    <a:pt x="211669" y="197487"/>
                  </a:lnTo>
                  <a:lnTo>
                    <a:pt x="210601" y="220674"/>
                  </a:lnTo>
                  <a:lnTo>
                    <a:pt x="208981" y="228341"/>
                  </a:lnTo>
                  <a:lnTo>
                    <a:pt x="200407" y="241374"/>
                  </a:lnTo>
                  <a:lnTo>
                    <a:pt x="188129" y="251964"/>
                  </a:lnTo>
                  <a:lnTo>
                    <a:pt x="174206" y="259493"/>
                  </a:lnTo>
                  <a:lnTo>
                    <a:pt x="148042" y="264447"/>
                  </a:lnTo>
                  <a:lnTo>
                    <a:pt x="118841" y="261869"/>
                  </a:lnTo>
                  <a:lnTo>
                    <a:pt x="88740" y="255743"/>
                  </a:lnTo>
                  <a:lnTo>
                    <a:pt x="58372" y="244521"/>
                  </a:lnTo>
                  <a:lnTo>
                    <a:pt x="24700" y="225559"/>
                  </a:lnTo>
                  <a:lnTo>
                    <a:pt x="12107" y="215584"/>
                  </a:lnTo>
                  <a:lnTo>
                    <a:pt x="5381" y="205506"/>
                  </a:lnTo>
                  <a:lnTo>
                    <a:pt x="0" y="19033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3102"/>
            <p:cNvSpPr/>
            <p:nvPr/>
          </p:nvSpPr>
          <p:spPr>
            <a:xfrm>
              <a:off x="6817769" y="4112548"/>
              <a:ext cx="207871" cy="274761"/>
            </a:xfrm>
            <a:custGeom>
              <a:avLst/>
              <a:gdLst/>
              <a:ahLst/>
              <a:cxnLst/>
              <a:rect l="0" t="0" r="0" b="0"/>
              <a:pathLst>
                <a:path w="207871" h="274761">
                  <a:moveTo>
                    <a:pt x="32611" y="139411"/>
                  </a:moveTo>
                  <a:lnTo>
                    <a:pt x="36656" y="143456"/>
                  </a:lnTo>
                  <a:lnTo>
                    <a:pt x="40899" y="145443"/>
                  </a:lnTo>
                  <a:lnTo>
                    <a:pt x="72701" y="146939"/>
                  </a:lnTo>
                  <a:lnTo>
                    <a:pt x="109073" y="144761"/>
                  </a:lnTo>
                  <a:lnTo>
                    <a:pt x="143388" y="136423"/>
                  </a:lnTo>
                  <a:lnTo>
                    <a:pt x="164682" y="125073"/>
                  </a:lnTo>
                  <a:lnTo>
                    <a:pt x="187047" y="105221"/>
                  </a:lnTo>
                  <a:lnTo>
                    <a:pt x="200948" y="85819"/>
                  </a:lnTo>
                  <a:lnTo>
                    <a:pt x="205819" y="68123"/>
                  </a:lnTo>
                  <a:lnTo>
                    <a:pt x="206416" y="47169"/>
                  </a:lnTo>
                  <a:lnTo>
                    <a:pt x="203555" y="32375"/>
                  </a:lnTo>
                  <a:lnTo>
                    <a:pt x="194945" y="19591"/>
                  </a:lnTo>
                  <a:lnTo>
                    <a:pt x="172768" y="1631"/>
                  </a:lnTo>
                  <a:lnTo>
                    <a:pt x="157839" y="0"/>
                  </a:lnTo>
                  <a:lnTo>
                    <a:pt x="124704" y="5852"/>
                  </a:lnTo>
                  <a:lnTo>
                    <a:pt x="97339" y="12726"/>
                  </a:lnTo>
                  <a:lnTo>
                    <a:pt x="67782" y="32260"/>
                  </a:lnTo>
                  <a:lnTo>
                    <a:pt x="34384" y="63965"/>
                  </a:lnTo>
                  <a:lnTo>
                    <a:pt x="16955" y="92974"/>
                  </a:lnTo>
                  <a:lnTo>
                    <a:pt x="6053" y="128004"/>
                  </a:lnTo>
                  <a:lnTo>
                    <a:pt x="0" y="164348"/>
                  </a:lnTo>
                  <a:lnTo>
                    <a:pt x="6955" y="196941"/>
                  </a:lnTo>
                  <a:lnTo>
                    <a:pt x="12177" y="217756"/>
                  </a:lnTo>
                  <a:lnTo>
                    <a:pt x="24094" y="236038"/>
                  </a:lnTo>
                  <a:lnTo>
                    <a:pt x="40679" y="250937"/>
                  </a:lnTo>
                  <a:lnTo>
                    <a:pt x="69902" y="264084"/>
                  </a:lnTo>
                  <a:lnTo>
                    <a:pt x="104996" y="272495"/>
                  </a:lnTo>
                  <a:lnTo>
                    <a:pt x="129692" y="274760"/>
                  </a:lnTo>
                  <a:lnTo>
                    <a:pt x="159296" y="273509"/>
                  </a:lnTo>
                  <a:lnTo>
                    <a:pt x="193479" y="270302"/>
                  </a:lnTo>
                  <a:lnTo>
                    <a:pt x="207870" y="26895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3103"/>
            <p:cNvSpPr/>
            <p:nvPr/>
          </p:nvSpPr>
          <p:spPr>
            <a:xfrm>
              <a:off x="6256019" y="3729502"/>
              <a:ext cx="555823" cy="651999"/>
            </a:xfrm>
            <a:custGeom>
              <a:avLst/>
              <a:gdLst/>
              <a:ahLst/>
              <a:cxnLst/>
              <a:rect l="0" t="0" r="0" b="0"/>
              <a:pathLst>
                <a:path w="555823" h="651999">
                  <a:moveTo>
                    <a:pt x="0" y="431017"/>
                  </a:moveTo>
                  <a:lnTo>
                    <a:pt x="0" y="398093"/>
                  </a:lnTo>
                  <a:lnTo>
                    <a:pt x="847" y="369427"/>
                  </a:lnTo>
                  <a:lnTo>
                    <a:pt x="4046" y="343531"/>
                  </a:lnTo>
                  <a:lnTo>
                    <a:pt x="6032" y="315088"/>
                  </a:lnTo>
                  <a:lnTo>
                    <a:pt x="9455" y="285513"/>
                  </a:lnTo>
                  <a:lnTo>
                    <a:pt x="19442" y="255436"/>
                  </a:lnTo>
                  <a:lnTo>
                    <a:pt x="30091" y="225134"/>
                  </a:lnTo>
                  <a:lnTo>
                    <a:pt x="42160" y="195580"/>
                  </a:lnTo>
                  <a:lnTo>
                    <a:pt x="58814" y="168335"/>
                  </a:lnTo>
                  <a:lnTo>
                    <a:pt x="79762" y="139856"/>
                  </a:lnTo>
                  <a:lnTo>
                    <a:pt x="104030" y="111113"/>
                  </a:lnTo>
                  <a:lnTo>
                    <a:pt x="131750" y="84226"/>
                  </a:lnTo>
                  <a:lnTo>
                    <a:pt x="161002" y="60424"/>
                  </a:lnTo>
                  <a:lnTo>
                    <a:pt x="191783" y="40250"/>
                  </a:lnTo>
                  <a:lnTo>
                    <a:pt x="225219" y="25638"/>
                  </a:lnTo>
                  <a:lnTo>
                    <a:pt x="262093" y="13500"/>
                  </a:lnTo>
                  <a:lnTo>
                    <a:pt x="281409" y="7893"/>
                  </a:lnTo>
                  <a:lnTo>
                    <a:pt x="301059" y="4154"/>
                  </a:lnTo>
                  <a:lnTo>
                    <a:pt x="320934" y="1662"/>
                  </a:lnTo>
                  <a:lnTo>
                    <a:pt x="340956" y="0"/>
                  </a:lnTo>
                  <a:lnTo>
                    <a:pt x="379007" y="412"/>
                  </a:lnTo>
                  <a:lnTo>
                    <a:pt x="414828" y="4264"/>
                  </a:lnTo>
                  <a:lnTo>
                    <a:pt x="447681" y="11620"/>
                  </a:lnTo>
                  <a:lnTo>
                    <a:pt x="479217" y="22792"/>
                  </a:lnTo>
                  <a:lnTo>
                    <a:pt x="507625" y="37071"/>
                  </a:lnTo>
                  <a:lnTo>
                    <a:pt x="528718" y="54705"/>
                  </a:lnTo>
                  <a:lnTo>
                    <a:pt x="550828" y="87719"/>
                  </a:lnTo>
                  <a:lnTo>
                    <a:pt x="555822" y="111930"/>
                  </a:lnTo>
                  <a:lnTo>
                    <a:pt x="554372" y="136801"/>
                  </a:lnTo>
                  <a:lnTo>
                    <a:pt x="543189" y="173756"/>
                  </a:lnTo>
                  <a:lnTo>
                    <a:pt x="522472" y="206531"/>
                  </a:lnTo>
                  <a:lnTo>
                    <a:pt x="490275" y="237691"/>
                  </a:lnTo>
                  <a:lnTo>
                    <a:pt x="453077" y="267526"/>
                  </a:lnTo>
                  <a:lnTo>
                    <a:pt x="424888" y="284695"/>
                  </a:lnTo>
                  <a:lnTo>
                    <a:pt x="395426" y="298534"/>
                  </a:lnTo>
                  <a:lnTo>
                    <a:pt x="365398" y="310329"/>
                  </a:lnTo>
                  <a:lnTo>
                    <a:pt x="335119" y="321216"/>
                  </a:lnTo>
                  <a:lnTo>
                    <a:pt x="306987" y="329441"/>
                  </a:lnTo>
                  <a:lnTo>
                    <a:pt x="271864" y="338832"/>
                  </a:lnTo>
                  <a:lnTo>
                    <a:pt x="236211" y="346096"/>
                  </a:lnTo>
                  <a:lnTo>
                    <a:pt x="226716" y="346871"/>
                  </a:lnTo>
                  <a:lnTo>
                    <a:pt x="226498" y="346980"/>
                  </a:lnTo>
                  <a:lnTo>
                    <a:pt x="247173" y="351230"/>
                  </a:lnTo>
                  <a:lnTo>
                    <a:pt x="281062" y="366276"/>
                  </a:lnTo>
                  <a:lnTo>
                    <a:pt x="310373" y="382296"/>
                  </a:lnTo>
                  <a:lnTo>
                    <a:pt x="348360" y="417192"/>
                  </a:lnTo>
                  <a:lnTo>
                    <a:pt x="372740" y="448934"/>
                  </a:lnTo>
                  <a:lnTo>
                    <a:pt x="396051" y="485151"/>
                  </a:lnTo>
                  <a:lnTo>
                    <a:pt x="416786" y="520435"/>
                  </a:lnTo>
                  <a:lnTo>
                    <a:pt x="431397" y="554596"/>
                  </a:lnTo>
                  <a:lnTo>
                    <a:pt x="441088" y="587013"/>
                  </a:lnTo>
                  <a:lnTo>
                    <a:pt x="451948" y="616678"/>
                  </a:lnTo>
                  <a:lnTo>
                    <a:pt x="472441" y="65199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3104"/>
            <p:cNvSpPr/>
            <p:nvPr/>
          </p:nvSpPr>
          <p:spPr>
            <a:xfrm>
              <a:off x="6256019" y="3909059"/>
              <a:ext cx="281942" cy="609601"/>
            </a:xfrm>
            <a:custGeom>
              <a:avLst/>
              <a:gdLst/>
              <a:ahLst/>
              <a:cxnLst/>
              <a:rect l="0" t="0" r="0" b="0"/>
              <a:pathLst>
                <a:path w="281942" h="609601">
                  <a:moveTo>
                    <a:pt x="281941" y="0"/>
                  </a:moveTo>
                  <a:lnTo>
                    <a:pt x="244701" y="35724"/>
                  </a:lnTo>
                  <a:lnTo>
                    <a:pt x="224340" y="64772"/>
                  </a:lnTo>
                  <a:lnTo>
                    <a:pt x="199116" y="102448"/>
                  </a:lnTo>
                  <a:lnTo>
                    <a:pt x="184170" y="131046"/>
                  </a:lnTo>
                  <a:lnTo>
                    <a:pt x="171882" y="160690"/>
                  </a:lnTo>
                  <a:lnTo>
                    <a:pt x="158519" y="195314"/>
                  </a:lnTo>
                  <a:lnTo>
                    <a:pt x="144960" y="232433"/>
                  </a:lnTo>
                  <a:lnTo>
                    <a:pt x="133289" y="268686"/>
                  </a:lnTo>
                  <a:lnTo>
                    <a:pt x="126959" y="287498"/>
                  </a:lnTo>
                  <a:lnTo>
                    <a:pt x="120200" y="306812"/>
                  </a:lnTo>
                  <a:lnTo>
                    <a:pt x="113153" y="326461"/>
                  </a:lnTo>
                  <a:lnTo>
                    <a:pt x="106763" y="346334"/>
                  </a:lnTo>
                  <a:lnTo>
                    <a:pt x="100808" y="366356"/>
                  </a:lnTo>
                  <a:lnTo>
                    <a:pt x="95146" y="386478"/>
                  </a:lnTo>
                  <a:lnTo>
                    <a:pt x="89678" y="405819"/>
                  </a:lnTo>
                  <a:lnTo>
                    <a:pt x="79086" y="443113"/>
                  </a:lnTo>
                  <a:lnTo>
                    <a:pt x="68733" y="477186"/>
                  </a:lnTo>
                  <a:lnTo>
                    <a:pt x="58489" y="507570"/>
                  </a:lnTo>
                  <a:lnTo>
                    <a:pt x="42354" y="543715"/>
                  </a:lnTo>
                  <a:lnTo>
                    <a:pt x="22710" y="575027"/>
                  </a:lnTo>
                  <a:lnTo>
                    <a:pt x="0" y="6096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3105"/>
            <p:cNvSpPr/>
            <p:nvPr/>
          </p:nvSpPr>
          <p:spPr>
            <a:xfrm>
              <a:off x="6659880" y="3307080"/>
              <a:ext cx="45721" cy="190501"/>
            </a:xfrm>
            <a:custGeom>
              <a:avLst/>
              <a:gdLst/>
              <a:ahLst/>
              <a:cxnLst/>
              <a:rect l="0" t="0" r="0" b="0"/>
              <a:pathLst>
                <a:path w="45721" h="190501">
                  <a:moveTo>
                    <a:pt x="45720" y="0"/>
                  </a:moveTo>
                  <a:lnTo>
                    <a:pt x="41675" y="0"/>
                  </a:lnTo>
                  <a:lnTo>
                    <a:pt x="40483" y="846"/>
                  </a:lnTo>
                  <a:lnTo>
                    <a:pt x="39688" y="2257"/>
                  </a:lnTo>
                  <a:lnTo>
                    <a:pt x="38413" y="10605"/>
                  </a:lnTo>
                  <a:lnTo>
                    <a:pt x="38118" y="47047"/>
                  </a:lnTo>
                  <a:lnTo>
                    <a:pt x="38102" y="83994"/>
                  </a:lnTo>
                  <a:lnTo>
                    <a:pt x="32068" y="121942"/>
                  </a:lnTo>
                  <a:lnTo>
                    <a:pt x="28693" y="142528"/>
                  </a:lnTo>
                  <a:lnTo>
                    <a:pt x="23759" y="153939"/>
                  </a:lnTo>
                  <a:lnTo>
                    <a:pt x="11309" y="172804"/>
                  </a:lnTo>
                  <a:lnTo>
                    <a:pt x="8413" y="179248"/>
                  </a:lnTo>
                  <a:lnTo>
                    <a:pt x="0" y="1905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3106"/>
            <p:cNvSpPr/>
            <p:nvPr/>
          </p:nvSpPr>
          <p:spPr>
            <a:xfrm>
              <a:off x="6751319" y="3291840"/>
              <a:ext cx="289562" cy="30480"/>
            </a:xfrm>
            <a:custGeom>
              <a:avLst/>
              <a:gdLst/>
              <a:ahLst/>
              <a:cxnLst/>
              <a:rect l="0" t="0" r="0" b="0"/>
              <a:pathLst>
                <a:path w="289562" h="30480">
                  <a:moveTo>
                    <a:pt x="0" y="30479"/>
                  </a:moveTo>
                  <a:lnTo>
                    <a:pt x="4046" y="26434"/>
                  </a:lnTo>
                  <a:lnTo>
                    <a:pt x="18697" y="23919"/>
                  </a:lnTo>
                  <a:lnTo>
                    <a:pt x="48096" y="22222"/>
                  </a:lnTo>
                  <a:lnTo>
                    <a:pt x="82643" y="16838"/>
                  </a:lnTo>
                  <a:lnTo>
                    <a:pt x="113213" y="12281"/>
                  </a:lnTo>
                  <a:lnTo>
                    <a:pt x="144297" y="9691"/>
                  </a:lnTo>
                  <a:lnTo>
                    <a:pt x="175045" y="7694"/>
                  </a:lnTo>
                  <a:lnTo>
                    <a:pt x="205645" y="3984"/>
                  </a:lnTo>
                  <a:lnTo>
                    <a:pt x="238436" y="1770"/>
                  </a:lnTo>
                  <a:lnTo>
                    <a:pt x="274412" y="524"/>
                  </a:lnTo>
                  <a:lnTo>
                    <a:pt x="28956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3107"/>
            <p:cNvSpPr/>
            <p:nvPr/>
          </p:nvSpPr>
          <p:spPr>
            <a:xfrm>
              <a:off x="6851438" y="3070859"/>
              <a:ext cx="44663" cy="449582"/>
            </a:xfrm>
            <a:custGeom>
              <a:avLst/>
              <a:gdLst/>
              <a:ahLst/>
              <a:cxnLst/>
              <a:rect l="0" t="0" r="0" b="0"/>
              <a:pathLst>
                <a:path w="44663" h="449582">
                  <a:moveTo>
                    <a:pt x="44662" y="0"/>
                  </a:moveTo>
                  <a:lnTo>
                    <a:pt x="44662" y="4046"/>
                  </a:lnTo>
                  <a:lnTo>
                    <a:pt x="31664" y="35099"/>
                  </a:lnTo>
                  <a:lnTo>
                    <a:pt x="24001" y="72253"/>
                  </a:lnTo>
                  <a:lnTo>
                    <a:pt x="20195" y="107768"/>
                  </a:lnTo>
                  <a:lnTo>
                    <a:pt x="16007" y="133411"/>
                  </a:lnTo>
                  <a:lnTo>
                    <a:pt x="11324" y="161740"/>
                  </a:lnTo>
                  <a:lnTo>
                    <a:pt x="8678" y="193523"/>
                  </a:lnTo>
                  <a:lnTo>
                    <a:pt x="7503" y="227404"/>
                  </a:lnTo>
                  <a:lnTo>
                    <a:pt x="6980" y="262218"/>
                  </a:lnTo>
                  <a:lnTo>
                    <a:pt x="6748" y="297446"/>
                  </a:lnTo>
                  <a:lnTo>
                    <a:pt x="5797" y="331165"/>
                  </a:lnTo>
                  <a:lnTo>
                    <a:pt x="2553" y="360262"/>
                  </a:lnTo>
                  <a:lnTo>
                    <a:pt x="12" y="396399"/>
                  </a:lnTo>
                  <a:lnTo>
                    <a:pt x="0" y="426783"/>
                  </a:lnTo>
                  <a:lnTo>
                    <a:pt x="6562" y="44958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3108"/>
            <p:cNvSpPr/>
            <p:nvPr/>
          </p:nvSpPr>
          <p:spPr>
            <a:xfrm>
              <a:off x="6350919" y="3322319"/>
              <a:ext cx="316582" cy="210843"/>
            </a:xfrm>
            <a:custGeom>
              <a:avLst/>
              <a:gdLst/>
              <a:ahLst/>
              <a:cxnLst/>
              <a:rect l="0" t="0" r="0" b="0"/>
              <a:pathLst>
                <a:path w="316582" h="210843">
                  <a:moveTo>
                    <a:pt x="27020" y="0"/>
                  </a:moveTo>
                  <a:lnTo>
                    <a:pt x="20460" y="0"/>
                  </a:lnTo>
                  <a:lnTo>
                    <a:pt x="15669" y="8091"/>
                  </a:lnTo>
                  <a:lnTo>
                    <a:pt x="8077" y="39870"/>
                  </a:lnTo>
                  <a:lnTo>
                    <a:pt x="4087" y="74167"/>
                  </a:lnTo>
                  <a:lnTo>
                    <a:pt x="0" y="99305"/>
                  </a:lnTo>
                  <a:lnTo>
                    <a:pt x="5345" y="135452"/>
                  </a:lnTo>
                  <a:lnTo>
                    <a:pt x="14389" y="159514"/>
                  </a:lnTo>
                  <a:lnTo>
                    <a:pt x="23946" y="174189"/>
                  </a:lnTo>
                  <a:lnTo>
                    <a:pt x="43607" y="191123"/>
                  </a:lnTo>
                  <a:lnTo>
                    <a:pt x="75264" y="204860"/>
                  </a:lnTo>
                  <a:lnTo>
                    <a:pt x="106226" y="210842"/>
                  </a:lnTo>
                  <a:lnTo>
                    <a:pt x="139953" y="210357"/>
                  </a:lnTo>
                  <a:lnTo>
                    <a:pt x="173653" y="204850"/>
                  </a:lnTo>
                  <a:lnTo>
                    <a:pt x="208191" y="195599"/>
                  </a:lnTo>
                  <a:lnTo>
                    <a:pt x="239875" y="179876"/>
                  </a:lnTo>
                  <a:lnTo>
                    <a:pt x="272830" y="155852"/>
                  </a:lnTo>
                  <a:lnTo>
                    <a:pt x="298673" y="123629"/>
                  </a:lnTo>
                  <a:lnTo>
                    <a:pt x="316581" y="9906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3109"/>
            <p:cNvSpPr/>
            <p:nvPr/>
          </p:nvSpPr>
          <p:spPr>
            <a:xfrm>
              <a:off x="5931682" y="3211311"/>
              <a:ext cx="347199" cy="347230"/>
            </a:xfrm>
            <a:custGeom>
              <a:avLst/>
              <a:gdLst/>
              <a:ahLst/>
              <a:cxnLst/>
              <a:rect l="0" t="0" r="0" b="0"/>
              <a:pathLst>
                <a:path w="347199" h="347230">
                  <a:moveTo>
                    <a:pt x="347198" y="11948"/>
                  </a:moveTo>
                  <a:lnTo>
                    <a:pt x="347198" y="7903"/>
                  </a:lnTo>
                  <a:lnTo>
                    <a:pt x="346351" y="6711"/>
                  </a:lnTo>
                  <a:lnTo>
                    <a:pt x="344940" y="5917"/>
                  </a:lnTo>
                  <a:lnTo>
                    <a:pt x="320706" y="0"/>
                  </a:lnTo>
                  <a:lnTo>
                    <a:pt x="289528" y="5530"/>
                  </a:lnTo>
                  <a:lnTo>
                    <a:pt x="252142" y="18551"/>
                  </a:lnTo>
                  <a:lnTo>
                    <a:pt x="216587" y="31403"/>
                  </a:lnTo>
                  <a:lnTo>
                    <a:pt x="179240" y="51297"/>
                  </a:lnTo>
                  <a:lnTo>
                    <a:pt x="153170" y="65844"/>
                  </a:lnTo>
                  <a:lnTo>
                    <a:pt x="124649" y="80775"/>
                  </a:lnTo>
                  <a:lnTo>
                    <a:pt x="97298" y="98136"/>
                  </a:lnTo>
                  <a:lnTo>
                    <a:pt x="60358" y="129207"/>
                  </a:lnTo>
                  <a:lnTo>
                    <a:pt x="32479" y="165225"/>
                  </a:lnTo>
                  <a:lnTo>
                    <a:pt x="13494" y="200451"/>
                  </a:lnTo>
                  <a:lnTo>
                    <a:pt x="4152" y="221880"/>
                  </a:lnTo>
                  <a:lnTo>
                    <a:pt x="0" y="242694"/>
                  </a:lnTo>
                  <a:lnTo>
                    <a:pt x="2669" y="260975"/>
                  </a:lnTo>
                  <a:lnTo>
                    <a:pt x="10347" y="277567"/>
                  </a:lnTo>
                  <a:lnTo>
                    <a:pt x="30643" y="301188"/>
                  </a:lnTo>
                  <a:lnTo>
                    <a:pt x="61869" y="322580"/>
                  </a:lnTo>
                  <a:lnTo>
                    <a:pt x="93793" y="335033"/>
                  </a:lnTo>
                  <a:lnTo>
                    <a:pt x="129686" y="343239"/>
                  </a:lnTo>
                  <a:lnTo>
                    <a:pt x="164593" y="346047"/>
                  </a:lnTo>
                  <a:lnTo>
                    <a:pt x="194798" y="34722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3110"/>
            <p:cNvSpPr/>
            <p:nvPr/>
          </p:nvSpPr>
          <p:spPr>
            <a:xfrm>
              <a:off x="6888480" y="4762500"/>
              <a:ext cx="175260" cy="22860"/>
            </a:xfrm>
            <a:custGeom>
              <a:avLst/>
              <a:gdLst/>
              <a:ahLst/>
              <a:cxnLst/>
              <a:rect l="0" t="0" r="0" b="0"/>
              <a:pathLst>
                <a:path w="175260" h="22860">
                  <a:moveTo>
                    <a:pt x="0" y="22859"/>
                  </a:moveTo>
                  <a:lnTo>
                    <a:pt x="6561" y="22859"/>
                  </a:lnTo>
                  <a:lnTo>
                    <a:pt x="20424" y="17623"/>
                  </a:lnTo>
                  <a:lnTo>
                    <a:pt x="54023" y="15554"/>
                  </a:lnTo>
                  <a:lnTo>
                    <a:pt x="90885" y="14455"/>
                  </a:lnTo>
                  <a:lnTo>
                    <a:pt x="124107" y="9175"/>
                  </a:lnTo>
                  <a:lnTo>
                    <a:pt x="156689" y="2063"/>
                  </a:lnTo>
                  <a:lnTo>
                    <a:pt x="175259"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3111"/>
            <p:cNvSpPr/>
            <p:nvPr/>
          </p:nvSpPr>
          <p:spPr>
            <a:xfrm>
              <a:off x="6957060" y="4579656"/>
              <a:ext cx="213360" cy="22825"/>
            </a:xfrm>
            <a:custGeom>
              <a:avLst/>
              <a:gdLst/>
              <a:ahLst/>
              <a:cxnLst/>
              <a:rect l="0" t="0" r="0" b="0"/>
              <a:pathLst>
                <a:path w="213360" h="22825">
                  <a:moveTo>
                    <a:pt x="0" y="22824"/>
                  </a:moveTo>
                  <a:lnTo>
                    <a:pt x="0" y="18778"/>
                  </a:lnTo>
                  <a:lnTo>
                    <a:pt x="847" y="17587"/>
                  </a:lnTo>
                  <a:lnTo>
                    <a:pt x="2257" y="16792"/>
                  </a:lnTo>
                  <a:lnTo>
                    <a:pt x="32562" y="4690"/>
                  </a:lnTo>
                  <a:lnTo>
                    <a:pt x="62047" y="1364"/>
                  </a:lnTo>
                  <a:lnTo>
                    <a:pt x="97594" y="379"/>
                  </a:lnTo>
                  <a:lnTo>
                    <a:pt x="134938" y="86"/>
                  </a:lnTo>
                  <a:lnTo>
                    <a:pt x="168769" y="0"/>
                  </a:lnTo>
                  <a:lnTo>
                    <a:pt x="213359" y="7584"/>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3112"/>
            <p:cNvSpPr/>
            <p:nvPr/>
          </p:nvSpPr>
          <p:spPr>
            <a:xfrm>
              <a:off x="7278264" y="4740905"/>
              <a:ext cx="195287" cy="233371"/>
            </a:xfrm>
            <a:custGeom>
              <a:avLst/>
              <a:gdLst/>
              <a:ahLst/>
              <a:cxnLst/>
              <a:rect l="0" t="0" r="0" b="0"/>
              <a:pathLst>
                <a:path w="195287" h="233371">
                  <a:moveTo>
                    <a:pt x="59796" y="36835"/>
                  </a:moveTo>
                  <a:lnTo>
                    <a:pt x="59796" y="70143"/>
                  </a:lnTo>
                  <a:lnTo>
                    <a:pt x="53712" y="104437"/>
                  </a:lnTo>
                  <a:lnTo>
                    <a:pt x="44357" y="141565"/>
                  </a:lnTo>
                  <a:lnTo>
                    <a:pt x="34357" y="173610"/>
                  </a:lnTo>
                  <a:lnTo>
                    <a:pt x="21691" y="207528"/>
                  </a:lnTo>
                  <a:lnTo>
                    <a:pt x="16332" y="218362"/>
                  </a:lnTo>
                  <a:lnTo>
                    <a:pt x="14231" y="224193"/>
                  </a:lnTo>
                  <a:lnTo>
                    <a:pt x="7647" y="233370"/>
                  </a:lnTo>
                  <a:lnTo>
                    <a:pt x="6403" y="233051"/>
                  </a:lnTo>
                  <a:lnTo>
                    <a:pt x="2764" y="230440"/>
                  </a:lnTo>
                  <a:lnTo>
                    <a:pt x="581" y="226457"/>
                  </a:lnTo>
                  <a:lnTo>
                    <a:pt x="0" y="224209"/>
                  </a:lnTo>
                  <a:lnTo>
                    <a:pt x="8288" y="186756"/>
                  </a:lnTo>
                  <a:lnTo>
                    <a:pt x="16977" y="154220"/>
                  </a:lnTo>
                  <a:lnTo>
                    <a:pt x="28388" y="125143"/>
                  </a:lnTo>
                  <a:lnTo>
                    <a:pt x="42493" y="95079"/>
                  </a:lnTo>
                  <a:lnTo>
                    <a:pt x="57397" y="64723"/>
                  </a:lnTo>
                  <a:lnTo>
                    <a:pt x="82840" y="31054"/>
                  </a:lnTo>
                  <a:lnTo>
                    <a:pt x="100584" y="13579"/>
                  </a:lnTo>
                  <a:lnTo>
                    <a:pt x="114331" y="5896"/>
                  </a:lnTo>
                  <a:lnTo>
                    <a:pt x="143005" y="149"/>
                  </a:lnTo>
                  <a:lnTo>
                    <a:pt x="160462" y="0"/>
                  </a:lnTo>
                  <a:lnTo>
                    <a:pt x="171140" y="2966"/>
                  </a:lnTo>
                  <a:lnTo>
                    <a:pt x="179273" y="9364"/>
                  </a:lnTo>
                  <a:lnTo>
                    <a:pt x="184863" y="17852"/>
                  </a:lnTo>
                  <a:lnTo>
                    <a:pt x="192792" y="50181"/>
                  </a:lnTo>
                  <a:lnTo>
                    <a:pt x="195286" y="88264"/>
                  </a:lnTo>
                  <a:lnTo>
                    <a:pt x="191475" y="119147"/>
                  </a:lnTo>
                  <a:lnTo>
                    <a:pt x="189123" y="153040"/>
                  </a:lnTo>
                  <a:lnTo>
                    <a:pt x="181172" y="185848"/>
                  </a:lnTo>
                  <a:lnTo>
                    <a:pt x="176192" y="203471"/>
                  </a:lnTo>
                  <a:lnTo>
                    <a:pt x="175493" y="208885"/>
                  </a:lnTo>
                  <a:lnTo>
                    <a:pt x="175874" y="212495"/>
                  </a:lnTo>
                  <a:lnTo>
                    <a:pt x="176975" y="214901"/>
                  </a:lnTo>
                  <a:lnTo>
                    <a:pt x="180779" y="218764"/>
                  </a:lnTo>
                  <a:lnTo>
                    <a:pt x="189336" y="219714"/>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3113"/>
            <p:cNvSpPr/>
            <p:nvPr/>
          </p:nvSpPr>
          <p:spPr>
            <a:xfrm>
              <a:off x="7520939" y="4777740"/>
              <a:ext cx="266701" cy="175261"/>
            </a:xfrm>
            <a:custGeom>
              <a:avLst/>
              <a:gdLst/>
              <a:ahLst/>
              <a:cxnLst/>
              <a:rect l="0" t="0" r="0" b="0"/>
              <a:pathLst>
                <a:path w="266701" h="175261">
                  <a:moveTo>
                    <a:pt x="0" y="0"/>
                  </a:moveTo>
                  <a:lnTo>
                    <a:pt x="35723" y="0"/>
                  </a:lnTo>
                  <a:lnTo>
                    <a:pt x="72157" y="0"/>
                  </a:lnTo>
                  <a:lnTo>
                    <a:pt x="101908" y="0"/>
                  </a:lnTo>
                  <a:lnTo>
                    <a:pt x="132172" y="4045"/>
                  </a:lnTo>
                  <a:lnTo>
                    <a:pt x="167501" y="1676"/>
                  </a:lnTo>
                  <a:lnTo>
                    <a:pt x="201699" y="331"/>
                  </a:lnTo>
                  <a:lnTo>
                    <a:pt x="214104" y="993"/>
                  </a:lnTo>
                  <a:lnTo>
                    <a:pt x="232974" y="6580"/>
                  </a:lnTo>
                  <a:lnTo>
                    <a:pt x="234056" y="7773"/>
                  </a:lnTo>
                  <a:lnTo>
                    <a:pt x="235258" y="11356"/>
                  </a:lnTo>
                  <a:lnTo>
                    <a:pt x="233886" y="13498"/>
                  </a:lnTo>
                  <a:lnTo>
                    <a:pt x="227845" y="18134"/>
                  </a:lnTo>
                  <a:lnTo>
                    <a:pt x="194759" y="32784"/>
                  </a:lnTo>
                  <a:lnTo>
                    <a:pt x="160861" y="47210"/>
                  </a:lnTo>
                  <a:lnTo>
                    <a:pt x="124470" y="64295"/>
                  </a:lnTo>
                  <a:lnTo>
                    <a:pt x="88201" y="89004"/>
                  </a:lnTo>
                  <a:lnTo>
                    <a:pt x="75711" y="100125"/>
                  </a:lnTo>
                  <a:lnTo>
                    <a:pt x="71750" y="108281"/>
                  </a:lnTo>
                  <a:lnTo>
                    <a:pt x="70693" y="112828"/>
                  </a:lnTo>
                  <a:lnTo>
                    <a:pt x="70836" y="116705"/>
                  </a:lnTo>
                  <a:lnTo>
                    <a:pt x="73251" y="123271"/>
                  </a:lnTo>
                  <a:lnTo>
                    <a:pt x="79405" y="129011"/>
                  </a:lnTo>
                  <a:lnTo>
                    <a:pt x="115251" y="150764"/>
                  </a:lnTo>
                  <a:lnTo>
                    <a:pt x="130809" y="155906"/>
                  </a:lnTo>
                  <a:lnTo>
                    <a:pt x="168393" y="161465"/>
                  </a:lnTo>
                  <a:lnTo>
                    <a:pt x="200601" y="165810"/>
                  </a:lnTo>
                  <a:lnTo>
                    <a:pt x="232440" y="169355"/>
                  </a:lnTo>
                  <a:lnTo>
                    <a:pt x="266700" y="17526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3114"/>
            <p:cNvSpPr/>
            <p:nvPr/>
          </p:nvSpPr>
          <p:spPr>
            <a:xfrm>
              <a:off x="7864154" y="4792980"/>
              <a:ext cx="121607" cy="114301"/>
            </a:xfrm>
            <a:custGeom>
              <a:avLst/>
              <a:gdLst/>
              <a:ahLst/>
              <a:cxnLst/>
              <a:rect l="0" t="0" r="0" b="0"/>
              <a:pathLst>
                <a:path w="121607" h="114301">
                  <a:moveTo>
                    <a:pt x="7306" y="0"/>
                  </a:moveTo>
                  <a:lnTo>
                    <a:pt x="3260" y="0"/>
                  </a:lnTo>
                  <a:lnTo>
                    <a:pt x="2069" y="846"/>
                  </a:lnTo>
                  <a:lnTo>
                    <a:pt x="1274" y="2257"/>
                  </a:lnTo>
                  <a:lnTo>
                    <a:pt x="0" y="10605"/>
                  </a:lnTo>
                  <a:lnTo>
                    <a:pt x="10319" y="36045"/>
                  </a:lnTo>
                  <a:lnTo>
                    <a:pt x="40650" y="71148"/>
                  </a:lnTo>
                  <a:lnTo>
                    <a:pt x="65768" y="92478"/>
                  </a:lnTo>
                  <a:lnTo>
                    <a:pt x="100442" y="110825"/>
                  </a:lnTo>
                  <a:lnTo>
                    <a:pt x="121606" y="1143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3115"/>
            <p:cNvSpPr/>
            <p:nvPr/>
          </p:nvSpPr>
          <p:spPr>
            <a:xfrm>
              <a:off x="7909560" y="4770248"/>
              <a:ext cx="129541" cy="281284"/>
            </a:xfrm>
            <a:custGeom>
              <a:avLst/>
              <a:gdLst/>
              <a:ahLst/>
              <a:cxnLst/>
              <a:rect l="0" t="0" r="0" b="0"/>
              <a:pathLst>
                <a:path w="129541" h="281284">
                  <a:moveTo>
                    <a:pt x="129540" y="22732"/>
                  </a:moveTo>
                  <a:lnTo>
                    <a:pt x="129540" y="4820"/>
                  </a:lnTo>
                  <a:lnTo>
                    <a:pt x="128693" y="3170"/>
                  </a:lnTo>
                  <a:lnTo>
                    <a:pt x="127281" y="2070"/>
                  </a:lnTo>
                  <a:lnTo>
                    <a:pt x="122233" y="0"/>
                  </a:lnTo>
                  <a:lnTo>
                    <a:pt x="121135" y="12064"/>
                  </a:lnTo>
                  <a:lnTo>
                    <a:pt x="115900" y="33011"/>
                  </a:lnTo>
                  <a:lnTo>
                    <a:pt x="113318" y="47620"/>
                  </a:lnTo>
                  <a:lnTo>
                    <a:pt x="103190" y="75732"/>
                  </a:lnTo>
                  <a:lnTo>
                    <a:pt x="93604" y="110496"/>
                  </a:lnTo>
                  <a:lnTo>
                    <a:pt x="80415" y="146761"/>
                  </a:lnTo>
                  <a:lnTo>
                    <a:pt x="65784" y="179332"/>
                  </a:lnTo>
                  <a:lnTo>
                    <a:pt x="50723" y="209584"/>
                  </a:lnTo>
                  <a:lnTo>
                    <a:pt x="30465" y="242991"/>
                  </a:lnTo>
                  <a:lnTo>
                    <a:pt x="727" y="281019"/>
                  </a:lnTo>
                  <a:lnTo>
                    <a:pt x="485" y="281283"/>
                  </a:lnTo>
                  <a:lnTo>
                    <a:pt x="0" y="27419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3116"/>
            <p:cNvSpPr/>
            <p:nvPr/>
          </p:nvSpPr>
          <p:spPr>
            <a:xfrm>
              <a:off x="8123282" y="4741016"/>
              <a:ext cx="304438" cy="196561"/>
            </a:xfrm>
            <a:custGeom>
              <a:avLst/>
              <a:gdLst/>
              <a:ahLst/>
              <a:cxnLst/>
              <a:rect l="0" t="0" r="0" b="0"/>
              <a:pathLst>
                <a:path w="304438" h="196561">
                  <a:moveTo>
                    <a:pt x="83457" y="51964"/>
                  </a:moveTo>
                  <a:lnTo>
                    <a:pt x="82610" y="59740"/>
                  </a:lnTo>
                  <a:lnTo>
                    <a:pt x="72851" y="91088"/>
                  </a:lnTo>
                  <a:lnTo>
                    <a:pt x="52249" y="128298"/>
                  </a:lnTo>
                  <a:lnTo>
                    <a:pt x="32719" y="165434"/>
                  </a:lnTo>
                  <a:lnTo>
                    <a:pt x="9112" y="194661"/>
                  </a:lnTo>
                  <a:lnTo>
                    <a:pt x="5824" y="195818"/>
                  </a:lnTo>
                  <a:lnTo>
                    <a:pt x="860" y="196560"/>
                  </a:lnTo>
                  <a:lnTo>
                    <a:pt x="453" y="195775"/>
                  </a:lnTo>
                  <a:lnTo>
                    <a:pt x="0" y="192644"/>
                  </a:lnTo>
                  <a:lnTo>
                    <a:pt x="9058" y="156126"/>
                  </a:lnTo>
                  <a:lnTo>
                    <a:pt x="14832" y="141438"/>
                  </a:lnTo>
                  <a:lnTo>
                    <a:pt x="36976" y="104413"/>
                  </a:lnTo>
                  <a:lnTo>
                    <a:pt x="55010" y="74560"/>
                  </a:lnTo>
                  <a:lnTo>
                    <a:pt x="83859" y="38176"/>
                  </a:lnTo>
                  <a:lnTo>
                    <a:pt x="108780" y="9071"/>
                  </a:lnTo>
                  <a:lnTo>
                    <a:pt x="128214" y="1719"/>
                  </a:lnTo>
                  <a:lnTo>
                    <a:pt x="136652" y="0"/>
                  </a:lnTo>
                  <a:lnTo>
                    <a:pt x="145481" y="1492"/>
                  </a:lnTo>
                  <a:lnTo>
                    <a:pt x="157716" y="7093"/>
                  </a:lnTo>
                  <a:lnTo>
                    <a:pt x="160903" y="9350"/>
                  </a:lnTo>
                  <a:lnTo>
                    <a:pt x="169434" y="24662"/>
                  </a:lnTo>
                  <a:lnTo>
                    <a:pt x="173818" y="53438"/>
                  </a:lnTo>
                  <a:lnTo>
                    <a:pt x="172427" y="90856"/>
                  </a:lnTo>
                  <a:lnTo>
                    <a:pt x="164250" y="126815"/>
                  </a:lnTo>
                  <a:lnTo>
                    <a:pt x="154231" y="163828"/>
                  </a:lnTo>
                  <a:lnTo>
                    <a:pt x="152166" y="174494"/>
                  </a:lnTo>
                  <a:lnTo>
                    <a:pt x="144769" y="195064"/>
                  </a:lnTo>
                  <a:lnTo>
                    <a:pt x="144652" y="194777"/>
                  </a:lnTo>
                  <a:lnTo>
                    <a:pt x="144449" y="181945"/>
                  </a:lnTo>
                  <a:lnTo>
                    <a:pt x="155026" y="149334"/>
                  </a:lnTo>
                  <a:lnTo>
                    <a:pt x="170063" y="119363"/>
                  </a:lnTo>
                  <a:lnTo>
                    <a:pt x="180990" y="92348"/>
                  </a:lnTo>
                  <a:lnTo>
                    <a:pt x="206581" y="60035"/>
                  </a:lnTo>
                  <a:lnTo>
                    <a:pt x="243636" y="23236"/>
                  </a:lnTo>
                  <a:lnTo>
                    <a:pt x="269473" y="9851"/>
                  </a:lnTo>
                  <a:lnTo>
                    <a:pt x="283232" y="6956"/>
                  </a:lnTo>
                  <a:lnTo>
                    <a:pt x="288804" y="8818"/>
                  </a:lnTo>
                  <a:lnTo>
                    <a:pt x="291475" y="10500"/>
                  </a:lnTo>
                  <a:lnTo>
                    <a:pt x="293256" y="13314"/>
                  </a:lnTo>
                  <a:lnTo>
                    <a:pt x="298372" y="27740"/>
                  </a:lnTo>
                  <a:lnTo>
                    <a:pt x="300394" y="30735"/>
                  </a:lnTo>
                  <a:lnTo>
                    <a:pt x="300383" y="40835"/>
                  </a:lnTo>
                  <a:lnTo>
                    <a:pt x="296440" y="75365"/>
                  </a:lnTo>
                  <a:lnTo>
                    <a:pt x="290880" y="107668"/>
                  </a:lnTo>
                  <a:lnTo>
                    <a:pt x="289420" y="144248"/>
                  </a:lnTo>
                  <a:lnTo>
                    <a:pt x="289226" y="167075"/>
                  </a:lnTo>
                  <a:lnTo>
                    <a:pt x="290064" y="169345"/>
                  </a:lnTo>
                  <a:lnTo>
                    <a:pt x="291467" y="170857"/>
                  </a:lnTo>
                  <a:lnTo>
                    <a:pt x="295287" y="172539"/>
                  </a:lnTo>
                  <a:lnTo>
                    <a:pt x="304437" y="173884"/>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3117"/>
            <p:cNvSpPr/>
            <p:nvPr/>
          </p:nvSpPr>
          <p:spPr>
            <a:xfrm>
              <a:off x="8501072" y="4733656"/>
              <a:ext cx="188797" cy="209779"/>
            </a:xfrm>
            <a:custGeom>
              <a:avLst/>
              <a:gdLst/>
              <a:ahLst/>
              <a:cxnLst/>
              <a:rect l="0" t="0" r="0" b="0"/>
              <a:pathLst>
                <a:path w="188797" h="209779">
                  <a:moveTo>
                    <a:pt x="18088" y="44084"/>
                  </a:moveTo>
                  <a:lnTo>
                    <a:pt x="18088" y="69523"/>
                  </a:lnTo>
                  <a:lnTo>
                    <a:pt x="20345" y="74581"/>
                  </a:lnTo>
                  <a:lnTo>
                    <a:pt x="22133" y="77115"/>
                  </a:lnTo>
                  <a:lnTo>
                    <a:pt x="53167" y="92345"/>
                  </a:lnTo>
                  <a:lnTo>
                    <a:pt x="79956" y="96420"/>
                  </a:lnTo>
                  <a:lnTo>
                    <a:pt x="113222" y="97291"/>
                  </a:lnTo>
                  <a:lnTo>
                    <a:pt x="133483" y="93339"/>
                  </a:lnTo>
                  <a:lnTo>
                    <a:pt x="151526" y="82761"/>
                  </a:lnTo>
                  <a:lnTo>
                    <a:pt x="171948" y="64016"/>
                  </a:lnTo>
                  <a:lnTo>
                    <a:pt x="187791" y="38953"/>
                  </a:lnTo>
                  <a:lnTo>
                    <a:pt x="188796" y="33889"/>
                  </a:lnTo>
                  <a:lnTo>
                    <a:pt x="187656" y="23748"/>
                  </a:lnTo>
                  <a:lnTo>
                    <a:pt x="182254" y="12564"/>
                  </a:lnTo>
                  <a:lnTo>
                    <a:pt x="171245" y="3888"/>
                  </a:lnTo>
                  <a:lnTo>
                    <a:pt x="157259" y="0"/>
                  </a:lnTo>
                  <a:lnTo>
                    <a:pt x="126043" y="4770"/>
                  </a:lnTo>
                  <a:lnTo>
                    <a:pt x="94539" y="16123"/>
                  </a:lnTo>
                  <a:lnTo>
                    <a:pt x="63857" y="38467"/>
                  </a:lnTo>
                  <a:lnTo>
                    <a:pt x="27972" y="74828"/>
                  </a:lnTo>
                  <a:lnTo>
                    <a:pt x="17401" y="90767"/>
                  </a:lnTo>
                  <a:lnTo>
                    <a:pt x="3715" y="124080"/>
                  </a:lnTo>
                  <a:lnTo>
                    <a:pt x="886" y="130434"/>
                  </a:lnTo>
                  <a:lnTo>
                    <a:pt x="0" y="144268"/>
                  </a:lnTo>
                  <a:lnTo>
                    <a:pt x="6331" y="169801"/>
                  </a:lnTo>
                  <a:lnTo>
                    <a:pt x="17332" y="185943"/>
                  </a:lnTo>
                  <a:lnTo>
                    <a:pt x="35361" y="197406"/>
                  </a:lnTo>
                  <a:lnTo>
                    <a:pt x="64209" y="208017"/>
                  </a:lnTo>
                  <a:lnTo>
                    <a:pt x="87633" y="209778"/>
                  </a:lnTo>
                  <a:lnTo>
                    <a:pt x="115647" y="204468"/>
                  </a:lnTo>
                  <a:lnTo>
                    <a:pt x="155247" y="18886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3118"/>
            <p:cNvSpPr/>
            <p:nvPr/>
          </p:nvSpPr>
          <p:spPr>
            <a:xfrm>
              <a:off x="8740720" y="4702730"/>
              <a:ext cx="142459" cy="215253"/>
            </a:xfrm>
            <a:custGeom>
              <a:avLst/>
              <a:gdLst/>
              <a:ahLst/>
              <a:cxnLst/>
              <a:rect l="0" t="0" r="0" b="0"/>
              <a:pathLst>
                <a:path w="142459" h="215253">
                  <a:moveTo>
                    <a:pt x="106099" y="36910"/>
                  </a:moveTo>
                  <a:lnTo>
                    <a:pt x="88404" y="21471"/>
                  </a:lnTo>
                  <a:lnTo>
                    <a:pt x="66009" y="11471"/>
                  </a:lnTo>
                  <a:lnTo>
                    <a:pt x="32711" y="2827"/>
                  </a:lnTo>
                  <a:lnTo>
                    <a:pt x="17280" y="0"/>
                  </a:lnTo>
                  <a:lnTo>
                    <a:pt x="9333" y="1596"/>
                  </a:lnTo>
                  <a:lnTo>
                    <a:pt x="1378" y="5475"/>
                  </a:lnTo>
                  <a:lnTo>
                    <a:pt x="290" y="10521"/>
                  </a:lnTo>
                  <a:lnTo>
                    <a:pt x="0" y="14237"/>
                  </a:lnTo>
                  <a:lnTo>
                    <a:pt x="1935" y="20624"/>
                  </a:lnTo>
                  <a:lnTo>
                    <a:pt x="14121" y="35668"/>
                  </a:lnTo>
                  <a:lnTo>
                    <a:pt x="46072" y="68229"/>
                  </a:lnTo>
                  <a:lnTo>
                    <a:pt x="82515" y="101210"/>
                  </a:lnTo>
                  <a:lnTo>
                    <a:pt x="114795" y="138814"/>
                  </a:lnTo>
                  <a:lnTo>
                    <a:pt x="135383" y="172186"/>
                  </a:lnTo>
                  <a:lnTo>
                    <a:pt x="141587" y="186494"/>
                  </a:lnTo>
                  <a:lnTo>
                    <a:pt x="142458" y="189972"/>
                  </a:lnTo>
                  <a:lnTo>
                    <a:pt x="142192" y="193138"/>
                  </a:lnTo>
                  <a:lnTo>
                    <a:pt x="139638" y="198913"/>
                  </a:lnTo>
                  <a:lnTo>
                    <a:pt x="129395" y="206924"/>
                  </a:lnTo>
                  <a:lnTo>
                    <a:pt x="111591" y="214661"/>
                  </a:lnTo>
                  <a:lnTo>
                    <a:pt x="97534" y="215252"/>
                  </a:lnTo>
                  <a:lnTo>
                    <a:pt x="63767" y="212778"/>
                  </a:lnTo>
                  <a:lnTo>
                    <a:pt x="31415" y="207053"/>
                  </a:lnTo>
                  <a:lnTo>
                    <a:pt x="7040" y="20455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SMARTInkShape-Group403"/>
          <p:cNvGrpSpPr/>
          <p:nvPr/>
        </p:nvGrpSpPr>
        <p:grpSpPr>
          <a:xfrm>
            <a:off x="7574848" y="3040380"/>
            <a:ext cx="708092" cy="708661"/>
            <a:chOff x="7574848" y="3040380"/>
            <a:chExt cx="708092" cy="708661"/>
          </a:xfrm>
        </p:grpSpPr>
        <p:sp>
          <p:nvSpPr>
            <p:cNvPr id="81" name="SMARTInkShape-3119"/>
            <p:cNvSpPr/>
            <p:nvPr/>
          </p:nvSpPr>
          <p:spPr>
            <a:xfrm>
              <a:off x="7978139" y="3040380"/>
              <a:ext cx="304801" cy="708661"/>
            </a:xfrm>
            <a:custGeom>
              <a:avLst/>
              <a:gdLst/>
              <a:ahLst/>
              <a:cxnLst/>
              <a:rect l="0" t="0" r="0" b="0"/>
              <a:pathLst>
                <a:path w="304801" h="708661">
                  <a:moveTo>
                    <a:pt x="304800" y="0"/>
                  </a:moveTo>
                  <a:lnTo>
                    <a:pt x="300755" y="37353"/>
                  </a:lnTo>
                  <a:lnTo>
                    <a:pt x="290957" y="75362"/>
                  </a:lnTo>
                  <a:lnTo>
                    <a:pt x="277462" y="112170"/>
                  </a:lnTo>
                  <a:lnTo>
                    <a:pt x="264710" y="143269"/>
                  </a:lnTo>
                  <a:lnTo>
                    <a:pt x="252834" y="174588"/>
                  </a:lnTo>
                  <a:lnTo>
                    <a:pt x="241064" y="206288"/>
                  </a:lnTo>
                  <a:lnTo>
                    <a:pt x="227366" y="240132"/>
                  </a:lnTo>
                  <a:lnTo>
                    <a:pt x="212812" y="274930"/>
                  </a:lnTo>
                  <a:lnTo>
                    <a:pt x="197030" y="310997"/>
                  </a:lnTo>
                  <a:lnTo>
                    <a:pt x="188081" y="330098"/>
                  </a:lnTo>
                  <a:lnTo>
                    <a:pt x="178727" y="349605"/>
                  </a:lnTo>
                  <a:lnTo>
                    <a:pt x="169952" y="369383"/>
                  </a:lnTo>
                  <a:lnTo>
                    <a:pt x="161561" y="389342"/>
                  </a:lnTo>
                  <a:lnTo>
                    <a:pt x="153428" y="409421"/>
                  </a:lnTo>
                  <a:lnTo>
                    <a:pt x="144618" y="428734"/>
                  </a:lnTo>
                  <a:lnTo>
                    <a:pt x="125800" y="465997"/>
                  </a:lnTo>
                  <a:lnTo>
                    <a:pt x="116886" y="485078"/>
                  </a:lnTo>
                  <a:lnTo>
                    <a:pt x="108405" y="504571"/>
                  </a:lnTo>
                  <a:lnTo>
                    <a:pt x="91360" y="542600"/>
                  </a:lnTo>
                  <a:lnTo>
                    <a:pt x="72496" y="576435"/>
                  </a:lnTo>
                  <a:lnTo>
                    <a:pt x="55081" y="608406"/>
                  </a:lnTo>
                  <a:lnTo>
                    <a:pt x="39721" y="637856"/>
                  </a:lnTo>
                  <a:lnTo>
                    <a:pt x="21553" y="672629"/>
                  </a:lnTo>
                  <a:lnTo>
                    <a:pt x="0" y="70866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3120"/>
            <p:cNvSpPr/>
            <p:nvPr/>
          </p:nvSpPr>
          <p:spPr>
            <a:xfrm>
              <a:off x="7574848" y="3276600"/>
              <a:ext cx="393435" cy="242541"/>
            </a:xfrm>
            <a:custGeom>
              <a:avLst/>
              <a:gdLst/>
              <a:ahLst/>
              <a:cxnLst/>
              <a:rect l="0" t="0" r="0" b="0"/>
              <a:pathLst>
                <a:path w="393435" h="242541">
                  <a:moveTo>
                    <a:pt x="83252" y="38100"/>
                  </a:moveTo>
                  <a:lnTo>
                    <a:pt x="83252" y="42145"/>
                  </a:lnTo>
                  <a:lnTo>
                    <a:pt x="62494" y="77589"/>
                  </a:lnTo>
                  <a:lnTo>
                    <a:pt x="46820" y="109212"/>
                  </a:lnTo>
                  <a:lnTo>
                    <a:pt x="31276" y="143774"/>
                  </a:lnTo>
                  <a:lnTo>
                    <a:pt x="12746" y="175061"/>
                  </a:lnTo>
                  <a:lnTo>
                    <a:pt x="2312" y="203443"/>
                  </a:lnTo>
                  <a:lnTo>
                    <a:pt x="0" y="221560"/>
                  </a:lnTo>
                  <a:lnTo>
                    <a:pt x="1505" y="223907"/>
                  </a:lnTo>
                  <a:lnTo>
                    <a:pt x="4200" y="225471"/>
                  </a:lnTo>
                  <a:lnTo>
                    <a:pt x="16648" y="227982"/>
                  </a:lnTo>
                  <a:lnTo>
                    <a:pt x="38581" y="227631"/>
                  </a:lnTo>
                  <a:lnTo>
                    <a:pt x="55717" y="221633"/>
                  </a:lnTo>
                  <a:lnTo>
                    <a:pt x="87214" y="200076"/>
                  </a:lnTo>
                  <a:lnTo>
                    <a:pt x="122759" y="170128"/>
                  </a:lnTo>
                  <a:lnTo>
                    <a:pt x="143059" y="155319"/>
                  </a:lnTo>
                  <a:lnTo>
                    <a:pt x="151523" y="152784"/>
                  </a:lnTo>
                  <a:lnTo>
                    <a:pt x="155363" y="152570"/>
                  </a:lnTo>
                  <a:lnTo>
                    <a:pt x="156726" y="153360"/>
                  </a:lnTo>
                  <a:lnTo>
                    <a:pt x="157635" y="154733"/>
                  </a:lnTo>
                  <a:lnTo>
                    <a:pt x="158644" y="159363"/>
                  </a:lnTo>
                  <a:lnTo>
                    <a:pt x="160059" y="171490"/>
                  </a:lnTo>
                  <a:lnTo>
                    <a:pt x="168038" y="200775"/>
                  </a:lnTo>
                  <a:lnTo>
                    <a:pt x="188188" y="226075"/>
                  </a:lnTo>
                  <a:lnTo>
                    <a:pt x="206912" y="237259"/>
                  </a:lnTo>
                  <a:lnTo>
                    <a:pt x="236842" y="242540"/>
                  </a:lnTo>
                  <a:lnTo>
                    <a:pt x="274488" y="241325"/>
                  </a:lnTo>
                  <a:lnTo>
                    <a:pt x="302192" y="233217"/>
                  </a:lnTo>
                  <a:lnTo>
                    <a:pt x="334309" y="215307"/>
                  </a:lnTo>
                  <a:lnTo>
                    <a:pt x="370501" y="182133"/>
                  </a:lnTo>
                  <a:lnTo>
                    <a:pt x="385109" y="159798"/>
                  </a:lnTo>
                  <a:lnTo>
                    <a:pt x="390977" y="143834"/>
                  </a:lnTo>
                  <a:lnTo>
                    <a:pt x="393434" y="115807"/>
                  </a:lnTo>
                  <a:lnTo>
                    <a:pt x="388329" y="86900"/>
                  </a:lnTo>
                  <a:lnTo>
                    <a:pt x="376468" y="62719"/>
                  </a:lnTo>
                  <a:lnTo>
                    <a:pt x="352304" y="29540"/>
                  </a:lnTo>
                  <a:lnTo>
                    <a:pt x="31947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4"/>
          <p:cNvPicPr>
            <a:picLocks noChangeAspect="1" noChangeArrowheads="1"/>
          </p:cNvPicPr>
          <p:nvPr/>
        </p:nvPicPr>
        <p:blipFill>
          <a:blip r:embed="rId2" cstate="print"/>
          <a:srcRect/>
          <a:stretch>
            <a:fillRect/>
          </a:stretch>
        </p:blipFill>
        <p:spPr bwMode="auto">
          <a:xfrm>
            <a:off x="0" y="228600"/>
            <a:ext cx="9144000" cy="2005013"/>
          </a:xfrm>
          <a:prstGeom prst="rect">
            <a:avLst/>
          </a:prstGeom>
          <a:noFill/>
          <a:ln w="9525">
            <a:noFill/>
            <a:miter lim="800000"/>
            <a:headEnd/>
            <a:tailEnd/>
          </a:ln>
        </p:spPr>
      </p:pic>
      <p:pic>
        <p:nvPicPr>
          <p:cNvPr id="3" name="Picture 7"/>
          <p:cNvPicPr>
            <a:picLocks noChangeAspect="1" noChangeArrowheads="1"/>
          </p:cNvPicPr>
          <p:nvPr/>
        </p:nvPicPr>
        <p:blipFill>
          <a:blip r:embed="rId3" cstate="print"/>
          <a:srcRect/>
          <a:stretch>
            <a:fillRect/>
          </a:stretch>
        </p:blipFill>
        <p:spPr bwMode="auto">
          <a:xfrm>
            <a:off x="4648200" y="2286000"/>
            <a:ext cx="2764332"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WordArt 2"/>
          <p:cNvSpPr>
            <a:spLocks noChangeArrowheads="1" noChangeShapeType="1" noTextEdit="1"/>
          </p:cNvSpPr>
          <p:nvPr/>
        </p:nvSpPr>
        <p:spPr bwMode="auto">
          <a:xfrm>
            <a:off x="304800" y="381000"/>
            <a:ext cx="6172200" cy="990600"/>
          </a:xfrm>
          <a:prstGeom prst="rect">
            <a:avLst/>
          </a:prstGeom>
        </p:spPr>
        <p:txBody>
          <a:bodyPr wrap="none" fromWordArt="1">
            <a:prstTxWarp prst="textPlain">
              <a:avLst>
                <a:gd name="adj" fmla="val 50000"/>
              </a:avLst>
            </a:prstTxWarp>
          </a:bodyPr>
          <a:lstStyle/>
          <a:p>
            <a:pPr algn="ctr"/>
            <a:r>
              <a:rPr lang="en-US" sz="3600" kern="10">
                <a:ln w="19050">
                  <a:solidFill>
                    <a:srgbClr val="000000"/>
                  </a:solidFill>
                  <a:round/>
                  <a:headEnd/>
                  <a:tailEnd/>
                </a:ln>
                <a:gradFill rotWithShape="1">
                  <a:gsLst>
                    <a:gs pos="0">
                      <a:srgbClr val="FFFFFF"/>
                    </a:gs>
                    <a:gs pos="100000">
                      <a:srgbClr val="3333FF"/>
                    </a:gs>
                  </a:gsLst>
                  <a:path path="rect">
                    <a:fillToRect l="50000" t="50000" r="50000" b="50000"/>
                  </a:path>
                </a:gradFill>
                <a:latin typeface="Arial Black"/>
              </a:rPr>
              <a:t>How can they tell?</a:t>
            </a:r>
          </a:p>
        </p:txBody>
      </p:sp>
      <p:pic>
        <p:nvPicPr>
          <p:cNvPr id="118787" name="Picture 3" descr="http://picturethis.pnl.gov/im2/8208417-42cn0/8208417-42cn.jpg"/>
          <p:cNvPicPr>
            <a:picLocks noChangeAspect="1" noChangeArrowheads="1"/>
          </p:cNvPicPr>
          <p:nvPr/>
        </p:nvPicPr>
        <p:blipFill>
          <a:blip r:embed="rId2" r:link="rId3" cstate="print"/>
          <a:srcRect/>
          <a:stretch>
            <a:fillRect/>
          </a:stretch>
        </p:blipFill>
        <p:spPr bwMode="auto">
          <a:xfrm>
            <a:off x="533400" y="1676400"/>
            <a:ext cx="3613150" cy="4572000"/>
          </a:xfrm>
          <a:prstGeom prst="rect">
            <a:avLst/>
          </a:prstGeom>
          <a:noFill/>
          <a:ln w="9525">
            <a:noFill/>
            <a:miter lim="800000"/>
            <a:headEnd/>
            <a:tailEnd/>
          </a:ln>
        </p:spPr>
      </p:pic>
      <p:pic>
        <p:nvPicPr>
          <p:cNvPr id="118788" name="Picture 4" descr="http://img.search.com/thumb/a/a6/Gel_electrophoresis_apparatus.JPG/250px-Gel_electrophoresis_apparatus.JPG"/>
          <p:cNvPicPr>
            <a:picLocks noChangeAspect="1" noChangeArrowheads="1"/>
          </p:cNvPicPr>
          <p:nvPr/>
        </p:nvPicPr>
        <p:blipFill>
          <a:blip r:embed="rId4" r:link="rId5"/>
          <a:srcRect/>
          <a:stretch>
            <a:fillRect/>
          </a:stretch>
        </p:blipFill>
        <p:spPr bwMode="auto">
          <a:xfrm>
            <a:off x="4956175" y="1676400"/>
            <a:ext cx="3578225" cy="457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checkerboard(across)">
                                      <p:cBhvr>
                                        <p:cTn id="7" dur="500"/>
                                        <p:tgtEl>
                                          <p:spTgt spid="11878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8788"/>
                                        </p:tgtEl>
                                        <p:attrNameLst>
                                          <p:attrName>style.visibility</p:attrName>
                                        </p:attrNameLst>
                                      </p:cBhvr>
                                      <p:to>
                                        <p:strVal val="visible"/>
                                      </p:to>
                                    </p:set>
                                    <p:animEffect transition="in" filter="checkerboard(across)">
                                      <p:cBhvr>
                                        <p:cTn id="12" dur="500"/>
                                        <p:tgtEl>
                                          <p:spTgt spid="118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http://www.cbs.dtu.dk/staff/dave/roanoke/fig5_33.jpg"/>
          <p:cNvPicPr>
            <a:picLocks noChangeAspect="1" noChangeArrowheads="1"/>
          </p:cNvPicPr>
          <p:nvPr/>
        </p:nvPicPr>
        <p:blipFill>
          <a:blip r:embed="rId2" r:link="rId3" cstate="print"/>
          <a:srcRect/>
          <a:stretch>
            <a:fillRect/>
          </a:stretch>
        </p:blipFill>
        <p:spPr bwMode="auto">
          <a:xfrm>
            <a:off x="457200" y="603250"/>
            <a:ext cx="8077200" cy="5492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http://www.scq.ubc.ca/wp-content/DNAfingerprintfamily.gif"/>
          <p:cNvPicPr>
            <a:picLocks noChangeAspect="1" noChangeArrowheads="1"/>
          </p:cNvPicPr>
          <p:nvPr/>
        </p:nvPicPr>
        <p:blipFill>
          <a:blip r:embed="rId2" r:link="rId3" cstate="print"/>
          <a:srcRect/>
          <a:stretch>
            <a:fillRect/>
          </a:stretch>
        </p:blipFill>
        <p:spPr bwMode="auto">
          <a:xfrm>
            <a:off x="228600" y="228600"/>
            <a:ext cx="5486400" cy="4192588"/>
          </a:xfrm>
          <a:prstGeom prst="rect">
            <a:avLst/>
          </a:prstGeom>
          <a:noFill/>
          <a:ln w="9525">
            <a:noFill/>
            <a:miter lim="800000"/>
            <a:headEnd/>
            <a:tailEnd/>
          </a:ln>
        </p:spPr>
      </p:pic>
      <p:pic>
        <p:nvPicPr>
          <p:cNvPr id="122882" name="Picture 3" descr="Columns of a DNA gel show the sizes of Y chromosome fragments from 6 male and 1 female sample (empty lane third from right)"/>
          <p:cNvPicPr>
            <a:picLocks noChangeAspect="1" noChangeArrowheads="1"/>
          </p:cNvPicPr>
          <p:nvPr/>
        </p:nvPicPr>
        <p:blipFill>
          <a:blip r:embed="rId4" r:link="rId5" cstate="print"/>
          <a:srcRect/>
          <a:stretch>
            <a:fillRect/>
          </a:stretch>
        </p:blipFill>
        <p:spPr bwMode="auto">
          <a:xfrm>
            <a:off x="5772150" y="3048000"/>
            <a:ext cx="3109913" cy="3486150"/>
          </a:xfrm>
          <a:prstGeom prst="rect">
            <a:avLst/>
          </a:prstGeom>
          <a:noFill/>
          <a:ln w="9525">
            <a:noFill/>
            <a:miter lim="800000"/>
            <a:headEnd/>
            <a:tailEnd/>
          </a:ln>
        </p:spPr>
      </p:pic>
      <p:sp>
        <p:nvSpPr>
          <p:cNvPr id="120836" name="Rectangle 4"/>
          <p:cNvSpPr>
            <a:spLocks noChangeArrowheads="1"/>
          </p:cNvSpPr>
          <p:nvPr/>
        </p:nvSpPr>
        <p:spPr bwMode="auto">
          <a:xfrm>
            <a:off x="2971800" y="0"/>
            <a:ext cx="838200" cy="4419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20837" name="Rectangle 5"/>
          <p:cNvSpPr>
            <a:spLocks noChangeArrowheads="1"/>
          </p:cNvSpPr>
          <p:nvPr/>
        </p:nvSpPr>
        <p:spPr bwMode="auto">
          <a:xfrm>
            <a:off x="4648200" y="0"/>
            <a:ext cx="838200" cy="4419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20838" name="Rectangle 6"/>
          <p:cNvSpPr>
            <a:spLocks noChangeArrowheads="1"/>
          </p:cNvSpPr>
          <p:nvPr/>
        </p:nvSpPr>
        <p:spPr bwMode="auto">
          <a:xfrm>
            <a:off x="2057400" y="0"/>
            <a:ext cx="914400" cy="4419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20839" name="Rectangle 7"/>
          <p:cNvSpPr>
            <a:spLocks noChangeArrowheads="1"/>
          </p:cNvSpPr>
          <p:nvPr/>
        </p:nvSpPr>
        <p:spPr bwMode="auto">
          <a:xfrm>
            <a:off x="3810000" y="76200"/>
            <a:ext cx="838200" cy="4419600"/>
          </a:xfrm>
          <a:prstGeom prst="rect">
            <a:avLst/>
          </a:prstGeom>
          <a:solidFill>
            <a:schemeClr val="bg1"/>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20838"/>
                                        </p:tgtEl>
                                      </p:cBhvr>
                                    </p:animEffect>
                                    <p:set>
                                      <p:cBhvr>
                                        <p:cTn id="7" dur="1" fill="hold">
                                          <p:stCondLst>
                                            <p:cond delay="499"/>
                                          </p:stCondLst>
                                        </p:cTn>
                                        <p:tgtEl>
                                          <p:spTgt spid="12083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20839"/>
                                        </p:tgtEl>
                                      </p:cBhvr>
                                    </p:animEffect>
                                    <p:set>
                                      <p:cBhvr>
                                        <p:cTn id="12" dur="1" fill="hold">
                                          <p:stCondLst>
                                            <p:cond delay="499"/>
                                          </p:stCondLst>
                                        </p:cTn>
                                        <p:tgtEl>
                                          <p:spTgt spid="12083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20836"/>
                                        </p:tgtEl>
                                      </p:cBhvr>
                                    </p:animEffect>
                                    <p:set>
                                      <p:cBhvr>
                                        <p:cTn id="17" dur="1" fill="hold">
                                          <p:stCondLst>
                                            <p:cond delay="499"/>
                                          </p:stCondLst>
                                        </p:cTn>
                                        <p:tgtEl>
                                          <p:spTgt spid="12083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20837"/>
                                        </p:tgtEl>
                                      </p:cBhvr>
                                    </p:animEffect>
                                    <p:set>
                                      <p:cBhvr>
                                        <p:cTn id="22" dur="1" fill="hold">
                                          <p:stCondLst>
                                            <p:cond delay="499"/>
                                          </p:stCondLst>
                                        </p:cTn>
                                        <p:tgtEl>
                                          <p:spTgt spid="1208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animBg="1"/>
      <p:bldP spid="120837" grpId="0" animBg="1"/>
      <p:bldP spid="120838" grpId="0" animBg="1"/>
      <p:bldP spid="120839"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http://bces.cnu.edu/images/100B1110.JPG"/>
          <p:cNvPicPr>
            <a:picLocks noChangeAspect="1" noChangeArrowheads="1"/>
          </p:cNvPicPr>
          <p:nvPr/>
        </p:nvPicPr>
        <p:blipFill>
          <a:blip r:embed="rId2" r:link="rId3" cstate="print"/>
          <a:srcRect/>
          <a:stretch>
            <a:fillRect/>
          </a:stretch>
        </p:blipFill>
        <p:spPr bwMode="auto">
          <a:xfrm>
            <a:off x="457200" y="685800"/>
            <a:ext cx="8382000" cy="5584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http://www.uthscsa.edu/mw/photogallery/Media/biomed/images/UVGEL.jpg"/>
          <p:cNvPicPr>
            <a:picLocks noChangeAspect="1" noChangeArrowheads="1"/>
          </p:cNvPicPr>
          <p:nvPr/>
        </p:nvPicPr>
        <p:blipFill>
          <a:blip r:embed="rId2" r:link="rId3" cstate="print"/>
          <a:srcRect/>
          <a:stretch>
            <a:fillRect/>
          </a:stretch>
        </p:blipFill>
        <p:spPr bwMode="auto">
          <a:xfrm>
            <a:off x="152400" y="73025"/>
            <a:ext cx="5029200" cy="3463925"/>
          </a:xfrm>
          <a:prstGeom prst="rect">
            <a:avLst/>
          </a:prstGeom>
          <a:noFill/>
          <a:ln w="9525">
            <a:noFill/>
            <a:miter lim="800000"/>
            <a:headEnd/>
            <a:tailEnd/>
          </a:ln>
        </p:spPr>
      </p:pic>
      <p:pic>
        <p:nvPicPr>
          <p:cNvPr id="124930" name="Picture 3" descr="http://www.dmd.nl/images/MLPA_DMD_agarose_ex4ex13del.jpg"/>
          <p:cNvPicPr>
            <a:picLocks noChangeAspect="1" noChangeArrowheads="1"/>
          </p:cNvPicPr>
          <p:nvPr/>
        </p:nvPicPr>
        <p:blipFill>
          <a:blip r:embed="rId4" r:link="rId5" cstate="print"/>
          <a:srcRect/>
          <a:stretch>
            <a:fillRect/>
          </a:stretch>
        </p:blipFill>
        <p:spPr bwMode="auto">
          <a:xfrm>
            <a:off x="3657600" y="3587750"/>
            <a:ext cx="5334000" cy="3197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5" name="Picture 5" descr="21"/>
          <p:cNvPicPr>
            <a:picLocks noChangeAspect="1" noChangeArrowheads="1"/>
          </p:cNvPicPr>
          <p:nvPr/>
        </p:nvPicPr>
        <p:blipFill>
          <a:blip r:embed="rId2" cstate="print"/>
          <a:srcRect/>
          <a:stretch>
            <a:fillRect/>
          </a:stretch>
        </p:blipFill>
        <p:spPr bwMode="auto">
          <a:xfrm>
            <a:off x="304800" y="304800"/>
            <a:ext cx="8534400" cy="5656263"/>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descr="18-05-PhageLambdaCycles-L.gif"/>
          <p:cNvPicPr>
            <a:picLocks noChangeAspect="1" noChangeArrowheads="1"/>
          </p:cNvPicPr>
          <p:nvPr/>
        </p:nvPicPr>
        <p:blipFill>
          <a:blip r:embed="rId2" cstate="print"/>
          <a:srcRect b="3302"/>
          <a:stretch>
            <a:fillRect/>
          </a:stretch>
        </p:blipFill>
        <p:spPr bwMode="auto">
          <a:xfrm>
            <a:off x="3810000" y="0"/>
            <a:ext cx="5334000" cy="3481388"/>
          </a:xfrm>
          <a:prstGeom prst="rect">
            <a:avLst/>
          </a:prstGeom>
          <a:noFill/>
          <a:ln w="9525">
            <a:noFill/>
            <a:miter lim="800000"/>
            <a:headEnd/>
            <a:tailEnd/>
          </a:ln>
        </p:spPr>
      </p:pic>
      <p:pic>
        <p:nvPicPr>
          <p:cNvPr id="24578" name="Picture 5"/>
          <p:cNvPicPr>
            <a:picLocks noChangeAspect="1" noChangeArrowheads="1"/>
          </p:cNvPicPr>
          <p:nvPr/>
        </p:nvPicPr>
        <p:blipFill>
          <a:blip r:embed="rId3" cstate="print"/>
          <a:srcRect/>
          <a:stretch>
            <a:fillRect/>
          </a:stretch>
        </p:blipFill>
        <p:spPr bwMode="auto">
          <a:xfrm>
            <a:off x="0" y="111125"/>
            <a:ext cx="3733800" cy="2708275"/>
          </a:xfrm>
          <a:prstGeom prst="rect">
            <a:avLst/>
          </a:prstGeom>
          <a:noFill/>
          <a:ln w="9525">
            <a:noFill/>
            <a:miter lim="800000"/>
            <a:headEnd/>
            <a:tailEnd/>
          </a:ln>
        </p:spPr>
      </p:pic>
      <p:pic>
        <p:nvPicPr>
          <p:cNvPr id="24579" name="Picture 7"/>
          <p:cNvPicPr>
            <a:picLocks noChangeAspect="1" noChangeArrowheads="1"/>
          </p:cNvPicPr>
          <p:nvPr/>
        </p:nvPicPr>
        <p:blipFill>
          <a:blip r:embed="rId4" cstate="print"/>
          <a:srcRect/>
          <a:stretch>
            <a:fillRect/>
          </a:stretch>
        </p:blipFill>
        <p:spPr bwMode="auto">
          <a:xfrm>
            <a:off x="0" y="3429000"/>
            <a:ext cx="9177338" cy="1905000"/>
          </a:xfrm>
          <a:prstGeom prst="rect">
            <a:avLst/>
          </a:prstGeom>
          <a:noFill/>
          <a:ln w="9525">
            <a:noFill/>
            <a:miter lim="800000"/>
            <a:headEnd/>
            <a:tailEnd/>
          </a:ln>
        </p:spPr>
      </p:pic>
      <p:grpSp>
        <p:nvGrpSpPr>
          <p:cNvPr id="15" name="SMARTInkShape-Group50"/>
          <p:cNvGrpSpPr/>
          <p:nvPr/>
        </p:nvGrpSpPr>
        <p:grpSpPr>
          <a:xfrm>
            <a:off x="138312" y="1375990"/>
            <a:ext cx="1545709" cy="429951"/>
            <a:chOff x="138312" y="1375990"/>
            <a:chExt cx="1545709" cy="429951"/>
          </a:xfrm>
        </p:grpSpPr>
        <p:sp>
          <p:nvSpPr>
            <p:cNvPr id="5" name="SMARTInkShape-477"/>
            <p:cNvSpPr/>
            <p:nvPr/>
          </p:nvSpPr>
          <p:spPr>
            <a:xfrm>
              <a:off x="138312" y="1375990"/>
              <a:ext cx="232736" cy="300411"/>
            </a:xfrm>
            <a:custGeom>
              <a:avLst/>
              <a:gdLst/>
              <a:ahLst/>
              <a:cxnLst/>
              <a:rect l="0" t="0" r="0" b="0"/>
              <a:pathLst>
                <a:path w="232736" h="300411">
                  <a:moveTo>
                    <a:pt x="14088" y="178489"/>
                  </a:moveTo>
                  <a:lnTo>
                    <a:pt x="14088" y="174444"/>
                  </a:lnTo>
                  <a:lnTo>
                    <a:pt x="13241" y="173253"/>
                  </a:lnTo>
                  <a:lnTo>
                    <a:pt x="11830" y="172458"/>
                  </a:lnTo>
                  <a:lnTo>
                    <a:pt x="10042" y="171929"/>
                  </a:lnTo>
                  <a:lnTo>
                    <a:pt x="8851" y="169882"/>
                  </a:lnTo>
                  <a:lnTo>
                    <a:pt x="0" y="135073"/>
                  </a:lnTo>
                  <a:lnTo>
                    <a:pt x="3234" y="115954"/>
                  </a:lnTo>
                  <a:lnTo>
                    <a:pt x="22620" y="79222"/>
                  </a:lnTo>
                  <a:lnTo>
                    <a:pt x="33120" y="64944"/>
                  </a:lnTo>
                  <a:lnTo>
                    <a:pt x="67927" y="32638"/>
                  </a:lnTo>
                  <a:lnTo>
                    <a:pt x="103243" y="15185"/>
                  </a:lnTo>
                  <a:lnTo>
                    <a:pt x="135556" y="3584"/>
                  </a:lnTo>
                  <a:lnTo>
                    <a:pt x="151894" y="0"/>
                  </a:lnTo>
                  <a:lnTo>
                    <a:pt x="178438" y="2743"/>
                  </a:lnTo>
                  <a:lnTo>
                    <a:pt x="191837" y="6682"/>
                  </a:lnTo>
                  <a:lnTo>
                    <a:pt x="212945" y="21750"/>
                  </a:lnTo>
                  <a:lnTo>
                    <a:pt x="227196" y="42302"/>
                  </a:lnTo>
                  <a:lnTo>
                    <a:pt x="232735" y="64478"/>
                  </a:lnTo>
                  <a:lnTo>
                    <a:pt x="230331" y="95225"/>
                  </a:lnTo>
                  <a:lnTo>
                    <a:pt x="220212" y="127102"/>
                  </a:lnTo>
                  <a:lnTo>
                    <a:pt x="202444" y="162040"/>
                  </a:lnTo>
                  <a:lnTo>
                    <a:pt x="177047" y="195159"/>
                  </a:lnTo>
                  <a:lnTo>
                    <a:pt x="152118" y="226420"/>
                  </a:lnTo>
                  <a:lnTo>
                    <a:pt x="116549" y="260394"/>
                  </a:lnTo>
                  <a:lnTo>
                    <a:pt x="81496" y="293245"/>
                  </a:lnTo>
                  <a:lnTo>
                    <a:pt x="67428" y="30041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478"/>
            <p:cNvSpPr/>
            <p:nvPr/>
          </p:nvSpPr>
          <p:spPr>
            <a:xfrm>
              <a:off x="194260" y="1501140"/>
              <a:ext cx="19100" cy="304801"/>
            </a:xfrm>
            <a:custGeom>
              <a:avLst/>
              <a:gdLst/>
              <a:ahLst/>
              <a:cxnLst/>
              <a:rect l="0" t="0" r="0" b="0"/>
              <a:pathLst>
                <a:path w="19100" h="304801">
                  <a:moveTo>
                    <a:pt x="19099" y="0"/>
                  </a:moveTo>
                  <a:lnTo>
                    <a:pt x="19099" y="33529"/>
                  </a:lnTo>
                  <a:lnTo>
                    <a:pt x="19099" y="63255"/>
                  </a:lnTo>
                  <a:lnTo>
                    <a:pt x="19099" y="96165"/>
                  </a:lnTo>
                  <a:lnTo>
                    <a:pt x="19099" y="133574"/>
                  </a:lnTo>
                  <a:lnTo>
                    <a:pt x="19099" y="161812"/>
                  </a:lnTo>
                  <a:lnTo>
                    <a:pt x="14584" y="189039"/>
                  </a:lnTo>
                  <a:lnTo>
                    <a:pt x="7037" y="225909"/>
                  </a:lnTo>
                  <a:lnTo>
                    <a:pt x="4801" y="256025"/>
                  </a:lnTo>
                  <a:lnTo>
                    <a:pt x="3431" y="271268"/>
                  </a:lnTo>
                  <a:lnTo>
                    <a:pt x="0" y="280866"/>
                  </a:lnTo>
                  <a:lnTo>
                    <a:pt x="440" y="284610"/>
                  </a:lnTo>
                  <a:lnTo>
                    <a:pt x="2427" y="287953"/>
                  </a:lnTo>
                  <a:lnTo>
                    <a:pt x="7456" y="293926"/>
                  </a:lnTo>
                  <a:lnTo>
                    <a:pt x="11480" y="3048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479"/>
            <p:cNvSpPr/>
            <p:nvPr/>
          </p:nvSpPr>
          <p:spPr>
            <a:xfrm>
              <a:off x="388619" y="1539240"/>
              <a:ext cx="121921" cy="212897"/>
            </a:xfrm>
            <a:custGeom>
              <a:avLst/>
              <a:gdLst/>
              <a:ahLst/>
              <a:cxnLst/>
              <a:rect l="0" t="0" r="0" b="0"/>
              <a:pathLst>
                <a:path w="121921" h="212897">
                  <a:moveTo>
                    <a:pt x="0" y="60960"/>
                  </a:moveTo>
                  <a:lnTo>
                    <a:pt x="0" y="71566"/>
                  </a:lnTo>
                  <a:lnTo>
                    <a:pt x="2258" y="76398"/>
                  </a:lnTo>
                  <a:lnTo>
                    <a:pt x="4046" y="78872"/>
                  </a:lnTo>
                  <a:lnTo>
                    <a:pt x="6561" y="90444"/>
                  </a:lnTo>
                  <a:lnTo>
                    <a:pt x="9739" y="122792"/>
                  </a:lnTo>
                  <a:lnTo>
                    <a:pt x="14154" y="156617"/>
                  </a:lnTo>
                  <a:lnTo>
                    <a:pt x="22091" y="194080"/>
                  </a:lnTo>
                  <a:lnTo>
                    <a:pt x="22852" y="212896"/>
                  </a:lnTo>
                  <a:lnTo>
                    <a:pt x="18813" y="209177"/>
                  </a:lnTo>
                  <a:lnTo>
                    <a:pt x="16828" y="202752"/>
                  </a:lnTo>
                  <a:lnTo>
                    <a:pt x="15380" y="170482"/>
                  </a:lnTo>
                  <a:lnTo>
                    <a:pt x="15268" y="133676"/>
                  </a:lnTo>
                  <a:lnTo>
                    <a:pt x="19294" y="103860"/>
                  </a:lnTo>
                  <a:lnTo>
                    <a:pt x="28239" y="69528"/>
                  </a:lnTo>
                  <a:lnTo>
                    <a:pt x="36496" y="46847"/>
                  </a:lnTo>
                  <a:lnTo>
                    <a:pt x="44725" y="34649"/>
                  </a:lnTo>
                  <a:lnTo>
                    <a:pt x="56285" y="25842"/>
                  </a:lnTo>
                  <a:lnTo>
                    <a:pt x="91030" y="7881"/>
                  </a:lnTo>
                  <a:lnTo>
                    <a:pt x="101418" y="3503"/>
                  </a:lnTo>
                  <a:lnTo>
                    <a:pt x="1219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480"/>
            <p:cNvSpPr/>
            <p:nvPr/>
          </p:nvSpPr>
          <p:spPr>
            <a:xfrm>
              <a:off x="534071" y="1531620"/>
              <a:ext cx="171854" cy="218781"/>
            </a:xfrm>
            <a:custGeom>
              <a:avLst/>
              <a:gdLst/>
              <a:ahLst/>
              <a:cxnLst/>
              <a:rect l="0" t="0" r="0" b="0"/>
              <a:pathLst>
                <a:path w="171854" h="218781">
                  <a:moveTo>
                    <a:pt x="136489" y="0"/>
                  </a:moveTo>
                  <a:lnTo>
                    <a:pt x="114531" y="0"/>
                  </a:lnTo>
                  <a:lnTo>
                    <a:pt x="105281" y="4515"/>
                  </a:lnTo>
                  <a:lnTo>
                    <a:pt x="70406" y="29263"/>
                  </a:lnTo>
                  <a:lnTo>
                    <a:pt x="45043" y="64060"/>
                  </a:lnTo>
                  <a:lnTo>
                    <a:pt x="27549" y="92358"/>
                  </a:lnTo>
                  <a:lnTo>
                    <a:pt x="10795" y="122192"/>
                  </a:lnTo>
                  <a:lnTo>
                    <a:pt x="2726" y="152480"/>
                  </a:lnTo>
                  <a:lnTo>
                    <a:pt x="0" y="184965"/>
                  </a:lnTo>
                  <a:lnTo>
                    <a:pt x="3573" y="202312"/>
                  </a:lnTo>
                  <a:lnTo>
                    <a:pt x="9964" y="210707"/>
                  </a:lnTo>
                  <a:lnTo>
                    <a:pt x="14039" y="214131"/>
                  </a:lnTo>
                  <a:lnTo>
                    <a:pt x="25340" y="217936"/>
                  </a:lnTo>
                  <a:lnTo>
                    <a:pt x="38829" y="218780"/>
                  </a:lnTo>
                  <a:lnTo>
                    <a:pt x="75713" y="210195"/>
                  </a:lnTo>
                  <a:lnTo>
                    <a:pt x="113653" y="183717"/>
                  </a:lnTo>
                  <a:lnTo>
                    <a:pt x="134238" y="165630"/>
                  </a:lnTo>
                  <a:lnTo>
                    <a:pt x="144802" y="150660"/>
                  </a:lnTo>
                  <a:lnTo>
                    <a:pt x="160740" y="115712"/>
                  </a:lnTo>
                  <a:lnTo>
                    <a:pt x="168433" y="99687"/>
                  </a:lnTo>
                  <a:lnTo>
                    <a:pt x="171853" y="84099"/>
                  </a:lnTo>
                  <a:lnTo>
                    <a:pt x="169733" y="61042"/>
                  </a:lnTo>
                  <a:lnTo>
                    <a:pt x="163742" y="42169"/>
                  </a:lnTo>
                  <a:lnTo>
                    <a:pt x="156786" y="33417"/>
                  </a:lnTo>
                  <a:lnTo>
                    <a:pt x="138522" y="20900"/>
                  </a:lnTo>
                  <a:lnTo>
                    <a:pt x="123638" y="16917"/>
                  </a:lnTo>
                  <a:lnTo>
                    <a:pt x="98389" y="152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481"/>
            <p:cNvSpPr/>
            <p:nvPr/>
          </p:nvSpPr>
          <p:spPr>
            <a:xfrm>
              <a:off x="830579" y="1493520"/>
              <a:ext cx="121922" cy="242089"/>
            </a:xfrm>
            <a:custGeom>
              <a:avLst/>
              <a:gdLst/>
              <a:ahLst/>
              <a:cxnLst/>
              <a:rect l="0" t="0" r="0" b="0"/>
              <a:pathLst>
                <a:path w="121922" h="242089">
                  <a:moveTo>
                    <a:pt x="0" y="83820"/>
                  </a:moveTo>
                  <a:lnTo>
                    <a:pt x="0" y="116383"/>
                  </a:lnTo>
                  <a:lnTo>
                    <a:pt x="6084" y="151274"/>
                  </a:lnTo>
                  <a:lnTo>
                    <a:pt x="15439" y="186263"/>
                  </a:lnTo>
                  <a:lnTo>
                    <a:pt x="27967" y="219732"/>
                  </a:lnTo>
                  <a:lnTo>
                    <a:pt x="35848" y="234970"/>
                  </a:lnTo>
                  <a:lnTo>
                    <a:pt x="36599" y="237926"/>
                  </a:lnTo>
                  <a:lnTo>
                    <a:pt x="37946" y="239897"/>
                  </a:lnTo>
                  <a:lnTo>
                    <a:pt x="39691" y="241211"/>
                  </a:lnTo>
                  <a:lnTo>
                    <a:pt x="41701" y="242088"/>
                  </a:lnTo>
                  <a:lnTo>
                    <a:pt x="43041" y="241825"/>
                  </a:lnTo>
                  <a:lnTo>
                    <a:pt x="43934" y="240803"/>
                  </a:lnTo>
                  <a:lnTo>
                    <a:pt x="44927" y="237410"/>
                  </a:lnTo>
                  <a:lnTo>
                    <a:pt x="46332" y="229893"/>
                  </a:lnTo>
                  <a:lnTo>
                    <a:pt x="58697" y="195090"/>
                  </a:lnTo>
                  <a:lnTo>
                    <a:pt x="66122" y="162697"/>
                  </a:lnTo>
                  <a:lnTo>
                    <a:pt x="73685" y="126288"/>
                  </a:lnTo>
                  <a:lnTo>
                    <a:pt x="81288" y="90382"/>
                  </a:lnTo>
                  <a:lnTo>
                    <a:pt x="91442" y="54636"/>
                  </a:lnTo>
                  <a:lnTo>
                    <a:pt x="97368" y="39522"/>
                  </a:lnTo>
                  <a:lnTo>
                    <a:pt x="120636" y="1683"/>
                  </a:lnTo>
                  <a:lnTo>
                    <a:pt x="12192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482"/>
            <p:cNvSpPr/>
            <p:nvPr/>
          </p:nvSpPr>
          <p:spPr>
            <a:xfrm>
              <a:off x="998220" y="1600200"/>
              <a:ext cx="45720" cy="135491"/>
            </a:xfrm>
            <a:custGeom>
              <a:avLst/>
              <a:gdLst/>
              <a:ahLst/>
              <a:cxnLst/>
              <a:rect l="0" t="0" r="0" b="0"/>
              <a:pathLst>
                <a:path w="45720" h="135491">
                  <a:moveTo>
                    <a:pt x="0" y="0"/>
                  </a:moveTo>
                  <a:lnTo>
                    <a:pt x="4045" y="4045"/>
                  </a:lnTo>
                  <a:lnTo>
                    <a:pt x="6031" y="10546"/>
                  </a:lnTo>
                  <a:lnTo>
                    <a:pt x="9406" y="23727"/>
                  </a:lnTo>
                  <a:lnTo>
                    <a:pt x="19708" y="58847"/>
                  </a:lnTo>
                  <a:lnTo>
                    <a:pt x="26490" y="92332"/>
                  </a:lnTo>
                  <a:lnTo>
                    <a:pt x="32212" y="119110"/>
                  </a:lnTo>
                  <a:lnTo>
                    <a:pt x="35483" y="125751"/>
                  </a:lnTo>
                  <a:lnTo>
                    <a:pt x="37755" y="135490"/>
                  </a:lnTo>
                  <a:lnTo>
                    <a:pt x="37870" y="135200"/>
                  </a:lnTo>
                  <a:lnTo>
                    <a:pt x="37997" y="132620"/>
                  </a:lnTo>
                  <a:lnTo>
                    <a:pt x="40312" y="128651"/>
                  </a:lnTo>
                  <a:lnTo>
                    <a:pt x="45719" y="1219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483"/>
            <p:cNvSpPr/>
            <p:nvPr/>
          </p:nvSpPr>
          <p:spPr>
            <a:xfrm>
              <a:off x="1021079" y="1447800"/>
              <a:ext cx="7622" cy="1"/>
            </a:xfrm>
            <a:custGeom>
              <a:avLst/>
              <a:gdLst/>
              <a:ahLst/>
              <a:cxnLst/>
              <a:rect l="0" t="0" r="0" b="0"/>
              <a:pathLst>
                <a:path w="7622" h="1">
                  <a:moveTo>
                    <a:pt x="7621" y="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484"/>
            <p:cNvSpPr/>
            <p:nvPr/>
          </p:nvSpPr>
          <p:spPr>
            <a:xfrm>
              <a:off x="1150620" y="1508759"/>
              <a:ext cx="83821" cy="235724"/>
            </a:xfrm>
            <a:custGeom>
              <a:avLst/>
              <a:gdLst/>
              <a:ahLst/>
              <a:cxnLst/>
              <a:rect l="0" t="0" r="0" b="0"/>
              <a:pathLst>
                <a:path w="83821" h="235724">
                  <a:moveTo>
                    <a:pt x="0" y="91441"/>
                  </a:moveTo>
                  <a:lnTo>
                    <a:pt x="0" y="126539"/>
                  </a:lnTo>
                  <a:lnTo>
                    <a:pt x="0" y="159177"/>
                  </a:lnTo>
                  <a:lnTo>
                    <a:pt x="0" y="197163"/>
                  </a:lnTo>
                  <a:lnTo>
                    <a:pt x="0" y="221555"/>
                  </a:lnTo>
                  <a:lnTo>
                    <a:pt x="2257" y="227727"/>
                  </a:lnTo>
                  <a:lnTo>
                    <a:pt x="7306" y="235723"/>
                  </a:lnTo>
                  <a:lnTo>
                    <a:pt x="7526" y="232028"/>
                  </a:lnTo>
                  <a:lnTo>
                    <a:pt x="1051" y="203644"/>
                  </a:lnTo>
                  <a:lnTo>
                    <a:pt x="207" y="167916"/>
                  </a:lnTo>
                  <a:lnTo>
                    <a:pt x="61" y="133197"/>
                  </a:lnTo>
                  <a:lnTo>
                    <a:pt x="18" y="96945"/>
                  </a:lnTo>
                  <a:lnTo>
                    <a:pt x="852" y="65226"/>
                  </a:lnTo>
                  <a:lnTo>
                    <a:pt x="10606" y="27467"/>
                  </a:lnTo>
                  <a:lnTo>
                    <a:pt x="17696" y="18417"/>
                  </a:lnTo>
                  <a:lnTo>
                    <a:pt x="36045" y="5708"/>
                  </a:lnTo>
                  <a:lnTo>
                    <a:pt x="50943" y="1692"/>
                  </a:lnTo>
                  <a:lnTo>
                    <a:pt x="838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485"/>
            <p:cNvSpPr/>
            <p:nvPr/>
          </p:nvSpPr>
          <p:spPr>
            <a:xfrm>
              <a:off x="1272787" y="1531620"/>
              <a:ext cx="142989" cy="205151"/>
            </a:xfrm>
            <a:custGeom>
              <a:avLst/>
              <a:gdLst/>
              <a:ahLst/>
              <a:cxnLst/>
              <a:rect l="0" t="0" r="0" b="0"/>
              <a:pathLst>
                <a:path w="142989" h="205151">
                  <a:moveTo>
                    <a:pt x="37853" y="15239"/>
                  </a:moveTo>
                  <a:lnTo>
                    <a:pt x="33807" y="15239"/>
                  </a:lnTo>
                  <a:lnTo>
                    <a:pt x="32616" y="16086"/>
                  </a:lnTo>
                  <a:lnTo>
                    <a:pt x="31821" y="17497"/>
                  </a:lnTo>
                  <a:lnTo>
                    <a:pt x="23699" y="51285"/>
                  </a:lnTo>
                  <a:lnTo>
                    <a:pt x="9586" y="87883"/>
                  </a:lnTo>
                  <a:lnTo>
                    <a:pt x="1633" y="122455"/>
                  </a:lnTo>
                  <a:lnTo>
                    <a:pt x="0" y="159243"/>
                  </a:lnTo>
                  <a:lnTo>
                    <a:pt x="673" y="176817"/>
                  </a:lnTo>
                  <a:lnTo>
                    <a:pt x="5858" y="191902"/>
                  </a:lnTo>
                  <a:lnTo>
                    <a:pt x="10368" y="199025"/>
                  </a:lnTo>
                  <a:lnTo>
                    <a:pt x="13603" y="201263"/>
                  </a:lnTo>
                  <a:lnTo>
                    <a:pt x="21713" y="203750"/>
                  </a:lnTo>
                  <a:lnTo>
                    <a:pt x="35799" y="205150"/>
                  </a:lnTo>
                  <a:lnTo>
                    <a:pt x="43431" y="203220"/>
                  </a:lnTo>
                  <a:lnTo>
                    <a:pt x="74853" y="181989"/>
                  </a:lnTo>
                  <a:lnTo>
                    <a:pt x="101208" y="151279"/>
                  </a:lnTo>
                  <a:lnTo>
                    <a:pt x="115703" y="128361"/>
                  </a:lnTo>
                  <a:lnTo>
                    <a:pt x="128615" y="92963"/>
                  </a:lnTo>
                  <a:lnTo>
                    <a:pt x="139319" y="61260"/>
                  </a:lnTo>
                  <a:lnTo>
                    <a:pt x="142988" y="42234"/>
                  </a:lnTo>
                  <a:lnTo>
                    <a:pt x="141588" y="31188"/>
                  </a:lnTo>
                  <a:lnTo>
                    <a:pt x="136682" y="12103"/>
                  </a:lnTo>
                  <a:lnTo>
                    <a:pt x="135065" y="10608"/>
                  </a:lnTo>
                  <a:lnTo>
                    <a:pt x="128745" y="6247"/>
                  </a:lnTo>
                  <a:lnTo>
                    <a:pt x="123070" y="1234"/>
                  </a:lnTo>
                  <a:lnTo>
                    <a:pt x="114053"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486"/>
            <p:cNvSpPr/>
            <p:nvPr/>
          </p:nvSpPr>
          <p:spPr>
            <a:xfrm>
              <a:off x="1541229" y="1485900"/>
              <a:ext cx="142792" cy="281941"/>
            </a:xfrm>
            <a:custGeom>
              <a:avLst/>
              <a:gdLst/>
              <a:ahLst/>
              <a:cxnLst/>
              <a:rect l="0" t="0" r="0" b="0"/>
              <a:pathLst>
                <a:path w="142792" h="281941">
                  <a:moveTo>
                    <a:pt x="142791" y="0"/>
                  </a:moveTo>
                  <a:lnTo>
                    <a:pt x="123213" y="846"/>
                  </a:lnTo>
                  <a:lnTo>
                    <a:pt x="88289" y="12997"/>
                  </a:lnTo>
                  <a:lnTo>
                    <a:pt x="51198" y="25439"/>
                  </a:lnTo>
                  <a:lnTo>
                    <a:pt x="16223" y="40643"/>
                  </a:lnTo>
                  <a:lnTo>
                    <a:pt x="4724" y="48261"/>
                  </a:lnTo>
                  <a:lnTo>
                    <a:pt x="994" y="53340"/>
                  </a:lnTo>
                  <a:lnTo>
                    <a:pt x="0" y="55880"/>
                  </a:lnTo>
                  <a:lnTo>
                    <a:pt x="183" y="58420"/>
                  </a:lnTo>
                  <a:lnTo>
                    <a:pt x="2645" y="63500"/>
                  </a:lnTo>
                  <a:lnTo>
                    <a:pt x="12836" y="71119"/>
                  </a:lnTo>
                  <a:lnTo>
                    <a:pt x="46937" y="83820"/>
                  </a:lnTo>
                  <a:lnTo>
                    <a:pt x="80959" y="93980"/>
                  </a:lnTo>
                  <a:lnTo>
                    <a:pt x="111292" y="110223"/>
                  </a:lnTo>
                  <a:lnTo>
                    <a:pt x="123429" y="119826"/>
                  </a:lnTo>
                  <a:lnTo>
                    <a:pt x="135737" y="138797"/>
                  </a:lnTo>
                  <a:lnTo>
                    <a:pt x="140700" y="160505"/>
                  </a:lnTo>
                  <a:lnTo>
                    <a:pt x="142171" y="183023"/>
                  </a:lnTo>
                  <a:lnTo>
                    <a:pt x="138000" y="198183"/>
                  </a:lnTo>
                  <a:lnTo>
                    <a:pt x="129655" y="212541"/>
                  </a:lnTo>
                  <a:lnTo>
                    <a:pt x="96344" y="240857"/>
                  </a:lnTo>
                  <a:lnTo>
                    <a:pt x="61210" y="260686"/>
                  </a:lnTo>
                  <a:lnTo>
                    <a:pt x="25211" y="276402"/>
                  </a:lnTo>
                  <a:lnTo>
                    <a:pt x="13250" y="2819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2" name="SMARTInkShape-Group51"/>
          <p:cNvGrpSpPr/>
          <p:nvPr/>
        </p:nvGrpSpPr>
        <p:grpSpPr>
          <a:xfrm>
            <a:off x="182880" y="3436619"/>
            <a:ext cx="3817621" cy="518162"/>
            <a:chOff x="182880" y="3436619"/>
            <a:chExt cx="3817621" cy="518162"/>
          </a:xfrm>
        </p:grpSpPr>
        <p:sp>
          <p:nvSpPr>
            <p:cNvPr id="16" name="SMARTInkShape-487"/>
            <p:cNvSpPr/>
            <p:nvPr/>
          </p:nvSpPr>
          <p:spPr>
            <a:xfrm>
              <a:off x="274319" y="3505200"/>
              <a:ext cx="45721" cy="320041"/>
            </a:xfrm>
            <a:custGeom>
              <a:avLst/>
              <a:gdLst/>
              <a:ahLst/>
              <a:cxnLst/>
              <a:rect l="0" t="0" r="0" b="0"/>
              <a:pathLst>
                <a:path w="45721" h="320041">
                  <a:moveTo>
                    <a:pt x="45720" y="0"/>
                  </a:moveTo>
                  <a:lnTo>
                    <a:pt x="44874" y="19927"/>
                  </a:lnTo>
                  <a:lnTo>
                    <a:pt x="39160" y="58002"/>
                  </a:lnTo>
                  <a:lnTo>
                    <a:pt x="34369" y="91033"/>
                  </a:lnTo>
                  <a:lnTo>
                    <a:pt x="27588" y="127632"/>
                  </a:lnTo>
                  <a:lnTo>
                    <a:pt x="24261" y="165287"/>
                  </a:lnTo>
                  <a:lnTo>
                    <a:pt x="19230" y="203255"/>
                  </a:lnTo>
                  <a:lnTo>
                    <a:pt x="12377" y="237271"/>
                  </a:lnTo>
                  <a:lnTo>
                    <a:pt x="3323" y="273022"/>
                  </a:lnTo>
                  <a:lnTo>
                    <a:pt x="130" y="309972"/>
                  </a:lnTo>
                  <a:lnTo>
                    <a:pt x="0" y="3200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488"/>
            <p:cNvSpPr/>
            <p:nvPr/>
          </p:nvSpPr>
          <p:spPr>
            <a:xfrm>
              <a:off x="182880" y="3467100"/>
              <a:ext cx="304801" cy="15241"/>
            </a:xfrm>
            <a:custGeom>
              <a:avLst/>
              <a:gdLst/>
              <a:ahLst/>
              <a:cxnLst/>
              <a:rect l="0" t="0" r="0" b="0"/>
              <a:pathLst>
                <a:path w="304801" h="15241">
                  <a:moveTo>
                    <a:pt x="0" y="15240"/>
                  </a:moveTo>
                  <a:lnTo>
                    <a:pt x="33421" y="14393"/>
                  </a:lnTo>
                  <a:lnTo>
                    <a:pt x="60890" y="10003"/>
                  </a:lnTo>
                  <a:lnTo>
                    <a:pt x="96311" y="7479"/>
                  </a:lnTo>
                  <a:lnTo>
                    <a:pt x="124085" y="3888"/>
                  </a:lnTo>
                  <a:lnTo>
                    <a:pt x="151104" y="1728"/>
                  </a:lnTo>
                  <a:lnTo>
                    <a:pt x="177224" y="768"/>
                  </a:lnTo>
                  <a:lnTo>
                    <a:pt x="202944" y="341"/>
                  </a:lnTo>
                  <a:lnTo>
                    <a:pt x="228486" y="151"/>
                  </a:lnTo>
                  <a:lnTo>
                    <a:pt x="262150" y="44"/>
                  </a:lnTo>
                  <a:lnTo>
                    <a:pt x="3048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489"/>
            <p:cNvSpPr/>
            <p:nvPr/>
          </p:nvSpPr>
          <p:spPr>
            <a:xfrm>
              <a:off x="434339" y="3551888"/>
              <a:ext cx="578741" cy="197153"/>
            </a:xfrm>
            <a:custGeom>
              <a:avLst/>
              <a:gdLst/>
              <a:ahLst/>
              <a:cxnLst/>
              <a:rect l="0" t="0" r="0" b="0"/>
              <a:pathLst>
                <a:path w="578741" h="197153">
                  <a:moveTo>
                    <a:pt x="0" y="113331"/>
                  </a:moveTo>
                  <a:lnTo>
                    <a:pt x="4046" y="113331"/>
                  </a:lnTo>
                  <a:lnTo>
                    <a:pt x="8289" y="115589"/>
                  </a:lnTo>
                  <a:lnTo>
                    <a:pt x="10606" y="117377"/>
                  </a:lnTo>
                  <a:lnTo>
                    <a:pt x="17696" y="119363"/>
                  </a:lnTo>
                  <a:lnTo>
                    <a:pt x="54989" y="120859"/>
                  </a:lnTo>
                  <a:lnTo>
                    <a:pt x="91658" y="112650"/>
                  </a:lnTo>
                  <a:lnTo>
                    <a:pt x="128722" y="100542"/>
                  </a:lnTo>
                  <a:lnTo>
                    <a:pt x="140748" y="95511"/>
                  </a:lnTo>
                  <a:lnTo>
                    <a:pt x="149479" y="88196"/>
                  </a:lnTo>
                  <a:lnTo>
                    <a:pt x="169106" y="64772"/>
                  </a:lnTo>
                  <a:lnTo>
                    <a:pt x="173437" y="49743"/>
                  </a:lnTo>
                  <a:lnTo>
                    <a:pt x="174450" y="39632"/>
                  </a:lnTo>
                  <a:lnTo>
                    <a:pt x="170975" y="24420"/>
                  </a:lnTo>
                  <a:lnTo>
                    <a:pt x="164583" y="13233"/>
                  </a:lnTo>
                  <a:lnTo>
                    <a:pt x="153282" y="4556"/>
                  </a:lnTo>
                  <a:lnTo>
                    <a:pt x="139209" y="668"/>
                  </a:lnTo>
                  <a:lnTo>
                    <a:pt x="113200" y="202"/>
                  </a:lnTo>
                  <a:lnTo>
                    <a:pt x="91114" y="6058"/>
                  </a:lnTo>
                  <a:lnTo>
                    <a:pt x="53298" y="27562"/>
                  </a:lnTo>
                  <a:lnTo>
                    <a:pt x="34513" y="50477"/>
                  </a:lnTo>
                  <a:lnTo>
                    <a:pt x="14689" y="87714"/>
                  </a:lnTo>
                  <a:lnTo>
                    <a:pt x="9017" y="120407"/>
                  </a:lnTo>
                  <a:lnTo>
                    <a:pt x="9088" y="135103"/>
                  </a:lnTo>
                  <a:lnTo>
                    <a:pt x="11941" y="147279"/>
                  </a:lnTo>
                  <a:lnTo>
                    <a:pt x="22353" y="163654"/>
                  </a:lnTo>
                  <a:lnTo>
                    <a:pt x="41042" y="178274"/>
                  </a:lnTo>
                  <a:lnTo>
                    <a:pt x="50979" y="183964"/>
                  </a:lnTo>
                  <a:lnTo>
                    <a:pt x="82476" y="188432"/>
                  </a:lnTo>
                  <a:lnTo>
                    <a:pt x="116293" y="187057"/>
                  </a:lnTo>
                  <a:lnTo>
                    <a:pt x="145371" y="181178"/>
                  </a:lnTo>
                  <a:lnTo>
                    <a:pt x="175435" y="174074"/>
                  </a:lnTo>
                  <a:lnTo>
                    <a:pt x="203535" y="164349"/>
                  </a:lnTo>
                  <a:lnTo>
                    <a:pt x="235785" y="145893"/>
                  </a:lnTo>
                  <a:lnTo>
                    <a:pt x="271296" y="109270"/>
                  </a:lnTo>
                  <a:lnTo>
                    <a:pt x="301855" y="72167"/>
                  </a:lnTo>
                  <a:lnTo>
                    <a:pt x="302837" y="70649"/>
                  </a:lnTo>
                  <a:lnTo>
                    <a:pt x="302645" y="68789"/>
                  </a:lnTo>
                  <a:lnTo>
                    <a:pt x="297443" y="60384"/>
                  </a:lnTo>
                  <a:lnTo>
                    <a:pt x="297258" y="64153"/>
                  </a:lnTo>
                  <a:lnTo>
                    <a:pt x="299473" y="68332"/>
                  </a:lnTo>
                  <a:lnTo>
                    <a:pt x="301249" y="70632"/>
                  </a:lnTo>
                  <a:lnTo>
                    <a:pt x="303222" y="77703"/>
                  </a:lnTo>
                  <a:lnTo>
                    <a:pt x="304489" y="96040"/>
                  </a:lnTo>
                  <a:lnTo>
                    <a:pt x="298728" y="129305"/>
                  </a:lnTo>
                  <a:lnTo>
                    <a:pt x="295381" y="149391"/>
                  </a:lnTo>
                  <a:lnTo>
                    <a:pt x="287814" y="173443"/>
                  </a:lnTo>
                  <a:lnTo>
                    <a:pt x="283101" y="180239"/>
                  </a:lnTo>
                  <a:lnTo>
                    <a:pt x="282170" y="185971"/>
                  </a:lnTo>
                  <a:lnTo>
                    <a:pt x="281971" y="178568"/>
                  </a:lnTo>
                  <a:lnTo>
                    <a:pt x="290549" y="142464"/>
                  </a:lnTo>
                  <a:lnTo>
                    <a:pt x="305999" y="110808"/>
                  </a:lnTo>
                  <a:lnTo>
                    <a:pt x="325357" y="76238"/>
                  </a:lnTo>
                  <a:lnTo>
                    <a:pt x="351571" y="44950"/>
                  </a:lnTo>
                  <a:lnTo>
                    <a:pt x="373692" y="23644"/>
                  </a:lnTo>
                  <a:lnTo>
                    <a:pt x="407476" y="5011"/>
                  </a:lnTo>
                  <a:lnTo>
                    <a:pt x="418450" y="3947"/>
                  </a:lnTo>
                  <a:lnTo>
                    <a:pt x="439292" y="10162"/>
                  </a:lnTo>
                  <a:lnTo>
                    <a:pt x="447266" y="16961"/>
                  </a:lnTo>
                  <a:lnTo>
                    <a:pt x="459283" y="35122"/>
                  </a:lnTo>
                  <a:lnTo>
                    <a:pt x="463180" y="58079"/>
                  </a:lnTo>
                  <a:lnTo>
                    <a:pt x="458413" y="90940"/>
                  </a:lnTo>
                  <a:lnTo>
                    <a:pt x="449318" y="126908"/>
                  </a:lnTo>
                  <a:lnTo>
                    <a:pt x="441883" y="146423"/>
                  </a:lnTo>
                  <a:lnTo>
                    <a:pt x="426852" y="166514"/>
                  </a:lnTo>
                  <a:lnTo>
                    <a:pt x="427575" y="146735"/>
                  </a:lnTo>
                  <a:lnTo>
                    <a:pt x="441373" y="108668"/>
                  </a:lnTo>
                  <a:lnTo>
                    <a:pt x="455239" y="79682"/>
                  </a:lnTo>
                  <a:lnTo>
                    <a:pt x="470072" y="49645"/>
                  </a:lnTo>
                  <a:lnTo>
                    <a:pt x="485191" y="27387"/>
                  </a:lnTo>
                  <a:lnTo>
                    <a:pt x="504441" y="10067"/>
                  </a:lnTo>
                  <a:lnTo>
                    <a:pt x="516578" y="3936"/>
                  </a:lnTo>
                  <a:lnTo>
                    <a:pt x="534123" y="0"/>
                  </a:lnTo>
                  <a:lnTo>
                    <a:pt x="547067" y="3363"/>
                  </a:lnTo>
                  <a:lnTo>
                    <a:pt x="561627" y="9723"/>
                  </a:lnTo>
                  <a:lnTo>
                    <a:pt x="569370" y="16765"/>
                  </a:lnTo>
                  <a:lnTo>
                    <a:pt x="572620" y="21014"/>
                  </a:lnTo>
                  <a:lnTo>
                    <a:pt x="577194" y="43174"/>
                  </a:lnTo>
                  <a:lnTo>
                    <a:pt x="578740" y="75767"/>
                  </a:lnTo>
                  <a:lnTo>
                    <a:pt x="578161" y="104083"/>
                  </a:lnTo>
                  <a:lnTo>
                    <a:pt x="573067" y="139476"/>
                  </a:lnTo>
                  <a:lnTo>
                    <a:pt x="569707" y="157767"/>
                  </a:lnTo>
                  <a:lnTo>
                    <a:pt x="565607" y="173911"/>
                  </a:lnTo>
                  <a:lnTo>
                    <a:pt x="563881" y="19715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490"/>
            <p:cNvSpPr/>
            <p:nvPr/>
          </p:nvSpPr>
          <p:spPr>
            <a:xfrm>
              <a:off x="1112520" y="3657600"/>
              <a:ext cx="83820" cy="297181"/>
            </a:xfrm>
            <a:custGeom>
              <a:avLst/>
              <a:gdLst/>
              <a:ahLst/>
              <a:cxnLst/>
              <a:rect l="0" t="0" r="0" b="0"/>
              <a:pathLst>
                <a:path w="83820" h="297181">
                  <a:moveTo>
                    <a:pt x="83819" y="0"/>
                  </a:moveTo>
                  <a:lnTo>
                    <a:pt x="77736" y="6930"/>
                  </a:lnTo>
                  <a:lnTo>
                    <a:pt x="73214" y="14651"/>
                  </a:lnTo>
                  <a:lnTo>
                    <a:pt x="68648" y="45572"/>
                  </a:lnTo>
                  <a:lnTo>
                    <a:pt x="61921" y="76062"/>
                  </a:lnTo>
                  <a:lnTo>
                    <a:pt x="54049" y="102385"/>
                  </a:lnTo>
                  <a:lnTo>
                    <a:pt x="47164" y="128760"/>
                  </a:lnTo>
                  <a:lnTo>
                    <a:pt x="41281" y="154593"/>
                  </a:lnTo>
                  <a:lnTo>
                    <a:pt x="32363" y="192090"/>
                  </a:lnTo>
                  <a:lnTo>
                    <a:pt x="20219" y="224179"/>
                  </a:lnTo>
                  <a:lnTo>
                    <a:pt x="10359" y="258206"/>
                  </a:lnTo>
                  <a:lnTo>
                    <a:pt x="7990" y="272238"/>
                  </a:lnTo>
                  <a:lnTo>
                    <a:pt x="0" y="2971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491"/>
            <p:cNvSpPr/>
            <p:nvPr/>
          </p:nvSpPr>
          <p:spPr>
            <a:xfrm>
              <a:off x="1120139" y="3575664"/>
              <a:ext cx="271421" cy="203368"/>
            </a:xfrm>
            <a:custGeom>
              <a:avLst/>
              <a:gdLst/>
              <a:ahLst/>
              <a:cxnLst/>
              <a:rect l="0" t="0" r="0" b="0"/>
              <a:pathLst>
                <a:path w="271421" h="203368">
                  <a:moveTo>
                    <a:pt x="0" y="104795"/>
                  </a:moveTo>
                  <a:lnTo>
                    <a:pt x="0" y="86883"/>
                  </a:lnTo>
                  <a:lnTo>
                    <a:pt x="10606" y="61158"/>
                  </a:lnTo>
                  <a:lnTo>
                    <a:pt x="31729" y="36815"/>
                  </a:lnTo>
                  <a:lnTo>
                    <a:pt x="66341" y="15138"/>
                  </a:lnTo>
                  <a:lnTo>
                    <a:pt x="94822" y="4476"/>
                  </a:lnTo>
                  <a:lnTo>
                    <a:pt x="124710" y="0"/>
                  </a:lnTo>
                  <a:lnTo>
                    <a:pt x="155014" y="2719"/>
                  </a:lnTo>
                  <a:lnTo>
                    <a:pt x="190358" y="12070"/>
                  </a:lnTo>
                  <a:lnTo>
                    <a:pt x="224558" y="29345"/>
                  </a:lnTo>
                  <a:lnTo>
                    <a:pt x="253468" y="54941"/>
                  </a:lnTo>
                  <a:lnTo>
                    <a:pt x="263924" y="68244"/>
                  </a:lnTo>
                  <a:lnTo>
                    <a:pt x="269700" y="84882"/>
                  </a:lnTo>
                  <a:lnTo>
                    <a:pt x="271420" y="102718"/>
                  </a:lnTo>
                  <a:lnTo>
                    <a:pt x="269363" y="119112"/>
                  </a:lnTo>
                  <a:lnTo>
                    <a:pt x="259399" y="142622"/>
                  </a:lnTo>
                  <a:lnTo>
                    <a:pt x="241677" y="161629"/>
                  </a:lnTo>
                  <a:lnTo>
                    <a:pt x="212086" y="182375"/>
                  </a:lnTo>
                  <a:lnTo>
                    <a:pt x="176765" y="195505"/>
                  </a:lnTo>
                  <a:lnTo>
                    <a:pt x="152846" y="201381"/>
                  </a:lnTo>
                  <a:lnTo>
                    <a:pt x="117963" y="203367"/>
                  </a:lnTo>
                  <a:lnTo>
                    <a:pt x="84972" y="197760"/>
                  </a:lnTo>
                  <a:lnTo>
                    <a:pt x="60961" y="19623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492"/>
            <p:cNvSpPr/>
            <p:nvPr/>
          </p:nvSpPr>
          <p:spPr>
            <a:xfrm>
              <a:off x="1386840" y="3604430"/>
              <a:ext cx="495301" cy="204974"/>
            </a:xfrm>
            <a:custGeom>
              <a:avLst/>
              <a:gdLst/>
              <a:ahLst/>
              <a:cxnLst/>
              <a:rect l="0" t="0" r="0" b="0"/>
              <a:pathLst>
                <a:path w="495301" h="204974">
                  <a:moveTo>
                    <a:pt x="0" y="45550"/>
                  </a:moveTo>
                  <a:lnTo>
                    <a:pt x="0" y="49595"/>
                  </a:lnTo>
                  <a:lnTo>
                    <a:pt x="846" y="50786"/>
                  </a:lnTo>
                  <a:lnTo>
                    <a:pt x="2257" y="51580"/>
                  </a:lnTo>
                  <a:lnTo>
                    <a:pt x="4045" y="52110"/>
                  </a:lnTo>
                  <a:lnTo>
                    <a:pt x="5236" y="54157"/>
                  </a:lnTo>
                  <a:lnTo>
                    <a:pt x="6560" y="60946"/>
                  </a:lnTo>
                  <a:lnTo>
                    <a:pt x="8607" y="64280"/>
                  </a:lnTo>
                  <a:lnTo>
                    <a:pt x="24693" y="78360"/>
                  </a:lnTo>
                  <a:lnTo>
                    <a:pt x="40901" y="86127"/>
                  </a:lnTo>
                  <a:lnTo>
                    <a:pt x="64743" y="90254"/>
                  </a:lnTo>
                  <a:lnTo>
                    <a:pt x="98051" y="91069"/>
                  </a:lnTo>
                  <a:lnTo>
                    <a:pt x="133386" y="87184"/>
                  </a:lnTo>
                  <a:lnTo>
                    <a:pt x="166894" y="77418"/>
                  </a:lnTo>
                  <a:lnTo>
                    <a:pt x="201596" y="59268"/>
                  </a:lnTo>
                  <a:lnTo>
                    <a:pt x="210389" y="51365"/>
                  </a:lnTo>
                  <a:lnTo>
                    <a:pt x="222933" y="32493"/>
                  </a:lnTo>
                  <a:lnTo>
                    <a:pt x="226920" y="17504"/>
                  </a:lnTo>
                  <a:lnTo>
                    <a:pt x="228102" y="6383"/>
                  </a:lnTo>
                  <a:lnTo>
                    <a:pt x="226575" y="4199"/>
                  </a:lnTo>
                  <a:lnTo>
                    <a:pt x="220362" y="1771"/>
                  </a:lnTo>
                  <a:lnTo>
                    <a:pt x="195278" y="0"/>
                  </a:lnTo>
                  <a:lnTo>
                    <a:pt x="174417" y="3925"/>
                  </a:lnTo>
                  <a:lnTo>
                    <a:pt x="137049" y="23564"/>
                  </a:lnTo>
                  <a:lnTo>
                    <a:pt x="110703" y="43182"/>
                  </a:lnTo>
                  <a:lnTo>
                    <a:pt x="90039" y="74684"/>
                  </a:lnTo>
                  <a:lnTo>
                    <a:pt x="80677" y="98491"/>
                  </a:lnTo>
                  <a:lnTo>
                    <a:pt x="78373" y="120785"/>
                  </a:lnTo>
                  <a:lnTo>
                    <a:pt x="80834" y="132892"/>
                  </a:lnTo>
                  <a:lnTo>
                    <a:pt x="91025" y="153273"/>
                  </a:lnTo>
                  <a:lnTo>
                    <a:pt x="102262" y="163418"/>
                  </a:lnTo>
                  <a:lnTo>
                    <a:pt x="130172" y="176829"/>
                  </a:lnTo>
                  <a:lnTo>
                    <a:pt x="161838" y="181548"/>
                  </a:lnTo>
                  <a:lnTo>
                    <a:pt x="193390" y="181519"/>
                  </a:lnTo>
                  <a:lnTo>
                    <a:pt x="221272" y="176524"/>
                  </a:lnTo>
                  <a:lnTo>
                    <a:pt x="254745" y="169682"/>
                  </a:lnTo>
                  <a:lnTo>
                    <a:pt x="285641" y="161446"/>
                  </a:lnTo>
                  <a:lnTo>
                    <a:pt x="319265" y="143921"/>
                  </a:lnTo>
                  <a:lnTo>
                    <a:pt x="346322" y="124154"/>
                  </a:lnTo>
                  <a:lnTo>
                    <a:pt x="378314" y="87237"/>
                  </a:lnTo>
                  <a:lnTo>
                    <a:pt x="391821" y="72160"/>
                  </a:lnTo>
                  <a:lnTo>
                    <a:pt x="395657" y="62454"/>
                  </a:lnTo>
                  <a:lnTo>
                    <a:pt x="395851" y="62746"/>
                  </a:lnTo>
                  <a:lnTo>
                    <a:pt x="396235" y="89541"/>
                  </a:lnTo>
                  <a:lnTo>
                    <a:pt x="389678" y="123326"/>
                  </a:lnTo>
                  <a:lnTo>
                    <a:pt x="383592" y="156931"/>
                  </a:lnTo>
                  <a:lnTo>
                    <a:pt x="375990" y="191544"/>
                  </a:lnTo>
                  <a:lnTo>
                    <a:pt x="373481" y="204973"/>
                  </a:lnTo>
                  <a:lnTo>
                    <a:pt x="373381" y="172137"/>
                  </a:lnTo>
                  <a:lnTo>
                    <a:pt x="375638" y="138162"/>
                  </a:lnTo>
                  <a:lnTo>
                    <a:pt x="388031" y="102696"/>
                  </a:lnTo>
                  <a:lnTo>
                    <a:pt x="405938" y="70008"/>
                  </a:lnTo>
                  <a:lnTo>
                    <a:pt x="425289" y="41014"/>
                  </a:lnTo>
                  <a:lnTo>
                    <a:pt x="450712" y="20643"/>
                  </a:lnTo>
                  <a:lnTo>
                    <a:pt x="458832" y="17547"/>
                  </a:lnTo>
                  <a:lnTo>
                    <a:pt x="495300" y="745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493"/>
            <p:cNvSpPr/>
            <p:nvPr/>
          </p:nvSpPr>
          <p:spPr>
            <a:xfrm>
              <a:off x="1887379" y="3620873"/>
              <a:ext cx="276701" cy="160951"/>
            </a:xfrm>
            <a:custGeom>
              <a:avLst/>
              <a:gdLst/>
              <a:ahLst/>
              <a:cxnLst/>
              <a:rect l="0" t="0" r="0" b="0"/>
              <a:pathLst>
                <a:path w="276701" h="160951">
                  <a:moveTo>
                    <a:pt x="162400" y="13867"/>
                  </a:moveTo>
                  <a:lnTo>
                    <a:pt x="158355" y="13867"/>
                  </a:lnTo>
                  <a:lnTo>
                    <a:pt x="157164" y="13020"/>
                  </a:lnTo>
                  <a:lnTo>
                    <a:pt x="156369" y="11609"/>
                  </a:lnTo>
                  <a:lnTo>
                    <a:pt x="155840" y="9822"/>
                  </a:lnTo>
                  <a:lnTo>
                    <a:pt x="151049" y="3260"/>
                  </a:lnTo>
                  <a:lnTo>
                    <a:pt x="144373" y="686"/>
                  </a:lnTo>
                  <a:lnTo>
                    <a:pt x="140222" y="0"/>
                  </a:lnTo>
                  <a:lnTo>
                    <a:pt x="131095" y="1495"/>
                  </a:lnTo>
                  <a:lnTo>
                    <a:pt x="95337" y="14118"/>
                  </a:lnTo>
                  <a:lnTo>
                    <a:pt x="69755" y="28122"/>
                  </a:lnTo>
                  <a:lnTo>
                    <a:pt x="34960" y="60460"/>
                  </a:lnTo>
                  <a:lnTo>
                    <a:pt x="8583" y="97801"/>
                  </a:lnTo>
                  <a:lnTo>
                    <a:pt x="1469" y="112977"/>
                  </a:lnTo>
                  <a:lnTo>
                    <a:pt x="0" y="125931"/>
                  </a:lnTo>
                  <a:lnTo>
                    <a:pt x="2169" y="136486"/>
                  </a:lnTo>
                  <a:lnTo>
                    <a:pt x="5955" y="144000"/>
                  </a:lnTo>
                  <a:lnTo>
                    <a:pt x="10460" y="147904"/>
                  </a:lnTo>
                  <a:lnTo>
                    <a:pt x="12847" y="148944"/>
                  </a:lnTo>
                  <a:lnTo>
                    <a:pt x="28342" y="150409"/>
                  </a:lnTo>
                  <a:lnTo>
                    <a:pt x="37343" y="148495"/>
                  </a:lnTo>
                  <a:lnTo>
                    <a:pt x="68683" y="133098"/>
                  </a:lnTo>
                  <a:lnTo>
                    <a:pt x="98923" y="100826"/>
                  </a:lnTo>
                  <a:lnTo>
                    <a:pt x="104555" y="88075"/>
                  </a:lnTo>
                  <a:lnTo>
                    <a:pt x="116954" y="52460"/>
                  </a:lnTo>
                  <a:lnTo>
                    <a:pt x="123333" y="37952"/>
                  </a:lnTo>
                  <a:lnTo>
                    <a:pt x="124014" y="32950"/>
                  </a:lnTo>
                  <a:lnTo>
                    <a:pt x="124275" y="37977"/>
                  </a:lnTo>
                  <a:lnTo>
                    <a:pt x="125140" y="48762"/>
                  </a:lnTo>
                  <a:lnTo>
                    <a:pt x="139738" y="84814"/>
                  </a:lnTo>
                  <a:lnTo>
                    <a:pt x="152267" y="120011"/>
                  </a:lnTo>
                  <a:lnTo>
                    <a:pt x="160715" y="137415"/>
                  </a:lnTo>
                  <a:lnTo>
                    <a:pt x="173566" y="152450"/>
                  </a:lnTo>
                  <a:lnTo>
                    <a:pt x="183168" y="159561"/>
                  </a:lnTo>
                  <a:lnTo>
                    <a:pt x="188098" y="160950"/>
                  </a:lnTo>
                  <a:lnTo>
                    <a:pt x="213240" y="159117"/>
                  </a:lnTo>
                  <a:lnTo>
                    <a:pt x="232497" y="150696"/>
                  </a:lnTo>
                  <a:lnTo>
                    <a:pt x="250245" y="137475"/>
                  </a:lnTo>
                  <a:lnTo>
                    <a:pt x="276700" y="10530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494"/>
            <p:cNvSpPr/>
            <p:nvPr/>
          </p:nvSpPr>
          <p:spPr>
            <a:xfrm>
              <a:off x="2255520" y="3436619"/>
              <a:ext cx="30481" cy="327662"/>
            </a:xfrm>
            <a:custGeom>
              <a:avLst/>
              <a:gdLst/>
              <a:ahLst/>
              <a:cxnLst/>
              <a:rect l="0" t="0" r="0" b="0"/>
              <a:pathLst>
                <a:path w="30481" h="327662">
                  <a:moveTo>
                    <a:pt x="30480" y="0"/>
                  </a:moveTo>
                  <a:lnTo>
                    <a:pt x="30480" y="32564"/>
                  </a:lnTo>
                  <a:lnTo>
                    <a:pt x="30480" y="62219"/>
                  </a:lnTo>
                  <a:lnTo>
                    <a:pt x="29633" y="90873"/>
                  </a:lnTo>
                  <a:lnTo>
                    <a:pt x="25243" y="126644"/>
                  </a:lnTo>
                  <a:lnTo>
                    <a:pt x="23919" y="154500"/>
                  </a:lnTo>
                  <a:lnTo>
                    <a:pt x="21073" y="181556"/>
                  </a:lnTo>
                  <a:lnTo>
                    <a:pt x="16985" y="207692"/>
                  </a:lnTo>
                  <a:lnTo>
                    <a:pt x="9924" y="245360"/>
                  </a:lnTo>
                  <a:lnTo>
                    <a:pt x="3316" y="276652"/>
                  </a:lnTo>
                  <a:lnTo>
                    <a:pt x="291" y="313427"/>
                  </a:lnTo>
                  <a:lnTo>
                    <a:pt x="0" y="3276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495"/>
            <p:cNvSpPr/>
            <p:nvPr/>
          </p:nvSpPr>
          <p:spPr>
            <a:xfrm>
              <a:off x="2144449" y="3619500"/>
              <a:ext cx="149172" cy="1"/>
            </a:xfrm>
            <a:custGeom>
              <a:avLst/>
              <a:gdLst/>
              <a:ahLst/>
              <a:cxnLst/>
              <a:rect l="0" t="0" r="0" b="0"/>
              <a:pathLst>
                <a:path w="149172" h="1">
                  <a:moveTo>
                    <a:pt x="4391" y="0"/>
                  </a:moveTo>
                  <a:lnTo>
                    <a:pt x="0" y="0"/>
                  </a:lnTo>
                  <a:lnTo>
                    <a:pt x="30254" y="0"/>
                  </a:lnTo>
                  <a:lnTo>
                    <a:pt x="57680" y="0"/>
                  </a:lnTo>
                  <a:lnTo>
                    <a:pt x="91394" y="0"/>
                  </a:lnTo>
                  <a:lnTo>
                    <a:pt x="129040" y="0"/>
                  </a:lnTo>
                  <a:lnTo>
                    <a:pt x="14917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496"/>
            <p:cNvSpPr/>
            <p:nvPr/>
          </p:nvSpPr>
          <p:spPr>
            <a:xfrm>
              <a:off x="2410162" y="3567793"/>
              <a:ext cx="206282" cy="234588"/>
            </a:xfrm>
            <a:custGeom>
              <a:avLst/>
              <a:gdLst/>
              <a:ahLst/>
              <a:cxnLst/>
              <a:rect l="0" t="0" r="0" b="0"/>
              <a:pathLst>
                <a:path w="206282" h="234588">
                  <a:moveTo>
                    <a:pt x="12997" y="82187"/>
                  </a:moveTo>
                  <a:lnTo>
                    <a:pt x="17043" y="86232"/>
                  </a:lnTo>
                  <a:lnTo>
                    <a:pt x="23544" y="88217"/>
                  </a:lnTo>
                  <a:lnTo>
                    <a:pt x="54180" y="89597"/>
                  </a:lnTo>
                  <a:lnTo>
                    <a:pt x="85689" y="89744"/>
                  </a:lnTo>
                  <a:lnTo>
                    <a:pt x="116004" y="88941"/>
                  </a:lnTo>
                  <a:lnTo>
                    <a:pt x="149432" y="81514"/>
                  </a:lnTo>
                  <a:lnTo>
                    <a:pt x="186469" y="69398"/>
                  </a:lnTo>
                  <a:lnTo>
                    <a:pt x="195365" y="64367"/>
                  </a:lnTo>
                  <a:lnTo>
                    <a:pt x="205133" y="52730"/>
                  </a:lnTo>
                  <a:lnTo>
                    <a:pt x="206281" y="48155"/>
                  </a:lnTo>
                  <a:lnTo>
                    <a:pt x="205299" y="38557"/>
                  </a:lnTo>
                  <a:lnTo>
                    <a:pt x="195941" y="23633"/>
                  </a:lnTo>
                  <a:lnTo>
                    <a:pt x="182444" y="12532"/>
                  </a:lnTo>
                  <a:lnTo>
                    <a:pt x="163675" y="3881"/>
                  </a:lnTo>
                  <a:lnTo>
                    <a:pt x="142027" y="0"/>
                  </a:lnTo>
                  <a:lnTo>
                    <a:pt x="115481" y="2896"/>
                  </a:lnTo>
                  <a:lnTo>
                    <a:pt x="86167" y="13161"/>
                  </a:lnTo>
                  <a:lnTo>
                    <a:pt x="52004" y="31800"/>
                  </a:lnTo>
                  <a:lnTo>
                    <a:pt x="29353" y="48442"/>
                  </a:lnTo>
                  <a:lnTo>
                    <a:pt x="12387" y="74069"/>
                  </a:lnTo>
                  <a:lnTo>
                    <a:pt x="898" y="110813"/>
                  </a:lnTo>
                  <a:lnTo>
                    <a:pt x="0" y="127929"/>
                  </a:lnTo>
                  <a:lnTo>
                    <a:pt x="5101" y="155759"/>
                  </a:lnTo>
                  <a:lnTo>
                    <a:pt x="12593" y="172459"/>
                  </a:lnTo>
                  <a:lnTo>
                    <a:pt x="26082" y="186090"/>
                  </a:lnTo>
                  <a:lnTo>
                    <a:pt x="58292" y="208638"/>
                  </a:lnTo>
                  <a:lnTo>
                    <a:pt x="89542" y="220219"/>
                  </a:lnTo>
                  <a:lnTo>
                    <a:pt x="121567" y="229012"/>
                  </a:lnTo>
                  <a:lnTo>
                    <a:pt x="156646" y="233485"/>
                  </a:lnTo>
                  <a:lnTo>
                    <a:pt x="188257" y="23458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497"/>
            <p:cNvSpPr/>
            <p:nvPr/>
          </p:nvSpPr>
          <p:spPr>
            <a:xfrm>
              <a:off x="2910840" y="3550919"/>
              <a:ext cx="190501" cy="258140"/>
            </a:xfrm>
            <a:custGeom>
              <a:avLst/>
              <a:gdLst/>
              <a:ahLst/>
              <a:cxnLst/>
              <a:rect l="0" t="0" r="0" b="0"/>
              <a:pathLst>
                <a:path w="190501" h="258140">
                  <a:moveTo>
                    <a:pt x="0" y="76200"/>
                  </a:moveTo>
                  <a:lnTo>
                    <a:pt x="0" y="82761"/>
                  </a:lnTo>
                  <a:lnTo>
                    <a:pt x="13843" y="115837"/>
                  </a:lnTo>
                  <a:lnTo>
                    <a:pt x="28949" y="147342"/>
                  </a:lnTo>
                  <a:lnTo>
                    <a:pt x="37646" y="176020"/>
                  </a:lnTo>
                  <a:lnTo>
                    <a:pt x="48170" y="212005"/>
                  </a:lnTo>
                  <a:lnTo>
                    <a:pt x="59446" y="248356"/>
                  </a:lnTo>
                  <a:lnTo>
                    <a:pt x="60797" y="251931"/>
                  </a:lnTo>
                  <a:lnTo>
                    <a:pt x="62545" y="254314"/>
                  </a:lnTo>
                  <a:lnTo>
                    <a:pt x="67388" y="258139"/>
                  </a:lnTo>
                  <a:lnTo>
                    <a:pt x="70307" y="256405"/>
                  </a:lnTo>
                  <a:lnTo>
                    <a:pt x="72272" y="254757"/>
                  </a:lnTo>
                  <a:lnTo>
                    <a:pt x="74454" y="250668"/>
                  </a:lnTo>
                  <a:lnTo>
                    <a:pt x="86593" y="217315"/>
                  </a:lnTo>
                  <a:lnTo>
                    <a:pt x="99881" y="187157"/>
                  </a:lnTo>
                  <a:lnTo>
                    <a:pt x="114543" y="151410"/>
                  </a:lnTo>
                  <a:lnTo>
                    <a:pt x="129612" y="116264"/>
                  </a:lnTo>
                  <a:lnTo>
                    <a:pt x="142543" y="84402"/>
                  </a:lnTo>
                  <a:lnTo>
                    <a:pt x="154498" y="47341"/>
                  </a:lnTo>
                  <a:lnTo>
                    <a:pt x="170249" y="22491"/>
                  </a:lnTo>
                  <a:lnTo>
                    <a:pt x="178761" y="11556"/>
                  </a:lnTo>
                  <a:lnTo>
                    <a:pt x="181049" y="5701"/>
                  </a:lnTo>
                  <a:lnTo>
                    <a:pt x="182506" y="3801"/>
                  </a:lnTo>
                  <a:lnTo>
                    <a:pt x="1905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498"/>
            <p:cNvSpPr/>
            <p:nvPr/>
          </p:nvSpPr>
          <p:spPr>
            <a:xfrm>
              <a:off x="3193847" y="3634740"/>
              <a:ext cx="14173" cy="144169"/>
            </a:xfrm>
            <a:custGeom>
              <a:avLst/>
              <a:gdLst/>
              <a:ahLst/>
              <a:cxnLst/>
              <a:rect l="0" t="0" r="0" b="0"/>
              <a:pathLst>
                <a:path w="14173" h="144169">
                  <a:moveTo>
                    <a:pt x="14172" y="0"/>
                  </a:moveTo>
                  <a:lnTo>
                    <a:pt x="13326" y="27338"/>
                  </a:lnTo>
                  <a:lnTo>
                    <a:pt x="8141" y="56482"/>
                  </a:lnTo>
                  <a:lnTo>
                    <a:pt x="6762" y="93233"/>
                  </a:lnTo>
                  <a:lnTo>
                    <a:pt x="4336" y="120016"/>
                  </a:lnTo>
                  <a:lnTo>
                    <a:pt x="0" y="137818"/>
                  </a:lnTo>
                  <a:lnTo>
                    <a:pt x="491" y="140139"/>
                  </a:lnTo>
                  <a:lnTo>
                    <a:pt x="1665" y="141686"/>
                  </a:lnTo>
                  <a:lnTo>
                    <a:pt x="5587" y="144168"/>
                  </a:lnTo>
                  <a:lnTo>
                    <a:pt x="6553" y="1143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499"/>
            <p:cNvSpPr/>
            <p:nvPr/>
          </p:nvSpPr>
          <p:spPr>
            <a:xfrm>
              <a:off x="3215640" y="3512819"/>
              <a:ext cx="7620" cy="1"/>
            </a:xfrm>
            <a:custGeom>
              <a:avLst/>
              <a:gdLst/>
              <a:ahLst/>
              <a:cxnLst/>
              <a:rect l="0" t="0" r="0" b="0"/>
              <a:pathLst>
                <a:path w="7620" h="1">
                  <a:moveTo>
                    <a:pt x="7619" y="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500"/>
            <p:cNvSpPr/>
            <p:nvPr/>
          </p:nvSpPr>
          <p:spPr>
            <a:xfrm>
              <a:off x="3352893" y="3558540"/>
              <a:ext cx="121827" cy="205594"/>
            </a:xfrm>
            <a:custGeom>
              <a:avLst/>
              <a:gdLst/>
              <a:ahLst/>
              <a:cxnLst/>
              <a:rect l="0" t="0" r="0" b="0"/>
              <a:pathLst>
                <a:path w="121827" h="205594">
                  <a:moveTo>
                    <a:pt x="7526" y="91440"/>
                  </a:moveTo>
                  <a:lnTo>
                    <a:pt x="7526" y="95485"/>
                  </a:lnTo>
                  <a:lnTo>
                    <a:pt x="613" y="125692"/>
                  </a:lnTo>
                  <a:lnTo>
                    <a:pt x="0" y="160516"/>
                  </a:lnTo>
                  <a:lnTo>
                    <a:pt x="7059" y="197271"/>
                  </a:lnTo>
                  <a:lnTo>
                    <a:pt x="7434" y="204067"/>
                  </a:lnTo>
                  <a:lnTo>
                    <a:pt x="6618" y="204624"/>
                  </a:lnTo>
                  <a:lnTo>
                    <a:pt x="958" y="205593"/>
                  </a:lnTo>
                  <a:lnTo>
                    <a:pt x="607" y="204795"/>
                  </a:lnTo>
                  <a:lnTo>
                    <a:pt x="218" y="201651"/>
                  </a:lnTo>
                  <a:lnTo>
                    <a:pt x="7685" y="165401"/>
                  </a:lnTo>
                  <a:lnTo>
                    <a:pt x="15679" y="128596"/>
                  </a:lnTo>
                  <a:lnTo>
                    <a:pt x="25182" y="98780"/>
                  </a:lnTo>
                  <a:lnTo>
                    <a:pt x="43564" y="62409"/>
                  </a:lnTo>
                  <a:lnTo>
                    <a:pt x="73608" y="25972"/>
                  </a:lnTo>
                  <a:lnTo>
                    <a:pt x="88819" y="14375"/>
                  </a:lnTo>
                  <a:lnTo>
                    <a:pt x="121826"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501"/>
            <p:cNvSpPr/>
            <p:nvPr/>
          </p:nvSpPr>
          <p:spPr>
            <a:xfrm>
              <a:off x="3566291" y="3535680"/>
              <a:ext cx="163304" cy="228016"/>
            </a:xfrm>
            <a:custGeom>
              <a:avLst/>
              <a:gdLst/>
              <a:ahLst/>
              <a:cxnLst/>
              <a:rect l="0" t="0" r="0" b="0"/>
              <a:pathLst>
                <a:path w="163304" h="228016">
                  <a:moveTo>
                    <a:pt x="37968" y="53339"/>
                  </a:moveTo>
                  <a:lnTo>
                    <a:pt x="33923" y="53339"/>
                  </a:lnTo>
                  <a:lnTo>
                    <a:pt x="32732" y="54186"/>
                  </a:lnTo>
                  <a:lnTo>
                    <a:pt x="31937" y="55597"/>
                  </a:lnTo>
                  <a:lnTo>
                    <a:pt x="17413" y="92828"/>
                  </a:lnTo>
                  <a:lnTo>
                    <a:pt x="4917" y="129723"/>
                  </a:lnTo>
                  <a:lnTo>
                    <a:pt x="866" y="164446"/>
                  </a:lnTo>
                  <a:lnTo>
                    <a:pt x="0" y="194824"/>
                  </a:lnTo>
                  <a:lnTo>
                    <a:pt x="4442" y="205404"/>
                  </a:lnTo>
                  <a:lnTo>
                    <a:pt x="12061" y="214904"/>
                  </a:lnTo>
                  <a:lnTo>
                    <a:pt x="21092" y="221948"/>
                  </a:lnTo>
                  <a:lnTo>
                    <a:pt x="30750" y="225643"/>
                  </a:lnTo>
                  <a:lnTo>
                    <a:pt x="54793" y="228015"/>
                  </a:lnTo>
                  <a:lnTo>
                    <a:pt x="72493" y="224381"/>
                  </a:lnTo>
                  <a:lnTo>
                    <a:pt x="107963" y="206627"/>
                  </a:lnTo>
                  <a:lnTo>
                    <a:pt x="125782" y="188505"/>
                  </a:lnTo>
                  <a:lnTo>
                    <a:pt x="146094" y="152137"/>
                  </a:lnTo>
                  <a:lnTo>
                    <a:pt x="153757" y="137043"/>
                  </a:lnTo>
                  <a:lnTo>
                    <a:pt x="163126" y="99044"/>
                  </a:lnTo>
                  <a:lnTo>
                    <a:pt x="163303" y="83813"/>
                  </a:lnTo>
                  <a:lnTo>
                    <a:pt x="160338" y="47412"/>
                  </a:lnTo>
                  <a:lnTo>
                    <a:pt x="159175" y="34180"/>
                  </a:lnTo>
                  <a:lnTo>
                    <a:pt x="152747" y="8208"/>
                  </a:lnTo>
                  <a:lnTo>
                    <a:pt x="152268"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502"/>
            <p:cNvSpPr/>
            <p:nvPr/>
          </p:nvSpPr>
          <p:spPr>
            <a:xfrm>
              <a:off x="3820054" y="3490169"/>
              <a:ext cx="180447" cy="197912"/>
            </a:xfrm>
            <a:custGeom>
              <a:avLst/>
              <a:gdLst/>
              <a:ahLst/>
              <a:cxnLst/>
              <a:rect l="0" t="0" r="0" b="0"/>
              <a:pathLst>
                <a:path w="180447" h="197912">
                  <a:moveTo>
                    <a:pt x="180446" y="7411"/>
                  </a:moveTo>
                  <a:lnTo>
                    <a:pt x="176400" y="7411"/>
                  </a:lnTo>
                  <a:lnTo>
                    <a:pt x="172156" y="5153"/>
                  </a:lnTo>
                  <a:lnTo>
                    <a:pt x="169840" y="3365"/>
                  </a:lnTo>
                  <a:lnTo>
                    <a:pt x="154443" y="850"/>
                  </a:lnTo>
                  <a:lnTo>
                    <a:pt x="120401" y="0"/>
                  </a:lnTo>
                  <a:lnTo>
                    <a:pt x="91064" y="699"/>
                  </a:lnTo>
                  <a:lnTo>
                    <a:pt x="53068" y="5834"/>
                  </a:lnTo>
                  <a:lnTo>
                    <a:pt x="20853" y="11144"/>
                  </a:lnTo>
                  <a:lnTo>
                    <a:pt x="5783" y="17924"/>
                  </a:lnTo>
                  <a:lnTo>
                    <a:pt x="1218" y="22808"/>
                  </a:lnTo>
                  <a:lnTo>
                    <a:pt x="0" y="25295"/>
                  </a:lnTo>
                  <a:lnTo>
                    <a:pt x="35" y="27800"/>
                  </a:lnTo>
                  <a:lnTo>
                    <a:pt x="2332" y="32842"/>
                  </a:lnTo>
                  <a:lnTo>
                    <a:pt x="27419" y="51546"/>
                  </a:lnTo>
                  <a:lnTo>
                    <a:pt x="64683" y="71705"/>
                  </a:lnTo>
                  <a:lnTo>
                    <a:pt x="96336" y="91387"/>
                  </a:lnTo>
                  <a:lnTo>
                    <a:pt x="123003" y="111582"/>
                  </a:lnTo>
                  <a:lnTo>
                    <a:pt x="129516" y="123982"/>
                  </a:lnTo>
                  <a:lnTo>
                    <a:pt x="133696" y="148594"/>
                  </a:lnTo>
                  <a:lnTo>
                    <a:pt x="130375" y="164578"/>
                  </a:lnTo>
                  <a:lnTo>
                    <a:pt x="121786" y="174911"/>
                  </a:lnTo>
                  <a:lnTo>
                    <a:pt x="109501" y="184302"/>
                  </a:lnTo>
                  <a:lnTo>
                    <a:pt x="95575" y="191298"/>
                  </a:lnTo>
                  <a:lnTo>
                    <a:pt x="61548" y="196604"/>
                  </a:lnTo>
                  <a:lnTo>
                    <a:pt x="20426" y="19791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0" name="SMARTInkShape-Group52"/>
          <p:cNvGrpSpPr/>
          <p:nvPr/>
        </p:nvGrpSpPr>
        <p:grpSpPr>
          <a:xfrm>
            <a:off x="1984429" y="3893819"/>
            <a:ext cx="1749372" cy="571501"/>
            <a:chOff x="1984429" y="3893819"/>
            <a:chExt cx="1749372" cy="571501"/>
          </a:xfrm>
        </p:grpSpPr>
        <p:sp>
          <p:nvSpPr>
            <p:cNvPr id="33" name="SMARTInkShape-503"/>
            <p:cNvSpPr/>
            <p:nvPr/>
          </p:nvSpPr>
          <p:spPr>
            <a:xfrm>
              <a:off x="3718559" y="4297680"/>
              <a:ext cx="15242" cy="114301"/>
            </a:xfrm>
            <a:custGeom>
              <a:avLst/>
              <a:gdLst/>
              <a:ahLst/>
              <a:cxnLst/>
              <a:rect l="0" t="0" r="0" b="0"/>
              <a:pathLst>
                <a:path w="15242" h="114301">
                  <a:moveTo>
                    <a:pt x="15241" y="0"/>
                  </a:moveTo>
                  <a:lnTo>
                    <a:pt x="15241" y="33133"/>
                  </a:lnTo>
                  <a:lnTo>
                    <a:pt x="12983" y="54126"/>
                  </a:lnTo>
                  <a:lnTo>
                    <a:pt x="3090" y="90697"/>
                  </a:lnTo>
                  <a:lnTo>
                    <a:pt x="0" y="1143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504"/>
            <p:cNvSpPr/>
            <p:nvPr/>
          </p:nvSpPr>
          <p:spPr>
            <a:xfrm>
              <a:off x="3474719" y="4039054"/>
              <a:ext cx="152401" cy="264097"/>
            </a:xfrm>
            <a:custGeom>
              <a:avLst/>
              <a:gdLst/>
              <a:ahLst/>
              <a:cxnLst/>
              <a:rect l="0" t="0" r="0" b="0"/>
              <a:pathLst>
                <a:path w="152401" h="264097">
                  <a:moveTo>
                    <a:pt x="152400" y="60505"/>
                  </a:moveTo>
                  <a:lnTo>
                    <a:pt x="152400" y="42593"/>
                  </a:lnTo>
                  <a:lnTo>
                    <a:pt x="144310" y="31021"/>
                  </a:lnTo>
                  <a:lnTo>
                    <a:pt x="131643" y="18024"/>
                  </a:lnTo>
                  <a:lnTo>
                    <a:pt x="111455" y="7304"/>
                  </a:lnTo>
                  <a:lnTo>
                    <a:pt x="92855" y="1844"/>
                  </a:lnTo>
                  <a:lnTo>
                    <a:pt x="67355" y="0"/>
                  </a:lnTo>
                  <a:lnTo>
                    <a:pt x="49403" y="3725"/>
                  </a:lnTo>
                  <a:lnTo>
                    <a:pt x="29013" y="12570"/>
                  </a:lnTo>
                  <a:lnTo>
                    <a:pt x="21926" y="17469"/>
                  </a:lnTo>
                  <a:lnTo>
                    <a:pt x="19697" y="20808"/>
                  </a:lnTo>
                  <a:lnTo>
                    <a:pt x="16561" y="33598"/>
                  </a:lnTo>
                  <a:lnTo>
                    <a:pt x="15827" y="43184"/>
                  </a:lnTo>
                  <a:lnTo>
                    <a:pt x="17325" y="47265"/>
                  </a:lnTo>
                  <a:lnTo>
                    <a:pt x="42367" y="76234"/>
                  </a:lnTo>
                  <a:lnTo>
                    <a:pt x="78164" y="108526"/>
                  </a:lnTo>
                  <a:lnTo>
                    <a:pt x="113712" y="144629"/>
                  </a:lnTo>
                  <a:lnTo>
                    <a:pt x="141828" y="182465"/>
                  </a:lnTo>
                  <a:lnTo>
                    <a:pt x="149268" y="201253"/>
                  </a:lnTo>
                  <a:lnTo>
                    <a:pt x="151472" y="217543"/>
                  </a:lnTo>
                  <a:lnTo>
                    <a:pt x="148080" y="233094"/>
                  </a:lnTo>
                  <a:lnTo>
                    <a:pt x="141713" y="248426"/>
                  </a:lnTo>
                  <a:lnTo>
                    <a:pt x="134668" y="256350"/>
                  </a:lnTo>
                  <a:lnTo>
                    <a:pt x="130419" y="259649"/>
                  </a:lnTo>
                  <a:lnTo>
                    <a:pt x="118925" y="263314"/>
                  </a:lnTo>
                  <a:lnTo>
                    <a:pt x="106196" y="264096"/>
                  </a:lnTo>
                  <a:lnTo>
                    <a:pt x="72994" y="258370"/>
                  </a:lnTo>
                  <a:lnTo>
                    <a:pt x="37679" y="248097"/>
                  </a:lnTo>
                  <a:lnTo>
                    <a:pt x="0" y="24338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505"/>
            <p:cNvSpPr/>
            <p:nvPr/>
          </p:nvSpPr>
          <p:spPr>
            <a:xfrm>
              <a:off x="3193400" y="4031464"/>
              <a:ext cx="211852" cy="235737"/>
            </a:xfrm>
            <a:custGeom>
              <a:avLst/>
              <a:gdLst/>
              <a:ahLst/>
              <a:cxnLst/>
              <a:rect l="0" t="0" r="0" b="0"/>
              <a:pathLst>
                <a:path w="211852" h="235737">
                  <a:moveTo>
                    <a:pt x="7000" y="52855"/>
                  </a:moveTo>
                  <a:lnTo>
                    <a:pt x="7000" y="63462"/>
                  </a:lnTo>
                  <a:lnTo>
                    <a:pt x="9257" y="68293"/>
                  </a:lnTo>
                  <a:lnTo>
                    <a:pt x="17605" y="78295"/>
                  </a:lnTo>
                  <a:lnTo>
                    <a:pt x="33002" y="85887"/>
                  </a:lnTo>
                  <a:lnTo>
                    <a:pt x="68373" y="90288"/>
                  </a:lnTo>
                  <a:lnTo>
                    <a:pt x="102567" y="90823"/>
                  </a:lnTo>
                  <a:lnTo>
                    <a:pt x="131930" y="86871"/>
                  </a:lnTo>
                  <a:lnTo>
                    <a:pt x="165262" y="77951"/>
                  </a:lnTo>
                  <a:lnTo>
                    <a:pt x="194393" y="65515"/>
                  </a:lnTo>
                  <a:lnTo>
                    <a:pt x="202610" y="58199"/>
                  </a:lnTo>
                  <a:lnTo>
                    <a:pt x="208238" y="49304"/>
                  </a:lnTo>
                  <a:lnTo>
                    <a:pt x="211851" y="29796"/>
                  </a:lnTo>
                  <a:lnTo>
                    <a:pt x="211497" y="20594"/>
                  </a:lnTo>
                  <a:lnTo>
                    <a:pt x="208519" y="13681"/>
                  </a:lnTo>
                  <a:lnTo>
                    <a:pt x="202115" y="7787"/>
                  </a:lnTo>
                  <a:lnTo>
                    <a:pt x="193624" y="3192"/>
                  </a:lnTo>
                  <a:lnTo>
                    <a:pt x="165339" y="0"/>
                  </a:lnTo>
                  <a:lnTo>
                    <a:pt x="143662" y="3704"/>
                  </a:lnTo>
                  <a:lnTo>
                    <a:pt x="107498" y="18625"/>
                  </a:lnTo>
                  <a:lnTo>
                    <a:pt x="70000" y="40135"/>
                  </a:lnTo>
                  <a:lnTo>
                    <a:pt x="37882" y="72638"/>
                  </a:lnTo>
                  <a:lnTo>
                    <a:pt x="14009" y="105588"/>
                  </a:lnTo>
                  <a:lnTo>
                    <a:pt x="4091" y="128875"/>
                  </a:lnTo>
                  <a:lnTo>
                    <a:pt x="0" y="163087"/>
                  </a:lnTo>
                  <a:lnTo>
                    <a:pt x="4171" y="174096"/>
                  </a:lnTo>
                  <a:lnTo>
                    <a:pt x="20646" y="194961"/>
                  </a:lnTo>
                  <a:lnTo>
                    <a:pt x="35220" y="206250"/>
                  </a:lnTo>
                  <a:lnTo>
                    <a:pt x="67482" y="217650"/>
                  </a:lnTo>
                  <a:lnTo>
                    <a:pt x="104209" y="225797"/>
                  </a:lnTo>
                  <a:lnTo>
                    <a:pt x="126113" y="229686"/>
                  </a:lnTo>
                  <a:lnTo>
                    <a:pt x="144159" y="23573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506"/>
            <p:cNvSpPr/>
            <p:nvPr/>
          </p:nvSpPr>
          <p:spPr>
            <a:xfrm>
              <a:off x="2865119" y="4062530"/>
              <a:ext cx="276236" cy="204217"/>
            </a:xfrm>
            <a:custGeom>
              <a:avLst/>
              <a:gdLst/>
              <a:ahLst/>
              <a:cxnLst/>
              <a:rect l="0" t="0" r="0" b="0"/>
              <a:pathLst>
                <a:path w="276236" h="204217">
                  <a:moveTo>
                    <a:pt x="0" y="67510"/>
                  </a:moveTo>
                  <a:lnTo>
                    <a:pt x="0" y="63465"/>
                  </a:lnTo>
                  <a:lnTo>
                    <a:pt x="2258" y="59221"/>
                  </a:lnTo>
                  <a:lnTo>
                    <a:pt x="22102" y="31783"/>
                  </a:lnTo>
                  <a:lnTo>
                    <a:pt x="50199" y="12778"/>
                  </a:lnTo>
                  <a:lnTo>
                    <a:pt x="84015" y="2543"/>
                  </a:lnTo>
                  <a:lnTo>
                    <a:pt x="117557" y="0"/>
                  </a:lnTo>
                  <a:lnTo>
                    <a:pt x="150167" y="940"/>
                  </a:lnTo>
                  <a:lnTo>
                    <a:pt x="185417" y="10343"/>
                  </a:lnTo>
                  <a:lnTo>
                    <a:pt x="216840" y="19715"/>
                  </a:lnTo>
                  <a:lnTo>
                    <a:pt x="248385" y="37623"/>
                  </a:lnTo>
                  <a:lnTo>
                    <a:pt x="259407" y="48300"/>
                  </a:lnTo>
                  <a:lnTo>
                    <a:pt x="276235" y="83230"/>
                  </a:lnTo>
                  <a:lnTo>
                    <a:pt x="274889" y="100461"/>
                  </a:lnTo>
                  <a:lnTo>
                    <a:pt x="260228" y="135073"/>
                  </a:lnTo>
                  <a:lnTo>
                    <a:pt x="241923" y="158648"/>
                  </a:lnTo>
                  <a:lnTo>
                    <a:pt x="225490" y="169540"/>
                  </a:lnTo>
                  <a:lnTo>
                    <a:pt x="197199" y="180432"/>
                  </a:lnTo>
                  <a:lnTo>
                    <a:pt x="167368" y="189021"/>
                  </a:lnTo>
                  <a:lnTo>
                    <a:pt x="137079" y="196929"/>
                  </a:lnTo>
                  <a:lnTo>
                    <a:pt x="106657" y="202376"/>
                  </a:lnTo>
                  <a:lnTo>
                    <a:pt x="70081" y="204216"/>
                  </a:lnTo>
                  <a:lnTo>
                    <a:pt x="39244" y="198497"/>
                  </a:lnTo>
                  <a:lnTo>
                    <a:pt x="7621" y="18942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507"/>
            <p:cNvSpPr/>
            <p:nvPr/>
          </p:nvSpPr>
          <p:spPr>
            <a:xfrm>
              <a:off x="2849880" y="4213859"/>
              <a:ext cx="60961" cy="251461"/>
            </a:xfrm>
            <a:custGeom>
              <a:avLst/>
              <a:gdLst/>
              <a:ahLst/>
              <a:cxnLst/>
              <a:rect l="0" t="0" r="0" b="0"/>
              <a:pathLst>
                <a:path w="60961" h="251461">
                  <a:moveTo>
                    <a:pt x="60960" y="0"/>
                  </a:moveTo>
                  <a:lnTo>
                    <a:pt x="60960" y="4045"/>
                  </a:lnTo>
                  <a:lnTo>
                    <a:pt x="47962" y="35099"/>
                  </a:lnTo>
                  <a:lnTo>
                    <a:pt x="40298" y="69995"/>
                  </a:lnTo>
                  <a:lnTo>
                    <a:pt x="36493" y="99479"/>
                  </a:lnTo>
                  <a:lnTo>
                    <a:pt x="30004" y="131922"/>
                  </a:lnTo>
                  <a:lnTo>
                    <a:pt x="24976" y="166089"/>
                  </a:lnTo>
                  <a:lnTo>
                    <a:pt x="19232" y="203929"/>
                  </a:lnTo>
                  <a:lnTo>
                    <a:pt x="7713" y="239893"/>
                  </a:lnTo>
                  <a:lnTo>
                    <a:pt x="0" y="2514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508"/>
            <p:cNvSpPr/>
            <p:nvPr/>
          </p:nvSpPr>
          <p:spPr>
            <a:xfrm>
              <a:off x="2308859" y="4084925"/>
              <a:ext cx="457201" cy="273090"/>
            </a:xfrm>
            <a:custGeom>
              <a:avLst/>
              <a:gdLst/>
              <a:ahLst/>
              <a:cxnLst/>
              <a:rect l="0" t="0" r="0" b="0"/>
              <a:pathLst>
                <a:path w="457201" h="273090">
                  <a:moveTo>
                    <a:pt x="0" y="75594"/>
                  </a:moveTo>
                  <a:lnTo>
                    <a:pt x="4046" y="79640"/>
                  </a:lnTo>
                  <a:lnTo>
                    <a:pt x="6032" y="83884"/>
                  </a:lnTo>
                  <a:lnTo>
                    <a:pt x="6561" y="86201"/>
                  </a:lnTo>
                  <a:lnTo>
                    <a:pt x="11352" y="93506"/>
                  </a:lnTo>
                  <a:lnTo>
                    <a:pt x="22179" y="101034"/>
                  </a:lnTo>
                  <a:lnTo>
                    <a:pt x="36111" y="104581"/>
                  </a:lnTo>
                  <a:lnTo>
                    <a:pt x="50964" y="105632"/>
                  </a:lnTo>
                  <a:lnTo>
                    <a:pt x="66089" y="101898"/>
                  </a:lnTo>
                  <a:lnTo>
                    <a:pt x="86370" y="92205"/>
                  </a:lnTo>
                  <a:lnTo>
                    <a:pt x="100757" y="79575"/>
                  </a:lnTo>
                  <a:lnTo>
                    <a:pt x="116395" y="55130"/>
                  </a:lnTo>
                  <a:lnTo>
                    <a:pt x="126066" y="29689"/>
                  </a:lnTo>
                  <a:lnTo>
                    <a:pt x="129083" y="6290"/>
                  </a:lnTo>
                  <a:lnTo>
                    <a:pt x="128389" y="3991"/>
                  </a:lnTo>
                  <a:lnTo>
                    <a:pt x="127079" y="2459"/>
                  </a:lnTo>
                  <a:lnTo>
                    <a:pt x="125360" y="1437"/>
                  </a:lnTo>
                  <a:lnTo>
                    <a:pt x="114849" y="0"/>
                  </a:lnTo>
                  <a:lnTo>
                    <a:pt x="105795" y="4179"/>
                  </a:lnTo>
                  <a:lnTo>
                    <a:pt x="96974" y="11681"/>
                  </a:lnTo>
                  <a:lnTo>
                    <a:pt x="72920" y="46305"/>
                  </a:lnTo>
                  <a:lnTo>
                    <a:pt x="53194" y="80345"/>
                  </a:lnTo>
                  <a:lnTo>
                    <a:pt x="40315" y="112844"/>
                  </a:lnTo>
                  <a:lnTo>
                    <a:pt x="33394" y="143923"/>
                  </a:lnTo>
                  <a:lnTo>
                    <a:pt x="33602" y="172322"/>
                  </a:lnTo>
                  <a:lnTo>
                    <a:pt x="41257" y="204674"/>
                  </a:lnTo>
                  <a:lnTo>
                    <a:pt x="52488" y="227858"/>
                  </a:lnTo>
                  <a:lnTo>
                    <a:pt x="63969" y="238659"/>
                  </a:lnTo>
                  <a:lnTo>
                    <a:pt x="100303" y="255332"/>
                  </a:lnTo>
                  <a:lnTo>
                    <a:pt x="128121" y="261682"/>
                  </a:lnTo>
                  <a:lnTo>
                    <a:pt x="157813" y="258955"/>
                  </a:lnTo>
                  <a:lnTo>
                    <a:pt x="188059" y="251937"/>
                  </a:lnTo>
                  <a:lnTo>
                    <a:pt x="218470" y="239510"/>
                  </a:lnTo>
                  <a:lnTo>
                    <a:pt x="248929" y="224257"/>
                  </a:lnTo>
                  <a:lnTo>
                    <a:pt x="278556" y="204874"/>
                  </a:lnTo>
                  <a:lnTo>
                    <a:pt x="309494" y="180467"/>
                  </a:lnTo>
                  <a:lnTo>
                    <a:pt x="335742" y="144783"/>
                  </a:lnTo>
                  <a:lnTo>
                    <a:pt x="348513" y="108517"/>
                  </a:lnTo>
                  <a:lnTo>
                    <a:pt x="349182" y="105163"/>
                  </a:lnTo>
                  <a:lnTo>
                    <a:pt x="348781" y="102927"/>
                  </a:lnTo>
                  <a:lnTo>
                    <a:pt x="347668" y="101436"/>
                  </a:lnTo>
                  <a:lnTo>
                    <a:pt x="346079" y="100442"/>
                  </a:lnTo>
                  <a:lnTo>
                    <a:pt x="345866" y="100626"/>
                  </a:lnTo>
                  <a:lnTo>
                    <a:pt x="348765" y="104931"/>
                  </a:lnTo>
                  <a:lnTo>
                    <a:pt x="350000" y="112415"/>
                  </a:lnTo>
                  <a:lnTo>
                    <a:pt x="350475" y="145512"/>
                  </a:lnTo>
                  <a:lnTo>
                    <a:pt x="350515" y="182450"/>
                  </a:lnTo>
                  <a:lnTo>
                    <a:pt x="345283" y="218026"/>
                  </a:lnTo>
                  <a:lnTo>
                    <a:pt x="343214" y="254120"/>
                  </a:lnTo>
                  <a:lnTo>
                    <a:pt x="342909" y="273089"/>
                  </a:lnTo>
                  <a:lnTo>
                    <a:pt x="343748" y="241129"/>
                  </a:lnTo>
                  <a:lnTo>
                    <a:pt x="348932" y="207823"/>
                  </a:lnTo>
                  <a:lnTo>
                    <a:pt x="354566" y="173193"/>
                  </a:lnTo>
                  <a:lnTo>
                    <a:pt x="364701" y="138379"/>
                  </a:lnTo>
                  <a:lnTo>
                    <a:pt x="373067" y="106615"/>
                  </a:lnTo>
                  <a:lnTo>
                    <a:pt x="380014" y="87688"/>
                  </a:lnTo>
                  <a:lnTo>
                    <a:pt x="408309" y="56198"/>
                  </a:lnTo>
                  <a:lnTo>
                    <a:pt x="439365" y="35482"/>
                  </a:lnTo>
                  <a:lnTo>
                    <a:pt x="457200" y="2987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509"/>
            <p:cNvSpPr/>
            <p:nvPr/>
          </p:nvSpPr>
          <p:spPr>
            <a:xfrm>
              <a:off x="1984429" y="3893819"/>
              <a:ext cx="225372" cy="449393"/>
            </a:xfrm>
            <a:custGeom>
              <a:avLst/>
              <a:gdLst/>
              <a:ahLst/>
              <a:cxnLst/>
              <a:rect l="0" t="0" r="0" b="0"/>
              <a:pathLst>
                <a:path w="225372" h="449393">
                  <a:moveTo>
                    <a:pt x="4391" y="0"/>
                  </a:moveTo>
                  <a:lnTo>
                    <a:pt x="345" y="0"/>
                  </a:lnTo>
                  <a:lnTo>
                    <a:pt x="0" y="847"/>
                  </a:lnTo>
                  <a:lnTo>
                    <a:pt x="2714" y="6930"/>
                  </a:lnTo>
                  <a:lnTo>
                    <a:pt x="5090" y="40336"/>
                  </a:lnTo>
                  <a:lnTo>
                    <a:pt x="10431" y="68302"/>
                  </a:lnTo>
                  <a:lnTo>
                    <a:pt x="16528" y="103870"/>
                  </a:lnTo>
                  <a:lnTo>
                    <a:pt x="18252" y="131678"/>
                  </a:lnTo>
                  <a:lnTo>
                    <a:pt x="21275" y="163228"/>
                  </a:lnTo>
                  <a:lnTo>
                    <a:pt x="24595" y="197853"/>
                  </a:lnTo>
                  <a:lnTo>
                    <a:pt x="26070" y="235819"/>
                  </a:lnTo>
                  <a:lnTo>
                    <a:pt x="24468" y="273013"/>
                  </a:lnTo>
                  <a:lnTo>
                    <a:pt x="22627" y="308453"/>
                  </a:lnTo>
                  <a:lnTo>
                    <a:pt x="24631" y="341137"/>
                  </a:lnTo>
                  <a:lnTo>
                    <a:pt x="23829" y="368082"/>
                  </a:lnTo>
                  <a:lnTo>
                    <a:pt x="20874" y="400033"/>
                  </a:lnTo>
                  <a:lnTo>
                    <a:pt x="19794" y="434526"/>
                  </a:lnTo>
                  <a:lnTo>
                    <a:pt x="19637" y="448944"/>
                  </a:lnTo>
                  <a:lnTo>
                    <a:pt x="15587" y="449392"/>
                  </a:lnTo>
                  <a:lnTo>
                    <a:pt x="14395" y="447761"/>
                  </a:lnTo>
                  <a:lnTo>
                    <a:pt x="12717" y="436529"/>
                  </a:lnTo>
                  <a:lnTo>
                    <a:pt x="14408" y="408150"/>
                  </a:lnTo>
                  <a:lnTo>
                    <a:pt x="20341" y="375498"/>
                  </a:lnTo>
                  <a:lnTo>
                    <a:pt x="25873" y="348922"/>
                  </a:lnTo>
                  <a:lnTo>
                    <a:pt x="33976" y="322999"/>
                  </a:lnTo>
                  <a:lnTo>
                    <a:pt x="43222" y="297367"/>
                  </a:lnTo>
                  <a:lnTo>
                    <a:pt x="57947" y="263651"/>
                  </a:lnTo>
                  <a:lnTo>
                    <a:pt x="78093" y="229504"/>
                  </a:lnTo>
                  <a:lnTo>
                    <a:pt x="93303" y="214098"/>
                  </a:lnTo>
                  <a:lnTo>
                    <a:pt x="108534" y="204171"/>
                  </a:lnTo>
                  <a:lnTo>
                    <a:pt x="123772" y="199914"/>
                  </a:lnTo>
                  <a:lnTo>
                    <a:pt x="133931" y="201176"/>
                  </a:lnTo>
                  <a:lnTo>
                    <a:pt x="154251" y="208884"/>
                  </a:lnTo>
                  <a:lnTo>
                    <a:pt x="169491" y="224169"/>
                  </a:lnTo>
                  <a:lnTo>
                    <a:pt x="188964" y="252937"/>
                  </a:lnTo>
                  <a:lnTo>
                    <a:pt x="201842" y="290354"/>
                  </a:lnTo>
                  <a:lnTo>
                    <a:pt x="207675" y="322533"/>
                  </a:lnTo>
                  <a:lnTo>
                    <a:pt x="211660" y="356621"/>
                  </a:lnTo>
                  <a:lnTo>
                    <a:pt x="216548" y="394435"/>
                  </a:lnTo>
                  <a:lnTo>
                    <a:pt x="217680" y="430394"/>
                  </a:lnTo>
                  <a:lnTo>
                    <a:pt x="217741" y="440270"/>
                  </a:lnTo>
                  <a:lnTo>
                    <a:pt x="218591" y="440834"/>
                  </a:lnTo>
                  <a:lnTo>
                    <a:pt x="225371" y="4419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5" name="SMARTInkShape-Group53"/>
          <p:cNvGrpSpPr/>
          <p:nvPr/>
        </p:nvGrpSpPr>
        <p:grpSpPr>
          <a:xfrm>
            <a:off x="3878580" y="3871347"/>
            <a:ext cx="2324101" cy="601594"/>
            <a:chOff x="3878580" y="3871347"/>
            <a:chExt cx="2324101" cy="601594"/>
          </a:xfrm>
        </p:grpSpPr>
        <p:sp>
          <p:nvSpPr>
            <p:cNvPr id="41" name="SMARTInkShape-510"/>
            <p:cNvSpPr/>
            <p:nvPr/>
          </p:nvSpPr>
          <p:spPr>
            <a:xfrm>
              <a:off x="5113019" y="4114800"/>
              <a:ext cx="251462" cy="30481"/>
            </a:xfrm>
            <a:custGeom>
              <a:avLst/>
              <a:gdLst/>
              <a:ahLst/>
              <a:cxnLst/>
              <a:rect l="0" t="0" r="0" b="0"/>
              <a:pathLst>
                <a:path w="251462" h="30481">
                  <a:moveTo>
                    <a:pt x="0" y="30480"/>
                  </a:moveTo>
                  <a:lnTo>
                    <a:pt x="4046" y="30480"/>
                  </a:lnTo>
                  <a:lnTo>
                    <a:pt x="8290" y="28222"/>
                  </a:lnTo>
                  <a:lnTo>
                    <a:pt x="10607" y="26434"/>
                  </a:lnTo>
                  <a:lnTo>
                    <a:pt x="26003" y="23919"/>
                  </a:lnTo>
                  <a:lnTo>
                    <a:pt x="54742" y="23173"/>
                  </a:lnTo>
                  <a:lnTo>
                    <a:pt x="90068" y="18907"/>
                  </a:lnTo>
                  <a:lnTo>
                    <a:pt x="117078" y="16870"/>
                  </a:lnTo>
                  <a:lnTo>
                    <a:pt x="146015" y="15117"/>
                  </a:lnTo>
                  <a:lnTo>
                    <a:pt x="175809" y="11516"/>
                  </a:lnTo>
                  <a:lnTo>
                    <a:pt x="209008" y="4729"/>
                  </a:lnTo>
                  <a:lnTo>
                    <a:pt x="25146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511"/>
            <p:cNvSpPr/>
            <p:nvPr/>
          </p:nvSpPr>
          <p:spPr>
            <a:xfrm>
              <a:off x="5295900" y="3901440"/>
              <a:ext cx="7306" cy="419101"/>
            </a:xfrm>
            <a:custGeom>
              <a:avLst/>
              <a:gdLst/>
              <a:ahLst/>
              <a:cxnLst/>
              <a:rect l="0" t="0" r="0" b="0"/>
              <a:pathLst>
                <a:path w="7306" h="419101">
                  <a:moveTo>
                    <a:pt x="0" y="0"/>
                  </a:moveTo>
                  <a:lnTo>
                    <a:pt x="0" y="33465"/>
                  </a:lnTo>
                  <a:lnTo>
                    <a:pt x="4045" y="69640"/>
                  </a:lnTo>
                  <a:lnTo>
                    <a:pt x="6031" y="95298"/>
                  </a:lnTo>
                  <a:lnTo>
                    <a:pt x="6914" y="124481"/>
                  </a:lnTo>
                  <a:lnTo>
                    <a:pt x="7305" y="157206"/>
                  </a:lnTo>
                  <a:lnTo>
                    <a:pt x="5222" y="191507"/>
                  </a:lnTo>
                  <a:lnTo>
                    <a:pt x="2321" y="225660"/>
                  </a:lnTo>
                  <a:lnTo>
                    <a:pt x="1031" y="257773"/>
                  </a:lnTo>
                  <a:lnTo>
                    <a:pt x="458" y="286721"/>
                  </a:lnTo>
                  <a:lnTo>
                    <a:pt x="203" y="313698"/>
                  </a:lnTo>
                  <a:lnTo>
                    <a:pt x="60" y="350146"/>
                  </a:lnTo>
                  <a:lnTo>
                    <a:pt x="12" y="381176"/>
                  </a:lnTo>
                  <a:lnTo>
                    <a:pt x="0" y="4191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512"/>
            <p:cNvSpPr/>
            <p:nvPr/>
          </p:nvSpPr>
          <p:spPr>
            <a:xfrm>
              <a:off x="5105744" y="3962400"/>
              <a:ext cx="45376" cy="403318"/>
            </a:xfrm>
            <a:custGeom>
              <a:avLst/>
              <a:gdLst/>
              <a:ahLst/>
              <a:cxnLst/>
              <a:rect l="0" t="0" r="0" b="0"/>
              <a:pathLst>
                <a:path w="45376" h="403318">
                  <a:moveTo>
                    <a:pt x="45375" y="0"/>
                  </a:moveTo>
                  <a:lnTo>
                    <a:pt x="45375" y="32563"/>
                  </a:lnTo>
                  <a:lnTo>
                    <a:pt x="44529" y="68301"/>
                  </a:lnTo>
                  <a:lnTo>
                    <a:pt x="40138" y="103022"/>
                  </a:lnTo>
                  <a:lnTo>
                    <a:pt x="37615" y="140968"/>
                  </a:lnTo>
                  <a:lnTo>
                    <a:pt x="34024" y="169332"/>
                  </a:lnTo>
                  <a:lnTo>
                    <a:pt x="31864" y="198872"/>
                  </a:lnTo>
                  <a:lnTo>
                    <a:pt x="30057" y="228934"/>
                  </a:lnTo>
                  <a:lnTo>
                    <a:pt x="26432" y="259228"/>
                  </a:lnTo>
                  <a:lnTo>
                    <a:pt x="21998" y="289626"/>
                  </a:lnTo>
                  <a:lnTo>
                    <a:pt x="18052" y="318376"/>
                  </a:lnTo>
                  <a:lnTo>
                    <a:pt x="14984" y="352755"/>
                  </a:lnTo>
                  <a:lnTo>
                    <a:pt x="8458" y="387440"/>
                  </a:lnTo>
                  <a:lnTo>
                    <a:pt x="5544" y="394586"/>
                  </a:lnTo>
                  <a:lnTo>
                    <a:pt x="0" y="403317"/>
                  </a:lnTo>
                  <a:lnTo>
                    <a:pt x="5733" y="389468"/>
                  </a:lnTo>
                  <a:lnTo>
                    <a:pt x="6247" y="386645"/>
                  </a:lnTo>
                  <a:lnTo>
                    <a:pt x="9076" y="381251"/>
                  </a:lnTo>
                  <a:lnTo>
                    <a:pt x="14895" y="3733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513"/>
            <p:cNvSpPr/>
            <p:nvPr/>
          </p:nvSpPr>
          <p:spPr>
            <a:xfrm>
              <a:off x="4869180" y="4229100"/>
              <a:ext cx="15240" cy="243841"/>
            </a:xfrm>
            <a:custGeom>
              <a:avLst/>
              <a:gdLst/>
              <a:ahLst/>
              <a:cxnLst/>
              <a:rect l="0" t="0" r="0" b="0"/>
              <a:pathLst>
                <a:path w="15240" h="243841">
                  <a:moveTo>
                    <a:pt x="15239" y="0"/>
                  </a:moveTo>
                  <a:lnTo>
                    <a:pt x="15239" y="33134"/>
                  </a:lnTo>
                  <a:lnTo>
                    <a:pt x="15239" y="65529"/>
                  </a:lnTo>
                  <a:lnTo>
                    <a:pt x="15239" y="94581"/>
                  </a:lnTo>
                  <a:lnTo>
                    <a:pt x="15239" y="128683"/>
                  </a:lnTo>
                  <a:lnTo>
                    <a:pt x="15239" y="161553"/>
                  </a:lnTo>
                  <a:lnTo>
                    <a:pt x="10002" y="196917"/>
                  </a:lnTo>
                  <a:lnTo>
                    <a:pt x="7479" y="218930"/>
                  </a:lnTo>
                  <a:lnTo>
                    <a:pt x="0" y="2438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514"/>
            <p:cNvSpPr/>
            <p:nvPr/>
          </p:nvSpPr>
          <p:spPr>
            <a:xfrm>
              <a:off x="4564380" y="3916680"/>
              <a:ext cx="228601" cy="350364"/>
            </a:xfrm>
            <a:custGeom>
              <a:avLst/>
              <a:gdLst/>
              <a:ahLst/>
              <a:cxnLst/>
              <a:rect l="0" t="0" r="0" b="0"/>
              <a:pathLst>
                <a:path w="228601" h="350364">
                  <a:moveTo>
                    <a:pt x="0" y="22860"/>
                  </a:moveTo>
                  <a:lnTo>
                    <a:pt x="4045" y="26905"/>
                  </a:lnTo>
                  <a:lnTo>
                    <a:pt x="17912" y="61984"/>
                  </a:lnTo>
                  <a:lnTo>
                    <a:pt x="34049" y="98572"/>
                  </a:lnTo>
                  <a:lnTo>
                    <a:pt x="48564" y="133441"/>
                  </a:lnTo>
                  <a:lnTo>
                    <a:pt x="62743" y="171429"/>
                  </a:lnTo>
                  <a:lnTo>
                    <a:pt x="69654" y="199804"/>
                  </a:lnTo>
                  <a:lnTo>
                    <a:pt x="77806" y="227090"/>
                  </a:lnTo>
                  <a:lnTo>
                    <a:pt x="87400" y="261737"/>
                  </a:lnTo>
                  <a:lnTo>
                    <a:pt x="91338" y="279734"/>
                  </a:lnTo>
                  <a:lnTo>
                    <a:pt x="103147" y="311984"/>
                  </a:lnTo>
                  <a:lnTo>
                    <a:pt x="105956" y="325773"/>
                  </a:lnTo>
                  <a:lnTo>
                    <a:pt x="114267" y="350363"/>
                  </a:lnTo>
                  <a:lnTo>
                    <a:pt x="118335" y="342383"/>
                  </a:lnTo>
                  <a:lnTo>
                    <a:pt x="123705" y="309090"/>
                  </a:lnTo>
                  <a:lnTo>
                    <a:pt x="130069" y="276437"/>
                  </a:lnTo>
                  <a:lnTo>
                    <a:pt x="135701" y="248167"/>
                  </a:lnTo>
                  <a:lnTo>
                    <a:pt x="143849" y="215847"/>
                  </a:lnTo>
                  <a:lnTo>
                    <a:pt x="153115" y="181727"/>
                  </a:lnTo>
                  <a:lnTo>
                    <a:pt x="162877" y="147654"/>
                  </a:lnTo>
                  <a:lnTo>
                    <a:pt x="172861" y="115577"/>
                  </a:lnTo>
                  <a:lnTo>
                    <a:pt x="182942" y="88903"/>
                  </a:lnTo>
                  <a:lnTo>
                    <a:pt x="195880" y="57104"/>
                  </a:lnTo>
                  <a:lnTo>
                    <a:pt x="210525" y="22665"/>
                  </a:lnTo>
                  <a:lnTo>
                    <a:pt x="218664" y="8585"/>
                  </a:lnTo>
                  <a:lnTo>
                    <a:pt x="219436" y="5723"/>
                  </a:lnTo>
                  <a:lnTo>
                    <a:pt x="220797" y="3815"/>
                  </a:lnTo>
                  <a:lnTo>
                    <a:pt x="222551" y="2543"/>
                  </a:lnTo>
                  <a:lnTo>
                    <a:pt x="2286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515"/>
            <p:cNvSpPr/>
            <p:nvPr/>
          </p:nvSpPr>
          <p:spPr>
            <a:xfrm>
              <a:off x="4183380" y="4290059"/>
              <a:ext cx="342901" cy="15242"/>
            </a:xfrm>
            <a:custGeom>
              <a:avLst/>
              <a:gdLst/>
              <a:ahLst/>
              <a:cxnLst/>
              <a:rect l="0" t="0" r="0" b="0"/>
              <a:pathLst>
                <a:path w="342901" h="15242">
                  <a:moveTo>
                    <a:pt x="0" y="15241"/>
                  </a:moveTo>
                  <a:lnTo>
                    <a:pt x="36608" y="11195"/>
                  </a:lnTo>
                  <a:lnTo>
                    <a:pt x="74368" y="8327"/>
                  </a:lnTo>
                  <a:lnTo>
                    <a:pt x="106043" y="7830"/>
                  </a:lnTo>
                  <a:lnTo>
                    <a:pt x="132643" y="7713"/>
                  </a:lnTo>
                  <a:lnTo>
                    <a:pt x="159141" y="5404"/>
                  </a:lnTo>
                  <a:lnTo>
                    <a:pt x="185029" y="2402"/>
                  </a:lnTo>
                  <a:lnTo>
                    <a:pt x="222557" y="712"/>
                  </a:lnTo>
                  <a:lnTo>
                    <a:pt x="255502" y="212"/>
                  </a:lnTo>
                  <a:lnTo>
                    <a:pt x="292459" y="42"/>
                  </a:lnTo>
                  <a:lnTo>
                    <a:pt x="327245" y="4"/>
                  </a:lnTo>
                  <a:lnTo>
                    <a:pt x="3429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516"/>
            <p:cNvSpPr/>
            <p:nvPr/>
          </p:nvSpPr>
          <p:spPr>
            <a:xfrm>
              <a:off x="4206240" y="3954780"/>
              <a:ext cx="251461" cy="38101"/>
            </a:xfrm>
            <a:custGeom>
              <a:avLst/>
              <a:gdLst/>
              <a:ahLst/>
              <a:cxnLst/>
              <a:rect l="0" t="0" r="0" b="0"/>
              <a:pathLst>
                <a:path w="251461" h="38101">
                  <a:moveTo>
                    <a:pt x="0" y="38100"/>
                  </a:moveTo>
                  <a:lnTo>
                    <a:pt x="6929" y="32016"/>
                  </a:lnTo>
                  <a:lnTo>
                    <a:pt x="32563" y="20188"/>
                  </a:lnTo>
                  <a:lnTo>
                    <a:pt x="67454" y="10980"/>
                  </a:lnTo>
                  <a:lnTo>
                    <a:pt x="97786" y="7769"/>
                  </a:lnTo>
                  <a:lnTo>
                    <a:pt x="133207" y="2678"/>
                  </a:lnTo>
                  <a:lnTo>
                    <a:pt x="169667" y="793"/>
                  </a:lnTo>
                  <a:lnTo>
                    <a:pt x="201448" y="235"/>
                  </a:lnTo>
                  <a:lnTo>
                    <a:pt x="239229" y="30"/>
                  </a:lnTo>
                  <a:lnTo>
                    <a:pt x="25146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517"/>
            <p:cNvSpPr/>
            <p:nvPr/>
          </p:nvSpPr>
          <p:spPr>
            <a:xfrm>
              <a:off x="4290059" y="4000500"/>
              <a:ext cx="38101" cy="274320"/>
            </a:xfrm>
            <a:custGeom>
              <a:avLst/>
              <a:gdLst/>
              <a:ahLst/>
              <a:cxnLst/>
              <a:rect l="0" t="0" r="0" b="0"/>
              <a:pathLst>
                <a:path w="38101" h="274320">
                  <a:moveTo>
                    <a:pt x="38100" y="0"/>
                  </a:moveTo>
                  <a:lnTo>
                    <a:pt x="34055" y="4045"/>
                  </a:lnTo>
                  <a:lnTo>
                    <a:pt x="32069" y="10546"/>
                  </a:lnTo>
                  <a:lnTo>
                    <a:pt x="25453" y="40335"/>
                  </a:lnTo>
                  <a:lnTo>
                    <a:pt x="22782" y="68301"/>
                  </a:lnTo>
                  <a:lnTo>
                    <a:pt x="17005" y="103022"/>
                  </a:lnTo>
                  <a:lnTo>
                    <a:pt x="10777" y="140968"/>
                  </a:lnTo>
                  <a:lnTo>
                    <a:pt x="9024" y="169332"/>
                  </a:lnTo>
                  <a:lnTo>
                    <a:pt x="3991" y="205771"/>
                  </a:lnTo>
                  <a:lnTo>
                    <a:pt x="789" y="241494"/>
                  </a:lnTo>
                  <a:lnTo>
                    <a:pt x="0" y="2743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518"/>
            <p:cNvSpPr/>
            <p:nvPr/>
          </p:nvSpPr>
          <p:spPr>
            <a:xfrm>
              <a:off x="3901440" y="4099559"/>
              <a:ext cx="190501" cy="45722"/>
            </a:xfrm>
            <a:custGeom>
              <a:avLst/>
              <a:gdLst/>
              <a:ahLst/>
              <a:cxnLst/>
              <a:rect l="0" t="0" r="0" b="0"/>
              <a:pathLst>
                <a:path w="190501" h="45722">
                  <a:moveTo>
                    <a:pt x="0" y="45721"/>
                  </a:moveTo>
                  <a:lnTo>
                    <a:pt x="4045" y="45721"/>
                  </a:lnTo>
                  <a:lnTo>
                    <a:pt x="36608" y="35114"/>
                  </a:lnTo>
                  <a:lnTo>
                    <a:pt x="68608" y="23763"/>
                  </a:lnTo>
                  <a:lnTo>
                    <a:pt x="104900" y="13720"/>
                  </a:lnTo>
                  <a:lnTo>
                    <a:pt x="138420" y="5383"/>
                  </a:lnTo>
                  <a:lnTo>
                    <a:pt x="169800" y="1595"/>
                  </a:lnTo>
                  <a:lnTo>
                    <a:pt x="1905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519"/>
            <p:cNvSpPr/>
            <p:nvPr/>
          </p:nvSpPr>
          <p:spPr>
            <a:xfrm>
              <a:off x="4061459" y="3916680"/>
              <a:ext cx="22816" cy="403861"/>
            </a:xfrm>
            <a:custGeom>
              <a:avLst/>
              <a:gdLst/>
              <a:ahLst/>
              <a:cxnLst/>
              <a:rect l="0" t="0" r="0" b="0"/>
              <a:pathLst>
                <a:path w="22816" h="403861">
                  <a:moveTo>
                    <a:pt x="7621" y="0"/>
                  </a:moveTo>
                  <a:lnTo>
                    <a:pt x="7621" y="4045"/>
                  </a:lnTo>
                  <a:lnTo>
                    <a:pt x="9878" y="8288"/>
                  </a:lnTo>
                  <a:lnTo>
                    <a:pt x="11666" y="10605"/>
                  </a:lnTo>
                  <a:lnTo>
                    <a:pt x="13651" y="17696"/>
                  </a:lnTo>
                  <a:lnTo>
                    <a:pt x="20268" y="47893"/>
                  </a:lnTo>
                  <a:lnTo>
                    <a:pt x="22092" y="75903"/>
                  </a:lnTo>
                  <a:lnTo>
                    <a:pt x="22633" y="111483"/>
                  </a:lnTo>
                  <a:lnTo>
                    <a:pt x="22759" y="139294"/>
                  </a:lnTo>
                  <a:lnTo>
                    <a:pt x="22815" y="170846"/>
                  </a:lnTo>
                  <a:lnTo>
                    <a:pt x="21994" y="205471"/>
                  </a:lnTo>
                  <a:lnTo>
                    <a:pt x="18806" y="243438"/>
                  </a:lnTo>
                  <a:lnTo>
                    <a:pt x="14568" y="278375"/>
                  </a:lnTo>
                  <a:lnTo>
                    <a:pt x="10708" y="309142"/>
                  </a:lnTo>
                  <a:lnTo>
                    <a:pt x="7689" y="344656"/>
                  </a:lnTo>
                  <a:lnTo>
                    <a:pt x="1770" y="377584"/>
                  </a:lnTo>
                  <a:lnTo>
                    <a:pt x="0" y="4038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520"/>
            <p:cNvSpPr/>
            <p:nvPr/>
          </p:nvSpPr>
          <p:spPr>
            <a:xfrm>
              <a:off x="3878580" y="3947159"/>
              <a:ext cx="60961" cy="388622"/>
            </a:xfrm>
            <a:custGeom>
              <a:avLst/>
              <a:gdLst/>
              <a:ahLst/>
              <a:cxnLst/>
              <a:rect l="0" t="0" r="0" b="0"/>
              <a:pathLst>
                <a:path w="60961" h="388622">
                  <a:moveTo>
                    <a:pt x="60960" y="0"/>
                  </a:moveTo>
                  <a:lnTo>
                    <a:pt x="60113" y="7777"/>
                  </a:lnTo>
                  <a:lnTo>
                    <a:pt x="50353" y="39125"/>
                  </a:lnTo>
                  <a:lnTo>
                    <a:pt x="41398" y="75713"/>
                  </a:lnTo>
                  <a:lnTo>
                    <a:pt x="38230" y="111428"/>
                  </a:lnTo>
                  <a:lnTo>
                    <a:pt x="34489" y="139271"/>
                  </a:lnTo>
                  <a:lnTo>
                    <a:pt x="32261" y="170836"/>
                  </a:lnTo>
                  <a:lnTo>
                    <a:pt x="30425" y="203774"/>
                  </a:lnTo>
                  <a:lnTo>
                    <a:pt x="26787" y="235346"/>
                  </a:lnTo>
                  <a:lnTo>
                    <a:pt x="22347" y="264054"/>
                  </a:lnTo>
                  <a:lnTo>
                    <a:pt x="17345" y="301759"/>
                  </a:lnTo>
                  <a:lnTo>
                    <a:pt x="13606" y="334379"/>
                  </a:lnTo>
                  <a:lnTo>
                    <a:pt x="8408" y="368558"/>
                  </a:lnTo>
                  <a:lnTo>
                    <a:pt x="7970" y="378575"/>
                  </a:lnTo>
                  <a:lnTo>
                    <a:pt x="7006" y="381924"/>
                  </a:lnTo>
                  <a:lnTo>
                    <a:pt x="5517" y="384156"/>
                  </a:lnTo>
                  <a:lnTo>
                    <a:pt x="0" y="3886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521"/>
            <p:cNvSpPr/>
            <p:nvPr/>
          </p:nvSpPr>
          <p:spPr>
            <a:xfrm>
              <a:off x="5516880" y="3985259"/>
              <a:ext cx="30481" cy="378760"/>
            </a:xfrm>
            <a:custGeom>
              <a:avLst/>
              <a:gdLst/>
              <a:ahLst/>
              <a:cxnLst/>
              <a:rect l="0" t="0" r="0" b="0"/>
              <a:pathLst>
                <a:path w="30481" h="378760">
                  <a:moveTo>
                    <a:pt x="30480" y="0"/>
                  </a:moveTo>
                  <a:lnTo>
                    <a:pt x="30480" y="33422"/>
                  </a:lnTo>
                  <a:lnTo>
                    <a:pt x="30480" y="60892"/>
                  </a:lnTo>
                  <a:lnTo>
                    <a:pt x="30480" y="96312"/>
                  </a:lnTo>
                  <a:lnTo>
                    <a:pt x="30480" y="124086"/>
                  </a:lnTo>
                  <a:lnTo>
                    <a:pt x="30480" y="153363"/>
                  </a:lnTo>
                  <a:lnTo>
                    <a:pt x="29633" y="184155"/>
                  </a:lnTo>
                  <a:lnTo>
                    <a:pt x="26435" y="217596"/>
                  </a:lnTo>
                  <a:lnTo>
                    <a:pt x="24448" y="249956"/>
                  </a:lnTo>
                  <a:lnTo>
                    <a:pt x="22719" y="279579"/>
                  </a:lnTo>
                  <a:lnTo>
                    <a:pt x="16985" y="315295"/>
                  </a:lnTo>
                  <a:lnTo>
                    <a:pt x="9721" y="353189"/>
                  </a:lnTo>
                  <a:lnTo>
                    <a:pt x="7707" y="365253"/>
                  </a:lnTo>
                  <a:lnTo>
                    <a:pt x="1182" y="378759"/>
                  </a:lnTo>
                  <a:lnTo>
                    <a:pt x="787" y="378660"/>
                  </a:lnTo>
                  <a:lnTo>
                    <a:pt x="104" y="374243"/>
                  </a:lnTo>
                  <a:lnTo>
                    <a:pt x="0" y="3657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522"/>
            <p:cNvSpPr/>
            <p:nvPr/>
          </p:nvSpPr>
          <p:spPr>
            <a:xfrm>
              <a:off x="5486493" y="3871347"/>
              <a:ext cx="306499" cy="257592"/>
            </a:xfrm>
            <a:custGeom>
              <a:avLst/>
              <a:gdLst/>
              <a:ahLst/>
              <a:cxnLst/>
              <a:rect l="0" t="0" r="0" b="0"/>
              <a:pathLst>
                <a:path w="306499" h="257592">
                  <a:moveTo>
                    <a:pt x="7526" y="129153"/>
                  </a:moveTo>
                  <a:lnTo>
                    <a:pt x="3481" y="125107"/>
                  </a:lnTo>
                  <a:lnTo>
                    <a:pt x="1496" y="120863"/>
                  </a:lnTo>
                  <a:lnTo>
                    <a:pt x="0" y="86547"/>
                  </a:lnTo>
                  <a:lnTo>
                    <a:pt x="3979" y="66857"/>
                  </a:lnTo>
                  <a:lnTo>
                    <a:pt x="14566" y="48982"/>
                  </a:lnTo>
                  <a:lnTo>
                    <a:pt x="46554" y="22618"/>
                  </a:lnTo>
                  <a:lnTo>
                    <a:pt x="76289" y="6227"/>
                  </a:lnTo>
                  <a:lnTo>
                    <a:pt x="112706" y="919"/>
                  </a:lnTo>
                  <a:lnTo>
                    <a:pt x="142454" y="0"/>
                  </a:lnTo>
                  <a:lnTo>
                    <a:pt x="173565" y="1420"/>
                  </a:lnTo>
                  <a:lnTo>
                    <a:pt x="208371" y="11814"/>
                  </a:lnTo>
                  <a:lnTo>
                    <a:pt x="239662" y="26464"/>
                  </a:lnTo>
                  <a:lnTo>
                    <a:pt x="273419" y="53741"/>
                  </a:lnTo>
                  <a:lnTo>
                    <a:pt x="287415" y="68543"/>
                  </a:lnTo>
                  <a:lnTo>
                    <a:pt x="300053" y="92003"/>
                  </a:lnTo>
                  <a:lnTo>
                    <a:pt x="306307" y="110384"/>
                  </a:lnTo>
                  <a:lnTo>
                    <a:pt x="306498" y="139772"/>
                  </a:lnTo>
                  <a:lnTo>
                    <a:pt x="301192" y="169929"/>
                  </a:lnTo>
                  <a:lnTo>
                    <a:pt x="290213" y="196268"/>
                  </a:lnTo>
                  <a:lnTo>
                    <a:pt x="272190" y="216113"/>
                  </a:lnTo>
                  <a:lnTo>
                    <a:pt x="237261" y="237143"/>
                  </a:lnTo>
                  <a:lnTo>
                    <a:pt x="207770" y="247416"/>
                  </a:lnTo>
                  <a:lnTo>
                    <a:pt x="177583" y="254975"/>
                  </a:lnTo>
                  <a:lnTo>
                    <a:pt x="147190" y="257591"/>
                  </a:lnTo>
                  <a:lnTo>
                    <a:pt x="117582" y="257519"/>
                  </a:lnTo>
                  <a:lnTo>
                    <a:pt x="84393" y="250339"/>
                  </a:lnTo>
                  <a:lnTo>
                    <a:pt x="45626" y="23583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523"/>
            <p:cNvSpPr/>
            <p:nvPr/>
          </p:nvSpPr>
          <p:spPr>
            <a:xfrm>
              <a:off x="5913119" y="3924300"/>
              <a:ext cx="289562" cy="388300"/>
            </a:xfrm>
            <a:custGeom>
              <a:avLst/>
              <a:gdLst/>
              <a:ahLst/>
              <a:cxnLst/>
              <a:rect l="0" t="0" r="0" b="0"/>
              <a:pathLst>
                <a:path w="289562" h="388300">
                  <a:moveTo>
                    <a:pt x="0" y="0"/>
                  </a:moveTo>
                  <a:lnTo>
                    <a:pt x="0" y="10605"/>
                  </a:lnTo>
                  <a:lnTo>
                    <a:pt x="10607" y="40090"/>
                  </a:lnTo>
                  <a:lnTo>
                    <a:pt x="17913" y="69640"/>
                  </a:lnTo>
                  <a:lnTo>
                    <a:pt x="25440" y="105206"/>
                  </a:lnTo>
                  <a:lnTo>
                    <a:pt x="28240" y="132271"/>
                  </a:lnTo>
                  <a:lnTo>
                    <a:pt x="29484" y="162080"/>
                  </a:lnTo>
                  <a:lnTo>
                    <a:pt x="30038" y="195084"/>
                  </a:lnTo>
                  <a:lnTo>
                    <a:pt x="32542" y="229508"/>
                  </a:lnTo>
                  <a:lnTo>
                    <a:pt x="35630" y="262870"/>
                  </a:lnTo>
                  <a:lnTo>
                    <a:pt x="37002" y="291809"/>
                  </a:lnTo>
                  <a:lnTo>
                    <a:pt x="37775" y="327855"/>
                  </a:lnTo>
                  <a:lnTo>
                    <a:pt x="43274" y="363446"/>
                  </a:lnTo>
                  <a:lnTo>
                    <a:pt x="45692" y="388299"/>
                  </a:lnTo>
                  <a:lnTo>
                    <a:pt x="46562" y="380779"/>
                  </a:lnTo>
                  <a:lnTo>
                    <a:pt x="56325" y="345442"/>
                  </a:lnTo>
                  <a:lnTo>
                    <a:pt x="71723" y="308657"/>
                  </a:lnTo>
                  <a:lnTo>
                    <a:pt x="85217" y="280267"/>
                  </a:lnTo>
                  <a:lnTo>
                    <a:pt x="100528" y="249870"/>
                  </a:lnTo>
                  <a:lnTo>
                    <a:pt x="118622" y="216604"/>
                  </a:lnTo>
                  <a:lnTo>
                    <a:pt x="135694" y="186579"/>
                  </a:lnTo>
                  <a:lnTo>
                    <a:pt x="152596" y="159124"/>
                  </a:lnTo>
                  <a:lnTo>
                    <a:pt x="180304" y="121560"/>
                  </a:lnTo>
                  <a:lnTo>
                    <a:pt x="212852" y="87511"/>
                  </a:lnTo>
                  <a:lnTo>
                    <a:pt x="250547" y="59752"/>
                  </a:lnTo>
                  <a:lnTo>
                    <a:pt x="281069" y="40584"/>
                  </a:lnTo>
                  <a:lnTo>
                    <a:pt x="289561" y="381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SMARTInkShape-Group54"/>
          <p:cNvGrpSpPr/>
          <p:nvPr/>
        </p:nvGrpSpPr>
        <p:grpSpPr>
          <a:xfrm>
            <a:off x="3810483" y="4915477"/>
            <a:ext cx="1203478" cy="593784"/>
            <a:chOff x="3810483" y="4915477"/>
            <a:chExt cx="1203478" cy="593784"/>
          </a:xfrm>
        </p:grpSpPr>
        <p:sp>
          <p:nvSpPr>
            <p:cNvPr id="56" name="SMARTInkShape-524"/>
            <p:cNvSpPr/>
            <p:nvPr/>
          </p:nvSpPr>
          <p:spPr>
            <a:xfrm>
              <a:off x="3810483" y="4975860"/>
              <a:ext cx="29998" cy="518160"/>
            </a:xfrm>
            <a:custGeom>
              <a:avLst/>
              <a:gdLst/>
              <a:ahLst/>
              <a:cxnLst/>
              <a:rect l="0" t="0" r="0" b="0"/>
              <a:pathLst>
                <a:path w="29998" h="518160">
                  <a:moveTo>
                    <a:pt x="29997" y="0"/>
                  </a:moveTo>
                  <a:lnTo>
                    <a:pt x="29997" y="33465"/>
                  </a:lnTo>
                  <a:lnTo>
                    <a:pt x="25951" y="65595"/>
                  </a:lnTo>
                  <a:lnTo>
                    <a:pt x="23436" y="98645"/>
                  </a:lnTo>
                  <a:lnTo>
                    <a:pt x="20589" y="125122"/>
                  </a:lnTo>
                  <a:lnTo>
                    <a:pt x="17349" y="153823"/>
                  </a:lnTo>
                  <a:lnTo>
                    <a:pt x="15909" y="183512"/>
                  </a:lnTo>
                  <a:lnTo>
                    <a:pt x="15269" y="213641"/>
                  </a:lnTo>
                  <a:lnTo>
                    <a:pt x="14137" y="243964"/>
                  </a:lnTo>
                  <a:lnTo>
                    <a:pt x="10813" y="274375"/>
                  </a:lnTo>
                  <a:lnTo>
                    <a:pt x="8770" y="304824"/>
                  </a:lnTo>
                  <a:lnTo>
                    <a:pt x="7863" y="334444"/>
                  </a:lnTo>
                  <a:lnTo>
                    <a:pt x="7459" y="361719"/>
                  </a:lnTo>
                  <a:lnTo>
                    <a:pt x="5022" y="387953"/>
                  </a:lnTo>
                  <a:lnTo>
                    <a:pt x="1148" y="424265"/>
                  </a:lnTo>
                  <a:lnTo>
                    <a:pt x="0" y="454214"/>
                  </a:lnTo>
                  <a:lnTo>
                    <a:pt x="427" y="488823"/>
                  </a:lnTo>
                  <a:lnTo>
                    <a:pt x="7136" y="5181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525"/>
            <p:cNvSpPr/>
            <p:nvPr/>
          </p:nvSpPr>
          <p:spPr>
            <a:xfrm>
              <a:off x="3988864" y="4953000"/>
              <a:ext cx="26877" cy="518161"/>
            </a:xfrm>
            <a:custGeom>
              <a:avLst/>
              <a:gdLst/>
              <a:ahLst/>
              <a:cxnLst/>
              <a:rect l="0" t="0" r="0" b="0"/>
              <a:pathLst>
                <a:path w="26877" h="518161">
                  <a:moveTo>
                    <a:pt x="26876" y="0"/>
                  </a:moveTo>
                  <a:lnTo>
                    <a:pt x="22831" y="4045"/>
                  </a:lnTo>
                  <a:lnTo>
                    <a:pt x="20844" y="10546"/>
                  </a:lnTo>
                  <a:lnTo>
                    <a:pt x="19464" y="46418"/>
                  </a:lnTo>
                  <a:lnTo>
                    <a:pt x="18471" y="80452"/>
                  </a:lnTo>
                  <a:lnTo>
                    <a:pt x="15238" y="104901"/>
                  </a:lnTo>
                  <a:lnTo>
                    <a:pt x="13237" y="134394"/>
                  </a:lnTo>
                  <a:lnTo>
                    <a:pt x="11500" y="167257"/>
                  </a:lnTo>
                  <a:lnTo>
                    <a:pt x="7907" y="201619"/>
                  </a:lnTo>
                  <a:lnTo>
                    <a:pt x="5745" y="236646"/>
                  </a:lnTo>
                  <a:lnTo>
                    <a:pt x="4784" y="271969"/>
                  </a:lnTo>
                  <a:lnTo>
                    <a:pt x="4357" y="307424"/>
                  </a:lnTo>
                  <a:lnTo>
                    <a:pt x="4167" y="340679"/>
                  </a:lnTo>
                  <a:lnTo>
                    <a:pt x="3236" y="371546"/>
                  </a:lnTo>
                  <a:lnTo>
                    <a:pt x="0" y="399376"/>
                  </a:lnTo>
                  <a:lnTo>
                    <a:pt x="256" y="425856"/>
                  </a:lnTo>
                  <a:lnTo>
                    <a:pt x="2902" y="460048"/>
                  </a:lnTo>
                  <a:lnTo>
                    <a:pt x="4715" y="496208"/>
                  </a:lnTo>
                  <a:lnTo>
                    <a:pt x="11636" y="5181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526"/>
            <p:cNvSpPr/>
            <p:nvPr/>
          </p:nvSpPr>
          <p:spPr>
            <a:xfrm>
              <a:off x="3825240" y="5166360"/>
              <a:ext cx="251461" cy="60960"/>
            </a:xfrm>
            <a:custGeom>
              <a:avLst/>
              <a:gdLst/>
              <a:ahLst/>
              <a:cxnLst/>
              <a:rect l="0" t="0" r="0" b="0"/>
              <a:pathLst>
                <a:path w="251461" h="60960">
                  <a:moveTo>
                    <a:pt x="0" y="60959"/>
                  </a:moveTo>
                  <a:lnTo>
                    <a:pt x="0" y="56914"/>
                  </a:lnTo>
                  <a:lnTo>
                    <a:pt x="846" y="55722"/>
                  </a:lnTo>
                  <a:lnTo>
                    <a:pt x="2257" y="54929"/>
                  </a:lnTo>
                  <a:lnTo>
                    <a:pt x="40335" y="40404"/>
                  </a:lnTo>
                  <a:lnTo>
                    <a:pt x="68301" y="32949"/>
                  </a:lnTo>
                  <a:lnTo>
                    <a:pt x="103869" y="25379"/>
                  </a:lnTo>
                  <a:lnTo>
                    <a:pt x="131677" y="20310"/>
                  </a:lnTo>
                  <a:lnTo>
                    <a:pt x="158712" y="15236"/>
                  </a:lnTo>
                  <a:lnTo>
                    <a:pt x="195474" y="9876"/>
                  </a:lnTo>
                  <a:lnTo>
                    <a:pt x="225558" y="6030"/>
                  </a:lnTo>
                  <a:lnTo>
                    <a:pt x="25146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527"/>
            <p:cNvSpPr/>
            <p:nvPr/>
          </p:nvSpPr>
          <p:spPr>
            <a:xfrm>
              <a:off x="4213859" y="5052060"/>
              <a:ext cx="53342" cy="457201"/>
            </a:xfrm>
            <a:custGeom>
              <a:avLst/>
              <a:gdLst/>
              <a:ahLst/>
              <a:cxnLst/>
              <a:rect l="0" t="0" r="0" b="0"/>
              <a:pathLst>
                <a:path w="53342" h="457201">
                  <a:moveTo>
                    <a:pt x="53341" y="0"/>
                  </a:moveTo>
                  <a:lnTo>
                    <a:pt x="52494" y="14690"/>
                  </a:lnTo>
                  <a:lnTo>
                    <a:pt x="46780" y="50696"/>
                  </a:lnTo>
                  <a:lnTo>
                    <a:pt x="41989" y="83507"/>
                  </a:lnTo>
                  <a:lnTo>
                    <a:pt x="39829" y="109928"/>
                  </a:lnTo>
                  <a:lnTo>
                    <a:pt x="38022" y="138603"/>
                  </a:lnTo>
                  <a:lnTo>
                    <a:pt x="34397" y="168281"/>
                  </a:lnTo>
                  <a:lnTo>
                    <a:pt x="32221" y="200662"/>
                  </a:lnTo>
                  <a:lnTo>
                    <a:pt x="30407" y="234810"/>
                  </a:lnTo>
                  <a:lnTo>
                    <a:pt x="26779" y="269742"/>
                  </a:lnTo>
                  <a:lnTo>
                    <a:pt x="24602" y="302765"/>
                  </a:lnTo>
                  <a:lnTo>
                    <a:pt x="22788" y="333529"/>
                  </a:lnTo>
                  <a:lnTo>
                    <a:pt x="19160" y="361313"/>
                  </a:lnTo>
                  <a:lnTo>
                    <a:pt x="16402" y="396709"/>
                  </a:lnTo>
                  <a:lnTo>
                    <a:pt x="9387" y="426843"/>
                  </a:lnTo>
                  <a:lnTo>
                    <a:pt x="0" y="4572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528"/>
            <p:cNvSpPr/>
            <p:nvPr/>
          </p:nvSpPr>
          <p:spPr>
            <a:xfrm>
              <a:off x="4213859" y="4915477"/>
              <a:ext cx="317501" cy="287332"/>
            </a:xfrm>
            <a:custGeom>
              <a:avLst/>
              <a:gdLst/>
              <a:ahLst/>
              <a:cxnLst/>
              <a:rect l="0" t="0" r="0" b="0"/>
              <a:pathLst>
                <a:path w="317501" h="287332">
                  <a:moveTo>
                    <a:pt x="0" y="83242"/>
                  </a:moveTo>
                  <a:lnTo>
                    <a:pt x="847" y="56751"/>
                  </a:lnTo>
                  <a:lnTo>
                    <a:pt x="10607" y="32299"/>
                  </a:lnTo>
                  <a:lnTo>
                    <a:pt x="26003" y="17160"/>
                  </a:lnTo>
                  <a:lnTo>
                    <a:pt x="42606" y="5995"/>
                  </a:lnTo>
                  <a:lnTo>
                    <a:pt x="66340" y="1370"/>
                  </a:lnTo>
                  <a:lnTo>
                    <a:pt x="94822" y="0"/>
                  </a:lnTo>
                  <a:lnTo>
                    <a:pt x="128755" y="3639"/>
                  </a:lnTo>
                  <a:lnTo>
                    <a:pt x="165620" y="14125"/>
                  </a:lnTo>
                  <a:lnTo>
                    <a:pt x="203355" y="32001"/>
                  </a:lnTo>
                  <a:lnTo>
                    <a:pt x="237301" y="53384"/>
                  </a:lnTo>
                  <a:lnTo>
                    <a:pt x="268808" y="79852"/>
                  </a:lnTo>
                  <a:lnTo>
                    <a:pt x="295547" y="109143"/>
                  </a:lnTo>
                  <a:lnTo>
                    <a:pt x="311466" y="139271"/>
                  </a:lnTo>
                  <a:lnTo>
                    <a:pt x="317500" y="169646"/>
                  </a:lnTo>
                  <a:lnTo>
                    <a:pt x="315242" y="200096"/>
                  </a:lnTo>
                  <a:lnTo>
                    <a:pt x="305166" y="226521"/>
                  </a:lnTo>
                  <a:lnTo>
                    <a:pt x="291699" y="240337"/>
                  </a:lnTo>
                  <a:lnTo>
                    <a:pt x="255458" y="263005"/>
                  </a:lnTo>
                  <a:lnTo>
                    <a:pt x="221695" y="274606"/>
                  </a:lnTo>
                  <a:lnTo>
                    <a:pt x="188924" y="283406"/>
                  </a:lnTo>
                  <a:lnTo>
                    <a:pt x="153721" y="287331"/>
                  </a:lnTo>
                  <a:lnTo>
                    <a:pt x="116479" y="284448"/>
                  </a:lnTo>
                  <a:lnTo>
                    <a:pt x="78982" y="281125"/>
                  </a:lnTo>
                  <a:lnTo>
                    <a:pt x="60844" y="275460"/>
                  </a:lnTo>
                  <a:lnTo>
                    <a:pt x="45721" y="26612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529"/>
            <p:cNvSpPr/>
            <p:nvPr/>
          </p:nvSpPr>
          <p:spPr>
            <a:xfrm>
              <a:off x="4648200" y="4945380"/>
              <a:ext cx="251461" cy="547977"/>
            </a:xfrm>
            <a:custGeom>
              <a:avLst/>
              <a:gdLst/>
              <a:ahLst/>
              <a:cxnLst/>
              <a:rect l="0" t="0" r="0" b="0"/>
              <a:pathLst>
                <a:path w="251461" h="547977">
                  <a:moveTo>
                    <a:pt x="0" y="38100"/>
                  </a:moveTo>
                  <a:lnTo>
                    <a:pt x="0" y="42145"/>
                  </a:lnTo>
                  <a:lnTo>
                    <a:pt x="7760" y="78435"/>
                  </a:lnTo>
                  <a:lnTo>
                    <a:pt x="12647" y="107248"/>
                  </a:lnTo>
                  <a:lnTo>
                    <a:pt x="14088" y="133179"/>
                  </a:lnTo>
                  <a:lnTo>
                    <a:pt x="16985" y="161637"/>
                  </a:lnTo>
                  <a:lnTo>
                    <a:pt x="20249" y="192912"/>
                  </a:lnTo>
                  <a:lnTo>
                    <a:pt x="21699" y="229389"/>
                  </a:lnTo>
                  <a:lnTo>
                    <a:pt x="22344" y="265922"/>
                  </a:lnTo>
                  <a:lnTo>
                    <a:pt x="22630" y="301914"/>
                  </a:lnTo>
                  <a:lnTo>
                    <a:pt x="22758" y="337666"/>
                  </a:lnTo>
                  <a:lnTo>
                    <a:pt x="22814" y="371054"/>
                  </a:lnTo>
                  <a:lnTo>
                    <a:pt x="21993" y="402826"/>
                  </a:lnTo>
                  <a:lnTo>
                    <a:pt x="18805" y="433880"/>
                  </a:lnTo>
                  <a:lnTo>
                    <a:pt x="16296" y="471833"/>
                  </a:lnTo>
                  <a:lnTo>
                    <a:pt x="15553" y="504527"/>
                  </a:lnTo>
                  <a:lnTo>
                    <a:pt x="15267" y="541081"/>
                  </a:lnTo>
                  <a:lnTo>
                    <a:pt x="15242" y="547976"/>
                  </a:lnTo>
                  <a:lnTo>
                    <a:pt x="19286" y="540353"/>
                  </a:lnTo>
                  <a:lnTo>
                    <a:pt x="26591" y="504708"/>
                  </a:lnTo>
                  <a:lnTo>
                    <a:pt x="33373" y="468453"/>
                  </a:lnTo>
                  <a:lnTo>
                    <a:pt x="40514" y="440188"/>
                  </a:lnTo>
                  <a:lnTo>
                    <a:pt x="49333" y="410692"/>
                  </a:lnTo>
                  <a:lnTo>
                    <a:pt x="58897" y="380649"/>
                  </a:lnTo>
                  <a:lnTo>
                    <a:pt x="68791" y="350364"/>
                  </a:lnTo>
                  <a:lnTo>
                    <a:pt x="78833" y="319970"/>
                  </a:lnTo>
                  <a:lnTo>
                    <a:pt x="88941" y="289529"/>
                  </a:lnTo>
                  <a:lnTo>
                    <a:pt x="99078" y="259066"/>
                  </a:lnTo>
                  <a:lnTo>
                    <a:pt x="109228" y="229440"/>
                  </a:lnTo>
                  <a:lnTo>
                    <a:pt x="119383" y="202162"/>
                  </a:lnTo>
                  <a:lnTo>
                    <a:pt x="131799" y="175927"/>
                  </a:lnTo>
                  <a:lnTo>
                    <a:pt x="144937" y="150156"/>
                  </a:lnTo>
                  <a:lnTo>
                    <a:pt x="161854" y="112694"/>
                  </a:lnTo>
                  <a:lnTo>
                    <a:pt x="177590" y="81462"/>
                  </a:lnTo>
                  <a:lnTo>
                    <a:pt x="203172" y="45242"/>
                  </a:lnTo>
                  <a:lnTo>
                    <a:pt x="233677" y="10564"/>
                  </a:lnTo>
                  <a:lnTo>
                    <a:pt x="241581" y="4695"/>
                  </a:lnTo>
                  <a:lnTo>
                    <a:pt x="25146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530"/>
            <p:cNvSpPr/>
            <p:nvPr/>
          </p:nvSpPr>
          <p:spPr>
            <a:xfrm>
              <a:off x="4914900" y="5280660"/>
              <a:ext cx="99061" cy="22860"/>
            </a:xfrm>
            <a:custGeom>
              <a:avLst/>
              <a:gdLst/>
              <a:ahLst/>
              <a:cxnLst/>
              <a:rect l="0" t="0" r="0" b="0"/>
              <a:pathLst>
                <a:path w="99061" h="22860">
                  <a:moveTo>
                    <a:pt x="0" y="22859"/>
                  </a:moveTo>
                  <a:lnTo>
                    <a:pt x="4045" y="18814"/>
                  </a:lnTo>
                  <a:lnTo>
                    <a:pt x="8289" y="16829"/>
                  </a:lnTo>
                  <a:lnTo>
                    <a:pt x="44135" y="8771"/>
                  </a:lnTo>
                  <a:lnTo>
                    <a:pt x="81353" y="5513"/>
                  </a:lnTo>
                  <a:lnTo>
                    <a:pt x="9906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0" name="SMARTInkShape-Group55"/>
          <p:cNvGrpSpPr/>
          <p:nvPr/>
        </p:nvGrpSpPr>
        <p:grpSpPr>
          <a:xfrm>
            <a:off x="4800600" y="4968553"/>
            <a:ext cx="3779520" cy="1172985"/>
            <a:chOff x="4800600" y="4968553"/>
            <a:chExt cx="3779520" cy="1172985"/>
          </a:xfrm>
        </p:grpSpPr>
        <p:sp>
          <p:nvSpPr>
            <p:cNvPr id="64" name="SMARTInkShape-531"/>
            <p:cNvSpPr/>
            <p:nvPr/>
          </p:nvSpPr>
          <p:spPr>
            <a:xfrm>
              <a:off x="8054654" y="5799269"/>
              <a:ext cx="434027" cy="201508"/>
            </a:xfrm>
            <a:custGeom>
              <a:avLst/>
              <a:gdLst/>
              <a:ahLst/>
              <a:cxnLst/>
              <a:rect l="0" t="0" r="0" b="0"/>
              <a:pathLst>
                <a:path w="434027" h="201508">
                  <a:moveTo>
                    <a:pt x="7306" y="22411"/>
                  </a:moveTo>
                  <a:lnTo>
                    <a:pt x="7306" y="28971"/>
                  </a:lnTo>
                  <a:lnTo>
                    <a:pt x="6459" y="29324"/>
                  </a:lnTo>
                  <a:lnTo>
                    <a:pt x="3260" y="29717"/>
                  </a:lnTo>
                  <a:lnTo>
                    <a:pt x="2069" y="30668"/>
                  </a:lnTo>
                  <a:lnTo>
                    <a:pt x="745" y="33983"/>
                  </a:lnTo>
                  <a:lnTo>
                    <a:pt x="0" y="40609"/>
                  </a:lnTo>
                  <a:lnTo>
                    <a:pt x="2082" y="45456"/>
                  </a:lnTo>
                  <a:lnTo>
                    <a:pt x="10319" y="55467"/>
                  </a:lnTo>
                  <a:lnTo>
                    <a:pt x="35732" y="70674"/>
                  </a:lnTo>
                  <a:lnTo>
                    <a:pt x="50630" y="74246"/>
                  </a:lnTo>
                  <a:lnTo>
                    <a:pt x="85100" y="75692"/>
                  </a:lnTo>
                  <a:lnTo>
                    <a:pt x="94374" y="74878"/>
                  </a:lnTo>
                  <a:lnTo>
                    <a:pt x="108269" y="69659"/>
                  </a:lnTo>
                  <a:lnTo>
                    <a:pt x="127772" y="53792"/>
                  </a:lnTo>
                  <a:lnTo>
                    <a:pt x="138202" y="39705"/>
                  </a:lnTo>
                  <a:lnTo>
                    <a:pt x="150252" y="14970"/>
                  </a:lnTo>
                  <a:lnTo>
                    <a:pt x="150863" y="12370"/>
                  </a:lnTo>
                  <a:lnTo>
                    <a:pt x="150425" y="9791"/>
                  </a:lnTo>
                  <a:lnTo>
                    <a:pt x="147678" y="4666"/>
                  </a:lnTo>
                  <a:lnTo>
                    <a:pt x="145760" y="2961"/>
                  </a:lnTo>
                  <a:lnTo>
                    <a:pt x="141372" y="1066"/>
                  </a:lnTo>
                  <a:lnTo>
                    <a:pt x="130096" y="0"/>
                  </a:lnTo>
                  <a:lnTo>
                    <a:pt x="123122" y="2008"/>
                  </a:lnTo>
                  <a:lnTo>
                    <a:pt x="89263" y="17474"/>
                  </a:lnTo>
                  <a:lnTo>
                    <a:pt x="71759" y="29038"/>
                  </a:lnTo>
                  <a:lnTo>
                    <a:pt x="45532" y="61383"/>
                  </a:lnTo>
                  <a:lnTo>
                    <a:pt x="29156" y="87118"/>
                  </a:lnTo>
                  <a:lnTo>
                    <a:pt x="24504" y="107341"/>
                  </a:lnTo>
                  <a:lnTo>
                    <a:pt x="22804" y="142219"/>
                  </a:lnTo>
                  <a:lnTo>
                    <a:pt x="23507" y="153552"/>
                  </a:lnTo>
                  <a:lnTo>
                    <a:pt x="26641" y="164233"/>
                  </a:lnTo>
                  <a:lnTo>
                    <a:pt x="33115" y="172367"/>
                  </a:lnTo>
                  <a:lnTo>
                    <a:pt x="51068" y="184488"/>
                  </a:lnTo>
                  <a:lnTo>
                    <a:pt x="65898" y="188402"/>
                  </a:lnTo>
                  <a:lnTo>
                    <a:pt x="91316" y="188878"/>
                  </a:lnTo>
                  <a:lnTo>
                    <a:pt x="122801" y="179402"/>
                  </a:lnTo>
                  <a:lnTo>
                    <a:pt x="159863" y="158837"/>
                  </a:lnTo>
                  <a:lnTo>
                    <a:pt x="174169" y="148238"/>
                  </a:lnTo>
                  <a:lnTo>
                    <a:pt x="212064" y="111988"/>
                  </a:lnTo>
                  <a:lnTo>
                    <a:pt x="244770" y="74742"/>
                  </a:lnTo>
                  <a:lnTo>
                    <a:pt x="255970" y="64200"/>
                  </a:lnTo>
                  <a:lnTo>
                    <a:pt x="265929" y="60654"/>
                  </a:lnTo>
                  <a:lnTo>
                    <a:pt x="266374" y="82471"/>
                  </a:lnTo>
                  <a:lnTo>
                    <a:pt x="260353" y="114736"/>
                  </a:lnTo>
                  <a:lnTo>
                    <a:pt x="256978" y="134715"/>
                  </a:lnTo>
                  <a:lnTo>
                    <a:pt x="245626" y="170789"/>
                  </a:lnTo>
                  <a:lnTo>
                    <a:pt x="236139" y="201507"/>
                  </a:lnTo>
                  <a:lnTo>
                    <a:pt x="235906" y="175731"/>
                  </a:lnTo>
                  <a:lnTo>
                    <a:pt x="246512" y="142683"/>
                  </a:lnTo>
                  <a:lnTo>
                    <a:pt x="257161" y="109135"/>
                  </a:lnTo>
                  <a:lnTo>
                    <a:pt x="279543" y="74962"/>
                  </a:lnTo>
                  <a:lnTo>
                    <a:pt x="291707" y="64676"/>
                  </a:lnTo>
                  <a:lnTo>
                    <a:pt x="327670" y="48359"/>
                  </a:lnTo>
                  <a:lnTo>
                    <a:pt x="342729" y="42974"/>
                  </a:lnTo>
                  <a:lnTo>
                    <a:pt x="357889" y="42275"/>
                  </a:lnTo>
                  <a:lnTo>
                    <a:pt x="395087" y="44876"/>
                  </a:lnTo>
                  <a:lnTo>
                    <a:pt x="434026" y="4527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532"/>
            <p:cNvSpPr/>
            <p:nvPr/>
          </p:nvSpPr>
          <p:spPr>
            <a:xfrm>
              <a:off x="7845707" y="5783894"/>
              <a:ext cx="140054" cy="200740"/>
            </a:xfrm>
            <a:custGeom>
              <a:avLst/>
              <a:gdLst/>
              <a:ahLst/>
              <a:cxnLst/>
              <a:rect l="0" t="0" r="0" b="0"/>
              <a:pathLst>
                <a:path w="140054" h="200740">
                  <a:moveTo>
                    <a:pt x="140053" y="7306"/>
                  </a:moveTo>
                  <a:lnTo>
                    <a:pt x="140053" y="3260"/>
                  </a:lnTo>
                  <a:lnTo>
                    <a:pt x="139206" y="2069"/>
                  </a:lnTo>
                  <a:lnTo>
                    <a:pt x="137794" y="1274"/>
                  </a:lnTo>
                  <a:lnTo>
                    <a:pt x="129446" y="0"/>
                  </a:lnTo>
                  <a:lnTo>
                    <a:pt x="103479" y="8311"/>
                  </a:lnTo>
                  <a:lnTo>
                    <a:pt x="68554" y="33240"/>
                  </a:lnTo>
                  <a:lnTo>
                    <a:pt x="31580" y="64079"/>
                  </a:lnTo>
                  <a:lnTo>
                    <a:pt x="9576" y="95152"/>
                  </a:lnTo>
                  <a:lnTo>
                    <a:pt x="828" y="115179"/>
                  </a:lnTo>
                  <a:lnTo>
                    <a:pt x="0" y="127497"/>
                  </a:lnTo>
                  <a:lnTo>
                    <a:pt x="6366" y="153249"/>
                  </a:lnTo>
                  <a:lnTo>
                    <a:pt x="13186" y="163327"/>
                  </a:lnTo>
                  <a:lnTo>
                    <a:pt x="37111" y="184736"/>
                  </a:lnTo>
                  <a:lnTo>
                    <a:pt x="67920" y="199962"/>
                  </a:lnTo>
                  <a:lnTo>
                    <a:pt x="78643" y="200739"/>
                  </a:lnTo>
                  <a:lnTo>
                    <a:pt x="87359" y="198263"/>
                  </a:lnTo>
                  <a:lnTo>
                    <a:pt x="89683" y="196416"/>
                  </a:lnTo>
                  <a:lnTo>
                    <a:pt x="101953" y="18256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533"/>
            <p:cNvSpPr/>
            <p:nvPr/>
          </p:nvSpPr>
          <p:spPr>
            <a:xfrm>
              <a:off x="7269755" y="5765281"/>
              <a:ext cx="502646" cy="230427"/>
            </a:xfrm>
            <a:custGeom>
              <a:avLst/>
              <a:gdLst/>
              <a:ahLst/>
              <a:cxnLst/>
              <a:rect l="0" t="0" r="0" b="0"/>
              <a:pathLst>
                <a:path w="502646" h="230427">
                  <a:moveTo>
                    <a:pt x="159745" y="79258"/>
                  </a:moveTo>
                  <a:lnTo>
                    <a:pt x="153184" y="79258"/>
                  </a:lnTo>
                  <a:lnTo>
                    <a:pt x="152830" y="78412"/>
                  </a:lnTo>
                  <a:lnTo>
                    <a:pt x="152438" y="75213"/>
                  </a:lnTo>
                  <a:lnTo>
                    <a:pt x="150640" y="74022"/>
                  </a:lnTo>
                  <a:lnTo>
                    <a:pt x="135588" y="72109"/>
                  </a:lnTo>
                  <a:lnTo>
                    <a:pt x="125302" y="72695"/>
                  </a:lnTo>
                  <a:lnTo>
                    <a:pt x="105230" y="78630"/>
                  </a:lnTo>
                  <a:lnTo>
                    <a:pt x="68149" y="100164"/>
                  </a:lnTo>
                  <a:lnTo>
                    <a:pt x="32442" y="119024"/>
                  </a:lnTo>
                  <a:lnTo>
                    <a:pt x="10326" y="138008"/>
                  </a:lnTo>
                  <a:lnTo>
                    <a:pt x="4436" y="147985"/>
                  </a:lnTo>
                  <a:lnTo>
                    <a:pt x="345" y="168021"/>
                  </a:lnTo>
                  <a:lnTo>
                    <a:pt x="0" y="176846"/>
                  </a:lnTo>
                  <a:lnTo>
                    <a:pt x="1602" y="179877"/>
                  </a:lnTo>
                  <a:lnTo>
                    <a:pt x="4362" y="181897"/>
                  </a:lnTo>
                  <a:lnTo>
                    <a:pt x="11099" y="184989"/>
                  </a:lnTo>
                  <a:lnTo>
                    <a:pt x="16915" y="189185"/>
                  </a:lnTo>
                  <a:lnTo>
                    <a:pt x="33041" y="192263"/>
                  </a:lnTo>
                  <a:lnTo>
                    <a:pt x="55162" y="192456"/>
                  </a:lnTo>
                  <a:lnTo>
                    <a:pt x="91139" y="178105"/>
                  </a:lnTo>
                  <a:lnTo>
                    <a:pt x="106397" y="168378"/>
                  </a:lnTo>
                  <a:lnTo>
                    <a:pt x="119385" y="154771"/>
                  </a:lnTo>
                  <a:lnTo>
                    <a:pt x="126567" y="145840"/>
                  </a:lnTo>
                  <a:lnTo>
                    <a:pt x="148790" y="128635"/>
                  </a:lnTo>
                  <a:lnTo>
                    <a:pt x="159603" y="125021"/>
                  </a:lnTo>
                  <a:lnTo>
                    <a:pt x="155657" y="129036"/>
                  </a:lnTo>
                  <a:lnTo>
                    <a:pt x="153695" y="135531"/>
                  </a:lnTo>
                  <a:lnTo>
                    <a:pt x="152435" y="153498"/>
                  </a:lnTo>
                  <a:lnTo>
                    <a:pt x="158713" y="183450"/>
                  </a:lnTo>
                  <a:lnTo>
                    <a:pt x="163802" y="193582"/>
                  </a:lnTo>
                  <a:lnTo>
                    <a:pt x="185679" y="218115"/>
                  </a:lnTo>
                  <a:lnTo>
                    <a:pt x="195542" y="225075"/>
                  </a:lnTo>
                  <a:lnTo>
                    <a:pt x="214660" y="229708"/>
                  </a:lnTo>
                  <a:lnTo>
                    <a:pt x="237792" y="230426"/>
                  </a:lnTo>
                  <a:lnTo>
                    <a:pt x="263793" y="221002"/>
                  </a:lnTo>
                  <a:lnTo>
                    <a:pt x="288577" y="205157"/>
                  </a:lnTo>
                  <a:lnTo>
                    <a:pt x="310348" y="176668"/>
                  </a:lnTo>
                  <a:lnTo>
                    <a:pt x="326813" y="140001"/>
                  </a:lnTo>
                  <a:lnTo>
                    <a:pt x="342574" y="105026"/>
                  </a:lnTo>
                  <a:lnTo>
                    <a:pt x="345131" y="101517"/>
                  </a:lnTo>
                  <a:lnTo>
                    <a:pt x="347972" y="93102"/>
                  </a:lnTo>
                  <a:lnTo>
                    <a:pt x="349795" y="81993"/>
                  </a:lnTo>
                  <a:lnTo>
                    <a:pt x="349098" y="81081"/>
                  </a:lnTo>
                  <a:lnTo>
                    <a:pt x="343644" y="79498"/>
                  </a:lnTo>
                  <a:lnTo>
                    <a:pt x="336559" y="114012"/>
                  </a:lnTo>
                  <a:lnTo>
                    <a:pt x="329447" y="141063"/>
                  </a:lnTo>
                  <a:lnTo>
                    <a:pt x="325308" y="177724"/>
                  </a:lnTo>
                  <a:lnTo>
                    <a:pt x="320089" y="199192"/>
                  </a:lnTo>
                  <a:lnTo>
                    <a:pt x="319134" y="199854"/>
                  </a:lnTo>
                  <a:lnTo>
                    <a:pt x="313232" y="201004"/>
                  </a:lnTo>
                  <a:lnTo>
                    <a:pt x="316512" y="201126"/>
                  </a:lnTo>
                  <a:lnTo>
                    <a:pt x="317596" y="200297"/>
                  </a:lnTo>
                  <a:lnTo>
                    <a:pt x="318801" y="197118"/>
                  </a:lnTo>
                  <a:lnTo>
                    <a:pt x="321984" y="160563"/>
                  </a:lnTo>
                  <a:lnTo>
                    <a:pt x="323784" y="153782"/>
                  </a:lnTo>
                  <a:lnTo>
                    <a:pt x="349520" y="117138"/>
                  </a:lnTo>
                  <a:lnTo>
                    <a:pt x="370422" y="82789"/>
                  </a:lnTo>
                  <a:lnTo>
                    <a:pt x="395246" y="50323"/>
                  </a:lnTo>
                  <a:lnTo>
                    <a:pt x="414575" y="26725"/>
                  </a:lnTo>
                  <a:lnTo>
                    <a:pt x="450091" y="1011"/>
                  </a:lnTo>
                  <a:lnTo>
                    <a:pt x="454062" y="0"/>
                  </a:lnTo>
                  <a:lnTo>
                    <a:pt x="462990" y="1135"/>
                  </a:lnTo>
                  <a:lnTo>
                    <a:pt x="481672" y="8762"/>
                  </a:lnTo>
                  <a:lnTo>
                    <a:pt x="488526" y="13495"/>
                  </a:lnTo>
                  <a:lnTo>
                    <a:pt x="490692" y="16790"/>
                  </a:lnTo>
                  <a:lnTo>
                    <a:pt x="498499" y="43135"/>
                  </a:lnTo>
                  <a:lnTo>
                    <a:pt x="498544" y="57276"/>
                  </a:lnTo>
                  <a:lnTo>
                    <a:pt x="495488" y="94614"/>
                  </a:lnTo>
                  <a:lnTo>
                    <a:pt x="492858" y="122744"/>
                  </a:lnTo>
                  <a:lnTo>
                    <a:pt x="488481" y="144857"/>
                  </a:lnTo>
                  <a:lnTo>
                    <a:pt x="487500" y="175740"/>
                  </a:lnTo>
                  <a:lnTo>
                    <a:pt x="489704" y="183664"/>
                  </a:lnTo>
                  <a:lnTo>
                    <a:pt x="491478" y="186961"/>
                  </a:lnTo>
                  <a:lnTo>
                    <a:pt x="493507" y="189161"/>
                  </a:lnTo>
                  <a:lnTo>
                    <a:pt x="502645" y="19355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534"/>
            <p:cNvSpPr/>
            <p:nvPr/>
          </p:nvSpPr>
          <p:spPr>
            <a:xfrm>
              <a:off x="5174597" y="5189693"/>
              <a:ext cx="318544" cy="538070"/>
            </a:xfrm>
            <a:custGeom>
              <a:avLst/>
              <a:gdLst/>
              <a:ahLst/>
              <a:cxnLst/>
              <a:rect l="0" t="0" r="0" b="0"/>
              <a:pathLst>
                <a:path w="318544" h="538070">
                  <a:moveTo>
                    <a:pt x="197503" y="52867"/>
                  </a:moveTo>
                  <a:lnTo>
                    <a:pt x="193457" y="48822"/>
                  </a:lnTo>
                  <a:lnTo>
                    <a:pt x="191471" y="44578"/>
                  </a:lnTo>
                  <a:lnTo>
                    <a:pt x="190942" y="42260"/>
                  </a:lnTo>
                  <a:lnTo>
                    <a:pt x="186151" y="34954"/>
                  </a:lnTo>
                  <a:lnTo>
                    <a:pt x="166196" y="16338"/>
                  </a:lnTo>
                  <a:lnTo>
                    <a:pt x="146539" y="4917"/>
                  </a:lnTo>
                  <a:lnTo>
                    <a:pt x="131414" y="1123"/>
                  </a:lnTo>
                  <a:lnTo>
                    <a:pt x="108118" y="0"/>
                  </a:lnTo>
                  <a:lnTo>
                    <a:pt x="91736" y="4252"/>
                  </a:lnTo>
                  <a:lnTo>
                    <a:pt x="60523" y="20780"/>
                  </a:lnTo>
                  <a:lnTo>
                    <a:pt x="30744" y="46435"/>
                  </a:lnTo>
                  <a:lnTo>
                    <a:pt x="9936" y="75961"/>
                  </a:lnTo>
                  <a:lnTo>
                    <a:pt x="2510" y="96399"/>
                  </a:lnTo>
                  <a:lnTo>
                    <a:pt x="0" y="122519"/>
                  </a:lnTo>
                  <a:lnTo>
                    <a:pt x="4172" y="134906"/>
                  </a:lnTo>
                  <a:lnTo>
                    <a:pt x="11671" y="145208"/>
                  </a:lnTo>
                  <a:lnTo>
                    <a:pt x="26260" y="155769"/>
                  </a:lnTo>
                  <a:lnTo>
                    <a:pt x="47140" y="163413"/>
                  </a:lnTo>
                  <a:lnTo>
                    <a:pt x="81849" y="166425"/>
                  </a:lnTo>
                  <a:lnTo>
                    <a:pt x="117460" y="162974"/>
                  </a:lnTo>
                  <a:lnTo>
                    <a:pt x="145786" y="153294"/>
                  </a:lnTo>
                  <a:lnTo>
                    <a:pt x="178431" y="131118"/>
                  </a:lnTo>
                  <a:lnTo>
                    <a:pt x="193704" y="111190"/>
                  </a:lnTo>
                  <a:lnTo>
                    <a:pt x="201364" y="96018"/>
                  </a:lnTo>
                  <a:lnTo>
                    <a:pt x="203452" y="85874"/>
                  </a:lnTo>
                  <a:lnTo>
                    <a:pt x="202122" y="75721"/>
                  </a:lnTo>
                  <a:lnTo>
                    <a:pt x="195650" y="53535"/>
                  </a:lnTo>
                  <a:lnTo>
                    <a:pt x="190220" y="45732"/>
                  </a:lnTo>
                  <a:lnTo>
                    <a:pt x="189891" y="67217"/>
                  </a:lnTo>
                  <a:lnTo>
                    <a:pt x="204204" y="101731"/>
                  </a:lnTo>
                  <a:lnTo>
                    <a:pt x="214728" y="129998"/>
                  </a:lnTo>
                  <a:lnTo>
                    <a:pt x="228571" y="159823"/>
                  </a:lnTo>
                  <a:lnTo>
                    <a:pt x="243397" y="192366"/>
                  </a:lnTo>
                  <a:lnTo>
                    <a:pt x="260772" y="228820"/>
                  </a:lnTo>
                  <a:lnTo>
                    <a:pt x="279749" y="266432"/>
                  </a:lnTo>
                  <a:lnTo>
                    <a:pt x="296096" y="304387"/>
                  </a:lnTo>
                  <a:lnTo>
                    <a:pt x="309406" y="342444"/>
                  </a:lnTo>
                  <a:lnTo>
                    <a:pt x="316455" y="380532"/>
                  </a:lnTo>
                  <a:lnTo>
                    <a:pt x="318543" y="414113"/>
                  </a:lnTo>
                  <a:lnTo>
                    <a:pt x="316904" y="442407"/>
                  </a:lnTo>
                  <a:lnTo>
                    <a:pt x="308799" y="469981"/>
                  </a:lnTo>
                  <a:lnTo>
                    <a:pt x="290889" y="498009"/>
                  </a:lnTo>
                  <a:lnTo>
                    <a:pt x="272022" y="514585"/>
                  </a:lnTo>
                  <a:lnTo>
                    <a:pt x="242044" y="529272"/>
                  </a:lnTo>
                  <a:lnTo>
                    <a:pt x="204388" y="538069"/>
                  </a:lnTo>
                  <a:lnTo>
                    <a:pt x="176683" y="537555"/>
                  </a:lnTo>
                  <a:lnTo>
                    <a:pt x="140521" y="529796"/>
                  </a:lnTo>
                  <a:lnTo>
                    <a:pt x="118906" y="522592"/>
                  </a:lnTo>
                  <a:lnTo>
                    <a:pt x="96433" y="506488"/>
                  </a:lnTo>
                  <a:lnTo>
                    <a:pt x="77945" y="487001"/>
                  </a:lnTo>
                  <a:lnTo>
                    <a:pt x="72399" y="476955"/>
                  </a:lnTo>
                  <a:lnTo>
                    <a:pt x="67963" y="45672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535"/>
            <p:cNvSpPr/>
            <p:nvPr/>
          </p:nvSpPr>
          <p:spPr>
            <a:xfrm>
              <a:off x="5509260" y="5105989"/>
              <a:ext cx="487383" cy="296333"/>
            </a:xfrm>
            <a:custGeom>
              <a:avLst/>
              <a:gdLst/>
              <a:ahLst/>
              <a:cxnLst/>
              <a:rect l="0" t="0" r="0" b="0"/>
              <a:pathLst>
                <a:path w="487383" h="296333">
                  <a:moveTo>
                    <a:pt x="0" y="151811"/>
                  </a:moveTo>
                  <a:lnTo>
                    <a:pt x="0" y="155856"/>
                  </a:lnTo>
                  <a:lnTo>
                    <a:pt x="2257" y="160100"/>
                  </a:lnTo>
                  <a:lnTo>
                    <a:pt x="10606" y="169723"/>
                  </a:lnTo>
                  <a:lnTo>
                    <a:pt x="17696" y="172471"/>
                  </a:lnTo>
                  <a:lnTo>
                    <a:pt x="50943" y="181103"/>
                  </a:lnTo>
                  <a:lnTo>
                    <a:pt x="71994" y="181209"/>
                  </a:lnTo>
                  <a:lnTo>
                    <a:pt x="107129" y="175699"/>
                  </a:lnTo>
                  <a:lnTo>
                    <a:pt x="125627" y="170929"/>
                  </a:lnTo>
                  <a:lnTo>
                    <a:pt x="149961" y="153241"/>
                  </a:lnTo>
                  <a:lnTo>
                    <a:pt x="156396" y="146519"/>
                  </a:lnTo>
                  <a:lnTo>
                    <a:pt x="170036" y="123508"/>
                  </a:lnTo>
                  <a:lnTo>
                    <a:pt x="173712" y="108523"/>
                  </a:lnTo>
                  <a:lnTo>
                    <a:pt x="174801" y="93359"/>
                  </a:lnTo>
                  <a:lnTo>
                    <a:pt x="172798" y="85474"/>
                  </a:lnTo>
                  <a:lnTo>
                    <a:pt x="164613" y="73514"/>
                  </a:lnTo>
                  <a:lnTo>
                    <a:pt x="157546" y="70445"/>
                  </a:lnTo>
                  <a:lnTo>
                    <a:pt x="135166" y="68475"/>
                  </a:lnTo>
                  <a:lnTo>
                    <a:pt x="117754" y="72179"/>
                  </a:lnTo>
                  <a:lnTo>
                    <a:pt x="101870" y="78639"/>
                  </a:lnTo>
                  <a:lnTo>
                    <a:pt x="67946" y="105235"/>
                  </a:lnTo>
                  <a:lnTo>
                    <a:pt x="47789" y="123335"/>
                  </a:lnTo>
                  <a:lnTo>
                    <a:pt x="25809" y="156251"/>
                  </a:lnTo>
                  <a:lnTo>
                    <a:pt x="12090" y="189283"/>
                  </a:lnTo>
                  <a:lnTo>
                    <a:pt x="8503" y="220266"/>
                  </a:lnTo>
                  <a:lnTo>
                    <a:pt x="8858" y="234729"/>
                  </a:lnTo>
                  <a:lnTo>
                    <a:pt x="11839" y="246801"/>
                  </a:lnTo>
                  <a:lnTo>
                    <a:pt x="22322" y="263118"/>
                  </a:lnTo>
                  <a:lnTo>
                    <a:pt x="40198" y="278676"/>
                  </a:lnTo>
                  <a:lnTo>
                    <a:pt x="61582" y="289966"/>
                  </a:lnTo>
                  <a:lnTo>
                    <a:pt x="96799" y="295282"/>
                  </a:lnTo>
                  <a:lnTo>
                    <a:pt x="131350" y="296332"/>
                  </a:lnTo>
                  <a:lnTo>
                    <a:pt x="149818" y="294782"/>
                  </a:lnTo>
                  <a:lnTo>
                    <a:pt x="184628" y="279990"/>
                  </a:lnTo>
                  <a:lnTo>
                    <a:pt x="215775" y="260762"/>
                  </a:lnTo>
                  <a:lnTo>
                    <a:pt x="243470" y="233728"/>
                  </a:lnTo>
                  <a:lnTo>
                    <a:pt x="266125" y="198911"/>
                  </a:lnTo>
                  <a:lnTo>
                    <a:pt x="286906" y="163278"/>
                  </a:lnTo>
                  <a:lnTo>
                    <a:pt x="301234" y="125320"/>
                  </a:lnTo>
                  <a:lnTo>
                    <a:pt x="309959" y="97503"/>
                  </a:lnTo>
                  <a:lnTo>
                    <a:pt x="313948" y="77582"/>
                  </a:lnTo>
                  <a:lnTo>
                    <a:pt x="319237" y="56554"/>
                  </a:lnTo>
                  <a:lnTo>
                    <a:pt x="319934" y="46802"/>
                  </a:lnTo>
                  <a:lnTo>
                    <a:pt x="320036" y="67131"/>
                  </a:lnTo>
                  <a:lnTo>
                    <a:pt x="311750" y="99361"/>
                  </a:lnTo>
                  <a:lnTo>
                    <a:pt x="300478" y="136687"/>
                  </a:lnTo>
                  <a:lnTo>
                    <a:pt x="293569" y="170641"/>
                  </a:lnTo>
                  <a:lnTo>
                    <a:pt x="282034" y="193759"/>
                  </a:lnTo>
                  <a:lnTo>
                    <a:pt x="280309" y="195016"/>
                  </a:lnTo>
                  <a:lnTo>
                    <a:pt x="274670" y="197383"/>
                  </a:lnTo>
                  <a:lnTo>
                    <a:pt x="274424" y="189397"/>
                  </a:lnTo>
                  <a:lnTo>
                    <a:pt x="276624" y="183191"/>
                  </a:lnTo>
                  <a:lnTo>
                    <a:pt x="292234" y="149912"/>
                  </a:lnTo>
                  <a:lnTo>
                    <a:pt x="303133" y="120109"/>
                  </a:lnTo>
                  <a:lnTo>
                    <a:pt x="318456" y="84746"/>
                  </a:lnTo>
                  <a:lnTo>
                    <a:pt x="326109" y="68664"/>
                  </a:lnTo>
                  <a:lnTo>
                    <a:pt x="354894" y="34024"/>
                  </a:lnTo>
                  <a:lnTo>
                    <a:pt x="376627" y="13272"/>
                  </a:lnTo>
                  <a:lnTo>
                    <a:pt x="396355" y="3894"/>
                  </a:lnTo>
                  <a:lnTo>
                    <a:pt x="423860" y="0"/>
                  </a:lnTo>
                  <a:lnTo>
                    <a:pt x="439325" y="3630"/>
                  </a:lnTo>
                  <a:lnTo>
                    <a:pt x="450586" y="10068"/>
                  </a:lnTo>
                  <a:lnTo>
                    <a:pt x="461977" y="25912"/>
                  </a:lnTo>
                  <a:lnTo>
                    <a:pt x="477493" y="61471"/>
                  </a:lnTo>
                  <a:lnTo>
                    <a:pt x="485417" y="91068"/>
                  </a:lnTo>
                  <a:lnTo>
                    <a:pt x="487382" y="128979"/>
                  </a:lnTo>
                  <a:lnTo>
                    <a:pt x="486744" y="150972"/>
                  </a:lnTo>
                  <a:lnTo>
                    <a:pt x="476325" y="188298"/>
                  </a:lnTo>
                  <a:lnTo>
                    <a:pt x="473207" y="196553"/>
                  </a:lnTo>
                  <a:lnTo>
                    <a:pt x="472440" y="205150"/>
                  </a:lnTo>
                  <a:lnTo>
                    <a:pt x="472440" y="19753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536"/>
            <p:cNvSpPr/>
            <p:nvPr/>
          </p:nvSpPr>
          <p:spPr>
            <a:xfrm>
              <a:off x="6172200" y="5234939"/>
              <a:ext cx="38101" cy="152401"/>
            </a:xfrm>
            <a:custGeom>
              <a:avLst/>
              <a:gdLst/>
              <a:ahLst/>
              <a:cxnLst/>
              <a:rect l="0" t="0" r="0" b="0"/>
              <a:pathLst>
                <a:path w="38101" h="152401">
                  <a:moveTo>
                    <a:pt x="38100" y="0"/>
                  </a:moveTo>
                  <a:lnTo>
                    <a:pt x="22661" y="35392"/>
                  </a:lnTo>
                  <a:lnTo>
                    <a:pt x="12660" y="68045"/>
                  </a:lnTo>
                  <a:lnTo>
                    <a:pt x="7769" y="103345"/>
                  </a:lnTo>
                  <a:lnTo>
                    <a:pt x="793" y="138338"/>
                  </a:lnTo>
                  <a:lnTo>
                    <a:pt x="0" y="1524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537"/>
            <p:cNvSpPr/>
            <p:nvPr/>
          </p:nvSpPr>
          <p:spPr>
            <a:xfrm>
              <a:off x="6203738" y="5067300"/>
              <a:ext cx="6563" cy="1"/>
            </a:xfrm>
            <a:custGeom>
              <a:avLst/>
              <a:gdLst/>
              <a:ahLst/>
              <a:cxnLst/>
              <a:rect l="0" t="0" r="0" b="0"/>
              <a:pathLst>
                <a:path w="6563" h="1">
                  <a:moveTo>
                    <a:pt x="6562" y="0"/>
                  </a:moveTo>
                  <a:lnTo>
                    <a:pt x="0" y="0"/>
                  </a:lnTo>
                  <a:close/>
                </a:path>
              </a:pathLst>
            </a:custGeom>
            <a:ln w="19050">
              <a:solidFill>
                <a:srgbClr val="009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SMARTInkShape-538"/>
            <p:cNvSpPr/>
            <p:nvPr/>
          </p:nvSpPr>
          <p:spPr>
            <a:xfrm>
              <a:off x="6316980" y="4983480"/>
              <a:ext cx="45721" cy="419101"/>
            </a:xfrm>
            <a:custGeom>
              <a:avLst/>
              <a:gdLst/>
              <a:ahLst/>
              <a:cxnLst/>
              <a:rect l="0" t="0" r="0" b="0"/>
              <a:pathLst>
                <a:path w="45721" h="419101">
                  <a:moveTo>
                    <a:pt x="45720" y="0"/>
                  </a:moveTo>
                  <a:lnTo>
                    <a:pt x="45720" y="32563"/>
                  </a:lnTo>
                  <a:lnTo>
                    <a:pt x="44873" y="67454"/>
                  </a:lnTo>
                  <a:lnTo>
                    <a:pt x="40483" y="98632"/>
                  </a:lnTo>
                  <a:lnTo>
                    <a:pt x="39158" y="125116"/>
                  </a:lnTo>
                  <a:lnTo>
                    <a:pt x="38570" y="153821"/>
                  </a:lnTo>
                  <a:lnTo>
                    <a:pt x="37462" y="184358"/>
                  </a:lnTo>
                  <a:lnTo>
                    <a:pt x="34147" y="217685"/>
                  </a:lnTo>
                  <a:lnTo>
                    <a:pt x="32110" y="249995"/>
                  </a:lnTo>
                  <a:lnTo>
                    <a:pt x="30358" y="280442"/>
                  </a:lnTo>
                  <a:lnTo>
                    <a:pt x="26757" y="308085"/>
                  </a:lnTo>
                  <a:lnTo>
                    <a:pt x="22334" y="334482"/>
                  </a:lnTo>
                  <a:lnTo>
                    <a:pt x="15084" y="368628"/>
                  </a:lnTo>
                  <a:lnTo>
                    <a:pt x="7756" y="403924"/>
                  </a:lnTo>
                  <a:lnTo>
                    <a:pt x="0" y="4191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539"/>
            <p:cNvSpPr/>
            <p:nvPr/>
          </p:nvSpPr>
          <p:spPr>
            <a:xfrm>
              <a:off x="6294119" y="5219700"/>
              <a:ext cx="167642" cy="15240"/>
            </a:xfrm>
            <a:custGeom>
              <a:avLst/>
              <a:gdLst/>
              <a:ahLst/>
              <a:cxnLst/>
              <a:rect l="0" t="0" r="0" b="0"/>
              <a:pathLst>
                <a:path w="167642" h="15240">
                  <a:moveTo>
                    <a:pt x="0" y="15239"/>
                  </a:moveTo>
                  <a:lnTo>
                    <a:pt x="4046" y="11194"/>
                  </a:lnTo>
                  <a:lnTo>
                    <a:pt x="8290" y="9208"/>
                  </a:lnTo>
                  <a:lnTo>
                    <a:pt x="40091" y="3667"/>
                  </a:lnTo>
                  <a:lnTo>
                    <a:pt x="75058" y="724"/>
                  </a:lnTo>
                  <a:lnTo>
                    <a:pt x="112319" y="143"/>
                  </a:lnTo>
                  <a:lnTo>
                    <a:pt x="144389" y="28"/>
                  </a:lnTo>
                  <a:lnTo>
                    <a:pt x="16764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540"/>
            <p:cNvSpPr/>
            <p:nvPr/>
          </p:nvSpPr>
          <p:spPr>
            <a:xfrm>
              <a:off x="6471047" y="5190400"/>
              <a:ext cx="257414" cy="187746"/>
            </a:xfrm>
            <a:custGeom>
              <a:avLst/>
              <a:gdLst/>
              <a:ahLst/>
              <a:cxnLst/>
              <a:rect l="0" t="0" r="0" b="0"/>
              <a:pathLst>
                <a:path w="257414" h="187746">
                  <a:moveTo>
                    <a:pt x="158353" y="21680"/>
                  </a:moveTo>
                  <a:lnTo>
                    <a:pt x="145355" y="9529"/>
                  </a:lnTo>
                  <a:lnTo>
                    <a:pt x="135434" y="4792"/>
                  </a:lnTo>
                  <a:lnTo>
                    <a:pt x="130386" y="1474"/>
                  </a:lnTo>
                  <a:lnTo>
                    <a:pt x="125320" y="0"/>
                  </a:lnTo>
                  <a:lnTo>
                    <a:pt x="113664" y="3214"/>
                  </a:lnTo>
                  <a:lnTo>
                    <a:pt x="80515" y="20808"/>
                  </a:lnTo>
                  <a:lnTo>
                    <a:pt x="42849" y="53811"/>
                  </a:lnTo>
                  <a:lnTo>
                    <a:pt x="20265" y="82966"/>
                  </a:lnTo>
                  <a:lnTo>
                    <a:pt x="3959" y="116737"/>
                  </a:lnTo>
                  <a:lnTo>
                    <a:pt x="0" y="133006"/>
                  </a:lnTo>
                  <a:lnTo>
                    <a:pt x="1331" y="141149"/>
                  </a:lnTo>
                  <a:lnTo>
                    <a:pt x="6842" y="150493"/>
                  </a:lnTo>
                  <a:lnTo>
                    <a:pt x="9085" y="153276"/>
                  </a:lnTo>
                  <a:lnTo>
                    <a:pt x="16094" y="156367"/>
                  </a:lnTo>
                  <a:lnTo>
                    <a:pt x="20333" y="157191"/>
                  </a:lnTo>
                  <a:lnTo>
                    <a:pt x="29559" y="155849"/>
                  </a:lnTo>
                  <a:lnTo>
                    <a:pt x="49280" y="148089"/>
                  </a:lnTo>
                  <a:lnTo>
                    <a:pt x="79626" y="122781"/>
                  </a:lnTo>
                  <a:lnTo>
                    <a:pt x="108259" y="87690"/>
                  </a:lnTo>
                  <a:lnTo>
                    <a:pt x="135057" y="54166"/>
                  </a:lnTo>
                  <a:lnTo>
                    <a:pt x="141885" y="52424"/>
                  </a:lnTo>
                  <a:lnTo>
                    <a:pt x="142294" y="53183"/>
                  </a:lnTo>
                  <a:lnTo>
                    <a:pt x="145356" y="90520"/>
                  </a:lnTo>
                  <a:lnTo>
                    <a:pt x="158549" y="126794"/>
                  </a:lnTo>
                  <a:lnTo>
                    <a:pt x="179641" y="162476"/>
                  </a:lnTo>
                  <a:lnTo>
                    <a:pt x="182705" y="166343"/>
                  </a:lnTo>
                  <a:lnTo>
                    <a:pt x="212022" y="184006"/>
                  </a:lnTo>
                  <a:lnTo>
                    <a:pt x="220588" y="186958"/>
                  </a:lnTo>
                  <a:lnTo>
                    <a:pt x="225243" y="187745"/>
                  </a:lnTo>
                  <a:lnTo>
                    <a:pt x="232673" y="186362"/>
                  </a:lnTo>
                  <a:lnTo>
                    <a:pt x="239644" y="183771"/>
                  </a:lnTo>
                  <a:lnTo>
                    <a:pt x="257413" y="1817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541"/>
            <p:cNvSpPr/>
            <p:nvPr/>
          </p:nvSpPr>
          <p:spPr>
            <a:xfrm>
              <a:off x="6835139" y="5036819"/>
              <a:ext cx="15242" cy="358142"/>
            </a:xfrm>
            <a:custGeom>
              <a:avLst/>
              <a:gdLst/>
              <a:ahLst/>
              <a:cxnLst/>
              <a:rect l="0" t="0" r="0" b="0"/>
              <a:pathLst>
                <a:path w="15242" h="358142">
                  <a:moveTo>
                    <a:pt x="7621" y="0"/>
                  </a:moveTo>
                  <a:lnTo>
                    <a:pt x="7621" y="6562"/>
                  </a:lnTo>
                  <a:lnTo>
                    <a:pt x="2384" y="20425"/>
                  </a:lnTo>
                  <a:lnTo>
                    <a:pt x="315" y="54023"/>
                  </a:lnTo>
                  <a:lnTo>
                    <a:pt x="94" y="84493"/>
                  </a:lnTo>
                  <a:lnTo>
                    <a:pt x="28" y="116288"/>
                  </a:lnTo>
                  <a:lnTo>
                    <a:pt x="9" y="151202"/>
                  </a:lnTo>
                  <a:lnTo>
                    <a:pt x="3" y="188358"/>
                  </a:lnTo>
                  <a:lnTo>
                    <a:pt x="1" y="226179"/>
                  </a:lnTo>
                  <a:lnTo>
                    <a:pt x="0" y="260150"/>
                  </a:lnTo>
                  <a:lnTo>
                    <a:pt x="0" y="291665"/>
                  </a:lnTo>
                  <a:lnTo>
                    <a:pt x="847" y="325724"/>
                  </a:lnTo>
                  <a:lnTo>
                    <a:pt x="6561" y="350966"/>
                  </a:lnTo>
                  <a:lnTo>
                    <a:pt x="7761" y="353357"/>
                  </a:lnTo>
                  <a:lnTo>
                    <a:pt x="9407" y="354952"/>
                  </a:lnTo>
                  <a:lnTo>
                    <a:pt x="15241" y="3581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542"/>
            <p:cNvSpPr/>
            <p:nvPr/>
          </p:nvSpPr>
          <p:spPr>
            <a:xfrm>
              <a:off x="7128453" y="5196839"/>
              <a:ext cx="360907" cy="188926"/>
            </a:xfrm>
            <a:custGeom>
              <a:avLst/>
              <a:gdLst/>
              <a:ahLst/>
              <a:cxnLst/>
              <a:rect l="0" t="0" r="0" b="0"/>
              <a:pathLst>
                <a:path w="360907" h="188926">
                  <a:moveTo>
                    <a:pt x="49586" y="22861"/>
                  </a:moveTo>
                  <a:lnTo>
                    <a:pt x="56147" y="22861"/>
                  </a:lnTo>
                  <a:lnTo>
                    <a:pt x="51036" y="31150"/>
                  </a:lnTo>
                  <a:lnTo>
                    <a:pt x="45828" y="48863"/>
                  </a:lnTo>
                  <a:lnTo>
                    <a:pt x="28155" y="80460"/>
                  </a:lnTo>
                  <a:lnTo>
                    <a:pt x="12804" y="113637"/>
                  </a:lnTo>
                  <a:lnTo>
                    <a:pt x="2786" y="146282"/>
                  </a:lnTo>
                  <a:lnTo>
                    <a:pt x="0" y="158995"/>
                  </a:lnTo>
                  <a:lnTo>
                    <a:pt x="1583" y="167467"/>
                  </a:lnTo>
                  <a:lnTo>
                    <a:pt x="7235" y="176996"/>
                  </a:lnTo>
                  <a:lnTo>
                    <a:pt x="14272" y="185182"/>
                  </a:lnTo>
                  <a:lnTo>
                    <a:pt x="21474" y="188136"/>
                  </a:lnTo>
                  <a:lnTo>
                    <a:pt x="25764" y="188925"/>
                  </a:lnTo>
                  <a:lnTo>
                    <a:pt x="43940" y="185989"/>
                  </a:lnTo>
                  <a:lnTo>
                    <a:pt x="81299" y="172547"/>
                  </a:lnTo>
                  <a:lnTo>
                    <a:pt x="99246" y="161004"/>
                  </a:lnTo>
                  <a:lnTo>
                    <a:pt x="130766" y="125383"/>
                  </a:lnTo>
                  <a:lnTo>
                    <a:pt x="160337" y="95885"/>
                  </a:lnTo>
                  <a:lnTo>
                    <a:pt x="171020" y="91614"/>
                  </a:lnTo>
                  <a:lnTo>
                    <a:pt x="171498" y="124849"/>
                  </a:lnTo>
                  <a:lnTo>
                    <a:pt x="171502" y="134793"/>
                  </a:lnTo>
                  <a:lnTo>
                    <a:pt x="176020" y="144857"/>
                  </a:lnTo>
                  <a:lnTo>
                    <a:pt x="183672" y="154128"/>
                  </a:lnTo>
                  <a:lnTo>
                    <a:pt x="213170" y="176816"/>
                  </a:lnTo>
                  <a:lnTo>
                    <a:pt x="248175" y="186127"/>
                  </a:lnTo>
                  <a:lnTo>
                    <a:pt x="274751" y="185159"/>
                  </a:lnTo>
                  <a:lnTo>
                    <a:pt x="307141" y="172010"/>
                  </a:lnTo>
                  <a:lnTo>
                    <a:pt x="325242" y="161409"/>
                  </a:lnTo>
                  <a:lnTo>
                    <a:pt x="340483" y="142935"/>
                  </a:lnTo>
                  <a:lnTo>
                    <a:pt x="356434" y="106438"/>
                  </a:lnTo>
                  <a:lnTo>
                    <a:pt x="360906" y="71762"/>
                  </a:lnTo>
                  <a:lnTo>
                    <a:pt x="360834" y="51649"/>
                  </a:lnTo>
                  <a:lnTo>
                    <a:pt x="357817" y="37349"/>
                  </a:lnTo>
                  <a:lnTo>
                    <a:pt x="351395" y="27042"/>
                  </a:lnTo>
                  <a:lnTo>
                    <a:pt x="322696" y="5326"/>
                  </a:lnTo>
                  <a:lnTo>
                    <a:pt x="316877" y="2367"/>
                  </a:lnTo>
                  <a:lnTo>
                    <a:pt x="308666"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543"/>
            <p:cNvSpPr/>
            <p:nvPr/>
          </p:nvSpPr>
          <p:spPr>
            <a:xfrm>
              <a:off x="7563612" y="5128260"/>
              <a:ext cx="566928" cy="274146"/>
            </a:xfrm>
            <a:custGeom>
              <a:avLst/>
              <a:gdLst/>
              <a:ahLst/>
              <a:cxnLst/>
              <a:rect l="0" t="0" r="0" b="0"/>
              <a:pathLst>
                <a:path w="566928" h="274146">
                  <a:moveTo>
                    <a:pt x="102107" y="106679"/>
                  </a:moveTo>
                  <a:lnTo>
                    <a:pt x="106153" y="102634"/>
                  </a:lnTo>
                  <a:lnTo>
                    <a:pt x="108139" y="98391"/>
                  </a:lnTo>
                  <a:lnTo>
                    <a:pt x="108669" y="96073"/>
                  </a:lnTo>
                  <a:lnTo>
                    <a:pt x="108175" y="93682"/>
                  </a:lnTo>
                  <a:lnTo>
                    <a:pt x="105368" y="88768"/>
                  </a:lnTo>
                  <a:lnTo>
                    <a:pt x="103434" y="87118"/>
                  </a:lnTo>
                  <a:lnTo>
                    <a:pt x="99028" y="85285"/>
                  </a:lnTo>
                  <a:lnTo>
                    <a:pt x="77720" y="83948"/>
                  </a:lnTo>
                  <a:lnTo>
                    <a:pt x="69819" y="88392"/>
                  </a:lnTo>
                  <a:lnTo>
                    <a:pt x="61510" y="96012"/>
                  </a:lnTo>
                  <a:lnTo>
                    <a:pt x="32594" y="130722"/>
                  </a:lnTo>
                  <a:lnTo>
                    <a:pt x="17071" y="153596"/>
                  </a:lnTo>
                  <a:lnTo>
                    <a:pt x="3811" y="188980"/>
                  </a:lnTo>
                  <a:lnTo>
                    <a:pt x="0" y="204217"/>
                  </a:lnTo>
                  <a:lnTo>
                    <a:pt x="1129" y="216634"/>
                  </a:lnTo>
                  <a:lnTo>
                    <a:pt x="6524" y="233145"/>
                  </a:lnTo>
                  <a:lnTo>
                    <a:pt x="17530" y="248761"/>
                  </a:lnTo>
                  <a:lnTo>
                    <a:pt x="26699" y="254494"/>
                  </a:lnTo>
                  <a:lnTo>
                    <a:pt x="46384" y="258174"/>
                  </a:lnTo>
                  <a:lnTo>
                    <a:pt x="58715" y="254161"/>
                  </a:lnTo>
                  <a:lnTo>
                    <a:pt x="96281" y="228168"/>
                  </a:lnTo>
                  <a:lnTo>
                    <a:pt x="109678" y="216554"/>
                  </a:lnTo>
                  <a:lnTo>
                    <a:pt x="132076" y="183761"/>
                  </a:lnTo>
                  <a:lnTo>
                    <a:pt x="151837" y="145742"/>
                  </a:lnTo>
                  <a:lnTo>
                    <a:pt x="160598" y="122611"/>
                  </a:lnTo>
                  <a:lnTo>
                    <a:pt x="163024" y="93089"/>
                  </a:lnTo>
                  <a:lnTo>
                    <a:pt x="163066" y="129815"/>
                  </a:lnTo>
                  <a:lnTo>
                    <a:pt x="165324" y="147119"/>
                  </a:lnTo>
                  <a:lnTo>
                    <a:pt x="173673" y="171676"/>
                  </a:lnTo>
                  <a:lnTo>
                    <a:pt x="205674" y="203108"/>
                  </a:lnTo>
                  <a:lnTo>
                    <a:pt x="221318" y="214367"/>
                  </a:lnTo>
                  <a:lnTo>
                    <a:pt x="252248" y="224910"/>
                  </a:lnTo>
                  <a:lnTo>
                    <a:pt x="285860" y="228114"/>
                  </a:lnTo>
                  <a:lnTo>
                    <a:pt x="304062" y="224410"/>
                  </a:lnTo>
                  <a:lnTo>
                    <a:pt x="320178" y="213906"/>
                  </a:lnTo>
                  <a:lnTo>
                    <a:pt x="355239" y="180223"/>
                  </a:lnTo>
                  <a:lnTo>
                    <a:pt x="385395" y="143740"/>
                  </a:lnTo>
                  <a:lnTo>
                    <a:pt x="391117" y="137737"/>
                  </a:lnTo>
                  <a:lnTo>
                    <a:pt x="391423" y="139674"/>
                  </a:lnTo>
                  <a:lnTo>
                    <a:pt x="391661" y="174405"/>
                  </a:lnTo>
                  <a:lnTo>
                    <a:pt x="391667" y="206631"/>
                  </a:lnTo>
                  <a:lnTo>
                    <a:pt x="391668" y="239911"/>
                  </a:lnTo>
                  <a:lnTo>
                    <a:pt x="391668" y="273731"/>
                  </a:lnTo>
                  <a:lnTo>
                    <a:pt x="387622" y="274145"/>
                  </a:lnTo>
                  <a:lnTo>
                    <a:pt x="386431" y="272510"/>
                  </a:lnTo>
                  <a:lnTo>
                    <a:pt x="384754" y="262118"/>
                  </a:lnTo>
                  <a:lnTo>
                    <a:pt x="384109" y="227416"/>
                  </a:lnTo>
                  <a:lnTo>
                    <a:pt x="386318" y="195628"/>
                  </a:lnTo>
                  <a:lnTo>
                    <a:pt x="390611" y="161032"/>
                  </a:lnTo>
                  <a:lnTo>
                    <a:pt x="402779" y="124503"/>
                  </a:lnTo>
                  <a:lnTo>
                    <a:pt x="416471" y="94208"/>
                  </a:lnTo>
                  <a:lnTo>
                    <a:pt x="441031" y="66404"/>
                  </a:lnTo>
                  <a:lnTo>
                    <a:pt x="475967" y="40688"/>
                  </a:lnTo>
                  <a:lnTo>
                    <a:pt x="506909" y="26412"/>
                  </a:lnTo>
                  <a:lnTo>
                    <a:pt x="540239" y="15439"/>
                  </a:lnTo>
                  <a:lnTo>
                    <a:pt x="566927"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544"/>
            <p:cNvSpPr/>
            <p:nvPr/>
          </p:nvSpPr>
          <p:spPr>
            <a:xfrm>
              <a:off x="8244839" y="4968553"/>
              <a:ext cx="38101" cy="388308"/>
            </a:xfrm>
            <a:custGeom>
              <a:avLst/>
              <a:gdLst/>
              <a:ahLst/>
              <a:cxnLst/>
              <a:rect l="0" t="0" r="0" b="0"/>
              <a:pathLst>
                <a:path w="38101" h="388308">
                  <a:moveTo>
                    <a:pt x="38100" y="7307"/>
                  </a:moveTo>
                  <a:lnTo>
                    <a:pt x="38100" y="0"/>
                  </a:lnTo>
                  <a:lnTo>
                    <a:pt x="35843" y="35414"/>
                  </a:lnTo>
                  <a:lnTo>
                    <a:pt x="31540" y="71843"/>
                  </a:lnTo>
                  <a:lnTo>
                    <a:pt x="30794" y="105639"/>
                  </a:lnTo>
                  <a:lnTo>
                    <a:pt x="30620" y="132290"/>
                  </a:lnTo>
                  <a:lnTo>
                    <a:pt x="29696" y="161068"/>
                  </a:lnTo>
                  <a:lnTo>
                    <a:pt x="26463" y="190791"/>
                  </a:lnTo>
                  <a:lnTo>
                    <a:pt x="24461" y="220936"/>
                  </a:lnTo>
                  <a:lnTo>
                    <a:pt x="23572" y="250419"/>
                  </a:lnTo>
                  <a:lnTo>
                    <a:pt x="23177" y="277634"/>
                  </a:lnTo>
                  <a:lnTo>
                    <a:pt x="18909" y="312711"/>
                  </a:lnTo>
                  <a:lnTo>
                    <a:pt x="15965" y="348821"/>
                  </a:lnTo>
                  <a:lnTo>
                    <a:pt x="15336" y="380033"/>
                  </a:lnTo>
                  <a:lnTo>
                    <a:pt x="14458" y="382791"/>
                  </a:lnTo>
                  <a:lnTo>
                    <a:pt x="13025" y="384630"/>
                  </a:lnTo>
                  <a:lnTo>
                    <a:pt x="7937" y="388091"/>
                  </a:lnTo>
                  <a:lnTo>
                    <a:pt x="0" y="38830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545"/>
            <p:cNvSpPr/>
            <p:nvPr/>
          </p:nvSpPr>
          <p:spPr>
            <a:xfrm>
              <a:off x="8161019" y="5189219"/>
              <a:ext cx="251462" cy="15242"/>
            </a:xfrm>
            <a:custGeom>
              <a:avLst/>
              <a:gdLst/>
              <a:ahLst/>
              <a:cxnLst/>
              <a:rect l="0" t="0" r="0" b="0"/>
              <a:pathLst>
                <a:path w="251462" h="15242">
                  <a:moveTo>
                    <a:pt x="0" y="15241"/>
                  </a:moveTo>
                  <a:lnTo>
                    <a:pt x="32564" y="15241"/>
                  </a:lnTo>
                  <a:lnTo>
                    <a:pt x="67456" y="15241"/>
                  </a:lnTo>
                  <a:lnTo>
                    <a:pt x="96940" y="15241"/>
                  </a:lnTo>
                  <a:lnTo>
                    <a:pt x="127124" y="15241"/>
                  </a:lnTo>
                  <a:lnTo>
                    <a:pt x="156670" y="14394"/>
                  </a:lnTo>
                  <a:lnTo>
                    <a:pt x="192096" y="9209"/>
                  </a:lnTo>
                  <a:lnTo>
                    <a:pt x="216938" y="5833"/>
                  </a:lnTo>
                  <a:lnTo>
                    <a:pt x="25146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546"/>
            <p:cNvSpPr/>
            <p:nvPr/>
          </p:nvSpPr>
          <p:spPr>
            <a:xfrm>
              <a:off x="8427719" y="5158739"/>
              <a:ext cx="152401" cy="257414"/>
            </a:xfrm>
            <a:custGeom>
              <a:avLst/>
              <a:gdLst/>
              <a:ahLst/>
              <a:cxnLst/>
              <a:rect l="0" t="0" r="0" b="0"/>
              <a:pathLst>
                <a:path w="152401" h="257414">
                  <a:moveTo>
                    <a:pt x="152400" y="0"/>
                  </a:moveTo>
                  <a:lnTo>
                    <a:pt x="124915" y="847"/>
                  </a:lnTo>
                  <a:lnTo>
                    <a:pt x="89498" y="6914"/>
                  </a:lnTo>
                  <a:lnTo>
                    <a:pt x="73838" y="8258"/>
                  </a:lnTo>
                  <a:lnTo>
                    <a:pt x="48283" y="18199"/>
                  </a:lnTo>
                  <a:lnTo>
                    <a:pt x="31153" y="30536"/>
                  </a:lnTo>
                  <a:lnTo>
                    <a:pt x="26546" y="35585"/>
                  </a:lnTo>
                  <a:lnTo>
                    <a:pt x="24499" y="40651"/>
                  </a:lnTo>
                  <a:lnTo>
                    <a:pt x="24799" y="43188"/>
                  </a:lnTo>
                  <a:lnTo>
                    <a:pt x="29107" y="55600"/>
                  </a:lnTo>
                  <a:lnTo>
                    <a:pt x="29565" y="59927"/>
                  </a:lnTo>
                  <a:lnTo>
                    <a:pt x="34589" y="69250"/>
                  </a:lnTo>
                  <a:lnTo>
                    <a:pt x="57268" y="94069"/>
                  </a:lnTo>
                  <a:lnTo>
                    <a:pt x="93322" y="125315"/>
                  </a:lnTo>
                  <a:lnTo>
                    <a:pt x="123556" y="162702"/>
                  </a:lnTo>
                  <a:lnTo>
                    <a:pt x="132753" y="182828"/>
                  </a:lnTo>
                  <a:lnTo>
                    <a:pt x="136579" y="214524"/>
                  </a:lnTo>
                  <a:lnTo>
                    <a:pt x="132387" y="226860"/>
                  </a:lnTo>
                  <a:lnTo>
                    <a:pt x="124879" y="237140"/>
                  </a:lnTo>
                  <a:lnTo>
                    <a:pt x="101321" y="253453"/>
                  </a:lnTo>
                  <a:lnTo>
                    <a:pt x="82232" y="257413"/>
                  </a:lnTo>
                  <a:lnTo>
                    <a:pt x="47790" y="253515"/>
                  </a:lnTo>
                  <a:lnTo>
                    <a:pt x="17907" y="249608"/>
                  </a:lnTo>
                  <a:lnTo>
                    <a:pt x="0" y="2438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547"/>
            <p:cNvSpPr/>
            <p:nvPr/>
          </p:nvSpPr>
          <p:spPr>
            <a:xfrm>
              <a:off x="4800600" y="5867400"/>
              <a:ext cx="190501" cy="22861"/>
            </a:xfrm>
            <a:custGeom>
              <a:avLst/>
              <a:gdLst/>
              <a:ahLst/>
              <a:cxnLst/>
              <a:rect l="0" t="0" r="0" b="0"/>
              <a:pathLst>
                <a:path w="190501" h="22861">
                  <a:moveTo>
                    <a:pt x="0" y="0"/>
                  </a:moveTo>
                  <a:lnTo>
                    <a:pt x="35098" y="846"/>
                  </a:lnTo>
                  <a:lnTo>
                    <a:pt x="67736" y="6031"/>
                  </a:lnTo>
                  <a:lnTo>
                    <a:pt x="95705" y="7149"/>
                  </a:lnTo>
                  <a:lnTo>
                    <a:pt x="126288" y="9738"/>
                  </a:lnTo>
                  <a:lnTo>
                    <a:pt x="155952" y="15867"/>
                  </a:lnTo>
                  <a:lnTo>
                    <a:pt x="190500" y="228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548"/>
            <p:cNvSpPr/>
            <p:nvPr/>
          </p:nvSpPr>
          <p:spPr>
            <a:xfrm>
              <a:off x="5106639" y="5859912"/>
              <a:ext cx="173994" cy="218970"/>
            </a:xfrm>
            <a:custGeom>
              <a:avLst/>
              <a:gdLst/>
              <a:ahLst/>
              <a:cxnLst/>
              <a:rect l="0" t="0" r="0" b="0"/>
              <a:pathLst>
                <a:path w="173994" h="218970">
                  <a:moveTo>
                    <a:pt x="166400" y="37968"/>
                  </a:moveTo>
                  <a:lnTo>
                    <a:pt x="170445" y="37968"/>
                  </a:lnTo>
                  <a:lnTo>
                    <a:pt x="171637" y="37121"/>
                  </a:lnTo>
                  <a:lnTo>
                    <a:pt x="172432" y="35710"/>
                  </a:lnTo>
                  <a:lnTo>
                    <a:pt x="173707" y="27361"/>
                  </a:lnTo>
                  <a:lnTo>
                    <a:pt x="173993" y="12528"/>
                  </a:lnTo>
                  <a:lnTo>
                    <a:pt x="171751" y="7470"/>
                  </a:lnTo>
                  <a:lnTo>
                    <a:pt x="169967" y="4936"/>
                  </a:lnTo>
                  <a:lnTo>
                    <a:pt x="165728" y="2120"/>
                  </a:lnTo>
                  <a:lnTo>
                    <a:pt x="160175" y="869"/>
                  </a:lnTo>
                  <a:lnTo>
                    <a:pt x="137975" y="0"/>
                  </a:lnTo>
                  <a:lnTo>
                    <a:pt x="119031" y="3952"/>
                  </a:lnTo>
                  <a:lnTo>
                    <a:pt x="82364" y="23600"/>
                  </a:lnTo>
                  <a:lnTo>
                    <a:pt x="45298" y="49089"/>
                  </a:lnTo>
                  <a:lnTo>
                    <a:pt x="16983" y="84149"/>
                  </a:lnTo>
                  <a:lnTo>
                    <a:pt x="5477" y="106685"/>
                  </a:lnTo>
                  <a:lnTo>
                    <a:pt x="87" y="137055"/>
                  </a:lnTo>
                  <a:lnTo>
                    <a:pt x="0" y="159049"/>
                  </a:lnTo>
                  <a:lnTo>
                    <a:pt x="9418" y="187383"/>
                  </a:lnTo>
                  <a:lnTo>
                    <a:pt x="18737" y="195532"/>
                  </a:lnTo>
                  <a:lnTo>
                    <a:pt x="54105" y="213012"/>
                  </a:lnTo>
                  <a:lnTo>
                    <a:pt x="69078" y="217365"/>
                  </a:lnTo>
                  <a:lnTo>
                    <a:pt x="95701" y="218969"/>
                  </a:lnTo>
                  <a:lnTo>
                    <a:pt x="127882" y="214613"/>
                  </a:lnTo>
                  <a:lnTo>
                    <a:pt x="151161" y="21322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549"/>
            <p:cNvSpPr/>
            <p:nvPr/>
          </p:nvSpPr>
          <p:spPr>
            <a:xfrm>
              <a:off x="5366561" y="5876315"/>
              <a:ext cx="432259" cy="265223"/>
            </a:xfrm>
            <a:custGeom>
              <a:avLst/>
              <a:gdLst/>
              <a:ahLst/>
              <a:cxnLst/>
              <a:rect l="0" t="0" r="0" b="0"/>
              <a:pathLst>
                <a:path w="432259" h="265223">
                  <a:moveTo>
                    <a:pt x="5539" y="67285"/>
                  </a:moveTo>
                  <a:lnTo>
                    <a:pt x="5539" y="71330"/>
                  </a:lnTo>
                  <a:lnTo>
                    <a:pt x="6385" y="72521"/>
                  </a:lnTo>
                  <a:lnTo>
                    <a:pt x="7796" y="73316"/>
                  </a:lnTo>
                  <a:lnTo>
                    <a:pt x="9584" y="73845"/>
                  </a:lnTo>
                  <a:lnTo>
                    <a:pt x="19383" y="79932"/>
                  </a:lnTo>
                  <a:lnTo>
                    <a:pt x="53732" y="88404"/>
                  </a:lnTo>
                  <a:lnTo>
                    <a:pt x="88837" y="89068"/>
                  </a:lnTo>
                  <a:lnTo>
                    <a:pt x="116895" y="79508"/>
                  </a:lnTo>
                  <a:lnTo>
                    <a:pt x="132419" y="68178"/>
                  </a:lnTo>
                  <a:lnTo>
                    <a:pt x="146752" y="49179"/>
                  </a:lnTo>
                  <a:lnTo>
                    <a:pt x="155477" y="31378"/>
                  </a:lnTo>
                  <a:lnTo>
                    <a:pt x="157452" y="15412"/>
                  </a:lnTo>
                  <a:lnTo>
                    <a:pt x="156768" y="12383"/>
                  </a:lnTo>
                  <a:lnTo>
                    <a:pt x="155465" y="10364"/>
                  </a:lnTo>
                  <a:lnTo>
                    <a:pt x="147290" y="3077"/>
                  </a:lnTo>
                  <a:lnTo>
                    <a:pt x="140223" y="648"/>
                  </a:lnTo>
                  <a:lnTo>
                    <a:pt x="135969" y="0"/>
                  </a:lnTo>
                  <a:lnTo>
                    <a:pt x="126725" y="1538"/>
                  </a:lnTo>
                  <a:lnTo>
                    <a:pt x="88625" y="16451"/>
                  </a:lnTo>
                  <a:lnTo>
                    <a:pt x="51162" y="45758"/>
                  </a:lnTo>
                  <a:lnTo>
                    <a:pt x="17191" y="82700"/>
                  </a:lnTo>
                  <a:lnTo>
                    <a:pt x="4946" y="105437"/>
                  </a:lnTo>
                  <a:lnTo>
                    <a:pt x="0" y="128260"/>
                  </a:lnTo>
                  <a:lnTo>
                    <a:pt x="2581" y="151109"/>
                  </a:lnTo>
                  <a:lnTo>
                    <a:pt x="8739" y="164089"/>
                  </a:lnTo>
                  <a:lnTo>
                    <a:pt x="26491" y="186219"/>
                  </a:lnTo>
                  <a:lnTo>
                    <a:pt x="45331" y="197727"/>
                  </a:lnTo>
                  <a:lnTo>
                    <a:pt x="75299" y="208354"/>
                  </a:lnTo>
                  <a:lnTo>
                    <a:pt x="112954" y="211332"/>
                  </a:lnTo>
                  <a:lnTo>
                    <a:pt x="142916" y="209589"/>
                  </a:lnTo>
                  <a:lnTo>
                    <a:pt x="179336" y="201416"/>
                  </a:lnTo>
                  <a:lnTo>
                    <a:pt x="210143" y="190801"/>
                  </a:lnTo>
                  <a:lnTo>
                    <a:pt x="242780" y="164380"/>
                  </a:lnTo>
                  <a:lnTo>
                    <a:pt x="276962" y="135103"/>
                  </a:lnTo>
                  <a:lnTo>
                    <a:pt x="294382" y="123117"/>
                  </a:lnTo>
                  <a:lnTo>
                    <a:pt x="302231" y="120770"/>
                  </a:lnTo>
                  <a:lnTo>
                    <a:pt x="302574" y="128758"/>
                  </a:lnTo>
                  <a:lnTo>
                    <a:pt x="292100" y="160498"/>
                  </a:lnTo>
                  <a:lnTo>
                    <a:pt x="279798" y="197058"/>
                  </a:lnTo>
                  <a:lnTo>
                    <a:pt x="267998" y="234108"/>
                  </a:lnTo>
                  <a:lnTo>
                    <a:pt x="264630" y="265222"/>
                  </a:lnTo>
                  <a:lnTo>
                    <a:pt x="265466" y="243789"/>
                  </a:lnTo>
                  <a:lnTo>
                    <a:pt x="275225" y="207179"/>
                  </a:lnTo>
                  <a:lnTo>
                    <a:pt x="282531" y="178350"/>
                  </a:lnTo>
                  <a:lnTo>
                    <a:pt x="294103" y="148359"/>
                  </a:lnTo>
                  <a:lnTo>
                    <a:pt x="313184" y="113120"/>
                  </a:lnTo>
                  <a:lnTo>
                    <a:pt x="333259" y="78941"/>
                  </a:lnTo>
                  <a:lnTo>
                    <a:pt x="353530" y="55382"/>
                  </a:lnTo>
                  <a:lnTo>
                    <a:pt x="390560" y="30736"/>
                  </a:lnTo>
                  <a:lnTo>
                    <a:pt x="401309" y="25641"/>
                  </a:lnTo>
                  <a:lnTo>
                    <a:pt x="432258" y="1394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550"/>
            <p:cNvSpPr/>
            <p:nvPr/>
          </p:nvSpPr>
          <p:spPr>
            <a:xfrm>
              <a:off x="5859780" y="5836919"/>
              <a:ext cx="160021" cy="258554"/>
            </a:xfrm>
            <a:custGeom>
              <a:avLst/>
              <a:gdLst/>
              <a:ahLst/>
              <a:cxnLst/>
              <a:rect l="0" t="0" r="0" b="0"/>
              <a:pathLst>
                <a:path w="160021" h="258554">
                  <a:moveTo>
                    <a:pt x="0" y="76200"/>
                  </a:moveTo>
                  <a:lnTo>
                    <a:pt x="846" y="108776"/>
                  </a:lnTo>
                  <a:lnTo>
                    <a:pt x="6030" y="139832"/>
                  </a:lnTo>
                  <a:lnTo>
                    <a:pt x="8607" y="158668"/>
                  </a:lnTo>
                  <a:lnTo>
                    <a:pt x="19542" y="196097"/>
                  </a:lnTo>
                  <a:lnTo>
                    <a:pt x="26250" y="228201"/>
                  </a:lnTo>
                  <a:lnTo>
                    <a:pt x="33271" y="243252"/>
                  </a:lnTo>
                  <a:lnTo>
                    <a:pt x="44237" y="257300"/>
                  </a:lnTo>
                  <a:lnTo>
                    <a:pt x="47318" y="258290"/>
                  </a:lnTo>
                  <a:lnTo>
                    <a:pt x="49325" y="258553"/>
                  </a:lnTo>
                  <a:lnTo>
                    <a:pt x="50663" y="257882"/>
                  </a:lnTo>
                  <a:lnTo>
                    <a:pt x="51555" y="256588"/>
                  </a:lnTo>
                  <a:lnTo>
                    <a:pt x="52546" y="252046"/>
                  </a:lnTo>
                  <a:lnTo>
                    <a:pt x="53951" y="239969"/>
                  </a:lnTo>
                  <a:lnTo>
                    <a:pt x="63915" y="207635"/>
                  </a:lnTo>
                  <a:lnTo>
                    <a:pt x="78979" y="174788"/>
                  </a:lnTo>
                  <a:lnTo>
                    <a:pt x="88218" y="146428"/>
                  </a:lnTo>
                  <a:lnTo>
                    <a:pt x="101182" y="108762"/>
                  </a:lnTo>
                  <a:lnTo>
                    <a:pt x="115754" y="76612"/>
                  </a:lnTo>
                  <a:lnTo>
                    <a:pt x="135428" y="40412"/>
                  </a:lnTo>
                  <a:lnTo>
                    <a:pt x="149632" y="19088"/>
                  </a:lnTo>
                  <a:lnTo>
                    <a:pt x="158484" y="9298"/>
                  </a:lnTo>
                  <a:lnTo>
                    <a:pt x="159337" y="6108"/>
                  </a:lnTo>
                  <a:lnTo>
                    <a:pt x="1600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551"/>
            <p:cNvSpPr/>
            <p:nvPr/>
          </p:nvSpPr>
          <p:spPr>
            <a:xfrm>
              <a:off x="6073492" y="5897880"/>
              <a:ext cx="45369" cy="182168"/>
            </a:xfrm>
            <a:custGeom>
              <a:avLst/>
              <a:gdLst/>
              <a:ahLst/>
              <a:cxnLst/>
              <a:rect l="0" t="0" r="0" b="0"/>
              <a:pathLst>
                <a:path w="45369" h="182168">
                  <a:moveTo>
                    <a:pt x="45368" y="0"/>
                  </a:moveTo>
                  <a:lnTo>
                    <a:pt x="44521" y="12167"/>
                  </a:lnTo>
                  <a:lnTo>
                    <a:pt x="39336" y="33133"/>
                  </a:lnTo>
                  <a:lnTo>
                    <a:pt x="31873" y="69775"/>
                  </a:lnTo>
                  <a:lnTo>
                    <a:pt x="22351" y="105160"/>
                  </a:lnTo>
                  <a:lnTo>
                    <a:pt x="12317" y="136859"/>
                  </a:lnTo>
                  <a:lnTo>
                    <a:pt x="5674" y="170704"/>
                  </a:lnTo>
                  <a:lnTo>
                    <a:pt x="0" y="182167"/>
                  </a:lnTo>
                  <a:lnTo>
                    <a:pt x="3797" y="178623"/>
                  </a:lnTo>
                  <a:lnTo>
                    <a:pt x="5726" y="172239"/>
                  </a:lnTo>
                  <a:lnTo>
                    <a:pt x="7268" y="1600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552"/>
            <p:cNvSpPr/>
            <p:nvPr/>
          </p:nvSpPr>
          <p:spPr>
            <a:xfrm>
              <a:off x="6179819" y="5745480"/>
              <a:ext cx="1" cy="7621"/>
            </a:xfrm>
            <a:custGeom>
              <a:avLst/>
              <a:gdLst/>
              <a:ahLst/>
              <a:cxnLst/>
              <a:rect l="0" t="0" r="0" b="0"/>
              <a:pathLst>
                <a:path w="1" h="7621">
                  <a:moveTo>
                    <a:pt x="0" y="762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553"/>
            <p:cNvSpPr/>
            <p:nvPr/>
          </p:nvSpPr>
          <p:spPr>
            <a:xfrm>
              <a:off x="6204346" y="5814087"/>
              <a:ext cx="158355" cy="226922"/>
            </a:xfrm>
            <a:custGeom>
              <a:avLst/>
              <a:gdLst/>
              <a:ahLst/>
              <a:cxnLst/>
              <a:rect l="0" t="0" r="0" b="0"/>
              <a:pathLst>
                <a:path w="158355" h="226922">
                  <a:moveTo>
                    <a:pt x="158354" y="7593"/>
                  </a:moveTo>
                  <a:lnTo>
                    <a:pt x="151792" y="1031"/>
                  </a:lnTo>
                  <a:lnTo>
                    <a:pt x="147002" y="287"/>
                  </a:lnTo>
                  <a:lnTo>
                    <a:pt x="122243" y="0"/>
                  </a:lnTo>
                  <a:lnTo>
                    <a:pt x="114647" y="2242"/>
                  </a:lnTo>
                  <a:lnTo>
                    <a:pt x="80320" y="21931"/>
                  </a:lnTo>
                  <a:lnTo>
                    <a:pt x="49843" y="54197"/>
                  </a:lnTo>
                  <a:lnTo>
                    <a:pt x="24877" y="88012"/>
                  </a:lnTo>
                  <a:lnTo>
                    <a:pt x="9722" y="122068"/>
                  </a:lnTo>
                  <a:lnTo>
                    <a:pt x="834" y="158271"/>
                  </a:lnTo>
                  <a:lnTo>
                    <a:pt x="0" y="166465"/>
                  </a:lnTo>
                  <a:lnTo>
                    <a:pt x="3590" y="180085"/>
                  </a:lnTo>
                  <a:lnTo>
                    <a:pt x="15647" y="202625"/>
                  </a:lnTo>
                  <a:lnTo>
                    <a:pt x="25501" y="210832"/>
                  </a:lnTo>
                  <a:lnTo>
                    <a:pt x="54624" y="224857"/>
                  </a:lnTo>
                  <a:lnTo>
                    <a:pt x="68225" y="226921"/>
                  </a:lnTo>
                  <a:lnTo>
                    <a:pt x="102928" y="222324"/>
                  </a:lnTo>
                  <a:lnTo>
                    <a:pt x="119636" y="219101"/>
                  </a:lnTo>
                  <a:lnTo>
                    <a:pt x="133053" y="212784"/>
                  </a:lnTo>
                  <a:lnTo>
                    <a:pt x="143114" y="20571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554"/>
            <p:cNvSpPr/>
            <p:nvPr/>
          </p:nvSpPr>
          <p:spPr>
            <a:xfrm>
              <a:off x="6425304" y="5830700"/>
              <a:ext cx="204097" cy="166240"/>
            </a:xfrm>
            <a:custGeom>
              <a:avLst/>
              <a:gdLst/>
              <a:ahLst/>
              <a:cxnLst/>
              <a:rect l="0" t="0" r="0" b="0"/>
              <a:pathLst>
                <a:path w="204097" h="166240">
                  <a:moveTo>
                    <a:pt x="127896" y="21460"/>
                  </a:moveTo>
                  <a:lnTo>
                    <a:pt x="127896" y="10108"/>
                  </a:lnTo>
                  <a:lnTo>
                    <a:pt x="125637" y="5690"/>
                  </a:lnTo>
                  <a:lnTo>
                    <a:pt x="123851" y="3326"/>
                  </a:lnTo>
                  <a:lnTo>
                    <a:pt x="119606" y="701"/>
                  </a:lnTo>
                  <a:lnTo>
                    <a:pt x="117290" y="0"/>
                  </a:lnTo>
                  <a:lnTo>
                    <a:pt x="114898" y="380"/>
                  </a:lnTo>
                  <a:lnTo>
                    <a:pt x="91366" y="14093"/>
                  </a:lnTo>
                  <a:lnTo>
                    <a:pt x="57456" y="35679"/>
                  </a:lnTo>
                  <a:lnTo>
                    <a:pt x="24038" y="71334"/>
                  </a:lnTo>
                  <a:lnTo>
                    <a:pt x="3906" y="96097"/>
                  </a:lnTo>
                  <a:lnTo>
                    <a:pt x="0" y="106604"/>
                  </a:lnTo>
                  <a:lnTo>
                    <a:pt x="1344" y="114617"/>
                  </a:lnTo>
                  <a:lnTo>
                    <a:pt x="2888" y="119125"/>
                  </a:lnTo>
                  <a:lnTo>
                    <a:pt x="5611" y="122130"/>
                  </a:lnTo>
                  <a:lnTo>
                    <a:pt x="13151" y="125469"/>
                  </a:lnTo>
                  <a:lnTo>
                    <a:pt x="31114" y="127905"/>
                  </a:lnTo>
                  <a:lnTo>
                    <a:pt x="42963" y="124025"/>
                  </a:lnTo>
                  <a:lnTo>
                    <a:pt x="50072" y="117562"/>
                  </a:lnTo>
                  <a:lnTo>
                    <a:pt x="56901" y="109892"/>
                  </a:lnTo>
                  <a:lnTo>
                    <a:pt x="84103" y="86678"/>
                  </a:lnTo>
                  <a:lnTo>
                    <a:pt x="107456" y="58641"/>
                  </a:lnTo>
                  <a:lnTo>
                    <a:pt x="116101" y="53078"/>
                  </a:lnTo>
                  <a:lnTo>
                    <a:pt x="119885" y="47291"/>
                  </a:lnTo>
                  <a:lnTo>
                    <a:pt x="123771" y="45640"/>
                  </a:lnTo>
                  <a:lnTo>
                    <a:pt x="125145" y="46047"/>
                  </a:lnTo>
                  <a:lnTo>
                    <a:pt x="126062" y="47164"/>
                  </a:lnTo>
                  <a:lnTo>
                    <a:pt x="127534" y="50996"/>
                  </a:lnTo>
                  <a:lnTo>
                    <a:pt x="130139" y="82779"/>
                  </a:lnTo>
                  <a:lnTo>
                    <a:pt x="143333" y="118962"/>
                  </a:lnTo>
                  <a:lnTo>
                    <a:pt x="156708" y="145715"/>
                  </a:lnTo>
                  <a:lnTo>
                    <a:pt x="168700" y="159405"/>
                  </a:lnTo>
                  <a:lnTo>
                    <a:pt x="175100" y="163202"/>
                  </a:lnTo>
                  <a:lnTo>
                    <a:pt x="183463" y="165340"/>
                  </a:lnTo>
                  <a:lnTo>
                    <a:pt x="204096" y="1662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555"/>
            <p:cNvSpPr/>
            <p:nvPr/>
          </p:nvSpPr>
          <p:spPr>
            <a:xfrm>
              <a:off x="6751319" y="5654039"/>
              <a:ext cx="7621" cy="335281"/>
            </a:xfrm>
            <a:custGeom>
              <a:avLst/>
              <a:gdLst/>
              <a:ahLst/>
              <a:cxnLst/>
              <a:rect l="0" t="0" r="0" b="0"/>
              <a:pathLst>
                <a:path w="7621" h="335281">
                  <a:moveTo>
                    <a:pt x="0" y="0"/>
                  </a:moveTo>
                  <a:lnTo>
                    <a:pt x="0" y="36112"/>
                  </a:lnTo>
                  <a:lnTo>
                    <a:pt x="0" y="73838"/>
                  </a:lnTo>
                  <a:lnTo>
                    <a:pt x="0" y="105980"/>
                  </a:lnTo>
                  <a:lnTo>
                    <a:pt x="0" y="139210"/>
                  </a:lnTo>
                  <a:lnTo>
                    <a:pt x="0" y="173610"/>
                  </a:lnTo>
                  <a:lnTo>
                    <a:pt x="0" y="205252"/>
                  </a:lnTo>
                  <a:lnTo>
                    <a:pt x="0" y="242239"/>
                  </a:lnTo>
                  <a:lnTo>
                    <a:pt x="0" y="278395"/>
                  </a:lnTo>
                  <a:lnTo>
                    <a:pt x="0" y="313653"/>
                  </a:lnTo>
                  <a:lnTo>
                    <a:pt x="847" y="322282"/>
                  </a:lnTo>
                  <a:lnTo>
                    <a:pt x="7620" y="3352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556"/>
            <p:cNvSpPr/>
            <p:nvPr/>
          </p:nvSpPr>
          <p:spPr>
            <a:xfrm>
              <a:off x="7041398" y="5791331"/>
              <a:ext cx="182363" cy="197989"/>
            </a:xfrm>
            <a:custGeom>
              <a:avLst/>
              <a:gdLst/>
              <a:ahLst/>
              <a:cxnLst/>
              <a:rect l="0" t="0" r="0" b="0"/>
              <a:pathLst>
                <a:path w="182363" h="197989">
                  <a:moveTo>
                    <a:pt x="182362" y="37969"/>
                  </a:moveTo>
                  <a:lnTo>
                    <a:pt x="182362" y="33923"/>
                  </a:lnTo>
                  <a:lnTo>
                    <a:pt x="180103" y="29679"/>
                  </a:lnTo>
                  <a:lnTo>
                    <a:pt x="177125" y="24971"/>
                  </a:lnTo>
                  <a:lnTo>
                    <a:pt x="174601" y="17560"/>
                  </a:lnTo>
                  <a:lnTo>
                    <a:pt x="171010" y="12529"/>
                  </a:lnTo>
                  <a:lnTo>
                    <a:pt x="160184" y="4937"/>
                  </a:lnTo>
                  <a:lnTo>
                    <a:pt x="150296" y="1370"/>
                  </a:lnTo>
                  <a:lnTo>
                    <a:pt x="119534" y="0"/>
                  </a:lnTo>
                  <a:lnTo>
                    <a:pt x="89706" y="11215"/>
                  </a:lnTo>
                  <a:lnTo>
                    <a:pt x="63562" y="21480"/>
                  </a:lnTo>
                  <a:lnTo>
                    <a:pt x="29202" y="50002"/>
                  </a:lnTo>
                  <a:lnTo>
                    <a:pt x="18899" y="62790"/>
                  </a:lnTo>
                  <a:lnTo>
                    <a:pt x="3418" y="93950"/>
                  </a:lnTo>
                  <a:lnTo>
                    <a:pt x="0" y="125711"/>
                  </a:lnTo>
                  <a:lnTo>
                    <a:pt x="4227" y="136514"/>
                  </a:lnTo>
                  <a:lnTo>
                    <a:pt x="20739" y="157246"/>
                  </a:lnTo>
                  <a:lnTo>
                    <a:pt x="39365" y="168513"/>
                  </a:lnTo>
                  <a:lnTo>
                    <a:pt x="75917" y="182546"/>
                  </a:lnTo>
                  <a:lnTo>
                    <a:pt x="98611" y="188051"/>
                  </a:lnTo>
                  <a:lnTo>
                    <a:pt x="119164" y="191939"/>
                  </a:lnTo>
                  <a:lnTo>
                    <a:pt x="136641" y="19798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51" name="Picture 7" descr="dna-art-forbes"/>
          <p:cNvPicPr>
            <a:picLocks noChangeAspect="1" noChangeArrowheads="1"/>
          </p:cNvPicPr>
          <p:nvPr/>
        </p:nvPicPr>
        <p:blipFill>
          <a:blip r:embed="rId2" cstate="print"/>
          <a:srcRect/>
          <a:stretch>
            <a:fillRect/>
          </a:stretch>
        </p:blipFill>
        <p:spPr bwMode="auto">
          <a:xfrm>
            <a:off x="0" y="0"/>
            <a:ext cx="5562600" cy="4095750"/>
          </a:xfrm>
          <a:prstGeom prst="rect">
            <a:avLst/>
          </a:prstGeom>
          <a:noFill/>
        </p:spPr>
      </p:pic>
      <p:pic>
        <p:nvPicPr>
          <p:cNvPr id="134149" name="Picture 5" descr="DNA-art-for-living-room"/>
          <p:cNvPicPr>
            <a:picLocks noChangeAspect="1" noChangeArrowheads="1"/>
          </p:cNvPicPr>
          <p:nvPr/>
        </p:nvPicPr>
        <p:blipFill>
          <a:blip r:embed="rId3" cstate="print"/>
          <a:srcRect/>
          <a:stretch>
            <a:fillRect/>
          </a:stretch>
        </p:blipFill>
        <p:spPr bwMode="auto">
          <a:xfrm>
            <a:off x="3075987" y="2819400"/>
            <a:ext cx="6068013" cy="4038600"/>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kitty-fun.tripod.com/sitebuildercontent/sitebuilderpictures/.pond/clone.jpg.w300h229.jpg"/>
          <p:cNvPicPr>
            <a:picLocks noChangeAspect="1" noChangeArrowheads="1"/>
          </p:cNvPicPr>
          <p:nvPr/>
        </p:nvPicPr>
        <p:blipFill>
          <a:blip r:embed="rId2" r:link="rId3" cstate="print"/>
          <a:srcRect/>
          <a:stretch>
            <a:fillRect/>
          </a:stretch>
        </p:blipFill>
        <p:spPr bwMode="auto">
          <a:xfrm>
            <a:off x="609600" y="457200"/>
            <a:ext cx="7924800" cy="6048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8066"/>
                                        </p:tgtEl>
                                        <p:attrNameLst>
                                          <p:attrName>style.visibility</p:attrName>
                                        </p:attrNameLst>
                                      </p:cBhvr>
                                      <p:to>
                                        <p:strVal val="visible"/>
                                      </p:to>
                                    </p:set>
                                    <p:animEffect transition="in" filter="checkerboard(across)">
                                      <p:cBhvr>
                                        <p:cTn id="7" dur="500"/>
                                        <p:tgtEl>
                                          <p:spTgt spid="88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WordArt 2"/>
          <p:cNvSpPr>
            <a:spLocks noChangeArrowheads="1" noChangeShapeType="1" noTextEdit="1"/>
          </p:cNvSpPr>
          <p:nvPr/>
        </p:nvSpPr>
        <p:spPr bwMode="auto">
          <a:xfrm>
            <a:off x="228600" y="457200"/>
            <a:ext cx="4572000" cy="533400"/>
          </a:xfrm>
          <a:prstGeom prst="rect">
            <a:avLst/>
          </a:prstGeom>
        </p:spPr>
        <p:txBody>
          <a:bodyPr wrap="none" fromWordArt="1">
            <a:prstTxWarp prst="textPlain">
              <a:avLst>
                <a:gd name="adj" fmla="val 50000"/>
              </a:avLst>
            </a:prstTxWarp>
          </a:bodyPr>
          <a:lstStyle/>
          <a:p>
            <a:pPr algn="ctr"/>
            <a:r>
              <a:rPr lang="en-US" sz="3600" kern="10">
                <a:ln w="25400">
                  <a:solidFill>
                    <a:srgbClr val="000000"/>
                  </a:solidFill>
                  <a:round/>
                  <a:headEnd/>
                  <a:tailEnd/>
                </a:ln>
                <a:solidFill>
                  <a:srgbClr val="CCFFCC"/>
                </a:solidFill>
                <a:latin typeface="Arial Black"/>
              </a:rPr>
              <a:t>Cloning</a:t>
            </a:r>
          </a:p>
        </p:txBody>
      </p:sp>
      <p:pic>
        <p:nvPicPr>
          <p:cNvPr id="126978" name="Picture 3" descr="Image: Father and clone"/>
          <p:cNvPicPr>
            <a:picLocks noChangeAspect="1" noChangeArrowheads="1"/>
          </p:cNvPicPr>
          <p:nvPr/>
        </p:nvPicPr>
        <p:blipFill>
          <a:blip r:embed="rId2" r:link="rId3" cstate="print"/>
          <a:srcRect/>
          <a:stretch>
            <a:fillRect/>
          </a:stretch>
        </p:blipFill>
        <p:spPr bwMode="auto">
          <a:xfrm>
            <a:off x="5727700" y="0"/>
            <a:ext cx="3416300" cy="3657600"/>
          </a:xfrm>
          <a:prstGeom prst="rect">
            <a:avLst/>
          </a:prstGeom>
          <a:noFill/>
          <a:ln w="9525">
            <a:noFill/>
            <a:miter lim="800000"/>
            <a:headEnd/>
            <a:tailEnd/>
          </a:ln>
        </p:spPr>
      </p:pic>
      <p:pic>
        <p:nvPicPr>
          <p:cNvPr id="126979" name="Picture 4" descr="http://english.people.com.cn/english/200003/15/images/pigs.gif"/>
          <p:cNvPicPr>
            <a:picLocks noChangeAspect="1" noChangeArrowheads="1"/>
          </p:cNvPicPr>
          <p:nvPr/>
        </p:nvPicPr>
        <p:blipFill>
          <a:blip r:embed="rId4" r:link="rId5" cstate="print"/>
          <a:srcRect/>
          <a:stretch>
            <a:fillRect/>
          </a:stretch>
        </p:blipFill>
        <p:spPr bwMode="auto">
          <a:xfrm>
            <a:off x="5410200" y="4040188"/>
            <a:ext cx="3733800" cy="2817812"/>
          </a:xfrm>
          <a:prstGeom prst="rect">
            <a:avLst/>
          </a:prstGeom>
          <a:noFill/>
          <a:ln w="9525">
            <a:noFill/>
            <a:miter lim="800000"/>
            <a:headEnd/>
            <a:tailEnd/>
          </a:ln>
        </p:spPr>
      </p:pic>
      <p:pic>
        <p:nvPicPr>
          <p:cNvPr id="126980" name="Picture 5" descr="http://www.crystalinks.com/clone_dolly.jpg"/>
          <p:cNvPicPr>
            <a:picLocks noChangeAspect="1" noChangeArrowheads="1"/>
          </p:cNvPicPr>
          <p:nvPr/>
        </p:nvPicPr>
        <p:blipFill>
          <a:blip r:embed="rId6" r:link="rId7" cstate="print"/>
          <a:srcRect/>
          <a:stretch>
            <a:fillRect/>
          </a:stretch>
        </p:blipFill>
        <p:spPr bwMode="auto">
          <a:xfrm>
            <a:off x="0" y="3352800"/>
            <a:ext cx="2960688"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4"/>
          <p:cNvPicPr>
            <a:picLocks noChangeAspect="1" noChangeArrowheads="1"/>
          </p:cNvPicPr>
          <p:nvPr/>
        </p:nvPicPr>
        <p:blipFill>
          <a:blip r:embed="rId2" cstate="print"/>
          <a:srcRect/>
          <a:stretch>
            <a:fillRect/>
          </a:stretch>
        </p:blipFill>
        <p:spPr bwMode="auto">
          <a:xfrm>
            <a:off x="0" y="0"/>
            <a:ext cx="2819400" cy="1763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http://www.mrlwesternregion.org/images/dolly_cloning.JPG"/>
          <p:cNvPicPr>
            <a:picLocks noChangeAspect="1" noChangeArrowheads="1"/>
          </p:cNvPicPr>
          <p:nvPr/>
        </p:nvPicPr>
        <p:blipFill>
          <a:blip r:embed="rId2" r:link="rId3" cstate="print"/>
          <a:srcRect/>
          <a:stretch>
            <a:fillRect/>
          </a:stretch>
        </p:blipFill>
        <p:spPr bwMode="auto">
          <a:xfrm>
            <a:off x="0" y="0"/>
            <a:ext cx="9144000" cy="6858000"/>
          </a:xfrm>
          <a:prstGeom prst="rect">
            <a:avLst/>
          </a:prstGeom>
          <a:noFill/>
          <a:ln w="9525">
            <a:noFill/>
            <a:miter lim="800000"/>
            <a:headEnd/>
            <a:tailEnd/>
          </a:ln>
        </p:spPr>
      </p:pic>
      <p:sp>
        <p:nvSpPr>
          <p:cNvPr id="90115" name="Rectangle 3"/>
          <p:cNvSpPr>
            <a:spLocks noChangeArrowheads="1"/>
          </p:cNvSpPr>
          <p:nvPr/>
        </p:nvSpPr>
        <p:spPr bwMode="auto">
          <a:xfrm>
            <a:off x="0" y="0"/>
            <a:ext cx="4953000" cy="2590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0116" name="Rectangle 4"/>
          <p:cNvSpPr>
            <a:spLocks noChangeArrowheads="1"/>
          </p:cNvSpPr>
          <p:nvPr/>
        </p:nvSpPr>
        <p:spPr bwMode="auto">
          <a:xfrm>
            <a:off x="0" y="2590800"/>
            <a:ext cx="4953000" cy="13716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0117" name="Rectangle 5"/>
          <p:cNvSpPr>
            <a:spLocks noChangeArrowheads="1"/>
          </p:cNvSpPr>
          <p:nvPr/>
        </p:nvSpPr>
        <p:spPr bwMode="auto">
          <a:xfrm>
            <a:off x="0" y="3962400"/>
            <a:ext cx="4953000" cy="762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0118" name="Rectangle 6"/>
          <p:cNvSpPr>
            <a:spLocks noChangeArrowheads="1"/>
          </p:cNvSpPr>
          <p:nvPr/>
        </p:nvSpPr>
        <p:spPr bwMode="auto">
          <a:xfrm>
            <a:off x="3200400" y="4724400"/>
            <a:ext cx="1752600" cy="21336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0119" name="Rectangle 7"/>
          <p:cNvSpPr>
            <a:spLocks noChangeArrowheads="1"/>
          </p:cNvSpPr>
          <p:nvPr/>
        </p:nvSpPr>
        <p:spPr bwMode="auto">
          <a:xfrm>
            <a:off x="0" y="4724400"/>
            <a:ext cx="3200400" cy="21336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0120" name="Rectangle 8"/>
          <p:cNvSpPr>
            <a:spLocks noChangeArrowheads="1"/>
          </p:cNvSpPr>
          <p:nvPr/>
        </p:nvSpPr>
        <p:spPr bwMode="auto">
          <a:xfrm>
            <a:off x="4953000" y="0"/>
            <a:ext cx="4191000" cy="2438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0121" name="Rectangle 9"/>
          <p:cNvSpPr>
            <a:spLocks noChangeArrowheads="1"/>
          </p:cNvSpPr>
          <p:nvPr/>
        </p:nvSpPr>
        <p:spPr bwMode="auto">
          <a:xfrm>
            <a:off x="4953000" y="2438400"/>
            <a:ext cx="4191000" cy="1447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0122" name="Rectangle 10"/>
          <p:cNvSpPr>
            <a:spLocks noChangeArrowheads="1"/>
          </p:cNvSpPr>
          <p:nvPr/>
        </p:nvSpPr>
        <p:spPr bwMode="auto">
          <a:xfrm>
            <a:off x="6934200" y="3886200"/>
            <a:ext cx="2209800" cy="2971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0123" name="Rectangle 11"/>
          <p:cNvSpPr>
            <a:spLocks noChangeArrowheads="1"/>
          </p:cNvSpPr>
          <p:nvPr/>
        </p:nvSpPr>
        <p:spPr bwMode="auto">
          <a:xfrm>
            <a:off x="4953000" y="3886200"/>
            <a:ext cx="2057400" cy="2971800"/>
          </a:xfrm>
          <a:prstGeom prst="rect">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90115"/>
                                        </p:tgtEl>
                                      </p:cBhvr>
                                    </p:animEffect>
                                    <p:set>
                                      <p:cBhvr>
                                        <p:cTn id="7" dur="1" fill="hold">
                                          <p:stCondLst>
                                            <p:cond delay="499"/>
                                          </p:stCondLst>
                                        </p:cTn>
                                        <p:tgtEl>
                                          <p:spTgt spid="901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90116"/>
                                        </p:tgtEl>
                                      </p:cBhvr>
                                    </p:animEffect>
                                    <p:set>
                                      <p:cBhvr>
                                        <p:cTn id="12" dur="1" fill="hold">
                                          <p:stCondLst>
                                            <p:cond delay="499"/>
                                          </p:stCondLst>
                                        </p:cTn>
                                        <p:tgtEl>
                                          <p:spTgt spid="901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0" nodeType="clickEffect">
                                  <p:stCondLst>
                                    <p:cond delay="0"/>
                                  </p:stCondLst>
                                  <p:childTnLst>
                                    <p:animEffect transition="out" filter="checkerboard(across)">
                                      <p:cBhvr>
                                        <p:cTn id="16" dur="500"/>
                                        <p:tgtEl>
                                          <p:spTgt spid="90117"/>
                                        </p:tgtEl>
                                      </p:cBhvr>
                                    </p:animEffect>
                                    <p:set>
                                      <p:cBhvr>
                                        <p:cTn id="17" dur="1" fill="hold">
                                          <p:stCondLst>
                                            <p:cond delay="499"/>
                                          </p:stCondLst>
                                        </p:cTn>
                                        <p:tgtEl>
                                          <p:spTgt spid="901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0" nodeType="clickEffect">
                                  <p:stCondLst>
                                    <p:cond delay="0"/>
                                  </p:stCondLst>
                                  <p:childTnLst>
                                    <p:animEffect transition="out" filter="checkerboard(across)">
                                      <p:cBhvr>
                                        <p:cTn id="21" dur="500"/>
                                        <p:tgtEl>
                                          <p:spTgt spid="90118"/>
                                        </p:tgtEl>
                                      </p:cBhvr>
                                    </p:animEffect>
                                    <p:set>
                                      <p:cBhvr>
                                        <p:cTn id="22" dur="1" fill="hold">
                                          <p:stCondLst>
                                            <p:cond delay="499"/>
                                          </p:stCondLst>
                                        </p:cTn>
                                        <p:tgtEl>
                                          <p:spTgt spid="901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0" nodeType="clickEffect">
                                  <p:stCondLst>
                                    <p:cond delay="0"/>
                                  </p:stCondLst>
                                  <p:childTnLst>
                                    <p:animEffect transition="out" filter="checkerboard(across)">
                                      <p:cBhvr>
                                        <p:cTn id="26" dur="500"/>
                                        <p:tgtEl>
                                          <p:spTgt spid="90119"/>
                                        </p:tgtEl>
                                      </p:cBhvr>
                                    </p:animEffect>
                                    <p:set>
                                      <p:cBhvr>
                                        <p:cTn id="27" dur="1" fill="hold">
                                          <p:stCondLst>
                                            <p:cond delay="499"/>
                                          </p:stCondLst>
                                        </p:cTn>
                                        <p:tgtEl>
                                          <p:spTgt spid="9011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grpId="0" nodeType="clickEffect">
                                  <p:stCondLst>
                                    <p:cond delay="0"/>
                                  </p:stCondLst>
                                  <p:childTnLst>
                                    <p:animEffect transition="out" filter="checkerboard(across)">
                                      <p:cBhvr>
                                        <p:cTn id="31" dur="500"/>
                                        <p:tgtEl>
                                          <p:spTgt spid="90120"/>
                                        </p:tgtEl>
                                      </p:cBhvr>
                                    </p:animEffect>
                                    <p:set>
                                      <p:cBhvr>
                                        <p:cTn id="32" dur="1" fill="hold">
                                          <p:stCondLst>
                                            <p:cond delay="499"/>
                                          </p:stCondLst>
                                        </p:cTn>
                                        <p:tgtEl>
                                          <p:spTgt spid="901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grpId="0" nodeType="clickEffect">
                                  <p:stCondLst>
                                    <p:cond delay="0"/>
                                  </p:stCondLst>
                                  <p:childTnLst>
                                    <p:animEffect transition="out" filter="checkerboard(across)">
                                      <p:cBhvr>
                                        <p:cTn id="36" dur="500"/>
                                        <p:tgtEl>
                                          <p:spTgt spid="90121"/>
                                        </p:tgtEl>
                                      </p:cBhvr>
                                    </p:animEffect>
                                    <p:set>
                                      <p:cBhvr>
                                        <p:cTn id="37" dur="1" fill="hold">
                                          <p:stCondLst>
                                            <p:cond delay="499"/>
                                          </p:stCondLst>
                                        </p:cTn>
                                        <p:tgtEl>
                                          <p:spTgt spid="9012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 presetClass="exit" presetSubtype="10" fill="hold" grpId="0" nodeType="clickEffect">
                                  <p:stCondLst>
                                    <p:cond delay="0"/>
                                  </p:stCondLst>
                                  <p:childTnLst>
                                    <p:animEffect transition="out" filter="checkerboard(across)">
                                      <p:cBhvr>
                                        <p:cTn id="41" dur="500"/>
                                        <p:tgtEl>
                                          <p:spTgt spid="90122"/>
                                        </p:tgtEl>
                                      </p:cBhvr>
                                    </p:animEffect>
                                    <p:set>
                                      <p:cBhvr>
                                        <p:cTn id="42" dur="1" fill="hold">
                                          <p:stCondLst>
                                            <p:cond delay="499"/>
                                          </p:stCondLst>
                                        </p:cTn>
                                        <p:tgtEl>
                                          <p:spTgt spid="901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 presetClass="exit" presetSubtype="10" fill="hold" grpId="0" nodeType="clickEffect">
                                  <p:stCondLst>
                                    <p:cond delay="0"/>
                                  </p:stCondLst>
                                  <p:childTnLst>
                                    <p:animEffect transition="out" filter="checkerboard(across)">
                                      <p:cBhvr>
                                        <p:cTn id="46" dur="500"/>
                                        <p:tgtEl>
                                          <p:spTgt spid="90123"/>
                                        </p:tgtEl>
                                      </p:cBhvr>
                                    </p:animEffect>
                                    <p:set>
                                      <p:cBhvr>
                                        <p:cTn id="47" dur="1" fill="hold">
                                          <p:stCondLst>
                                            <p:cond delay="499"/>
                                          </p:stCondLst>
                                        </p:cTn>
                                        <p:tgtEl>
                                          <p:spTgt spid="901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nimBg="1"/>
      <p:bldP spid="90116" grpId="0" animBg="1"/>
      <p:bldP spid="90117" grpId="0" animBg="1"/>
      <p:bldP spid="90118" grpId="0" animBg="1"/>
      <p:bldP spid="90119" grpId="0" animBg="1"/>
      <p:bldP spid="90120" grpId="0" animBg="1"/>
      <p:bldP spid="90121" grpId="0" animBg="1"/>
      <p:bldP spid="90122" grpId="0" animBg="1"/>
      <p:bldP spid="9012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WordArt 4"/>
          <p:cNvSpPr>
            <a:spLocks noChangeArrowheads="1" noChangeShapeType="1" noTextEdit="1"/>
          </p:cNvSpPr>
          <p:nvPr/>
        </p:nvSpPr>
        <p:spPr bwMode="auto">
          <a:xfrm>
            <a:off x="228600" y="304800"/>
            <a:ext cx="8077200" cy="685800"/>
          </a:xfrm>
          <a:prstGeom prst="rect">
            <a:avLst/>
          </a:prstGeom>
        </p:spPr>
        <p:txBody>
          <a:bodyPr wrap="none" fromWordArt="1">
            <a:prstTxWarp prst="textPlain">
              <a:avLst>
                <a:gd name="adj" fmla="val 50000"/>
              </a:avLst>
            </a:prstTxWarp>
          </a:bodyPr>
          <a:lstStyle/>
          <a:p>
            <a:pPr algn="ctr"/>
            <a:r>
              <a:rPr lang="en-US" sz="2000" kern="10">
                <a:ln w="34925">
                  <a:solidFill>
                    <a:srgbClr val="000000"/>
                  </a:solidFill>
                  <a:round/>
                  <a:headEnd/>
                  <a:tailEnd/>
                </a:ln>
                <a:solidFill>
                  <a:srgbClr val="FFFF00"/>
                </a:solidFill>
                <a:latin typeface="Cooper Black"/>
              </a:rPr>
              <a:t>Genes and the Environment</a:t>
            </a:r>
          </a:p>
        </p:txBody>
      </p:sp>
      <p:sp>
        <p:nvSpPr>
          <p:cNvPr id="135173" name="Text Box 5"/>
          <p:cNvSpPr txBox="1">
            <a:spLocks noChangeArrowheads="1"/>
          </p:cNvSpPr>
          <p:nvPr/>
        </p:nvSpPr>
        <p:spPr bwMode="auto">
          <a:xfrm>
            <a:off x="0" y="1143000"/>
            <a:ext cx="8915400" cy="687388"/>
          </a:xfrm>
          <a:prstGeom prst="rect">
            <a:avLst/>
          </a:prstGeom>
          <a:noFill/>
          <a:ln w="9525">
            <a:noFill/>
            <a:miter lim="800000"/>
            <a:headEnd/>
            <a:tailEnd/>
          </a:ln>
          <a:effectLst/>
        </p:spPr>
        <p:txBody>
          <a:bodyPr>
            <a:spAutoFit/>
          </a:bodyPr>
          <a:lstStyle/>
          <a:p>
            <a:r>
              <a:rPr lang="en-US" sz="2100" b="1" u="sng"/>
              <a:t>ENVIRONMENTAL FACTORS MAY INFLUENCE GENETIC TRAITS</a:t>
            </a:r>
            <a:r>
              <a:rPr lang="en-US" sz="2100" b="1"/>
              <a:t>!</a:t>
            </a:r>
            <a:endParaRPr lang="en-US" sz="2100" b="1" i="1"/>
          </a:p>
          <a:p>
            <a:r>
              <a:rPr lang="en-US" i="1"/>
              <a:t>List below at least 3 different examples of this:</a:t>
            </a:r>
          </a:p>
        </p:txBody>
      </p:sp>
      <p:grpSp>
        <p:nvGrpSpPr>
          <p:cNvPr id="135176" name="Group 8"/>
          <p:cNvGrpSpPr>
            <a:grpSpLocks/>
          </p:cNvGrpSpPr>
          <p:nvPr/>
        </p:nvGrpSpPr>
        <p:grpSpPr bwMode="auto">
          <a:xfrm>
            <a:off x="0" y="1990725"/>
            <a:ext cx="9144000" cy="4867275"/>
            <a:chOff x="0" y="1254"/>
            <a:chExt cx="5760" cy="3066"/>
          </a:xfrm>
        </p:grpSpPr>
        <p:pic>
          <p:nvPicPr>
            <p:cNvPr id="135174" name="Picture 6"/>
            <p:cNvPicPr>
              <a:picLocks noChangeAspect="1" noChangeArrowheads="1"/>
            </p:cNvPicPr>
            <p:nvPr/>
          </p:nvPicPr>
          <p:blipFill>
            <a:blip r:embed="rId2" cstate="print"/>
            <a:srcRect/>
            <a:stretch>
              <a:fillRect/>
            </a:stretch>
          </p:blipFill>
          <p:spPr bwMode="auto">
            <a:xfrm>
              <a:off x="0" y="1272"/>
              <a:ext cx="3168" cy="2376"/>
            </a:xfrm>
            <a:prstGeom prst="rect">
              <a:avLst/>
            </a:prstGeom>
            <a:noFill/>
            <a:ln w="9525">
              <a:noFill/>
              <a:miter lim="800000"/>
              <a:headEnd/>
              <a:tailEnd/>
            </a:ln>
            <a:effectLst/>
          </p:spPr>
        </p:pic>
        <p:pic>
          <p:nvPicPr>
            <p:cNvPr id="135175" name="Picture 7" descr="twins"/>
            <p:cNvPicPr>
              <a:picLocks noChangeAspect="1" noChangeArrowheads="1"/>
            </p:cNvPicPr>
            <p:nvPr/>
          </p:nvPicPr>
          <p:blipFill>
            <a:blip r:embed="rId3" cstate="print"/>
            <a:srcRect/>
            <a:stretch>
              <a:fillRect/>
            </a:stretch>
          </p:blipFill>
          <p:spPr bwMode="auto">
            <a:xfrm>
              <a:off x="3318" y="1254"/>
              <a:ext cx="2442" cy="3066"/>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5176"/>
                                        </p:tgtEl>
                                        <p:attrNameLst>
                                          <p:attrName>style.visibility</p:attrName>
                                        </p:attrNameLst>
                                      </p:cBhvr>
                                      <p:to>
                                        <p:strVal val="visible"/>
                                      </p:to>
                                    </p:set>
                                    <p:animEffect transition="in" filter="checkerboard(across)">
                                      <p:cBhvr>
                                        <p:cTn id="7" dur="500"/>
                                        <p:tgtEl>
                                          <p:spTgt spid="135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9" name="Picture 5" descr="kim_kardashian_burnt_c"/>
          <p:cNvPicPr>
            <a:picLocks noChangeAspect="1" noChangeArrowheads="1"/>
          </p:cNvPicPr>
          <p:nvPr/>
        </p:nvPicPr>
        <p:blipFill>
          <a:blip r:embed="rId2" cstate="print"/>
          <a:srcRect/>
          <a:stretch>
            <a:fillRect/>
          </a:stretch>
        </p:blipFill>
        <p:spPr bwMode="auto">
          <a:xfrm>
            <a:off x="0" y="0"/>
            <a:ext cx="4048125" cy="3057525"/>
          </a:xfrm>
          <a:prstGeom prst="rect">
            <a:avLst/>
          </a:prstGeom>
          <a:noFill/>
        </p:spPr>
      </p:pic>
      <p:pic>
        <p:nvPicPr>
          <p:cNvPr id="139273" name="Picture 9" descr="tanned_feet"/>
          <p:cNvPicPr>
            <a:picLocks noChangeAspect="1" noChangeArrowheads="1"/>
          </p:cNvPicPr>
          <p:nvPr/>
        </p:nvPicPr>
        <p:blipFill>
          <a:blip r:embed="rId3" cstate="print"/>
          <a:srcRect/>
          <a:stretch>
            <a:fillRect/>
          </a:stretch>
        </p:blipFill>
        <p:spPr bwMode="auto">
          <a:xfrm>
            <a:off x="3771900" y="0"/>
            <a:ext cx="5372100" cy="5181600"/>
          </a:xfrm>
          <a:prstGeom prst="rect">
            <a:avLst/>
          </a:prstGeom>
          <a:noFill/>
        </p:spPr>
      </p:pic>
      <p:pic>
        <p:nvPicPr>
          <p:cNvPr id="139275" name="Picture 11" descr="ArmstrongMedical"/>
          <p:cNvPicPr>
            <a:picLocks noChangeAspect="1" noChangeArrowheads="1"/>
          </p:cNvPicPr>
          <p:nvPr/>
        </p:nvPicPr>
        <p:blipFill>
          <a:blip r:embed="rId4" cstate="print"/>
          <a:srcRect/>
          <a:stretch>
            <a:fillRect/>
          </a:stretch>
        </p:blipFill>
        <p:spPr bwMode="auto">
          <a:xfrm>
            <a:off x="0" y="3048000"/>
            <a:ext cx="3219450" cy="3810000"/>
          </a:xfrm>
          <a:prstGeom prst="rect">
            <a:avLst/>
          </a:prstGeom>
          <a:noFill/>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7" name="Picture 5" descr="ql_hc_img1"/>
          <p:cNvPicPr>
            <a:picLocks noChangeAspect="1" noChangeArrowheads="1"/>
          </p:cNvPicPr>
          <p:nvPr/>
        </p:nvPicPr>
        <p:blipFill>
          <a:blip r:embed="rId2" cstate="print"/>
          <a:srcRect/>
          <a:stretch>
            <a:fillRect/>
          </a:stretch>
        </p:blipFill>
        <p:spPr bwMode="auto">
          <a:xfrm>
            <a:off x="-23813" y="1524000"/>
            <a:ext cx="3452813" cy="3505200"/>
          </a:xfrm>
          <a:prstGeom prst="rect">
            <a:avLst/>
          </a:prstGeom>
          <a:noFill/>
        </p:spPr>
      </p:pic>
      <p:pic>
        <p:nvPicPr>
          <p:cNvPr id="136199" name="Picture 7" descr="blue-hydrangea_49"/>
          <p:cNvPicPr>
            <a:picLocks noChangeAspect="1" noChangeArrowheads="1"/>
          </p:cNvPicPr>
          <p:nvPr/>
        </p:nvPicPr>
        <p:blipFill>
          <a:blip r:embed="rId3" cstate="print"/>
          <a:srcRect/>
          <a:stretch>
            <a:fillRect/>
          </a:stretch>
        </p:blipFill>
        <p:spPr bwMode="auto">
          <a:xfrm>
            <a:off x="4953000" y="0"/>
            <a:ext cx="4191000" cy="3135313"/>
          </a:xfrm>
          <a:prstGeom prst="rect">
            <a:avLst/>
          </a:prstGeom>
          <a:noFill/>
        </p:spPr>
      </p:pic>
      <p:pic>
        <p:nvPicPr>
          <p:cNvPr id="136201" name="Picture 9" descr="pink-hydrangea"/>
          <p:cNvPicPr>
            <a:picLocks noChangeAspect="1" noChangeArrowheads="1"/>
          </p:cNvPicPr>
          <p:nvPr/>
        </p:nvPicPr>
        <p:blipFill>
          <a:blip r:embed="rId4" cstate="print"/>
          <a:srcRect/>
          <a:stretch>
            <a:fillRect/>
          </a:stretch>
        </p:blipFill>
        <p:spPr bwMode="auto">
          <a:xfrm>
            <a:off x="5716588" y="3276600"/>
            <a:ext cx="3427412" cy="3581400"/>
          </a:xfrm>
          <a:prstGeom prst="rect">
            <a:avLst/>
          </a:prstGeom>
          <a:noFill/>
        </p:spPr>
      </p:pic>
      <p:pic>
        <p:nvPicPr>
          <p:cNvPr id="136205" name="Picture 13" descr="25459112_805e12b483"/>
          <p:cNvPicPr>
            <a:picLocks noChangeAspect="1" noChangeArrowheads="1"/>
          </p:cNvPicPr>
          <p:nvPr/>
        </p:nvPicPr>
        <p:blipFill>
          <a:blip r:embed="rId5" cstate="print"/>
          <a:srcRect/>
          <a:stretch>
            <a:fillRect/>
          </a:stretch>
        </p:blipFill>
        <p:spPr bwMode="auto">
          <a:xfrm>
            <a:off x="3251200" y="3276600"/>
            <a:ext cx="2386013" cy="3581400"/>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3" name="Picture 7" descr="animal-camouflage-7"/>
          <p:cNvPicPr>
            <a:picLocks noChangeAspect="1" noChangeArrowheads="1"/>
          </p:cNvPicPr>
          <p:nvPr/>
        </p:nvPicPr>
        <p:blipFill>
          <a:blip r:embed="rId2" cstate="print"/>
          <a:srcRect/>
          <a:stretch>
            <a:fillRect/>
          </a:stretch>
        </p:blipFill>
        <p:spPr bwMode="auto">
          <a:xfrm>
            <a:off x="0" y="0"/>
            <a:ext cx="9144000" cy="3679825"/>
          </a:xfrm>
          <a:prstGeom prst="rect">
            <a:avLst/>
          </a:prstGeom>
          <a:noFill/>
        </p:spPr>
      </p:pic>
      <p:grpSp>
        <p:nvGrpSpPr>
          <p:cNvPr id="137229" name="Group 13"/>
          <p:cNvGrpSpPr>
            <a:grpSpLocks/>
          </p:cNvGrpSpPr>
          <p:nvPr/>
        </p:nvGrpSpPr>
        <p:grpSpPr bwMode="auto">
          <a:xfrm>
            <a:off x="0" y="3636963"/>
            <a:ext cx="9144000" cy="3297237"/>
            <a:chOff x="0" y="2291"/>
            <a:chExt cx="5760" cy="2077"/>
          </a:xfrm>
        </p:grpSpPr>
        <p:pic>
          <p:nvPicPr>
            <p:cNvPr id="137225" name="Picture 9" descr="arctic-hare_218_600x450"/>
            <p:cNvPicPr>
              <a:picLocks noChangeAspect="1" noChangeArrowheads="1"/>
            </p:cNvPicPr>
            <p:nvPr/>
          </p:nvPicPr>
          <p:blipFill>
            <a:blip r:embed="rId3" cstate="print"/>
            <a:srcRect/>
            <a:stretch>
              <a:fillRect/>
            </a:stretch>
          </p:blipFill>
          <p:spPr bwMode="auto">
            <a:xfrm>
              <a:off x="3024" y="2316"/>
              <a:ext cx="2736" cy="2052"/>
            </a:xfrm>
            <a:prstGeom prst="rect">
              <a:avLst/>
            </a:prstGeom>
            <a:noFill/>
          </p:spPr>
        </p:pic>
        <p:pic>
          <p:nvPicPr>
            <p:cNvPr id="137227" name="Picture 11" descr="ARCTIC%20HARE%20SUMMER"/>
            <p:cNvPicPr>
              <a:picLocks noChangeAspect="1" noChangeArrowheads="1"/>
            </p:cNvPicPr>
            <p:nvPr/>
          </p:nvPicPr>
          <p:blipFill>
            <a:blip r:embed="rId4" cstate="print"/>
            <a:srcRect/>
            <a:stretch>
              <a:fillRect/>
            </a:stretch>
          </p:blipFill>
          <p:spPr bwMode="auto">
            <a:xfrm>
              <a:off x="0" y="2291"/>
              <a:ext cx="3120" cy="2077"/>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7229"/>
                                        </p:tgtEl>
                                        <p:attrNameLst>
                                          <p:attrName>style.visibility</p:attrName>
                                        </p:attrNameLst>
                                      </p:cBhvr>
                                      <p:to>
                                        <p:strVal val="visible"/>
                                      </p:to>
                                    </p:set>
                                    <p:animEffect transition="in" filter="checkerboard(across)">
                                      <p:cBhvr>
                                        <p:cTn id="7" dur="500"/>
                                        <p:tgtEl>
                                          <p:spTgt spid="137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5" name="Picture 5" descr="alligator"/>
          <p:cNvPicPr>
            <a:picLocks noChangeAspect="1" noChangeArrowheads="1"/>
          </p:cNvPicPr>
          <p:nvPr/>
        </p:nvPicPr>
        <p:blipFill>
          <a:blip r:embed="rId2" cstate="print"/>
          <a:srcRect/>
          <a:stretch>
            <a:fillRect/>
          </a:stretch>
        </p:blipFill>
        <p:spPr bwMode="auto">
          <a:xfrm>
            <a:off x="0" y="0"/>
            <a:ext cx="5715000" cy="3762375"/>
          </a:xfrm>
          <a:prstGeom prst="rect">
            <a:avLst/>
          </a:prstGeom>
          <a:noFill/>
        </p:spPr>
      </p:pic>
      <p:pic>
        <p:nvPicPr>
          <p:cNvPr id="138247" name="Picture 7" descr="1069414_gender_symbols"/>
          <p:cNvPicPr>
            <a:picLocks noChangeAspect="1" noChangeArrowheads="1"/>
          </p:cNvPicPr>
          <p:nvPr/>
        </p:nvPicPr>
        <p:blipFill>
          <a:blip r:embed="rId3" cstate="print"/>
          <a:srcRect/>
          <a:stretch>
            <a:fillRect/>
          </a:stretch>
        </p:blipFill>
        <p:spPr bwMode="auto">
          <a:xfrm>
            <a:off x="4267200" y="2898775"/>
            <a:ext cx="4533900" cy="370205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5" descr="A scanning electron microscope image of one human papilloma virus "/>
          <p:cNvPicPr>
            <a:picLocks noChangeAspect="1" noChangeArrowheads="1"/>
          </p:cNvPicPr>
          <p:nvPr/>
        </p:nvPicPr>
        <p:blipFill>
          <a:blip r:embed="rId2" cstate="print"/>
          <a:srcRect/>
          <a:stretch>
            <a:fillRect/>
          </a:stretch>
        </p:blipFill>
        <p:spPr bwMode="auto">
          <a:xfrm>
            <a:off x="0" y="0"/>
            <a:ext cx="2351088" cy="3124200"/>
          </a:xfrm>
          <a:prstGeom prst="rect">
            <a:avLst/>
          </a:prstGeom>
          <a:noFill/>
          <a:ln w="9525">
            <a:noFill/>
            <a:miter lim="800000"/>
            <a:headEnd/>
            <a:tailEnd/>
          </a:ln>
        </p:spPr>
      </p:pic>
      <p:pic>
        <p:nvPicPr>
          <p:cNvPr id="25602" name="Picture 9" descr="hpv-HDblue-green%5B1%5D"/>
          <p:cNvPicPr>
            <a:picLocks noChangeAspect="1" noChangeArrowheads="1"/>
          </p:cNvPicPr>
          <p:nvPr/>
        </p:nvPicPr>
        <p:blipFill>
          <a:blip r:embed="rId3" cstate="print"/>
          <a:srcRect/>
          <a:stretch>
            <a:fillRect/>
          </a:stretch>
        </p:blipFill>
        <p:spPr bwMode="auto">
          <a:xfrm>
            <a:off x="0" y="2546350"/>
            <a:ext cx="6858000" cy="4311650"/>
          </a:xfrm>
          <a:prstGeom prst="rect">
            <a:avLst/>
          </a:prstGeom>
          <a:noFill/>
          <a:ln w="9525">
            <a:noFill/>
            <a:miter lim="800000"/>
            <a:headEnd/>
            <a:tailEnd/>
          </a:ln>
        </p:spPr>
      </p:pic>
      <p:pic>
        <p:nvPicPr>
          <p:cNvPr id="25603" name="Picture 7" descr="?m=02&amp;d=20090515&amp;t=2&amp;i=10138562&amp;w=460&amp;fh=&amp;fw=&amp;ll=&amp;pl=&amp;r=2009-05-15T205015Z_01_BTRE54E1LVX00_RTROPTP_0_VDBYPAP071396-01"/>
          <p:cNvPicPr>
            <a:picLocks noChangeAspect="1" noChangeArrowheads="1"/>
          </p:cNvPicPr>
          <p:nvPr/>
        </p:nvPicPr>
        <p:blipFill>
          <a:blip r:embed="rId4" cstate="print"/>
          <a:srcRect/>
          <a:stretch>
            <a:fillRect/>
          </a:stretch>
        </p:blipFill>
        <p:spPr bwMode="auto">
          <a:xfrm>
            <a:off x="4857750" y="0"/>
            <a:ext cx="4286250" cy="3105150"/>
          </a:xfrm>
          <a:prstGeom prst="rect">
            <a:avLst/>
          </a:prstGeom>
          <a:noFill/>
          <a:ln w="9525">
            <a:noFill/>
            <a:miter lim="800000"/>
            <a:headEnd/>
            <a:tailEnd/>
          </a:ln>
        </p:spPr>
      </p:pic>
      <p:sp>
        <p:nvSpPr>
          <p:cNvPr id="93194" name="WordArt 10"/>
          <p:cNvSpPr>
            <a:spLocks noChangeArrowheads="1" noChangeShapeType="1" noTextEdit="1"/>
          </p:cNvSpPr>
          <p:nvPr/>
        </p:nvSpPr>
        <p:spPr bwMode="auto">
          <a:xfrm>
            <a:off x="2362200" y="914400"/>
            <a:ext cx="2514600" cy="1524000"/>
          </a:xfrm>
          <a:prstGeom prst="rect">
            <a:avLst/>
          </a:prstGeom>
        </p:spPr>
        <p:txBody>
          <a:bodyPr wrap="none" fromWordArt="1">
            <a:prstTxWarp prst="textPlain">
              <a:avLst>
                <a:gd name="adj" fmla="val 50000"/>
              </a:avLst>
            </a:prstTxWarp>
          </a:bodyPr>
          <a:lstStyle/>
          <a:p>
            <a:pPr algn="ctr"/>
            <a:r>
              <a:rPr lang="en-US" sz="3600" kern="10">
                <a:ln w="25400">
                  <a:solidFill>
                    <a:srgbClr val="000000"/>
                  </a:solidFill>
                  <a:round/>
                  <a:headEnd/>
                  <a:tailEnd/>
                </a:ln>
                <a:gradFill rotWithShape="1">
                  <a:gsLst>
                    <a:gs pos="0">
                      <a:srgbClr val="FFFF00"/>
                    </a:gs>
                    <a:gs pos="100000">
                      <a:srgbClr val="FF9900"/>
                    </a:gs>
                  </a:gsLst>
                  <a:path path="rect">
                    <a:fillToRect l="50000" t="50000" r="50000" b="50000"/>
                  </a:path>
                </a:gradFill>
                <a:latin typeface="Cooper Black"/>
              </a:rPr>
              <a:t>HPV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3194"/>
                                        </p:tgtEl>
                                        <p:attrNameLst>
                                          <p:attrName>style.visibility</p:attrName>
                                        </p:attrNameLst>
                                      </p:cBhvr>
                                      <p:to>
                                        <p:strVal val="visible"/>
                                      </p:to>
                                    </p:set>
                                    <p:animEffect transition="in" filter="checkerboard(across)">
                                      <p:cBhvr>
                                        <p:cTn id="7" dur="500"/>
                                        <p:tgtEl>
                                          <p:spTgt spid="93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
          <p:cNvPicPr>
            <a:picLocks noChangeAspect="1" noChangeArrowheads="1"/>
          </p:cNvPicPr>
          <p:nvPr/>
        </p:nvPicPr>
        <p:blipFill>
          <a:blip r:embed="rId2" cstate="print"/>
          <a:srcRect/>
          <a:stretch>
            <a:fillRect/>
          </a:stretch>
        </p:blipFill>
        <p:spPr bwMode="auto">
          <a:xfrm>
            <a:off x="0" y="0"/>
            <a:ext cx="6019800" cy="2174875"/>
          </a:xfrm>
          <a:prstGeom prst="rect">
            <a:avLst/>
          </a:prstGeom>
          <a:noFill/>
          <a:ln w="9525">
            <a:noFill/>
            <a:miter lim="800000"/>
            <a:headEnd/>
            <a:tailEnd/>
          </a:ln>
        </p:spPr>
      </p:pic>
      <p:pic>
        <p:nvPicPr>
          <p:cNvPr id="26626" name="Picture 5"/>
          <p:cNvPicPr>
            <a:picLocks noChangeAspect="1" noChangeArrowheads="1"/>
          </p:cNvPicPr>
          <p:nvPr/>
        </p:nvPicPr>
        <p:blipFill>
          <a:blip r:embed="rId3" cstate="print"/>
          <a:srcRect/>
          <a:stretch>
            <a:fillRect/>
          </a:stretch>
        </p:blipFill>
        <p:spPr bwMode="auto">
          <a:xfrm>
            <a:off x="5638800" y="2895600"/>
            <a:ext cx="3505200" cy="2627313"/>
          </a:xfrm>
          <a:prstGeom prst="rect">
            <a:avLst/>
          </a:prstGeom>
          <a:noFill/>
          <a:ln w="9525">
            <a:noFill/>
            <a:miter lim="800000"/>
            <a:headEnd/>
            <a:tailEnd/>
          </a:ln>
        </p:spPr>
      </p:pic>
      <p:sp>
        <p:nvSpPr>
          <p:cNvPr id="95238" name="Text Box 6"/>
          <p:cNvSpPr txBox="1">
            <a:spLocks noChangeArrowheads="1"/>
          </p:cNvSpPr>
          <p:nvPr/>
        </p:nvSpPr>
        <p:spPr bwMode="auto">
          <a:xfrm>
            <a:off x="76200" y="2209800"/>
            <a:ext cx="7696200" cy="946150"/>
          </a:xfrm>
          <a:prstGeom prst="rect">
            <a:avLst/>
          </a:prstGeom>
          <a:noFill/>
          <a:ln w="9525">
            <a:noFill/>
            <a:miter lim="800000"/>
            <a:headEnd/>
            <a:tailEnd/>
          </a:ln>
        </p:spPr>
        <p:txBody>
          <a:bodyPr>
            <a:spAutoFit/>
          </a:bodyPr>
          <a:lstStyle/>
          <a:p>
            <a:pPr>
              <a:spcBef>
                <a:spcPct val="50000"/>
              </a:spcBef>
            </a:pPr>
            <a:r>
              <a:rPr lang="en-US" sz="2800" b="1"/>
              <a:t>It is suspected that 75-80% of all sexually active people have HPV.</a:t>
            </a:r>
          </a:p>
        </p:txBody>
      </p:sp>
      <p:sp>
        <p:nvSpPr>
          <p:cNvPr id="95239" name="Text Box 7"/>
          <p:cNvSpPr txBox="1">
            <a:spLocks noChangeArrowheads="1"/>
          </p:cNvSpPr>
          <p:nvPr/>
        </p:nvSpPr>
        <p:spPr bwMode="auto">
          <a:xfrm>
            <a:off x="76200" y="3352800"/>
            <a:ext cx="5562600" cy="946150"/>
          </a:xfrm>
          <a:prstGeom prst="rect">
            <a:avLst/>
          </a:prstGeom>
          <a:noFill/>
          <a:ln w="9525">
            <a:noFill/>
            <a:miter lim="800000"/>
            <a:headEnd/>
            <a:tailEnd/>
          </a:ln>
        </p:spPr>
        <p:txBody>
          <a:bodyPr>
            <a:spAutoFit/>
          </a:bodyPr>
          <a:lstStyle/>
          <a:p>
            <a:pPr>
              <a:spcBef>
                <a:spcPct val="50000"/>
              </a:spcBef>
            </a:pPr>
            <a:r>
              <a:rPr lang="en-US" sz="2800" b="1"/>
              <a:t>6 million people are diagnosed each year with HPV.</a:t>
            </a:r>
          </a:p>
        </p:txBody>
      </p:sp>
      <p:sp>
        <p:nvSpPr>
          <p:cNvPr id="95240" name="Text Box 8"/>
          <p:cNvSpPr txBox="1">
            <a:spLocks noChangeArrowheads="1"/>
          </p:cNvSpPr>
          <p:nvPr/>
        </p:nvSpPr>
        <p:spPr bwMode="auto">
          <a:xfrm>
            <a:off x="76200" y="4648200"/>
            <a:ext cx="5562600" cy="946150"/>
          </a:xfrm>
          <a:prstGeom prst="rect">
            <a:avLst/>
          </a:prstGeom>
          <a:noFill/>
          <a:ln w="9525">
            <a:noFill/>
            <a:miter lim="800000"/>
            <a:headEnd/>
            <a:tailEnd/>
          </a:ln>
        </p:spPr>
        <p:txBody>
          <a:bodyPr>
            <a:spAutoFit/>
          </a:bodyPr>
          <a:lstStyle/>
          <a:p>
            <a:pPr>
              <a:spcBef>
                <a:spcPct val="50000"/>
              </a:spcBef>
            </a:pPr>
            <a:r>
              <a:rPr lang="en-US" sz="2800" b="1"/>
              <a:t>HPV attacks the epidermal cells of the cervix.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5238"/>
                                        </p:tgtEl>
                                        <p:attrNameLst>
                                          <p:attrName>style.visibility</p:attrName>
                                        </p:attrNameLst>
                                      </p:cBhvr>
                                      <p:to>
                                        <p:strVal val="visible"/>
                                      </p:to>
                                    </p:set>
                                    <p:animEffect transition="in" filter="checkerboard(across)">
                                      <p:cBhvr>
                                        <p:cTn id="7" dur="500"/>
                                        <p:tgtEl>
                                          <p:spTgt spid="9523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5239"/>
                                        </p:tgtEl>
                                        <p:attrNameLst>
                                          <p:attrName>style.visibility</p:attrName>
                                        </p:attrNameLst>
                                      </p:cBhvr>
                                      <p:to>
                                        <p:strVal val="visible"/>
                                      </p:to>
                                    </p:set>
                                    <p:animEffect transition="in" filter="checkerboard(across)">
                                      <p:cBhvr>
                                        <p:cTn id="12" dur="500"/>
                                        <p:tgtEl>
                                          <p:spTgt spid="9523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5240"/>
                                        </p:tgtEl>
                                        <p:attrNameLst>
                                          <p:attrName>style.visibility</p:attrName>
                                        </p:attrNameLst>
                                      </p:cBhvr>
                                      <p:to>
                                        <p:strVal val="visible"/>
                                      </p:to>
                                    </p:set>
                                    <p:animEffect transition="in" filter="checkerboard(across)">
                                      <p:cBhvr>
                                        <p:cTn id="17" dur="500"/>
                                        <p:tgtEl>
                                          <p:spTgt spid="95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8" grpId="0"/>
      <p:bldP spid="95239" grpId="0"/>
      <p:bldP spid="952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p:cNvPicPr>
            <a:picLocks noChangeAspect="1" noChangeArrowheads="1"/>
          </p:cNvPicPr>
          <p:nvPr/>
        </p:nvPicPr>
        <p:blipFill>
          <a:blip r:embed="rId2" cstate="print"/>
          <a:srcRect/>
          <a:stretch>
            <a:fillRect/>
          </a:stretch>
        </p:blipFill>
        <p:spPr bwMode="auto">
          <a:xfrm>
            <a:off x="0" y="0"/>
            <a:ext cx="5181600" cy="2474913"/>
          </a:xfrm>
          <a:prstGeom prst="rect">
            <a:avLst/>
          </a:prstGeom>
          <a:noFill/>
          <a:ln w="9525">
            <a:noFill/>
            <a:miter lim="800000"/>
            <a:headEnd/>
            <a:tailEnd/>
          </a:ln>
        </p:spPr>
      </p:pic>
      <p:sp>
        <p:nvSpPr>
          <p:cNvPr id="96263" name="Text Box 7"/>
          <p:cNvSpPr txBox="1">
            <a:spLocks noChangeArrowheads="1"/>
          </p:cNvSpPr>
          <p:nvPr/>
        </p:nvSpPr>
        <p:spPr bwMode="auto">
          <a:xfrm>
            <a:off x="5410200" y="152400"/>
            <a:ext cx="3733800" cy="2246313"/>
          </a:xfrm>
          <a:prstGeom prst="rect">
            <a:avLst/>
          </a:prstGeom>
          <a:noFill/>
          <a:ln w="9525">
            <a:noFill/>
            <a:miter lim="800000"/>
            <a:headEnd/>
            <a:tailEnd/>
          </a:ln>
        </p:spPr>
        <p:txBody>
          <a:bodyPr>
            <a:spAutoFit/>
          </a:bodyPr>
          <a:lstStyle/>
          <a:p>
            <a:pPr>
              <a:spcBef>
                <a:spcPct val="50000"/>
              </a:spcBef>
            </a:pPr>
            <a:r>
              <a:rPr lang="en-US" sz="2800" b="1"/>
              <a:t>Fairly recent vaccine.  Began use in June 2006 for people between the ages of 9 and 26.</a:t>
            </a:r>
          </a:p>
        </p:txBody>
      </p:sp>
      <p:sp>
        <p:nvSpPr>
          <p:cNvPr id="96264" name="Text Box 8"/>
          <p:cNvSpPr txBox="1">
            <a:spLocks noChangeArrowheads="1"/>
          </p:cNvSpPr>
          <p:nvPr/>
        </p:nvSpPr>
        <p:spPr bwMode="auto">
          <a:xfrm>
            <a:off x="0" y="3124200"/>
            <a:ext cx="9144000" cy="1800225"/>
          </a:xfrm>
          <a:prstGeom prst="rect">
            <a:avLst/>
          </a:prstGeom>
          <a:noFill/>
          <a:ln w="9525">
            <a:noFill/>
            <a:miter lim="800000"/>
            <a:headEnd/>
            <a:tailEnd/>
          </a:ln>
        </p:spPr>
        <p:txBody>
          <a:bodyPr>
            <a:spAutoFit/>
          </a:bodyPr>
          <a:lstStyle/>
          <a:p>
            <a:pPr>
              <a:spcBef>
                <a:spcPct val="50000"/>
              </a:spcBef>
            </a:pPr>
            <a:r>
              <a:rPr lang="en-US" sz="2800" b="1"/>
              <a:t>Side Effects?  As of 9/15/11, there were 40 million patients who received Gardasil.  Of those, 20,000 reported adverse effects (and 92% of them were mild symptoms).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6263"/>
                                        </p:tgtEl>
                                        <p:attrNameLst>
                                          <p:attrName>style.visibility</p:attrName>
                                        </p:attrNameLst>
                                      </p:cBhvr>
                                      <p:to>
                                        <p:strVal val="visible"/>
                                      </p:to>
                                    </p:set>
                                    <p:animEffect transition="in" filter="checkerboard(across)">
                                      <p:cBhvr>
                                        <p:cTn id="7" dur="500"/>
                                        <p:tgtEl>
                                          <p:spTgt spid="9626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6264"/>
                                        </p:tgtEl>
                                        <p:attrNameLst>
                                          <p:attrName>style.visibility</p:attrName>
                                        </p:attrNameLst>
                                      </p:cBhvr>
                                      <p:to>
                                        <p:strVal val="visible"/>
                                      </p:to>
                                    </p:set>
                                    <p:animEffect transition="in" filter="checkerboard(across)">
                                      <p:cBhvr>
                                        <p:cTn id="12" dur="500"/>
                                        <p:tgtEl>
                                          <p:spTgt spid="96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3" grpId="0"/>
      <p:bldP spid="962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p:cNvPicPr>
            <a:picLocks noChangeAspect="1" noChangeArrowheads="1"/>
          </p:cNvPicPr>
          <p:nvPr/>
        </p:nvPicPr>
        <p:blipFill>
          <a:blip r:embed="rId2" cstate="print"/>
          <a:srcRect/>
          <a:stretch>
            <a:fillRect/>
          </a:stretch>
        </p:blipFill>
        <p:spPr bwMode="auto">
          <a:xfrm>
            <a:off x="381000" y="685800"/>
            <a:ext cx="8382000" cy="500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p:cNvPicPr>
            <a:picLocks noChangeAspect="1" noChangeArrowheads="1"/>
          </p:cNvPicPr>
          <p:nvPr/>
        </p:nvPicPr>
        <p:blipFill>
          <a:blip r:embed="rId2" cstate="print"/>
          <a:srcRect/>
          <a:stretch>
            <a:fillRect/>
          </a:stretch>
        </p:blipFill>
        <p:spPr bwMode="auto">
          <a:xfrm>
            <a:off x="0" y="0"/>
            <a:ext cx="8686800" cy="3365500"/>
          </a:xfrm>
          <a:prstGeom prst="rect">
            <a:avLst/>
          </a:prstGeom>
          <a:noFill/>
          <a:ln w="9525">
            <a:noFill/>
            <a:miter lim="800000"/>
            <a:headEnd/>
            <a:tailEnd/>
          </a:ln>
        </p:spPr>
      </p:pic>
      <p:pic>
        <p:nvPicPr>
          <p:cNvPr id="13317" name="Picture 5" descr="2355_Mommy%20Has%20Herpes"/>
          <p:cNvPicPr>
            <a:picLocks noChangeAspect="1" noChangeArrowheads="1"/>
          </p:cNvPicPr>
          <p:nvPr/>
        </p:nvPicPr>
        <p:blipFill>
          <a:blip r:embed="rId3" cstate="print"/>
          <a:srcRect/>
          <a:stretch>
            <a:fillRect/>
          </a:stretch>
        </p:blipFill>
        <p:spPr bwMode="auto">
          <a:xfrm>
            <a:off x="0" y="4191000"/>
            <a:ext cx="4181475" cy="2705100"/>
          </a:xfrm>
          <a:prstGeom prst="rect">
            <a:avLst/>
          </a:prstGeom>
          <a:noFill/>
          <a:ln w="9525">
            <a:noFill/>
            <a:miter lim="800000"/>
            <a:headEnd/>
            <a:tailEnd/>
          </a:ln>
        </p:spPr>
      </p:pic>
      <p:pic>
        <p:nvPicPr>
          <p:cNvPr id="13319" name="Picture 7" descr="rabid_dog"/>
          <p:cNvPicPr>
            <a:picLocks noChangeAspect="1" noChangeArrowheads="1"/>
          </p:cNvPicPr>
          <p:nvPr/>
        </p:nvPicPr>
        <p:blipFill>
          <a:blip r:embed="rId4" cstate="print"/>
          <a:srcRect/>
          <a:stretch>
            <a:fillRect/>
          </a:stretch>
        </p:blipFill>
        <p:spPr bwMode="auto">
          <a:xfrm>
            <a:off x="5486400" y="3810000"/>
            <a:ext cx="3333750" cy="3048000"/>
          </a:xfrm>
          <a:prstGeom prst="rect">
            <a:avLst/>
          </a:prstGeom>
          <a:noFill/>
          <a:ln w="9525">
            <a:noFill/>
            <a:miter lim="800000"/>
            <a:headEnd/>
            <a:tailEnd/>
          </a:ln>
        </p:spPr>
      </p:pic>
      <p:grpSp>
        <p:nvGrpSpPr>
          <p:cNvPr id="29" name="SMARTInkShape-Group56"/>
          <p:cNvGrpSpPr/>
          <p:nvPr/>
        </p:nvGrpSpPr>
        <p:grpSpPr>
          <a:xfrm>
            <a:off x="1284158" y="1828800"/>
            <a:ext cx="6876862" cy="662941"/>
            <a:chOff x="1284158" y="1828800"/>
            <a:chExt cx="6876862" cy="662941"/>
          </a:xfrm>
        </p:grpSpPr>
        <p:sp>
          <p:nvSpPr>
            <p:cNvPr id="5" name="SMARTInkShape-557"/>
            <p:cNvSpPr/>
            <p:nvPr/>
          </p:nvSpPr>
          <p:spPr>
            <a:xfrm>
              <a:off x="1284158" y="1920240"/>
              <a:ext cx="228376" cy="372434"/>
            </a:xfrm>
            <a:custGeom>
              <a:avLst/>
              <a:gdLst/>
              <a:ahLst/>
              <a:cxnLst/>
              <a:rect l="0" t="0" r="0" b="0"/>
              <a:pathLst>
                <a:path w="228376" h="372434">
                  <a:moveTo>
                    <a:pt x="11242" y="60960"/>
                  </a:moveTo>
                  <a:lnTo>
                    <a:pt x="11242" y="30922"/>
                  </a:lnTo>
                  <a:lnTo>
                    <a:pt x="15287" y="34656"/>
                  </a:lnTo>
                  <a:lnTo>
                    <a:pt x="17273" y="41085"/>
                  </a:lnTo>
                  <a:lnTo>
                    <a:pt x="18722" y="73357"/>
                  </a:lnTo>
                  <a:lnTo>
                    <a:pt x="14789" y="110163"/>
                  </a:lnTo>
                  <a:lnTo>
                    <a:pt x="12293" y="144024"/>
                  </a:lnTo>
                  <a:lnTo>
                    <a:pt x="9451" y="170690"/>
                  </a:lnTo>
                  <a:lnTo>
                    <a:pt x="6212" y="198629"/>
                  </a:lnTo>
                  <a:lnTo>
                    <a:pt x="4773" y="225157"/>
                  </a:lnTo>
                  <a:lnTo>
                    <a:pt x="1876" y="251059"/>
                  </a:lnTo>
                  <a:lnTo>
                    <a:pt x="0" y="287183"/>
                  </a:lnTo>
                  <a:lnTo>
                    <a:pt x="4806" y="317078"/>
                  </a:lnTo>
                  <a:lnTo>
                    <a:pt x="14015" y="345889"/>
                  </a:lnTo>
                  <a:lnTo>
                    <a:pt x="25516" y="362600"/>
                  </a:lnTo>
                  <a:lnTo>
                    <a:pt x="32543" y="368589"/>
                  </a:lnTo>
                  <a:lnTo>
                    <a:pt x="35603" y="370186"/>
                  </a:lnTo>
                  <a:lnTo>
                    <a:pt x="52044" y="372433"/>
                  </a:lnTo>
                  <a:lnTo>
                    <a:pt x="65783" y="368443"/>
                  </a:lnTo>
                  <a:lnTo>
                    <a:pt x="95299" y="352084"/>
                  </a:lnTo>
                  <a:lnTo>
                    <a:pt x="121198" y="321227"/>
                  </a:lnTo>
                  <a:lnTo>
                    <a:pt x="145892" y="295838"/>
                  </a:lnTo>
                  <a:lnTo>
                    <a:pt x="165532" y="262257"/>
                  </a:lnTo>
                  <a:lnTo>
                    <a:pt x="186215" y="224649"/>
                  </a:lnTo>
                  <a:lnTo>
                    <a:pt x="197945" y="196364"/>
                  </a:lnTo>
                  <a:lnTo>
                    <a:pt x="208803" y="169117"/>
                  </a:lnTo>
                  <a:lnTo>
                    <a:pt x="219920" y="132235"/>
                  </a:lnTo>
                  <a:lnTo>
                    <a:pt x="225472" y="99858"/>
                  </a:lnTo>
                  <a:lnTo>
                    <a:pt x="228375" y="79941"/>
                  </a:lnTo>
                  <a:lnTo>
                    <a:pt x="225249" y="55295"/>
                  </a:lnTo>
                  <a:lnTo>
                    <a:pt x="218961" y="37738"/>
                  </a:lnTo>
                  <a:lnTo>
                    <a:pt x="199180" y="6323"/>
                  </a:lnTo>
                  <a:lnTo>
                    <a:pt x="194112" y="2810"/>
                  </a:lnTo>
                  <a:lnTo>
                    <a:pt x="18650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558"/>
            <p:cNvSpPr/>
            <p:nvPr/>
          </p:nvSpPr>
          <p:spPr>
            <a:xfrm>
              <a:off x="1607820" y="1988820"/>
              <a:ext cx="190501" cy="273859"/>
            </a:xfrm>
            <a:custGeom>
              <a:avLst/>
              <a:gdLst/>
              <a:ahLst/>
              <a:cxnLst/>
              <a:rect l="0" t="0" r="0" b="0"/>
              <a:pathLst>
                <a:path w="190501" h="273859">
                  <a:moveTo>
                    <a:pt x="190500" y="0"/>
                  </a:moveTo>
                  <a:lnTo>
                    <a:pt x="179894" y="10606"/>
                  </a:lnTo>
                  <a:lnTo>
                    <a:pt x="143848" y="29484"/>
                  </a:lnTo>
                  <a:lnTo>
                    <a:pt x="108879" y="43328"/>
                  </a:lnTo>
                  <a:lnTo>
                    <a:pt x="76634" y="59233"/>
                  </a:lnTo>
                  <a:lnTo>
                    <a:pt x="53896" y="70779"/>
                  </a:lnTo>
                  <a:lnTo>
                    <a:pt x="44097" y="78639"/>
                  </a:lnTo>
                  <a:lnTo>
                    <a:pt x="40765" y="83775"/>
                  </a:lnTo>
                  <a:lnTo>
                    <a:pt x="39876" y="86330"/>
                  </a:lnTo>
                  <a:lnTo>
                    <a:pt x="40131" y="88880"/>
                  </a:lnTo>
                  <a:lnTo>
                    <a:pt x="42671" y="93971"/>
                  </a:lnTo>
                  <a:lnTo>
                    <a:pt x="52907" y="101597"/>
                  </a:lnTo>
                  <a:lnTo>
                    <a:pt x="85510" y="110279"/>
                  </a:lnTo>
                  <a:lnTo>
                    <a:pt x="122142" y="124317"/>
                  </a:lnTo>
                  <a:lnTo>
                    <a:pt x="159202" y="147635"/>
                  </a:lnTo>
                  <a:lnTo>
                    <a:pt x="175958" y="163500"/>
                  </a:lnTo>
                  <a:lnTo>
                    <a:pt x="183472" y="176806"/>
                  </a:lnTo>
                  <a:lnTo>
                    <a:pt x="188417" y="198578"/>
                  </a:lnTo>
                  <a:lnTo>
                    <a:pt x="185837" y="221115"/>
                  </a:lnTo>
                  <a:lnTo>
                    <a:pt x="179678" y="234022"/>
                  </a:lnTo>
                  <a:lnTo>
                    <a:pt x="175665" y="239835"/>
                  </a:lnTo>
                  <a:lnTo>
                    <a:pt x="164433" y="248550"/>
                  </a:lnTo>
                  <a:lnTo>
                    <a:pt x="129117" y="263777"/>
                  </a:lnTo>
                  <a:lnTo>
                    <a:pt x="96718" y="271986"/>
                  </a:lnTo>
                  <a:lnTo>
                    <a:pt x="62002" y="273858"/>
                  </a:lnTo>
                  <a:lnTo>
                    <a:pt x="31532" y="268145"/>
                  </a:lnTo>
                  <a:lnTo>
                    <a:pt x="0" y="2590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559"/>
            <p:cNvSpPr/>
            <p:nvPr/>
          </p:nvSpPr>
          <p:spPr>
            <a:xfrm>
              <a:off x="1882140" y="1985684"/>
              <a:ext cx="259081" cy="239357"/>
            </a:xfrm>
            <a:custGeom>
              <a:avLst/>
              <a:gdLst/>
              <a:ahLst/>
              <a:cxnLst/>
              <a:rect l="0" t="0" r="0" b="0"/>
              <a:pathLst>
                <a:path w="259081" h="239357">
                  <a:moveTo>
                    <a:pt x="0" y="86956"/>
                  </a:moveTo>
                  <a:lnTo>
                    <a:pt x="4045" y="86956"/>
                  </a:lnTo>
                  <a:lnTo>
                    <a:pt x="8288" y="89213"/>
                  </a:lnTo>
                  <a:lnTo>
                    <a:pt x="12997" y="92192"/>
                  </a:lnTo>
                  <a:lnTo>
                    <a:pt x="50198" y="101043"/>
                  </a:lnTo>
                  <a:lnTo>
                    <a:pt x="84409" y="102044"/>
                  </a:lnTo>
                  <a:lnTo>
                    <a:pt x="106854" y="99893"/>
                  </a:lnTo>
                  <a:lnTo>
                    <a:pt x="144802" y="93582"/>
                  </a:lnTo>
                  <a:lnTo>
                    <a:pt x="178837" y="77501"/>
                  </a:lnTo>
                  <a:lnTo>
                    <a:pt x="187574" y="69771"/>
                  </a:lnTo>
                  <a:lnTo>
                    <a:pt x="197253" y="53642"/>
                  </a:lnTo>
                  <a:lnTo>
                    <a:pt x="204063" y="33526"/>
                  </a:lnTo>
                  <a:lnTo>
                    <a:pt x="205243" y="20136"/>
                  </a:lnTo>
                  <a:lnTo>
                    <a:pt x="203715" y="16163"/>
                  </a:lnTo>
                  <a:lnTo>
                    <a:pt x="197502" y="9490"/>
                  </a:lnTo>
                  <a:lnTo>
                    <a:pt x="184484" y="973"/>
                  </a:lnTo>
                  <a:lnTo>
                    <a:pt x="179716" y="0"/>
                  </a:lnTo>
                  <a:lnTo>
                    <a:pt x="164068" y="2677"/>
                  </a:lnTo>
                  <a:lnTo>
                    <a:pt x="136454" y="13424"/>
                  </a:lnTo>
                  <a:lnTo>
                    <a:pt x="110585" y="31603"/>
                  </a:lnTo>
                  <a:lnTo>
                    <a:pt x="94384" y="54562"/>
                  </a:lnTo>
                  <a:lnTo>
                    <a:pt x="79823" y="92661"/>
                  </a:lnTo>
                  <a:lnTo>
                    <a:pt x="72287" y="122701"/>
                  </a:lnTo>
                  <a:lnTo>
                    <a:pt x="70525" y="152204"/>
                  </a:lnTo>
                  <a:lnTo>
                    <a:pt x="75835" y="177408"/>
                  </a:lnTo>
                  <a:lnTo>
                    <a:pt x="83375" y="193197"/>
                  </a:lnTo>
                  <a:lnTo>
                    <a:pt x="101186" y="212320"/>
                  </a:lnTo>
                  <a:lnTo>
                    <a:pt x="126595" y="228711"/>
                  </a:lnTo>
                  <a:lnTo>
                    <a:pt x="155572" y="236202"/>
                  </a:lnTo>
                  <a:lnTo>
                    <a:pt x="189652" y="238421"/>
                  </a:lnTo>
                  <a:lnTo>
                    <a:pt x="216369" y="238940"/>
                  </a:lnTo>
                  <a:lnTo>
                    <a:pt x="253455" y="239301"/>
                  </a:lnTo>
                  <a:lnTo>
                    <a:pt x="259080" y="23935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560"/>
            <p:cNvSpPr/>
            <p:nvPr/>
          </p:nvSpPr>
          <p:spPr>
            <a:xfrm>
              <a:off x="7810500" y="1982845"/>
              <a:ext cx="350520" cy="264264"/>
            </a:xfrm>
            <a:custGeom>
              <a:avLst/>
              <a:gdLst/>
              <a:ahLst/>
              <a:cxnLst/>
              <a:rect l="0" t="0" r="0" b="0"/>
              <a:pathLst>
                <a:path w="350520" h="264264">
                  <a:moveTo>
                    <a:pt x="0" y="127895"/>
                  </a:moveTo>
                  <a:lnTo>
                    <a:pt x="4044" y="127895"/>
                  </a:lnTo>
                  <a:lnTo>
                    <a:pt x="8289" y="130152"/>
                  </a:lnTo>
                  <a:lnTo>
                    <a:pt x="12997" y="133131"/>
                  </a:lnTo>
                  <a:lnTo>
                    <a:pt x="50198" y="141982"/>
                  </a:lnTo>
                  <a:lnTo>
                    <a:pt x="86667" y="140725"/>
                  </a:lnTo>
                  <a:lnTo>
                    <a:pt x="120977" y="132498"/>
                  </a:lnTo>
                  <a:lnTo>
                    <a:pt x="157638" y="120212"/>
                  </a:lnTo>
                  <a:lnTo>
                    <a:pt x="190343" y="101483"/>
                  </a:lnTo>
                  <a:lnTo>
                    <a:pt x="206633" y="86955"/>
                  </a:lnTo>
                  <a:lnTo>
                    <a:pt x="214039" y="76961"/>
                  </a:lnTo>
                  <a:lnTo>
                    <a:pt x="217895" y="64618"/>
                  </a:lnTo>
                  <a:lnTo>
                    <a:pt x="220371" y="40042"/>
                  </a:lnTo>
                  <a:lnTo>
                    <a:pt x="216754" y="24065"/>
                  </a:lnTo>
                  <a:lnTo>
                    <a:pt x="210353" y="15990"/>
                  </a:lnTo>
                  <a:lnTo>
                    <a:pt x="192445" y="3908"/>
                  </a:lnTo>
                  <a:lnTo>
                    <a:pt x="173578" y="0"/>
                  </a:lnTo>
                  <a:lnTo>
                    <a:pt x="159272" y="3601"/>
                  </a:lnTo>
                  <a:lnTo>
                    <a:pt x="129392" y="19711"/>
                  </a:lnTo>
                  <a:lnTo>
                    <a:pt x="93794" y="46129"/>
                  </a:lnTo>
                  <a:lnTo>
                    <a:pt x="61424" y="83082"/>
                  </a:lnTo>
                  <a:lnTo>
                    <a:pt x="40495" y="112923"/>
                  </a:lnTo>
                  <a:lnTo>
                    <a:pt x="25827" y="143214"/>
                  </a:lnTo>
                  <a:lnTo>
                    <a:pt x="18377" y="173638"/>
                  </a:lnTo>
                  <a:lnTo>
                    <a:pt x="18427" y="201844"/>
                  </a:lnTo>
                  <a:lnTo>
                    <a:pt x="19904" y="210214"/>
                  </a:lnTo>
                  <a:lnTo>
                    <a:pt x="28320" y="226288"/>
                  </a:lnTo>
                  <a:lnTo>
                    <a:pt x="34120" y="234130"/>
                  </a:lnTo>
                  <a:lnTo>
                    <a:pt x="49595" y="245101"/>
                  </a:lnTo>
                  <a:lnTo>
                    <a:pt x="87125" y="259044"/>
                  </a:lnTo>
                  <a:lnTo>
                    <a:pt x="125157" y="263274"/>
                  </a:lnTo>
                  <a:lnTo>
                    <a:pt x="153838" y="264263"/>
                  </a:lnTo>
                  <a:lnTo>
                    <a:pt x="183519" y="263856"/>
                  </a:lnTo>
                  <a:lnTo>
                    <a:pt x="213644" y="260853"/>
                  </a:lnTo>
                  <a:lnTo>
                    <a:pt x="241708" y="256696"/>
                  </a:lnTo>
                  <a:lnTo>
                    <a:pt x="267445" y="250333"/>
                  </a:lnTo>
                  <a:lnTo>
                    <a:pt x="300975" y="233317"/>
                  </a:lnTo>
                  <a:lnTo>
                    <a:pt x="329819" y="217174"/>
                  </a:lnTo>
                  <a:lnTo>
                    <a:pt x="350519" y="19647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561"/>
            <p:cNvSpPr/>
            <p:nvPr/>
          </p:nvSpPr>
          <p:spPr>
            <a:xfrm>
              <a:off x="7591158" y="2011819"/>
              <a:ext cx="203050" cy="265639"/>
            </a:xfrm>
            <a:custGeom>
              <a:avLst/>
              <a:gdLst/>
              <a:ahLst/>
              <a:cxnLst/>
              <a:rect l="0" t="0" r="0" b="0"/>
              <a:pathLst>
                <a:path w="203050" h="265639">
                  <a:moveTo>
                    <a:pt x="120281" y="7481"/>
                  </a:moveTo>
                  <a:lnTo>
                    <a:pt x="116236" y="3435"/>
                  </a:lnTo>
                  <a:lnTo>
                    <a:pt x="109735" y="1449"/>
                  </a:lnTo>
                  <a:lnTo>
                    <a:pt x="75893" y="0"/>
                  </a:lnTo>
                  <a:lnTo>
                    <a:pt x="64994" y="769"/>
                  </a:lnTo>
                  <a:lnTo>
                    <a:pt x="28876" y="13045"/>
                  </a:lnTo>
                  <a:lnTo>
                    <a:pt x="19544" y="15033"/>
                  </a:lnTo>
                  <a:lnTo>
                    <a:pt x="9530" y="20913"/>
                  </a:lnTo>
                  <a:lnTo>
                    <a:pt x="3890" y="25586"/>
                  </a:lnTo>
                  <a:lnTo>
                    <a:pt x="818" y="30485"/>
                  </a:lnTo>
                  <a:lnTo>
                    <a:pt x="0" y="32977"/>
                  </a:lnTo>
                  <a:lnTo>
                    <a:pt x="301" y="35485"/>
                  </a:lnTo>
                  <a:lnTo>
                    <a:pt x="2892" y="40529"/>
                  </a:lnTo>
                  <a:lnTo>
                    <a:pt x="17538" y="50666"/>
                  </a:lnTo>
                  <a:lnTo>
                    <a:pt x="53674" y="65901"/>
                  </a:lnTo>
                  <a:lnTo>
                    <a:pt x="88436" y="78318"/>
                  </a:lnTo>
                  <a:lnTo>
                    <a:pt x="120012" y="96827"/>
                  </a:lnTo>
                  <a:lnTo>
                    <a:pt x="155945" y="116789"/>
                  </a:lnTo>
                  <a:lnTo>
                    <a:pt x="179673" y="132813"/>
                  </a:lnTo>
                  <a:lnTo>
                    <a:pt x="192115" y="146157"/>
                  </a:lnTo>
                  <a:lnTo>
                    <a:pt x="198774" y="160554"/>
                  </a:lnTo>
                  <a:lnTo>
                    <a:pt x="203049" y="186448"/>
                  </a:lnTo>
                  <a:lnTo>
                    <a:pt x="195674" y="221329"/>
                  </a:lnTo>
                  <a:lnTo>
                    <a:pt x="190196" y="235451"/>
                  </a:lnTo>
                  <a:lnTo>
                    <a:pt x="182117" y="247372"/>
                  </a:lnTo>
                  <a:lnTo>
                    <a:pt x="170624" y="256057"/>
                  </a:lnTo>
                  <a:lnTo>
                    <a:pt x="157049" y="261892"/>
                  </a:lnTo>
                  <a:lnTo>
                    <a:pt x="125381" y="265638"/>
                  </a:lnTo>
                  <a:lnTo>
                    <a:pt x="101190" y="264030"/>
                  </a:lnTo>
                  <a:lnTo>
                    <a:pt x="69755" y="255901"/>
                  </a:lnTo>
                  <a:lnTo>
                    <a:pt x="48960" y="248632"/>
                  </a:lnTo>
                  <a:lnTo>
                    <a:pt x="13602" y="2208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562"/>
            <p:cNvSpPr/>
            <p:nvPr/>
          </p:nvSpPr>
          <p:spPr>
            <a:xfrm>
              <a:off x="7255067" y="2027979"/>
              <a:ext cx="326834" cy="203014"/>
            </a:xfrm>
            <a:custGeom>
              <a:avLst/>
              <a:gdLst/>
              <a:ahLst/>
              <a:cxnLst/>
              <a:rect l="0" t="0" r="0" b="0"/>
              <a:pathLst>
                <a:path w="326834" h="203014">
                  <a:moveTo>
                    <a:pt x="143952" y="6561"/>
                  </a:moveTo>
                  <a:lnTo>
                    <a:pt x="139907" y="6561"/>
                  </a:lnTo>
                  <a:lnTo>
                    <a:pt x="138715" y="5714"/>
                  </a:lnTo>
                  <a:lnTo>
                    <a:pt x="137921" y="4303"/>
                  </a:lnTo>
                  <a:lnTo>
                    <a:pt x="137391" y="2515"/>
                  </a:lnTo>
                  <a:lnTo>
                    <a:pt x="135345" y="1324"/>
                  </a:lnTo>
                  <a:lnTo>
                    <a:pt x="128556" y="0"/>
                  </a:lnTo>
                  <a:lnTo>
                    <a:pt x="122151" y="1669"/>
                  </a:lnTo>
                  <a:lnTo>
                    <a:pt x="88723" y="20925"/>
                  </a:lnTo>
                  <a:lnTo>
                    <a:pt x="55333" y="49887"/>
                  </a:lnTo>
                  <a:lnTo>
                    <a:pt x="30398" y="81410"/>
                  </a:lnTo>
                  <a:lnTo>
                    <a:pt x="13305" y="112974"/>
                  </a:lnTo>
                  <a:lnTo>
                    <a:pt x="5454" y="128362"/>
                  </a:lnTo>
                  <a:lnTo>
                    <a:pt x="414" y="158937"/>
                  </a:lnTo>
                  <a:lnTo>
                    <a:pt x="0" y="166565"/>
                  </a:lnTo>
                  <a:lnTo>
                    <a:pt x="1417" y="172497"/>
                  </a:lnTo>
                  <a:lnTo>
                    <a:pt x="7508" y="181346"/>
                  </a:lnTo>
                  <a:lnTo>
                    <a:pt x="20457" y="191087"/>
                  </a:lnTo>
                  <a:lnTo>
                    <a:pt x="35019" y="195291"/>
                  </a:lnTo>
                  <a:lnTo>
                    <a:pt x="54102" y="196536"/>
                  </a:lnTo>
                  <a:lnTo>
                    <a:pt x="68459" y="192312"/>
                  </a:lnTo>
                  <a:lnTo>
                    <a:pt x="105099" y="176272"/>
                  </a:lnTo>
                  <a:lnTo>
                    <a:pt x="122657" y="162302"/>
                  </a:lnTo>
                  <a:lnTo>
                    <a:pt x="144859" y="131962"/>
                  </a:lnTo>
                  <a:lnTo>
                    <a:pt x="161589" y="94062"/>
                  </a:lnTo>
                  <a:lnTo>
                    <a:pt x="168383" y="69929"/>
                  </a:lnTo>
                  <a:lnTo>
                    <a:pt x="171744" y="63511"/>
                  </a:lnTo>
                  <a:lnTo>
                    <a:pt x="173237" y="57836"/>
                  </a:lnTo>
                  <a:lnTo>
                    <a:pt x="172789" y="56831"/>
                  </a:lnTo>
                  <a:lnTo>
                    <a:pt x="171644" y="57008"/>
                  </a:lnTo>
                  <a:lnTo>
                    <a:pt x="170034" y="57972"/>
                  </a:lnTo>
                  <a:lnTo>
                    <a:pt x="169806" y="59461"/>
                  </a:lnTo>
                  <a:lnTo>
                    <a:pt x="173656" y="70337"/>
                  </a:lnTo>
                  <a:lnTo>
                    <a:pt x="180471" y="106937"/>
                  </a:lnTo>
                  <a:lnTo>
                    <a:pt x="192339" y="139849"/>
                  </a:lnTo>
                  <a:lnTo>
                    <a:pt x="210961" y="172436"/>
                  </a:lnTo>
                  <a:lnTo>
                    <a:pt x="217761" y="182730"/>
                  </a:lnTo>
                  <a:lnTo>
                    <a:pt x="226427" y="190127"/>
                  </a:lnTo>
                  <a:lnTo>
                    <a:pt x="251025" y="200928"/>
                  </a:lnTo>
                  <a:lnTo>
                    <a:pt x="262378" y="203013"/>
                  </a:lnTo>
                  <a:lnTo>
                    <a:pt x="282335" y="200141"/>
                  </a:lnTo>
                  <a:lnTo>
                    <a:pt x="319834" y="190327"/>
                  </a:lnTo>
                  <a:lnTo>
                    <a:pt x="326833" y="1894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563"/>
            <p:cNvSpPr/>
            <p:nvPr/>
          </p:nvSpPr>
          <p:spPr>
            <a:xfrm>
              <a:off x="6781800" y="2004059"/>
              <a:ext cx="419101" cy="258139"/>
            </a:xfrm>
            <a:custGeom>
              <a:avLst/>
              <a:gdLst/>
              <a:ahLst/>
              <a:cxnLst/>
              <a:rect l="0" t="0" r="0" b="0"/>
              <a:pathLst>
                <a:path w="419101" h="258139">
                  <a:moveTo>
                    <a:pt x="0" y="91441"/>
                  </a:moveTo>
                  <a:lnTo>
                    <a:pt x="0" y="102046"/>
                  </a:lnTo>
                  <a:lnTo>
                    <a:pt x="846" y="103591"/>
                  </a:lnTo>
                  <a:lnTo>
                    <a:pt x="2258" y="104621"/>
                  </a:lnTo>
                  <a:lnTo>
                    <a:pt x="6083" y="106612"/>
                  </a:lnTo>
                  <a:lnTo>
                    <a:pt x="10605" y="110319"/>
                  </a:lnTo>
                  <a:lnTo>
                    <a:pt x="17695" y="112531"/>
                  </a:lnTo>
                  <a:lnTo>
                    <a:pt x="36045" y="113951"/>
                  </a:lnTo>
                  <a:lnTo>
                    <a:pt x="61212" y="108148"/>
                  </a:lnTo>
                  <a:lnTo>
                    <a:pt x="99015" y="93040"/>
                  </a:lnTo>
                  <a:lnTo>
                    <a:pt x="135578" y="62305"/>
                  </a:lnTo>
                  <a:lnTo>
                    <a:pt x="146099" y="47907"/>
                  </a:lnTo>
                  <a:lnTo>
                    <a:pt x="150533" y="32916"/>
                  </a:lnTo>
                  <a:lnTo>
                    <a:pt x="151846" y="17749"/>
                  </a:lnTo>
                  <a:lnTo>
                    <a:pt x="151184" y="14373"/>
                  </a:lnTo>
                  <a:lnTo>
                    <a:pt x="149896" y="12122"/>
                  </a:lnTo>
                  <a:lnTo>
                    <a:pt x="148190" y="10622"/>
                  </a:lnTo>
                  <a:lnTo>
                    <a:pt x="141780" y="8954"/>
                  </a:lnTo>
                  <a:lnTo>
                    <a:pt x="137700" y="8510"/>
                  </a:lnTo>
                  <a:lnTo>
                    <a:pt x="128651" y="12531"/>
                  </a:lnTo>
                  <a:lnTo>
                    <a:pt x="96724" y="38532"/>
                  </a:lnTo>
                  <a:lnTo>
                    <a:pt x="83629" y="50146"/>
                  </a:lnTo>
                  <a:lnTo>
                    <a:pt x="61423" y="85196"/>
                  </a:lnTo>
                  <a:lnTo>
                    <a:pt x="48114" y="114708"/>
                  </a:lnTo>
                  <a:lnTo>
                    <a:pt x="38809" y="144901"/>
                  </a:lnTo>
                  <a:lnTo>
                    <a:pt x="32948" y="175296"/>
                  </a:lnTo>
                  <a:lnTo>
                    <a:pt x="33469" y="203493"/>
                  </a:lnTo>
                  <a:lnTo>
                    <a:pt x="35012" y="211862"/>
                  </a:lnTo>
                  <a:lnTo>
                    <a:pt x="43501" y="225677"/>
                  </a:lnTo>
                  <a:lnTo>
                    <a:pt x="65602" y="248343"/>
                  </a:lnTo>
                  <a:lnTo>
                    <a:pt x="78262" y="254308"/>
                  </a:lnTo>
                  <a:lnTo>
                    <a:pt x="111132" y="258138"/>
                  </a:lnTo>
                  <a:lnTo>
                    <a:pt x="145001" y="252811"/>
                  </a:lnTo>
                  <a:lnTo>
                    <a:pt x="173538" y="245181"/>
                  </a:lnTo>
                  <a:lnTo>
                    <a:pt x="202595" y="231726"/>
                  </a:lnTo>
                  <a:lnTo>
                    <a:pt x="235598" y="207111"/>
                  </a:lnTo>
                  <a:lnTo>
                    <a:pt x="250337" y="194496"/>
                  </a:lnTo>
                  <a:lnTo>
                    <a:pt x="275854" y="161061"/>
                  </a:lnTo>
                  <a:lnTo>
                    <a:pt x="293119" y="137469"/>
                  </a:lnTo>
                  <a:lnTo>
                    <a:pt x="308498" y="99948"/>
                  </a:lnTo>
                  <a:lnTo>
                    <a:pt x="312266" y="70665"/>
                  </a:lnTo>
                  <a:lnTo>
                    <a:pt x="311470" y="69970"/>
                  </a:lnTo>
                  <a:lnTo>
                    <a:pt x="308329" y="69198"/>
                  </a:lnTo>
                  <a:lnTo>
                    <a:pt x="307152" y="69839"/>
                  </a:lnTo>
                  <a:lnTo>
                    <a:pt x="306368" y="71113"/>
                  </a:lnTo>
                  <a:lnTo>
                    <a:pt x="305496" y="75633"/>
                  </a:lnTo>
                  <a:lnTo>
                    <a:pt x="304014" y="108080"/>
                  </a:lnTo>
                  <a:lnTo>
                    <a:pt x="298246" y="144965"/>
                  </a:lnTo>
                  <a:lnTo>
                    <a:pt x="297391" y="179687"/>
                  </a:lnTo>
                  <a:lnTo>
                    <a:pt x="297207" y="214111"/>
                  </a:lnTo>
                  <a:lnTo>
                    <a:pt x="297180" y="240150"/>
                  </a:lnTo>
                  <a:lnTo>
                    <a:pt x="297180" y="202839"/>
                  </a:lnTo>
                  <a:lnTo>
                    <a:pt x="297180" y="166566"/>
                  </a:lnTo>
                  <a:lnTo>
                    <a:pt x="299438" y="136842"/>
                  </a:lnTo>
                  <a:lnTo>
                    <a:pt x="307726" y="106586"/>
                  </a:lnTo>
                  <a:lnTo>
                    <a:pt x="321653" y="70067"/>
                  </a:lnTo>
                  <a:lnTo>
                    <a:pt x="331763" y="56259"/>
                  </a:lnTo>
                  <a:lnTo>
                    <a:pt x="361063" y="29171"/>
                  </a:lnTo>
                  <a:lnTo>
                    <a:pt x="398033" y="10492"/>
                  </a:lnTo>
                  <a:lnTo>
                    <a:pt x="4191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564"/>
            <p:cNvSpPr/>
            <p:nvPr/>
          </p:nvSpPr>
          <p:spPr>
            <a:xfrm>
              <a:off x="6454139" y="2027635"/>
              <a:ext cx="274322" cy="234980"/>
            </a:xfrm>
            <a:custGeom>
              <a:avLst/>
              <a:gdLst/>
              <a:ahLst/>
              <a:cxnLst/>
              <a:rect l="0" t="0" r="0" b="0"/>
              <a:pathLst>
                <a:path w="274322" h="234980">
                  <a:moveTo>
                    <a:pt x="7621" y="52624"/>
                  </a:moveTo>
                  <a:lnTo>
                    <a:pt x="7621" y="85188"/>
                  </a:lnTo>
                  <a:lnTo>
                    <a:pt x="2384" y="114843"/>
                  </a:lnTo>
                  <a:lnTo>
                    <a:pt x="471" y="150177"/>
                  </a:lnTo>
                  <a:lnTo>
                    <a:pt x="94" y="181867"/>
                  </a:lnTo>
                  <a:lnTo>
                    <a:pt x="9" y="219768"/>
                  </a:lnTo>
                  <a:lnTo>
                    <a:pt x="0" y="234979"/>
                  </a:lnTo>
                  <a:lnTo>
                    <a:pt x="0" y="200397"/>
                  </a:lnTo>
                  <a:lnTo>
                    <a:pt x="2258" y="163251"/>
                  </a:lnTo>
                  <a:lnTo>
                    <a:pt x="8289" y="129994"/>
                  </a:lnTo>
                  <a:lnTo>
                    <a:pt x="17696" y="96433"/>
                  </a:lnTo>
                  <a:lnTo>
                    <a:pt x="28950" y="61936"/>
                  </a:lnTo>
                  <a:lnTo>
                    <a:pt x="44383" y="23984"/>
                  </a:lnTo>
                  <a:lnTo>
                    <a:pt x="53876" y="12237"/>
                  </a:lnTo>
                  <a:lnTo>
                    <a:pt x="58777" y="7920"/>
                  </a:lnTo>
                  <a:lnTo>
                    <a:pt x="70996" y="3122"/>
                  </a:lnTo>
                  <a:lnTo>
                    <a:pt x="84047" y="1837"/>
                  </a:lnTo>
                  <a:lnTo>
                    <a:pt x="106224" y="7910"/>
                  </a:lnTo>
                  <a:lnTo>
                    <a:pt x="116638" y="13278"/>
                  </a:lnTo>
                  <a:lnTo>
                    <a:pt x="126910" y="21308"/>
                  </a:lnTo>
                  <a:lnTo>
                    <a:pt x="138168" y="39395"/>
                  </a:lnTo>
                  <a:lnTo>
                    <a:pt x="144321" y="75192"/>
                  </a:lnTo>
                  <a:lnTo>
                    <a:pt x="149631" y="109076"/>
                  </a:lnTo>
                  <a:lnTo>
                    <a:pt x="150733" y="140941"/>
                  </a:lnTo>
                  <a:lnTo>
                    <a:pt x="146921" y="170985"/>
                  </a:lnTo>
                  <a:lnTo>
                    <a:pt x="144568" y="194656"/>
                  </a:lnTo>
                  <a:lnTo>
                    <a:pt x="138303" y="214154"/>
                  </a:lnTo>
                  <a:lnTo>
                    <a:pt x="137075" y="216191"/>
                  </a:lnTo>
                  <a:lnTo>
                    <a:pt x="135411" y="217549"/>
                  </a:lnTo>
                  <a:lnTo>
                    <a:pt x="133455" y="218454"/>
                  </a:lnTo>
                  <a:lnTo>
                    <a:pt x="132996" y="218211"/>
                  </a:lnTo>
                  <a:lnTo>
                    <a:pt x="135550" y="212977"/>
                  </a:lnTo>
                  <a:lnTo>
                    <a:pt x="137866" y="179898"/>
                  </a:lnTo>
                  <a:lnTo>
                    <a:pt x="143164" y="143115"/>
                  </a:lnTo>
                  <a:lnTo>
                    <a:pt x="146558" y="111045"/>
                  </a:lnTo>
                  <a:lnTo>
                    <a:pt x="152927" y="79248"/>
                  </a:lnTo>
                  <a:lnTo>
                    <a:pt x="162434" y="53739"/>
                  </a:lnTo>
                  <a:lnTo>
                    <a:pt x="184892" y="16365"/>
                  </a:lnTo>
                  <a:lnTo>
                    <a:pt x="191677" y="7440"/>
                  </a:lnTo>
                  <a:lnTo>
                    <a:pt x="199772" y="2909"/>
                  </a:lnTo>
                  <a:lnTo>
                    <a:pt x="214722" y="0"/>
                  </a:lnTo>
                  <a:lnTo>
                    <a:pt x="217655" y="1455"/>
                  </a:lnTo>
                  <a:lnTo>
                    <a:pt x="223171" y="7587"/>
                  </a:lnTo>
                  <a:lnTo>
                    <a:pt x="238729" y="39173"/>
                  </a:lnTo>
                  <a:lnTo>
                    <a:pt x="248068" y="74301"/>
                  </a:lnTo>
                  <a:lnTo>
                    <a:pt x="253048" y="111595"/>
                  </a:lnTo>
                  <a:lnTo>
                    <a:pt x="257889" y="147717"/>
                  </a:lnTo>
                  <a:lnTo>
                    <a:pt x="264955" y="180973"/>
                  </a:lnTo>
                  <a:lnTo>
                    <a:pt x="266356" y="198204"/>
                  </a:lnTo>
                  <a:lnTo>
                    <a:pt x="267318" y="200478"/>
                  </a:lnTo>
                  <a:lnTo>
                    <a:pt x="268805" y="201993"/>
                  </a:lnTo>
                  <a:lnTo>
                    <a:pt x="270644" y="203004"/>
                  </a:lnTo>
                  <a:lnTo>
                    <a:pt x="271869" y="204524"/>
                  </a:lnTo>
                  <a:lnTo>
                    <a:pt x="274321" y="21264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565"/>
            <p:cNvSpPr/>
            <p:nvPr/>
          </p:nvSpPr>
          <p:spPr>
            <a:xfrm>
              <a:off x="6294119" y="1996440"/>
              <a:ext cx="60962" cy="434340"/>
            </a:xfrm>
            <a:custGeom>
              <a:avLst/>
              <a:gdLst/>
              <a:ahLst/>
              <a:cxnLst/>
              <a:rect l="0" t="0" r="0" b="0"/>
              <a:pathLst>
                <a:path w="60962" h="434340">
                  <a:moveTo>
                    <a:pt x="60961" y="0"/>
                  </a:moveTo>
                  <a:lnTo>
                    <a:pt x="60961" y="4045"/>
                  </a:lnTo>
                  <a:lnTo>
                    <a:pt x="58703" y="8288"/>
                  </a:lnTo>
                  <a:lnTo>
                    <a:pt x="50354" y="17912"/>
                  </a:lnTo>
                  <a:lnTo>
                    <a:pt x="47780" y="27434"/>
                  </a:lnTo>
                  <a:lnTo>
                    <a:pt x="40755" y="63255"/>
                  </a:lnTo>
                  <a:lnTo>
                    <a:pt x="38041" y="96165"/>
                  </a:lnTo>
                  <a:lnTo>
                    <a:pt x="33097" y="132727"/>
                  </a:lnTo>
                  <a:lnTo>
                    <a:pt x="31643" y="157767"/>
                  </a:lnTo>
                  <a:lnTo>
                    <a:pt x="30998" y="185265"/>
                  </a:lnTo>
                  <a:lnTo>
                    <a:pt x="29863" y="214420"/>
                  </a:lnTo>
                  <a:lnTo>
                    <a:pt x="26538" y="244311"/>
                  </a:lnTo>
                  <a:lnTo>
                    <a:pt x="24496" y="272271"/>
                  </a:lnTo>
                  <a:lnTo>
                    <a:pt x="21087" y="309555"/>
                  </a:lnTo>
                  <a:lnTo>
                    <a:pt x="14715" y="342051"/>
                  </a:lnTo>
                  <a:lnTo>
                    <a:pt x="9022" y="379327"/>
                  </a:lnTo>
                  <a:lnTo>
                    <a:pt x="1774" y="416622"/>
                  </a:lnTo>
                  <a:lnTo>
                    <a:pt x="0" y="4343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566"/>
            <p:cNvSpPr/>
            <p:nvPr/>
          </p:nvSpPr>
          <p:spPr>
            <a:xfrm>
              <a:off x="6126480" y="2065020"/>
              <a:ext cx="182881" cy="142827"/>
            </a:xfrm>
            <a:custGeom>
              <a:avLst/>
              <a:gdLst/>
              <a:ahLst/>
              <a:cxnLst/>
              <a:rect l="0" t="0" r="0" b="0"/>
              <a:pathLst>
                <a:path w="182881" h="142827">
                  <a:moveTo>
                    <a:pt x="0" y="0"/>
                  </a:moveTo>
                  <a:lnTo>
                    <a:pt x="4045" y="4045"/>
                  </a:lnTo>
                  <a:lnTo>
                    <a:pt x="6031" y="8288"/>
                  </a:lnTo>
                  <a:lnTo>
                    <a:pt x="6561" y="10606"/>
                  </a:lnTo>
                  <a:lnTo>
                    <a:pt x="25504" y="43637"/>
                  </a:lnTo>
                  <a:lnTo>
                    <a:pt x="40649" y="80261"/>
                  </a:lnTo>
                  <a:lnTo>
                    <a:pt x="71417" y="116780"/>
                  </a:lnTo>
                  <a:lnTo>
                    <a:pt x="87294" y="131215"/>
                  </a:lnTo>
                  <a:lnTo>
                    <a:pt x="106862" y="140384"/>
                  </a:lnTo>
                  <a:lnTo>
                    <a:pt x="118332" y="142826"/>
                  </a:lnTo>
                  <a:lnTo>
                    <a:pt x="129074" y="141654"/>
                  </a:lnTo>
                  <a:lnTo>
                    <a:pt x="160115" y="130821"/>
                  </a:lnTo>
                  <a:lnTo>
                    <a:pt x="182880" y="1143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567"/>
            <p:cNvSpPr/>
            <p:nvPr/>
          </p:nvSpPr>
          <p:spPr>
            <a:xfrm>
              <a:off x="6065519" y="1828800"/>
              <a:ext cx="30482" cy="403860"/>
            </a:xfrm>
            <a:custGeom>
              <a:avLst/>
              <a:gdLst/>
              <a:ahLst/>
              <a:cxnLst/>
              <a:rect l="0" t="0" r="0" b="0"/>
              <a:pathLst>
                <a:path w="30482" h="403860">
                  <a:moveTo>
                    <a:pt x="30481" y="0"/>
                  </a:moveTo>
                  <a:lnTo>
                    <a:pt x="30481" y="33465"/>
                  </a:lnTo>
                  <a:lnTo>
                    <a:pt x="26435" y="65594"/>
                  </a:lnTo>
                  <a:lnTo>
                    <a:pt x="23919" y="98645"/>
                  </a:lnTo>
                  <a:lnTo>
                    <a:pt x="19129" y="135249"/>
                  </a:lnTo>
                  <a:lnTo>
                    <a:pt x="14711" y="162557"/>
                  </a:lnTo>
                  <a:lnTo>
                    <a:pt x="10772" y="191627"/>
                  </a:lnTo>
                  <a:lnTo>
                    <a:pt x="9021" y="221481"/>
                  </a:lnTo>
                  <a:lnTo>
                    <a:pt x="5985" y="251682"/>
                  </a:lnTo>
                  <a:lnTo>
                    <a:pt x="2660" y="281192"/>
                  </a:lnTo>
                  <a:lnTo>
                    <a:pt x="1183" y="308418"/>
                  </a:lnTo>
                  <a:lnTo>
                    <a:pt x="351" y="339456"/>
                  </a:lnTo>
                  <a:lnTo>
                    <a:pt x="70" y="371853"/>
                  </a:lnTo>
                  <a:lnTo>
                    <a:pt x="0" y="4038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568"/>
            <p:cNvSpPr/>
            <p:nvPr/>
          </p:nvSpPr>
          <p:spPr>
            <a:xfrm>
              <a:off x="5810995" y="2034540"/>
              <a:ext cx="188008" cy="211892"/>
            </a:xfrm>
            <a:custGeom>
              <a:avLst/>
              <a:gdLst/>
              <a:ahLst/>
              <a:cxnLst/>
              <a:rect l="0" t="0" r="0" b="0"/>
              <a:pathLst>
                <a:path w="188008" h="211892">
                  <a:moveTo>
                    <a:pt x="132605" y="15239"/>
                  </a:moveTo>
                  <a:lnTo>
                    <a:pt x="99296" y="37197"/>
                  </a:lnTo>
                  <a:lnTo>
                    <a:pt x="63652" y="63433"/>
                  </a:lnTo>
                  <a:lnTo>
                    <a:pt x="37516" y="91928"/>
                  </a:lnTo>
                  <a:lnTo>
                    <a:pt x="16894" y="127253"/>
                  </a:lnTo>
                  <a:lnTo>
                    <a:pt x="3789" y="159568"/>
                  </a:lnTo>
                  <a:lnTo>
                    <a:pt x="0" y="174212"/>
                  </a:lnTo>
                  <a:lnTo>
                    <a:pt x="1138" y="186365"/>
                  </a:lnTo>
                  <a:lnTo>
                    <a:pt x="6724" y="197411"/>
                  </a:lnTo>
                  <a:lnTo>
                    <a:pt x="10584" y="202727"/>
                  </a:lnTo>
                  <a:lnTo>
                    <a:pt x="15698" y="206271"/>
                  </a:lnTo>
                  <a:lnTo>
                    <a:pt x="28153" y="210209"/>
                  </a:lnTo>
                  <a:lnTo>
                    <a:pt x="57691" y="211891"/>
                  </a:lnTo>
                  <a:lnTo>
                    <a:pt x="95260" y="202690"/>
                  </a:lnTo>
                  <a:lnTo>
                    <a:pt x="131249" y="184817"/>
                  </a:lnTo>
                  <a:lnTo>
                    <a:pt x="161970" y="158897"/>
                  </a:lnTo>
                  <a:lnTo>
                    <a:pt x="182965" y="129318"/>
                  </a:lnTo>
                  <a:lnTo>
                    <a:pt x="188007" y="115048"/>
                  </a:lnTo>
                  <a:lnTo>
                    <a:pt x="187426" y="103061"/>
                  </a:lnTo>
                  <a:lnTo>
                    <a:pt x="182338" y="82747"/>
                  </a:lnTo>
                  <a:lnTo>
                    <a:pt x="171423" y="64687"/>
                  </a:lnTo>
                  <a:lnTo>
                    <a:pt x="139316" y="38256"/>
                  </a:lnTo>
                  <a:lnTo>
                    <a:pt x="102714" y="15922"/>
                  </a:lnTo>
                  <a:lnTo>
                    <a:pt x="71644"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569"/>
            <p:cNvSpPr/>
            <p:nvPr/>
          </p:nvSpPr>
          <p:spPr>
            <a:xfrm>
              <a:off x="5509260" y="1998384"/>
              <a:ext cx="269485" cy="262865"/>
            </a:xfrm>
            <a:custGeom>
              <a:avLst/>
              <a:gdLst/>
              <a:ahLst/>
              <a:cxnLst/>
              <a:rect l="0" t="0" r="0" b="0"/>
              <a:pathLst>
                <a:path w="269485" h="262865">
                  <a:moveTo>
                    <a:pt x="0" y="127595"/>
                  </a:moveTo>
                  <a:lnTo>
                    <a:pt x="846" y="101601"/>
                  </a:lnTo>
                  <a:lnTo>
                    <a:pt x="12997" y="66426"/>
                  </a:lnTo>
                  <a:lnTo>
                    <a:pt x="21254" y="49546"/>
                  </a:lnTo>
                  <a:lnTo>
                    <a:pt x="34049" y="34667"/>
                  </a:lnTo>
                  <a:lnTo>
                    <a:pt x="62600" y="14803"/>
                  </a:lnTo>
                  <a:lnTo>
                    <a:pt x="97000" y="6632"/>
                  </a:lnTo>
                  <a:lnTo>
                    <a:pt x="131391" y="0"/>
                  </a:lnTo>
                  <a:lnTo>
                    <a:pt x="160568" y="890"/>
                  </a:lnTo>
                  <a:lnTo>
                    <a:pt x="196723" y="8775"/>
                  </a:lnTo>
                  <a:lnTo>
                    <a:pt x="220565" y="20047"/>
                  </a:lnTo>
                  <a:lnTo>
                    <a:pt x="243717" y="38156"/>
                  </a:lnTo>
                  <a:lnTo>
                    <a:pt x="254509" y="54542"/>
                  </a:lnTo>
                  <a:lnTo>
                    <a:pt x="265345" y="82808"/>
                  </a:lnTo>
                  <a:lnTo>
                    <a:pt x="269484" y="102610"/>
                  </a:lnTo>
                  <a:lnTo>
                    <a:pt x="268502" y="122700"/>
                  </a:lnTo>
                  <a:lnTo>
                    <a:pt x="259143" y="149005"/>
                  </a:lnTo>
                  <a:lnTo>
                    <a:pt x="234727" y="185039"/>
                  </a:lnTo>
                  <a:lnTo>
                    <a:pt x="203187" y="212477"/>
                  </a:lnTo>
                  <a:lnTo>
                    <a:pt x="174503" y="230074"/>
                  </a:lnTo>
                  <a:lnTo>
                    <a:pt x="144556" y="242909"/>
                  </a:lnTo>
                  <a:lnTo>
                    <a:pt x="108140" y="258370"/>
                  </a:lnTo>
                  <a:lnTo>
                    <a:pt x="84253" y="262864"/>
                  </a:lnTo>
                  <a:lnTo>
                    <a:pt x="73288" y="261657"/>
                  </a:lnTo>
                  <a:lnTo>
                    <a:pt x="62354" y="256217"/>
                  </a:lnTo>
                  <a:lnTo>
                    <a:pt x="53340" y="24951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570"/>
            <p:cNvSpPr/>
            <p:nvPr/>
          </p:nvSpPr>
          <p:spPr>
            <a:xfrm>
              <a:off x="5524500" y="2103120"/>
              <a:ext cx="38101" cy="388621"/>
            </a:xfrm>
            <a:custGeom>
              <a:avLst/>
              <a:gdLst/>
              <a:ahLst/>
              <a:cxnLst/>
              <a:rect l="0" t="0" r="0" b="0"/>
              <a:pathLst>
                <a:path w="38101" h="388621">
                  <a:moveTo>
                    <a:pt x="38100" y="0"/>
                  </a:moveTo>
                  <a:lnTo>
                    <a:pt x="31539" y="6560"/>
                  </a:lnTo>
                  <a:lnTo>
                    <a:pt x="30573" y="28739"/>
                  </a:lnTo>
                  <a:lnTo>
                    <a:pt x="34888" y="61431"/>
                  </a:lnTo>
                  <a:lnTo>
                    <a:pt x="32162" y="95624"/>
                  </a:lnTo>
                  <a:lnTo>
                    <a:pt x="30131" y="132567"/>
                  </a:lnTo>
                  <a:lnTo>
                    <a:pt x="26656" y="157696"/>
                  </a:lnTo>
                  <a:lnTo>
                    <a:pt x="22289" y="185233"/>
                  </a:lnTo>
                  <a:lnTo>
                    <a:pt x="18373" y="214406"/>
                  </a:lnTo>
                  <a:lnTo>
                    <a:pt x="16632" y="244304"/>
                  </a:lnTo>
                  <a:lnTo>
                    <a:pt x="13601" y="272268"/>
                  </a:lnTo>
                  <a:lnTo>
                    <a:pt x="7134" y="309554"/>
                  </a:lnTo>
                  <a:lnTo>
                    <a:pt x="2113" y="339793"/>
                  </a:lnTo>
                  <a:lnTo>
                    <a:pt x="124" y="377361"/>
                  </a:lnTo>
                  <a:lnTo>
                    <a:pt x="0" y="3886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571"/>
            <p:cNvSpPr/>
            <p:nvPr/>
          </p:nvSpPr>
          <p:spPr>
            <a:xfrm>
              <a:off x="4937760" y="2019300"/>
              <a:ext cx="198121" cy="60960"/>
            </a:xfrm>
            <a:custGeom>
              <a:avLst/>
              <a:gdLst/>
              <a:ahLst/>
              <a:cxnLst/>
              <a:rect l="0" t="0" r="0" b="0"/>
              <a:pathLst>
                <a:path w="198121" h="60960">
                  <a:moveTo>
                    <a:pt x="0" y="60959"/>
                  </a:moveTo>
                  <a:lnTo>
                    <a:pt x="0" y="56914"/>
                  </a:lnTo>
                  <a:lnTo>
                    <a:pt x="846" y="55723"/>
                  </a:lnTo>
                  <a:lnTo>
                    <a:pt x="2257" y="54928"/>
                  </a:lnTo>
                  <a:lnTo>
                    <a:pt x="4045" y="54399"/>
                  </a:lnTo>
                  <a:lnTo>
                    <a:pt x="41754" y="31911"/>
                  </a:lnTo>
                  <a:lnTo>
                    <a:pt x="79461" y="20602"/>
                  </a:lnTo>
                  <a:lnTo>
                    <a:pt x="109433" y="12783"/>
                  </a:lnTo>
                  <a:lnTo>
                    <a:pt x="139763" y="9150"/>
                  </a:lnTo>
                  <a:lnTo>
                    <a:pt x="172575" y="7075"/>
                  </a:lnTo>
                  <a:lnTo>
                    <a:pt x="1981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572"/>
            <p:cNvSpPr/>
            <p:nvPr/>
          </p:nvSpPr>
          <p:spPr>
            <a:xfrm>
              <a:off x="4876937" y="1860999"/>
              <a:ext cx="297044" cy="401072"/>
            </a:xfrm>
            <a:custGeom>
              <a:avLst/>
              <a:gdLst/>
              <a:ahLst/>
              <a:cxnLst/>
              <a:rect l="0" t="0" r="0" b="0"/>
              <a:pathLst>
                <a:path w="297044" h="401072">
                  <a:moveTo>
                    <a:pt x="106543" y="59241"/>
                  </a:moveTo>
                  <a:lnTo>
                    <a:pt x="105696" y="86579"/>
                  </a:lnTo>
                  <a:lnTo>
                    <a:pt x="98253" y="115723"/>
                  </a:lnTo>
                  <a:lnTo>
                    <a:pt x="88847" y="143991"/>
                  </a:lnTo>
                  <a:lnTo>
                    <a:pt x="75335" y="178332"/>
                  </a:lnTo>
                  <a:lnTo>
                    <a:pt x="65579" y="205303"/>
                  </a:lnTo>
                  <a:lnTo>
                    <a:pt x="55599" y="231402"/>
                  </a:lnTo>
                  <a:lnTo>
                    <a:pt x="43261" y="259370"/>
                  </a:lnTo>
                  <a:lnTo>
                    <a:pt x="31004" y="287040"/>
                  </a:lnTo>
                  <a:lnTo>
                    <a:pt x="19344" y="321658"/>
                  </a:lnTo>
                  <a:lnTo>
                    <a:pt x="10526" y="352518"/>
                  </a:lnTo>
                  <a:lnTo>
                    <a:pt x="1434" y="389961"/>
                  </a:lnTo>
                  <a:lnTo>
                    <a:pt x="0" y="401071"/>
                  </a:lnTo>
                  <a:lnTo>
                    <a:pt x="3948" y="397779"/>
                  </a:lnTo>
                  <a:lnTo>
                    <a:pt x="17778" y="362989"/>
                  </a:lnTo>
                  <a:lnTo>
                    <a:pt x="29348" y="332779"/>
                  </a:lnTo>
                  <a:lnTo>
                    <a:pt x="36392" y="306966"/>
                  </a:lnTo>
                  <a:lnTo>
                    <a:pt x="43191" y="278561"/>
                  </a:lnTo>
                  <a:lnTo>
                    <a:pt x="51857" y="249003"/>
                  </a:lnTo>
                  <a:lnTo>
                    <a:pt x="59095" y="218933"/>
                  </a:lnTo>
                  <a:lnTo>
                    <a:pt x="65982" y="188635"/>
                  </a:lnTo>
                  <a:lnTo>
                    <a:pt x="74687" y="158236"/>
                  </a:lnTo>
                  <a:lnTo>
                    <a:pt x="84200" y="130050"/>
                  </a:lnTo>
                  <a:lnTo>
                    <a:pt x="99076" y="92639"/>
                  </a:lnTo>
                  <a:lnTo>
                    <a:pt x="114208" y="60105"/>
                  </a:lnTo>
                  <a:lnTo>
                    <a:pt x="134491" y="26862"/>
                  </a:lnTo>
                  <a:lnTo>
                    <a:pt x="158245" y="0"/>
                  </a:lnTo>
                  <a:lnTo>
                    <a:pt x="159638" y="274"/>
                  </a:lnTo>
                  <a:lnTo>
                    <a:pt x="167956" y="6796"/>
                  </a:lnTo>
                  <a:lnTo>
                    <a:pt x="170345" y="9038"/>
                  </a:lnTo>
                  <a:lnTo>
                    <a:pt x="180262" y="31732"/>
                  </a:lnTo>
                  <a:lnTo>
                    <a:pt x="190374" y="67949"/>
                  </a:lnTo>
                  <a:lnTo>
                    <a:pt x="197986" y="99921"/>
                  </a:lnTo>
                  <a:lnTo>
                    <a:pt x="205603" y="136205"/>
                  </a:lnTo>
                  <a:lnTo>
                    <a:pt x="215481" y="173767"/>
                  </a:lnTo>
                  <a:lnTo>
                    <a:pt x="226873" y="211708"/>
                  </a:lnTo>
                  <a:lnTo>
                    <a:pt x="237870" y="247503"/>
                  </a:lnTo>
                  <a:lnTo>
                    <a:pt x="249595" y="277300"/>
                  </a:lnTo>
                  <a:lnTo>
                    <a:pt x="261141" y="314169"/>
                  </a:lnTo>
                  <a:lnTo>
                    <a:pt x="273047" y="335905"/>
                  </a:lnTo>
                  <a:lnTo>
                    <a:pt x="286681" y="355391"/>
                  </a:lnTo>
                  <a:lnTo>
                    <a:pt x="287595" y="358274"/>
                  </a:lnTo>
                  <a:lnTo>
                    <a:pt x="289051" y="360197"/>
                  </a:lnTo>
                  <a:lnTo>
                    <a:pt x="297043" y="3640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573"/>
            <p:cNvSpPr/>
            <p:nvPr/>
          </p:nvSpPr>
          <p:spPr>
            <a:xfrm>
              <a:off x="4358784" y="1958340"/>
              <a:ext cx="424353" cy="325401"/>
            </a:xfrm>
            <a:custGeom>
              <a:avLst/>
              <a:gdLst/>
              <a:ahLst/>
              <a:cxnLst/>
              <a:rect l="0" t="0" r="0" b="0"/>
              <a:pathLst>
                <a:path w="424353" h="325401">
                  <a:moveTo>
                    <a:pt x="98916" y="0"/>
                  </a:moveTo>
                  <a:lnTo>
                    <a:pt x="98069" y="13013"/>
                  </a:lnTo>
                  <a:lnTo>
                    <a:pt x="92355" y="50475"/>
                  </a:lnTo>
                  <a:lnTo>
                    <a:pt x="83519" y="83441"/>
                  </a:lnTo>
                  <a:lnTo>
                    <a:pt x="74222" y="120020"/>
                  </a:lnTo>
                  <a:lnTo>
                    <a:pt x="64234" y="149580"/>
                  </a:lnTo>
                  <a:lnTo>
                    <a:pt x="52175" y="180780"/>
                  </a:lnTo>
                  <a:lnTo>
                    <a:pt x="41171" y="208757"/>
                  </a:lnTo>
                  <a:lnTo>
                    <a:pt x="30636" y="235303"/>
                  </a:lnTo>
                  <a:lnTo>
                    <a:pt x="17442" y="271790"/>
                  </a:lnTo>
                  <a:lnTo>
                    <a:pt x="5399" y="306370"/>
                  </a:lnTo>
                  <a:lnTo>
                    <a:pt x="342" y="325400"/>
                  </a:lnTo>
                  <a:lnTo>
                    <a:pt x="180" y="325307"/>
                  </a:lnTo>
                  <a:lnTo>
                    <a:pt x="0" y="322945"/>
                  </a:lnTo>
                  <a:lnTo>
                    <a:pt x="2177" y="319073"/>
                  </a:lnTo>
                  <a:lnTo>
                    <a:pt x="3943" y="316855"/>
                  </a:lnTo>
                  <a:lnTo>
                    <a:pt x="15256" y="280991"/>
                  </a:lnTo>
                  <a:lnTo>
                    <a:pt x="28596" y="250708"/>
                  </a:lnTo>
                  <a:lnTo>
                    <a:pt x="43272" y="214924"/>
                  </a:lnTo>
                  <a:lnTo>
                    <a:pt x="58346" y="177511"/>
                  </a:lnTo>
                  <a:lnTo>
                    <a:pt x="73536" y="139614"/>
                  </a:lnTo>
                  <a:lnTo>
                    <a:pt x="88762" y="105619"/>
                  </a:lnTo>
                  <a:lnTo>
                    <a:pt x="102993" y="70722"/>
                  </a:lnTo>
                  <a:lnTo>
                    <a:pt x="121318" y="38732"/>
                  </a:lnTo>
                  <a:lnTo>
                    <a:pt x="121715" y="46472"/>
                  </a:lnTo>
                  <a:lnTo>
                    <a:pt x="122595" y="52827"/>
                  </a:lnTo>
                  <a:lnTo>
                    <a:pt x="128333" y="84755"/>
                  </a:lnTo>
                  <a:lnTo>
                    <a:pt x="133126" y="115047"/>
                  </a:lnTo>
                  <a:lnTo>
                    <a:pt x="139908" y="146788"/>
                  </a:lnTo>
                  <a:lnTo>
                    <a:pt x="147280" y="181687"/>
                  </a:lnTo>
                  <a:lnTo>
                    <a:pt x="158872" y="214794"/>
                  </a:lnTo>
                  <a:lnTo>
                    <a:pt x="173031" y="246052"/>
                  </a:lnTo>
                  <a:lnTo>
                    <a:pt x="191995" y="268672"/>
                  </a:lnTo>
                  <a:lnTo>
                    <a:pt x="221160" y="285402"/>
                  </a:lnTo>
                  <a:lnTo>
                    <a:pt x="236220" y="291381"/>
                  </a:lnTo>
                  <a:lnTo>
                    <a:pt x="253637" y="292345"/>
                  </a:lnTo>
                  <a:lnTo>
                    <a:pt x="282483" y="288127"/>
                  </a:lnTo>
                  <a:lnTo>
                    <a:pt x="310222" y="279257"/>
                  </a:lnTo>
                  <a:lnTo>
                    <a:pt x="346395" y="257044"/>
                  </a:lnTo>
                  <a:lnTo>
                    <a:pt x="374832" y="227351"/>
                  </a:lnTo>
                  <a:lnTo>
                    <a:pt x="395722" y="198690"/>
                  </a:lnTo>
                  <a:lnTo>
                    <a:pt x="412165" y="164610"/>
                  </a:lnTo>
                  <a:lnTo>
                    <a:pt x="421930" y="132687"/>
                  </a:lnTo>
                  <a:lnTo>
                    <a:pt x="424352" y="101779"/>
                  </a:lnTo>
                  <a:lnTo>
                    <a:pt x="418015" y="65511"/>
                  </a:lnTo>
                  <a:lnTo>
                    <a:pt x="412611" y="52822"/>
                  </a:lnTo>
                  <a:lnTo>
                    <a:pt x="400048" y="37006"/>
                  </a:lnTo>
                  <a:lnTo>
                    <a:pt x="375627" y="20844"/>
                  </a:lnTo>
                  <a:lnTo>
                    <a:pt x="360491" y="16900"/>
                  </a:lnTo>
                  <a:lnTo>
                    <a:pt x="335135" y="152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574"/>
            <p:cNvSpPr/>
            <p:nvPr/>
          </p:nvSpPr>
          <p:spPr>
            <a:xfrm>
              <a:off x="4008119" y="1875005"/>
              <a:ext cx="294940" cy="355689"/>
            </a:xfrm>
            <a:custGeom>
              <a:avLst/>
              <a:gdLst/>
              <a:ahLst/>
              <a:cxnLst/>
              <a:rect l="0" t="0" r="0" b="0"/>
              <a:pathLst>
                <a:path w="294940" h="355689">
                  <a:moveTo>
                    <a:pt x="0" y="129054"/>
                  </a:moveTo>
                  <a:lnTo>
                    <a:pt x="847" y="103060"/>
                  </a:lnTo>
                  <a:lnTo>
                    <a:pt x="10607" y="74131"/>
                  </a:lnTo>
                  <a:lnTo>
                    <a:pt x="19954" y="62028"/>
                  </a:lnTo>
                  <a:lnTo>
                    <a:pt x="57601" y="30131"/>
                  </a:lnTo>
                  <a:lnTo>
                    <a:pt x="94822" y="13747"/>
                  </a:lnTo>
                  <a:lnTo>
                    <a:pt x="124710" y="5049"/>
                  </a:lnTo>
                  <a:lnTo>
                    <a:pt x="155014" y="1154"/>
                  </a:lnTo>
                  <a:lnTo>
                    <a:pt x="181397" y="0"/>
                  </a:lnTo>
                  <a:lnTo>
                    <a:pt x="209346" y="7749"/>
                  </a:lnTo>
                  <a:lnTo>
                    <a:pt x="243047" y="26384"/>
                  </a:lnTo>
                  <a:lnTo>
                    <a:pt x="265619" y="47269"/>
                  </a:lnTo>
                  <a:lnTo>
                    <a:pt x="282561" y="74530"/>
                  </a:lnTo>
                  <a:lnTo>
                    <a:pt x="292472" y="104903"/>
                  </a:lnTo>
                  <a:lnTo>
                    <a:pt x="294939" y="140337"/>
                  </a:lnTo>
                  <a:lnTo>
                    <a:pt x="289837" y="176800"/>
                  </a:lnTo>
                  <a:lnTo>
                    <a:pt x="277131" y="209430"/>
                  </a:lnTo>
                  <a:lnTo>
                    <a:pt x="256809" y="240546"/>
                  </a:lnTo>
                  <a:lnTo>
                    <a:pt x="229715" y="270368"/>
                  </a:lnTo>
                  <a:lnTo>
                    <a:pt x="200238" y="295667"/>
                  </a:lnTo>
                  <a:lnTo>
                    <a:pt x="170055" y="318403"/>
                  </a:lnTo>
                  <a:lnTo>
                    <a:pt x="139663" y="335394"/>
                  </a:lnTo>
                  <a:lnTo>
                    <a:pt x="110056" y="346167"/>
                  </a:lnTo>
                  <a:lnTo>
                    <a:pt x="76867" y="355135"/>
                  </a:lnTo>
                  <a:lnTo>
                    <a:pt x="62103" y="355688"/>
                  </a:lnTo>
                  <a:lnTo>
                    <a:pt x="30481" y="35003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575"/>
            <p:cNvSpPr/>
            <p:nvPr/>
          </p:nvSpPr>
          <p:spPr>
            <a:xfrm>
              <a:off x="4015740" y="1943100"/>
              <a:ext cx="22519" cy="304801"/>
            </a:xfrm>
            <a:custGeom>
              <a:avLst/>
              <a:gdLst/>
              <a:ahLst/>
              <a:cxnLst/>
              <a:rect l="0" t="0" r="0" b="0"/>
              <a:pathLst>
                <a:path w="22519" h="304801">
                  <a:moveTo>
                    <a:pt x="7619" y="0"/>
                  </a:moveTo>
                  <a:lnTo>
                    <a:pt x="7619" y="4045"/>
                  </a:lnTo>
                  <a:lnTo>
                    <a:pt x="9877" y="8288"/>
                  </a:lnTo>
                  <a:lnTo>
                    <a:pt x="11664" y="10605"/>
                  </a:lnTo>
                  <a:lnTo>
                    <a:pt x="17027" y="41754"/>
                  </a:lnTo>
                  <a:lnTo>
                    <a:pt x="21708" y="79461"/>
                  </a:lnTo>
                  <a:lnTo>
                    <a:pt x="22518" y="113479"/>
                  </a:lnTo>
                  <a:lnTo>
                    <a:pt x="20450" y="140181"/>
                  </a:lnTo>
                  <a:lnTo>
                    <a:pt x="17556" y="168136"/>
                  </a:lnTo>
                  <a:lnTo>
                    <a:pt x="16269" y="194671"/>
                  </a:lnTo>
                  <a:lnTo>
                    <a:pt x="11499" y="229365"/>
                  </a:lnTo>
                  <a:lnTo>
                    <a:pt x="4724" y="261094"/>
                  </a:lnTo>
                  <a:lnTo>
                    <a:pt x="414" y="297276"/>
                  </a:lnTo>
                  <a:lnTo>
                    <a:pt x="0" y="3048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576"/>
            <p:cNvSpPr/>
            <p:nvPr/>
          </p:nvSpPr>
          <p:spPr>
            <a:xfrm>
              <a:off x="3406140" y="2042159"/>
              <a:ext cx="251461" cy="68582"/>
            </a:xfrm>
            <a:custGeom>
              <a:avLst/>
              <a:gdLst/>
              <a:ahLst/>
              <a:cxnLst/>
              <a:rect l="0" t="0" r="0" b="0"/>
              <a:pathLst>
                <a:path w="251461" h="68582">
                  <a:moveTo>
                    <a:pt x="0" y="68581"/>
                  </a:moveTo>
                  <a:lnTo>
                    <a:pt x="4045" y="64535"/>
                  </a:lnTo>
                  <a:lnTo>
                    <a:pt x="10546" y="62549"/>
                  </a:lnTo>
                  <a:lnTo>
                    <a:pt x="40335" y="55086"/>
                  </a:lnTo>
                  <a:lnTo>
                    <a:pt x="68301" y="48025"/>
                  </a:lnTo>
                  <a:lnTo>
                    <a:pt x="103022" y="39724"/>
                  </a:lnTo>
                  <a:lnTo>
                    <a:pt x="140968" y="27763"/>
                  </a:lnTo>
                  <a:lnTo>
                    <a:pt x="169332" y="21371"/>
                  </a:lnTo>
                  <a:lnTo>
                    <a:pt x="205771" y="13012"/>
                  </a:lnTo>
                  <a:lnTo>
                    <a:pt x="25146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577"/>
            <p:cNvSpPr/>
            <p:nvPr/>
          </p:nvSpPr>
          <p:spPr>
            <a:xfrm>
              <a:off x="3506285" y="1844040"/>
              <a:ext cx="13842" cy="381001"/>
            </a:xfrm>
            <a:custGeom>
              <a:avLst/>
              <a:gdLst/>
              <a:ahLst/>
              <a:cxnLst/>
              <a:rect l="0" t="0" r="0" b="0"/>
              <a:pathLst>
                <a:path w="13842" h="381001">
                  <a:moveTo>
                    <a:pt x="6534" y="0"/>
                  </a:moveTo>
                  <a:lnTo>
                    <a:pt x="7381" y="19927"/>
                  </a:lnTo>
                  <a:lnTo>
                    <a:pt x="13095" y="58002"/>
                  </a:lnTo>
                  <a:lnTo>
                    <a:pt x="13841" y="91034"/>
                  </a:lnTo>
                  <a:lnTo>
                    <a:pt x="11757" y="117506"/>
                  </a:lnTo>
                  <a:lnTo>
                    <a:pt x="8856" y="146204"/>
                  </a:lnTo>
                  <a:lnTo>
                    <a:pt x="7566" y="175893"/>
                  </a:lnTo>
                  <a:lnTo>
                    <a:pt x="6993" y="206021"/>
                  </a:lnTo>
                  <a:lnTo>
                    <a:pt x="5892" y="236345"/>
                  </a:lnTo>
                  <a:lnTo>
                    <a:pt x="2580" y="266755"/>
                  </a:lnTo>
                  <a:lnTo>
                    <a:pt x="0" y="304345"/>
                  </a:lnTo>
                  <a:lnTo>
                    <a:pt x="4366" y="340458"/>
                  </a:lnTo>
                  <a:lnTo>
                    <a:pt x="6450" y="377795"/>
                  </a:lnTo>
                  <a:lnTo>
                    <a:pt x="6534" y="3810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578"/>
            <p:cNvSpPr/>
            <p:nvPr/>
          </p:nvSpPr>
          <p:spPr>
            <a:xfrm>
              <a:off x="3106419" y="1943100"/>
              <a:ext cx="251744" cy="257202"/>
            </a:xfrm>
            <a:custGeom>
              <a:avLst/>
              <a:gdLst/>
              <a:ahLst/>
              <a:cxnLst/>
              <a:rect l="0" t="0" r="0" b="0"/>
              <a:pathLst>
                <a:path w="251744" h="257202">
                  <a:moveTo>
                    <a:pt x="63500" y="0"/>
                  </a:moveTo>
                  <a:lnTo>
                    <a:pt x="70061" y="0"/>
                  </a:lnTo>
                  <a:lnTo>
                    <a:pt x="70414" y="846"/>
                  </a:lnTo>
                  <a:lnTo>
                    <a:pt x="71028" y="10605"/>
                  </a:lnTo>
                  <a:lnTo>
                    <a:pt x="68822" y="15438"/>
                  </a:lnTo>
                  <a:lnTo>
                    <a:pt x="67048" y="17912"/>
                  </a:lnTo>
                  <a:lnTo>
                    <a:pt x="56461" y="25439"/>
                  </a:lnTo>
                  <a:lnTo>
                    <a:pt x="21069" y="43182"/>
                  </a:lnTo>
                  <a:lnTo>
                    <a:pt x="1269" y="55880"/>
                  </a:lnTo>
                  <a:lnTo>
                    <a:pt x="0" y="58420"/>
                  </a:lnTo>
                  <a:lnTo>
                    <a:pt x="0" y="60960"/>
                  </a:lnTo>
                  <a:lnTo>
                    <a:pt x="2258" y="66040"/>
                  </a:lnTo>
                  <a:lnTo>
                    <a:pt x="12998" y="78739"/>
                  </a:lnTo>
                  <a:lnTo>
                    <a:pt x="22428" y="81562"/>
                  </a:lnTo>
                  <a:lnTo>
                    <a:pt x="57339" y="83522"/>
                  </a:lnTo>
                  <a:lnTo>
                    <a:pt x="92513" y="86019"/>
                  </a:lnTo>
                  <a:lnTo>
                    <a:pt x="120921" y="92091"/>
                  </a:lnTo>
                  <a:lnTo>
                    <a:pt x="151634" y="99253"/>
                  </a:lnTo>
                  <a:lnTo>
                    <a:pt x="188813" y="113303"/>
                  </a:lnTo>
                  <a:lnTo>
                    <a:pt x="221839" y="127148"/>
                  </a:lnTo>
                  <a:lnTo>
                    <a:pt x="239203" y="140496"/>
                  </a:lnTo>
                  <a:lnTo>
                    <a:pt x="246859" y="150214"/>
                  </a:lnTo>
                  <a:lnTo>
                    <a:pt x="250827" y="162435"/>
                  </a:lnTo>
                  <a:lnTo>
                    <a:pt x="251743" y="176333"/>
                  </a:lnTo>
                  <a:lnTo>
                    <a:pt x="245433" y="203694"/>
                  </a:lnTo>
                  <a:lnTo>
                    <a:pt x="240033" y="214990"/>
                  </a:lnTo>
                  <a:lnTo>
                    <a:pt x="231988" y="225655"/>
                  </a:lnTo>
                  <a:lnTo>
                    <a:pt x="213894" y="237135"/>
                  </a:lnTo>
                  <a:lnTo>
                    <a:pt x="179794" y="251245"/>
                  </a:lnTo>
                  <a:lnTo>
                    <a:pt x="163151" y="256758"/>
                  </a:lnTo>
                  <a:lnTo>
                    <a:pt x="152663" y="257201"/>
                  </a:lnTo>
                  <a:lnTo>
                    <a:pt x="142357" y="254576"/>
                  </a:lnTo>
                  <a:lnTo>
                    <a:pt x="134390" y="248329"/>
                  </a:lnTo>
                  <a:lnTo>
                    <a:pt x="120531" y="231731"/>
                  </a:lnTo>
                  <a:lnTo>
                    <a:pt x="116840" y="2209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579"/>
            <p:cNvSpPr/>
            <p:nvPr/>
          </p:nvSpPr>
          <p:spPr>
            <a:xfrm>
              <a:off x="2770311" y="1981200"/>
              <a:ext cx="185439" cy="178010"/>
            </a:xfrm>
            <a:custGeom>
              <a:avLst/>
              <a:gdLst/>
              <a:ahLst/>
              <a:cxnLst/>
              <a:rect l="0" t="0" r="0" b="0"/>
              <a:pathLst>
                <a:path w="185439" h="178010">
                  <a:moveTo>
                    <a:pt x="64329" y="0"/>
                  </a:moveTo>
                  <a:lnTo>
                    <a:pt x="53723" y="0"/>
                  </a:lnTo>
                  <a:lnTo>
                    <a:pt x="48890" y="2257"/>
                  </a:lnTo>
                  <a:lnTo>
                    <a:pt x="31126" y="13843"/>
                  </a:lnTo>
                  <a:lnTo>
                    <a:pt x="24736" y="21957"/>
                  </a:lnTo>
                  <a:lnTo>
                    <a:pt x="13735" y="52283"/>
                  </a:lnTo>
                  <a:lnTo>
                    <a:pt x="3409" y="83611"/>
                  </a:lnTo>
                  <a:lnTo>
                    <a:pt x="0" y="98967"/>
                  </a:lnTo>
                  <a:lnTo>
                    <a:pt x="2758" y="133102"/>
                  </a:lnTo>
                  <a:lnTo>
                    <a:pt x="11278" y="153455"/>
                  </a:lnTo>
                  <a:lnTo>
                    <a:pt x="19866" y="163593"/>
                  </a:lnTo>
                  <a:lnTo>
                    <a:pt x="30174" y="170921"/>
                  </a:lnTo>
                  <a:lnTo>
                    <a:pt x="43222" y="177000"/>
                  </a:lnTo>
                  <a:lnTo>
                    <a:pt x="55230" y="178009"/>
                  </a:lnTo>
                  <a:lnTo>
                    <a:pt x="93234" y="173928"/>
                  </a:lnTo>
                  <a:lnTo>
                    <a:pt x="124977" y="158753"/>
                  </a:lnTo>
                  <a:lnTo>
                    <a:pt x="139544" y="148450"/>
                  </a:lnTo>
                  <a:lnTo>
                    <a:pt x="156417" y="128369"/>
                  </a:lnTo>
                  <a:lnTo>
                    <a:pt x="177010" y="91285"/>
                  </a:lnTo>
                  <a:lnTo>
                    <a:pt x="183511" y="72579"/>
                  </a:lnTo>
                  <a:lnTo>
                    <a:pt x="185438" y="56312"/>
                  </a:lnTo>
                  <a:lnTo>
                    <a:pt x="181372" y="45912"/>
                  </a:lnTo>
                  <a:lnTo>
                    <a:pt x="173921" y="36492"/>
                  </a:lnTo>
                  <a:lnTo>
                    <a:pt x="164965" y="29483"/>
                  </a:lnTo>
                  <a:lnTo>
                    <a:pt x="155340" y="25803"/>
                  </a:lnTo>
                  <a:lnTo>
                    <a:pt x="119220" y="23118"/>
                  </a:lnTo>
                  <a:lnTo>
                    <a:pt x="87189" y="228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580"/>
            <p:cNvSpPr/>
            <p:nvPr/>
          </p:nvSpPr>
          <p:spPr>
            <a:xfrm>
              <a:off x="2468880" y="1882140"/>
              <a:ext cx="251461" cy="327661"/>
            </a:xfrm>
            <a:custGeom>
              <a:avLst/>
              <a:gdLst/>
              <a:ahLst/>
              <a:cxnLst/>
              <a:rect l="0" t="0" r="0" b="0"/>
              <a:pathLst>
                <a:path w="251461" h="327661">
                  <a:moveTo>
                    <a:pt x="0" y="0"/>
                  </a:moveTo>
                  <a:lnTo>
                    <a:pt x="846" y="14690"/>
                  </a:lnTo>
                  <a:lnTo>
                    <a:pt x="10605" y="46651"/>
                  </a:lnTo>
                  <a:lnTo>
                    <a:pt x="13866" y="76946"/>
                  </a:lnTo>
                  <a:lnTo>
                    <a:pt x="14833" y="112733"/>
                  </a:lnTo>
                  <a:lnTo>
                    <a:pt x="17317" y="139850"/>
                  </a:lnTo>
                  <a:lnTo>
                    <a:pt x="20396" y="168835"/>
                  </a:lnTo>
                  <a:lnTo>
                    <a:pt x="21765" y="198651"/>
                  </a:lnTo>
                  <a:lnTo>
                    <a:pt x="22373" y="226578"/>
                  </a:lnTo>
                  <a:lnTo>
                    <a:pt x="22715" y="261585"/>
                  </a:lnTo>
                  <a:lnTo>
                    <a:pt x="22840" y="297196"/>
                  </a:lnTo>
                  <a:lnTo>
                    <a:pt x="22859" y="318337"/>
                  </a:lnTo>
                  <a:lnTo>
                    <a:pt x="22859" y="315490"/>
                  </a:lnTo>
                  <a:lnTo>
                    <a:pt x="16299" y="287432"/>
                  </a:lnTo>
                  <a:lnTo>
                    <a:pt x="15553" y="257979"/>
                  </a:lnTo>
                  <a:lnTo>
                    <a:pt x="19378" y="222441"/>
                  </a:lnTo>
                  <a:lnTo>
                    <a:pt x="25873" y="185100"/>
                  </a:lnTo>
                  <a:lnTo>
                    <a:pt x="33160" y="151270"/>
                  </a:lnTo>
                  <a:lnTo>
                    <a:pt x="44726" y="127888"/>
                  </a:lnTo>
                  <a:lnTo>
                    <a:pt x="58878" y="110235"/>
                  </a:lnTo>
                  <a:lnTo>
                    <a:pt x="71041" y="104026"/>
                  </a:lnTo>
                  <a:lnTo>
                    <a:pt x="95501" y="100041"/>
                  </a:lnTo>
                  <a:lnTo>
                    <a:pt x="115503" y="103395"/>
                  </a:lnTo>
                  <a:lnTo>
                    <a:pt x="133471" y="113797"/>
                  </a:lnTo>
                  <a:lnTo>
                    <a:pt x="154712" y="139412"/>
                  </a:lnTo>
                  <a:lnTo>
                    <a:pt x="172957" y="173948"/>
                  </a:lnTo>
                  <a:lnTo>
                    <a:pt x="184455" y="202247"/>
                  </a:lnTo>
                  <a:lnTo>
                    <a:pt x="196329" y="235185"/>
                  </a:lnTo>
                  <a:lnTo>
                    <a:pt x="207925" y="272610"/>
                  </a:lnTo>
                  <a:lnTo>
                    <a:pt x="220933" y="307679"/>
                  </a:lnTo>
                  <a:lnTo>
                    <a:pt x="226886" y="315392"/>
                  </a:lnTo>
                  <a:lnTo>
                    <a:pt x="241272" y="325877"/>
                  </a:lnTo>
                  <a:lnTo>
                    <a:pt x="251460" y="3276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9" name="SMARTInkShape-Group57"/>
          <p:cNvGrpSpPr/>
          <p:nvPr/>
        </p:nvGrpSpPr>
        <p:grpSpPr>
          <a:xfrm>
            <a:off x="2468880" y="2407920"/>
            <a:ext cx="1691640" cy="876300"/>
            <a:chOff x="2468880" y="2407920"/>
            <a:chExt cx="1691640" cy="876300"/>
          </a:xfrm>
        </p:grpSpPr>
        <p:sp>
          <p:nvSpPr>
            <p:cNvPr id="30" name="SMARTInkShape-581"/>
            <p:cNvSpPr/>
            <p:nvPr/>
          </p:nvSpPr>
          <p:spPr>
            <a:xfrm>
              <a:off x="2918459" y="2971800"/>
              <a:ext cx="127904" cy="182739"/>
            </a:xfrm>
            <a:custGeom>
              <a:avLst/>
              <a:gdLst/>
              <a:ahLst/>
              <a:cxnLst/>
              <a:rect l="0" t="0" r="0" b="0"/>
              <a:pathLst>
                <a:path w="127904" h="182739">
                  <a:moveTo>
                    <a:pt x="91441" y="0"/>
                  </a:moveTo>
                  <a:lnTo>
                    <a:pt x="74274" y="0"/>
                  </a:lnTo>
                  <a:lnTo>
                    <a:pt x="49003" y="7760"/>
                  </a:lnTo>
                  <a:lnTo>
                    <a:pt x="27849" y="21401"/>
                  </a:lnTo>
                  <a:lnTo>
                    <a:pt x="17068" y="35566"/>
                  </a:lnTo>
                  <a:lnTo>
                    <a:pt x="15782" y="41394"/>
                  </a:lnTo>
                  <a:lnTo>
                    <a:pt x="15401" y="48483"/>
                  </a:lnTo>
                  <a:lnTo>
                    <a:pt x="16194" y="50102"/>
                  </a:lnTo>
                  <a:lnTo>
                    <a:pt x="17570" y="51181"/>
                  </a:lnTo>
                  <a:lnTo>
                    <a:pt x="53599" y="68721"/>
                  </a:lnTo>
                  <a:lnTo>
                    <a:pt x="88916" y="86368"/>
                  </a:lnTo>
                  <a:lnTo>
                    <a:pt x="115336" y="108161"/>
                  </a:lnTo>
                  <a:lnTo>
                    <a:pt x="124015" y="120571"/>
                  </a:lnTo>
                  <a:lnTo>
                    <a:pt x="127903" y="134973"/>
                  </a:lnTo>
                  <a:lnTo>
                    <a:pt x="126555" y="142679"/>
                  </a:lnTo>
                  <a:lnTo>
                    <a:pt x="122287" y="149772"/>
                  </a:lnTo>
                  <a:lnTo>
                    <a:pt x="110364" y="162440"/>
                  </a:lnTo>
                  <a:lnTo>
                    <a:pt x="86176" y="177449"/>
                  </a:lnTo>
                  <a:lnTo>
                    <a:pt x="71066" y="181270"/>
                  </a:lnTo>
                  <a:lnTo>
                    <a:pt x="36590" y="182738"/>
                  </a:lnTo>
                  <a:lnTo>
                    <a:pt x="14253" y="182005"/>
                  </a:lnTo>
                  <a:lnTo>
                    <a:pt x="0" y="1752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582"/>
            <p:cNvSpPr/>
            <p:nvPr/>
          </p:nvSpPr>
          <p:spPr>
            <a:xfrm>
              <a:off x="3086648" y="2994659"/>
              <a:ext cx="135040" cy="165966"/>
            </a:xfrm>
            <a:custGeom>
              <a:avLst/>
              <a:gdLst/>
              <a:ahLst/>
              <a:cxnLst/>
              <a:rect l="0" t="0" r="0" b="0"/>
              <a:pathLst>
                <a:path w="135040" h="165966">
                  <a:moveTo>
                    <a:pt x="83271" y="0"/>
                  </a:moveTo>
                  <a:lnTo>
                    <a:pt x="71920" y="0"/>
                  </a:lnTo>
                  <a:lnTo>
                    <a:pt x="57479" y="11321"/>
                  </a:lnTo>
                  <a:lnTo>
                    <a:pt x="31646" y="38689"/>
                  </a:lnTo>
                  <a:lnTo>
                    <a:pt x="8811" y="70890"/>
                  </a:lnTo>
                  <a:lnTo>
                    <a:pt x="3611" y="84847"/>
                  </a:lnTo>
                  <a:lnTo>
                    <a:pt x="0" y="122056"/>
                  </a:lnTo>
                  <a:lnTo>
                    <a:pt x="406" y="145497"/>
                  </a:lnTo>
                  <a:lnTo>
                    <a:pt x="3545" y="153001"/>
                  </a:lnTo>
                  <a:lnTo>
                    <a:pt x="10019" y="159158"/>
                  </a:lnTo>
                  <a:lnTo>
                    <a:pt x="18542" y="163871"/>
                  </a:lnTo>
                  <a:lnTo>
                    <a:pt x="27974" y="165965"/>
                  </a:lnTo>
                  <a:lnTo>
                    <a:pt x="46849" y="163099"/>
                  </a:lnTo>
                  <a:lnTo>
                    <a:pt x="64483" y="156887"/>
                  </a:lnTo>
                  <a:lnTo>
                    <a:pt x="99928" y="135628"/>
                  </a:lnTo>
                  <a:lnTo>
                    <a:pt x="109865" y="127731"/>
                  </a:lnTo>
                  <a:lnTo>
                    <a:pt x="117104" y="117729"/>
                  </a:lnTo>
                  <a:lnTo>
                    <a:pt x="133073" y="81916"/>
                  </a:lnTo>
                  <a:lnTo>
                    <a:pt x="135039" y="71403"/>
                  </a:lnTo>
                  <a:lnTo>
                    <a:pt x="132100" y="51919"/>
                  </a:lnTo>
                  <a:lnTo>
                    <a:pt x="118659" y="24662"/>
                  </a:lnTo>
                  <a:lnTo>
                    <a:pt x="111417" y="17170"/>
                  </a:lnTo>
                  <a:lnTo>
                    <a:pt x="94128" y="3641"/>
                  </a:lnTo>
                  <a:lnTo>
                    <a:pt x="86018" y="1079"/>
                  </a:lnTo>
                  <a:lnTo>
                    <a:pt x="75652"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583"/>
            <p:cNvSpPr/>
            <p:nvPr/>
          </p:nvSpPr>
          <p:spPr>
            <a:xfrm>
              <a:off x="3232830" y="2941726"/>
              <a:ext cx="187757" cy="302849"/>
            </a:xfrm>
            <a:custGeom>
              <a:avLst/>
              <a:gdLst/>
              <a:ahLst/>
              <a:cxnLst/>
              <a:rect l="0" t="0" r="0" b="0"/>
              <a:pathLst>
                <a:path w="187757" h="302849">
                  <a:moveTo>
                    <a:pt x="104729" y="14833"/>
                  </a:moveTo>
                  <a:lnTo>
                    <a:pt x="104729" y="967"/>
                  </a:lnTo>
                  <a:lnTo>
                    <a:pt x="103883" y="509"/>
                  </a:lnTo>
                  <a:lnTo>
                    <a:pt x="100684" y="0"/>
                  </a:lnTo>
                  <a:lnTo>
                    <a:pt x="76211" y="10235"/>
                  </a:lnTo>
                  <a:lnTo>
                    <a:pt x="41196" y="40559"/>
                  </a:lnTo>
                  <a:lnTo>
                    <a:pt x="15825" y="69722"/>
                  </a:lnTo>
                  <a:lnTo>
                    <a:pt x="2439" y="98113"/>
                  </a:lnTo>
                  <a:lnTo>
                    <a:pt x="0" y="109984"/>
                  </a:lnTo>
                  <a:lnTo>
                    <a:pt x="1174" y="120905"/>
                  </a:lnTo>
                  <a:lnTo>
                    <a:pt x="4518" y="130556"/>
                  </a:lnTo>
                  <a:lnTo>
                    <a:pt x="8827" y="137668"/>
                  </a:lnTo>
                  <a:lnTo>
                    <a:pt x="20058" y="146432"/>
                  </a:lnTo>
                  <a:lnTo>
                    <a:pt x="24575" y="147439"/>
                  </a:lnTo>
                  <a:lnTo>
                    <a:pt x="59265" y="143908"/>
                  </a:lnTo>
                  <a:lnTo>
                    <a:pt x="70694" y="140498"/>
                  </a:lnTo>
                  <a:lnTo>
                    <a:pt x="107210" y="116215"/>
                  </a:lnTo>
                  <a:lnTo>
                    <a:pt x="121645" y="102916"/>
                  </a:lnTo>
                  <a:lnTo>
                    <a:pt x="137301" y="78226"/>
                  </a:lnTo>
                  <a:lnTo>
                    <a:pt x="141738" y="58839"/>
                  </a:lnTo>
                  <a:lnTo>
                    <a:pt x="142821" y="33627"/>
                  </a:lnTo>
                  <a:lnTo>
                    <a:pt x="142829" y="41531"/>
                  </a:lnTo>
                  <a:lnTo>
                    <a:pt x="152237" y="78300"/>
                  </a:lnTo>
                  <a:lnTo>
                    <a:pt x="163385" y="114224"/>
                  </a:lnTo>
                  <a:lnTo>
                    <a:pt x="175881" y="152037"/>
                  </a:lnTo>
                  <a:lnTo>
                    <a:pt x="182522" y="190099"/>
                  </a:lnTo>
                  <a:lnTo>
                    <a:pt x="187756" y="227348"/>
                  </a:lnTo>
                  <a:lnTo>
                    <a:pt x="187468" y="244970"/>
                  </a:lnTo>
                  <a:lnTo>
                    <a:pt x="177912" y="271241"/>
                  </a:lnTo>
                  <a:lnTo>
                    <a:pt x="170628" y="282529"/>
                  </a:lnTo>
                  <a:lnTo>
                    <a:pt x="142395" y="299178"/>
                  </a:lnTo>
                  <a:lnTo>
                    <a:pt x="133888" y="302076"/>
                  </a:lnTo>
                  <a:lnTo>
                    <a:pt x="129248" y="302848"/>
                  </a:lnTo>
                  <a:lnTo>
                    <a:pt x="119578" y="301449"/>
                  </a:lnTo>
                  <a:lnTo>
                    <a:pt x="85398" y="289195"/>
                  </a:lnTo>
                  <a:lnTo>
                    <a:pt x="74250" y="28153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584"/>
            <p:cNvSpPr/>
            <p:nvPr/>
          </p:nvSpPr>
          <p:spPr>
            <a:xfrm>
              <a:off x="3459480" y="2934992"/>
              <a:ext cx="380551" cy="173968"/>
            </a:xfrm>
            <a:custGeom>
              <a:avLst/>
              <a:gdLst/>
              <a:ahLst/>
              <a:cxnLst/>
              <a:rect l="0" t="0" r="0" b="0"/>
              <a:pathLst>
                <a:path w="380551" h="173968">
                  <a:moveTo>
                    <a:pt x="0" y="74908"/>
                  </a:moveTo>
                  <a:lnTo>
                    <a:pt x="4045" y="74908"/>
                  </a:lnTo>
                  <a:lnTo>
                    <a:pt x="5236" y="75754"/>
                  </a:lnTo>
                  <a:lnTo>
                    <a:pt x="6030" y="77165"/>
                  </a:lnTo>
                  <a:lnTo>
                    <a:pt x="6560" y="78953"/>
                  </a:lnTo>
                  <a:lnTo>
                    <a:pt x="7760" y="80144"/>
                  </a:lnTo>
                  <a:lnTo>
                    <a:pt x="11351" y="81468"/>
                  </a:lnTo>
                  <a:lnTo>
                    <a:pt x="25274" y="84646"/>
                  </a:lnTo>
                  <a:lnTo>
                    <a:pt x="29549" y="86480"/>
                  </a:lnTo>
                  <a:lnTo>
                    <a:pt x="38815" y="86260"/>
                  </a:lnTo>
                  <a:lnTo>
                    <a:pt x="73702" y="78701"/>
                  </a:lnTo>
                  <a:lnTo>
                    <a:pt x="93988" y="73963"/>
                  </a:lnTo>
                  <a:lnTo>
                    <a:pt x="124014" y="49718"/>
                  </a:lnTo>
                  <a:lnTo>
                    <a:pt x="127084" y="42264"/>
                  </a:lnTo>
                  <a:lnTo>
                    <a:pt x="129396" y="15302"/>
                  </a:lnTo>
                  <a:lnTo>
                    <a:pt x="128597" y="12310"/>
                  </a:lnTo>
                  <a:lnTo>
                    <a:pt x="127218" y="10316"/>
                  </a:lnTo>
                  <a:lnTo>
                    <a:pt x="116534" y="1616"/>
                  </a:lnTo>
                  <a:lnTo>
                    <a:pt x="111624" y="0"/>
                  </a:lnTo>
                  <a:lnTo>
                    <a:pt x="104362" y="1540"/>
                  </a:lnTo>
                  <a:lnTo>
                    <a:pt x="93010" y="7167"/>
                  </a:lnTo>
                  <a:lnTo>
                    <a:pt x="70306" y="23899"/>
                  </a:lnTo>
                  <a:lnTo>
                    <a:pt x="47460" y="58284"/>
                  </a:lnTo>
                  <a:lnTo>
                    <a:pt x="44340" y="63825"/>
                  </a:lnTo>
                  <a:lnTo>
                    <a:pt x="39332" y="95359"/>
                  </a:lnTo>
                  <a:lnTo>
                    <a:pt x="38262" y="129101"/>
                  </a:lnTo>
                  <a:lnTo>
                    <a:pt x="42193" y="147315"/>
                  </a:lnTo>
                  <a:lnTo>
                    <a:pt x="48667" y="155913"/>
                  </a:lnTo>
                  <a:lnTo>
                    <a:pt x="57190" y="161710"/>
                  </a:lnTo>
                  <a:lnTo>
                    <a:pt x="72354" y="164974"/>
                  </a:lnTo>
                  <a:lnTo>
                    <a:pt x="109394" y="165380"/>
                  </a:lnTo>
                  <a:lnTo>
                    <a:pt x="130344" y="159382"/>
                  </a:lnTo>
                  <a:lnTo>
                    <a:pt x="167745" y="141870"/>
                  </a:lnTo>
                  <a:lnTo>
                    <a:pt x="192057" y="124886"/>
                  </a:lnTo>
                  <a:lnTo>
                    <a:pt x="210908" y="105225"/>
                  </a:lnTo>
                  <a:lnTo>
                    <a:pt x="237557" y="69818"/>
                  </a:lnTo>
                  <a:lnTo>
                    <a:pt x="249044" y="52715"/>
                  </a:lnTo>
                  <a:lnTo>
                    <a:pt x="250982" y="46064"/>
                  </a:lnTo>
                  <a:lnTo>
                    <a:pt x="251988" y="45519"/>
                  </a:lnTo>
                  <a:lnTo>
                    <a:pt x="257978" y="44571"/>
                  </a:lnTo>
                  <a:lnTo>
                    <a:pt x="252903" y="52735"/>
                  </a:lnTo>
                  <a:lnTo>
                    <a:pt x="250669" y="86239"/>
                  </a:lnTo>
                  <a:lnTo>
                    <a:pt x="243704" y="122490"/>
                  </a:lnTo>
                  <a:lnTo>
                    <a:pt x="233327" y="148478"/>
                  </a:lnTo>
                  <a:lnTo>
                    <a:pt x="228443" y="154172"/>
                  </a:lnTo>
                  <a:lnTo>
                    <a:pt x="225955" y="155691"/>
                  </a:lnTo>
                  <a:lnTo>
                    <a:pt x="224296" y="157550"/>
                  </a:lnTo>
                  <a:lnTo>
                    <a:pt x="221018" y="166231"/>
                  </a:lnTo>
                  <a:lnTo>
                    <a:pt x="221828" y="147260"/>
                  </a:lnTo>
                  <a:lnTo>
                    <a:pt x="234823" y="117126"/>
                  </a:lnTo>
                  <a:lnTo>
                    <a:pt x="256706" y="79837"/>
                  </a:lnTo>
                  <a:lnTo>
                    <a:pt x="279756" y="48118"/>
                  </a:lnTo>
                  <a:lnTo>
                    <a:pt x="304846" y="30008"/>
                  </a:lnTo>
                  <a:lnTo>
                    <a:pt x="314981" y="25319"/>
                  </a:lnTo>
                  <a:lnTo>
                    <a:pt x="325129" y="23235"/>
                  </a:lnTo>
                  <a:lnTo>
                    <a:pt x="335284" y="24566"/>
                  </a:lnTo>
                  <a:lnTo>
                    <a:pt x="344595" y="27981"/>
                  </a:lnTo>
                  <a:lnTo>
                    <a:pt x="360234" y="39523"/>
                  </a:lnTo>
                  <a:lnTo>
                    <a:pt x="375880" y="65209"/>
                  </a:lnTo>
                  <a:lnTo>
                    <a:pt x="379483" y="80124"/>
                  </a:lnTo>
                  <a:lnTo>
                    <a:pt x="380550" y="95268"/>
                  </a:lnTo>
                  <a:lnTo>
                    <a:pt x="373213" y="129943"/>
                  </a:lnTo>
                  <a:lnTo>
                    <a:pt x="367483" y="145077"/>
                  </a:lnTo>
                  <a:lnTo>
                    <a:pt x="365860" y="161974"/>
                  </a:lnTo>
                  <a:lnTo>
                    <a:pt x="363547" y="166662"/>
                  </a:lnTo>
                  <a:lnTo>
                    <a:pt x="358233" y="173841"/>
                  </a:lnTo>
                  <a:lnTo>
                    <a:pt x="365760" y="17396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585"/>
            <p:cNvSpPr/>
            <p:nvPr/>
          </p:nvSpPr>
          <p:spPr>
            <a:xfrm>
              <a:off x="3931919" y="2994659"/>
              <a:ext cx="30482" cy="144782"/>
            </a:xfrm>
            <a:custGeom>
              <a:avLst/>
              <a:gdLst/>
              <a:ahLst/>
              <a:cxnLst/>
              <a:rect l="0" t="0" r="0" b="0"/>
              <a:pathLst>
                <a:path w="30482" h="144782">
                  <a:moveTo>
                    <a:pt x="30481" y="0"/>
                  </a:moveTo>
                  <a:lnTo>
                    <a:pt x="30481" y="10606"/>
                  </a:lnTo>
                  <a:lnTo>
                    <a:pt x="28223" y="15439"/>
                  </a:lnTo>
                  <a:lnTo>
                    <a:pt x="26435" y="17913"/>
                  </a:lnTo>
                  <a:lnTo>
                    <a:pt x="23920" y="29485"/>
                  </a:lnTo>
                  <a:lnTo>
                    <a:pt x="20742" y="59575"/>
                  </a:lnTo>
                  <a:lnTo>
                    <a:pt x="13466" y="93577"/>
                  </a:lnTo>
                  <a:lnTo>
                    <a:pt x="5876" y="126801"/>
                  </a:lnTo>
                  <a:lnTo>
                    <a:pt x="2612" y="133403"/>
                  </a:lnTo>
                  <a:lnTo>
                    <a:pt x="0" y="1447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586"/>
            <p:cNvSpPr/>
            <p:nvPr/>
          </p:nvSpPr>
          <p:spPr>
            <a:xfrm>
              <a:off x="3970019" y="2895600"/>
              <a:ext cx="15241" cy="1"/>
            </a:xfrm>
            <a:custGeom>
              <a:avLst/>
              <a:gdLst/>
              <a:ahLst/>
              <a:cxnLst/>
              <a:rect l="0" t="0" r="0" b="0"/>
              <a:pathLst>
                <a:path w="15241" h="1">
                  <a:moveTo>
                    <a:pt x="15240" y="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587"/>
            <p:cNvSpPr/>
            <p:nvPr/>
          </p:nvSpPr>
          <p:spPr>
            <a:xfrm>
              <a:off x="4017699" y="2956559"/>
              <a:ext cx="142821" cy="152185"/>
            </a:xfrm>
            <a:custGeom>
              <a:avLst/>
              <a:gdLst/>
              <a:ahLst/>
              <a:cxnLst/>
              <a:rect l="0" t="0" r="0" b="0"/>
              <a:pathLst>
                <a:path w="142821" h="152185">
                  <a:moveTo>
                    <a:pt x="142820" y="0"/>
                  </a:moveTo>
                  <a:lnTo>
                    <a:pt x="131469" y="0"/>
                  </a:lnTo>
                  <a:lnTo>
                    <a:pt x="127051" y="2258"/>
                  </a:lnTo>
                  <a:lnTo>
                    <a:pt x="124688" y="4046"/>
                  </a:lnTo>
                  <a:lnTo>
                    <a:pt x="117546" y="6032"/>
                  </a:lnTo>
                  <a:lnTo>
                    <a:pt x="104005" y="9408"/>
                  </a:lnTo>
                  <a:lnTo>
                    <a:pt x="71920" y="25275"/>
                  </a:lnTo>
                  <a:lnTo>
                    <a:pt x="36606" y="53553"/>
                  </a:lnTo>
                  <a:lnTo>
                    <a:pt x="11648" y="84005"/>
                  </a:lnTo>
                  <a:lnTo>
                    <a:pt x="2449" y="100903"/>
                  </a:lnTo>
                  <a:lnTo>
                    <a:pt x="0" y="111450"/>
                  </a:lnTo>
                  <a:lnTo>
                    <a:pt x="1169" y="121782"/>
                  </a:lnTo>
                  <a:lnTo>
                    <a:pt x="2666" y="126909"/>
                  </a:lnTo>
                  <a:lnTo>
                    <a:pt x="8845" y="134862"/>
                  </a:lnTo>
                  <a:lnTo>
                    <a:pt x="26610" y="146867"/>
                  </a:lnTo>
                  <a:lnTo>
                    <a:pt x="45452" y="150761"/>
                  </a:lnTo>
                  <a:lnTo>
                    <a:pt x="79826" y="152184"/>
                  </a:lnTo>
                  <a:lnTo>
                    <a:pt x="112229" y="151526"/>
                  </a:lnTo>
                  <a:lnTo>
                    <a:pt x="142820" y="1447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588"/>
            <p:cNvSpPr/>
            <p:nvPr/>
          </p:nvSpPr>
          <p:spPr>
            <a:xfrm>
              <a:off x="2766403" y="2956559"/>
              <a:ext cx="22517" cy="327661"/>
            </a:xfrm>
            <a:custGeom>
              <a:avLst/>
              <a:gdLst/>
              <a:ahLst/>
              <a:cxnLst/>
              <a:rect l="0" t="0" r="0" b="0"/>
              <a:pathLst>
                <a:path w="22517" h="327661">
                  <a:moveTo>
                    <a:pt x="22516" y="0"/>
                  </a:moveTo>
                  <a:lnTo>
                    <a:pt x="22516" y="33466"/>
                  </a:lnTo>
                  <a:lnTo>
                    <a:pt x="22516" y="65595"/>
                  </a:lnTo>
                  <a:lnTo>
                    <a:pt x="22516" y="94601"/>
                  </a:lnTo>
                  <a:lnTo>
                    <a:pt x="22516" y="124645"/>
                  </a:lnTo>
                  <a:lnTo>
                    <a:pt x="22516" y="159040"/>
                  </a:lnTo>
                  <a:lnTo>
                    <a:pt x="18471" y="196043"/>
                  </a:lnTo>
                  <a:lnTo>
                    <a:pt x="15956" y="229772"/>
                  </a:lnTo>
                  <a:lnTo>
                    <a:pt x="9869" y="265427"/>
                  </a:lnTo>
                  <a:lnTo>
                    <a:pt x="3572" y="300587"/>
                  </a:lnTo>
                  <a:lnTo>
                    <a:pt x="0" y="321988"/>
                  </a:lnTo>
                  <a:lnTo>
                    <a:pt x="732" y="323879"/>
                  </a:lnTo>
                  <a:lnTo>
                    <a:pt x="2067" y="325139"/>
                  </a:lnTo>
                  <a:lnTo>
                    <a:pt x="7277" y="3276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589"/>
            <p:cNvSpPr/>
            <p:nvPr/>
          </p:nvSpPr>
          <p:spPr>
            <a:xfrm>
              <a:off x="2644140" y="2994659"/>
              <a:ext cx="83820" cy="129542"/>
            </a:xfrm>
            <a:custGeom>
              <a:avLst/>
              <a:gdLst/>
              <a:ahLst/>
              <a:cxnLst/>
              <a:rect l="0" t="0" r="0" b="0"/>
              <a:pathLst>
                <a:path w="83820" h="129542">
                  <a:moveTo>
                    <a:pt x="0" y="0"/>
                  </a:moveTo>
                  <a:lnTo>
                    <a:pt x="0" y="4046"/>
                  </a:lnTo>
                  <a:lnTo>
                    <a:pt x="2257" y="8289"/>
                  </a:lnTo>
                  <a:lnTo>
                    <a:pt x="4045" y="10606"/>
                  </a:lnTo>
                  <a:lnTo>
                    <a:pt x="6031" y="17697"/>
                  </a:lnTo>
                  <a:lnTo>
                    <a:pt x="7305" y="36046"/>
                  </a:lnTo>
                  <a:lnTo>
                    <a:pt x="11995" y="45936"/>
                  </a:lnTo>
                  <a:lnTo>
                    <a:pt x="18031" y="55976"/>
                  </a:lnTo>
                  <a:lnTo>
                    <a:pt x="28519" y="91606"/>
                  </a:lnTo>
                  <a:lnTo>
                    <a:pt x="38214" y="111574"/>
                  </a:lnTo>
                  <a:lnTo>
                    <a:pt x="48282" y="123922"/>
                  </a:lnTo>
                  <a:lnTo>
                    <a:pt x="55608" y="127043"/>
                  </a:lnTo>
                  <a:lnTo>
                    <a:pt x="83819" y="1295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590"/>
            <p:cNvSpPr/>
            <p:nvPr/>
          </p:nvSpPr>
          <p:spPr>
            <a:xfrm>
              <a:off x="2522219" y="2903219"/>
              <a:ext cx="68582" cy="327662"/>
            </a:xfrm>
            <a:custGeom>
              <a:avLst/>
              <a:gdLst/>
              <a:ahLst/>
              <a:cxnLst/>
              <a:rect l="0" t="0" r="0" b="0"/>
              <a:pathLst>
                <a:path w="68582" h="327662">
                  <a:moveTo>
                    <a:pt x="68581" y="0"/>
                  </a:moveTo>
                  <a:lnTo>
                    <a:pt x="57229" y="11352"/>
                  </a:lnTo>
                  <a:lnTo>
                    <a:pt x="55069" y="18028"/>
                  </a:lnTo>
                  <a:lnTo>
                    <a:pt x="45203" y="54254"/>
                  </a:lnTo>
                  <a:lnTo>
                    <a:pt x="35458" y="88046"/>
                  </a:lnTo>
                  <a:lnTo>
                    <a:pt x="27910" y="121385"/>
                  </a:lnTo>
                  <a:lnTo>
                    <a:pt x="24357" y="158074"/>
                  </a:lnTo>
                  <a:lnTo>
                    <a:pt x="19259" y="195756"/>
                  </a:lnTo>
                  <a:lnTo>
                    <a:pt x="12386" y="229688"/>
                  </a:lnTo>
                  <a:lnTo>
                    <a:pt x="9032" y="261190"/>
                  </a:lnTo>
                  <a:lnTo>
                    <a:pt x="2663" y="295245"/>
                  </a:lnTo>
                  <a:lnTo>
                    <a:pt x="0" y="3276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591"/>
            <p:cNvSpPr/>
            <p:nvPr/>
          </p:nvSpPr>
          <p:spPr>
            <a:xfrm>
              <a:off x="3718559" y="2484119"/>
              <a:ext cx="180893" cy="198122"/>
            </a:xfrm>
            <a:custGeom>
              <a:avLst/>
              <a:gdLst/>
              <a:ahLst/>
              <a:cxnLst/>
              <a:rect l="0" t="0" r="0" b="0"/>
              <a:pathLst>
                <a:path w="180893" h="198122">
                  <a:moveTo>
                    <a:pt x="167641" y="0"/>
                  </a:moveTo>
                  <a:lnTo>
                    <a:pt x="134506" y="0"/>
                  </a:lnTo>
                  <a:lnTo>
                    <a:pt x="113514" y="2258"/>
                  </a:lnTo>
                  <a:lnTo>
                    <a:pt x="81334" y="12998"/>
                  </a:lnTo>
                  <a:lnTo>
                    <a:pt x="46913" y="24467"/>
                  </a:lnTo>
                  <a:lnTo>
                    <a:pt x="35796" y="33338"/>
                  </a:lnTo>
                  <a:lnTo>
                    <a:pt x="32843" y="38241"/>
                  </a:lnTo>
                  <a:lnTo>
                    <a:pt x="32055" y="40735"/>
                  </a:lnTo>
                  <a:lnTo>
                    <a:pt x="32377" y="43243"/>
                  </a:lnTo>
                  <a:lnTo>
                    <a:pt x="34992" y="48288"/>
                  </a:lnTo>
                  <a:lnTo>
                    <a:pt x="36875" y="49972"/>
                  </a:lnTo>
                  <a:lnTo>
                    <a:pt x="72299" y="66250"/>
                  </a:lnTo>
                  <a:lnTo>
                    <a:pt x="107171" y="78768"/>
                  </a:lnTo>
                  <a:lnTo>
                    <a:pt x="142587" y="97475"/>
                  </a:lnTo>
                  <a:lnTo>
                    <a:pt x="164667" y="112953"/>
                  </a:lnTo>
                  <a:lnTo>
                    <a:pt x="176167" y="127354"/>
                  </a:lnTo>
                  <a:lnTo>
                    <a:pt x="179897" y="137317"/>
                  </a:lnTo>
                  <a:lnTo>
                    <a:pt x="180892" y="142345"/>
                  </a:lnTo>
                  <a:lnTo>
                    <a:pt x="179739" y="150189"/>
                  </a:lnTo>
                  <a:lnTo>
                    <a:pt x="178246" y="153466"/>
                  </a:lnTo>
                  <a:lnTo>
                    <a:pt x="172072" y="159365"/>
                  </a:lnTo>
                  <a:lnTo>
                    <a:pt x="142243" y="175203"/>
                  </a:lnTo>
                  <a:lnTo>
                    <a:pt x="109754" y="185409"/>
                  </a:lnTo>
                  <a:lnTo>
                    <a:pt x="75961" y="189495"/>
                  </a:lnTo>
                  <a:lnTo>
                    <a:pt x="39809" y="192560"/>
                  </a:lnTo>
                  <a:lnTo>
                    <a:pt x="0" y="1981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592"/>
            <p:cNvSpPr/>
            <p:nvPr/>
          </p:nvSpPr>
          <p:spPr>
            <a:xfrm>
              <a:off x="3413759" y="2514771"/>
              <a:ext cx="235632" cy="258660"/>
            </a:xfrm>
            <a:custGeom>
              <a:avLst/>
              <a:gdLst/>
              <a:ahLst/>
              <a:cxnLst/>
              <a:rect l="0" t="0" r="0" b="0"/>
              <a:pathLst>
                <a:path w="235632" h="258660">
                  <a:moveTo>
                    <a:pt x="0" y="60788"/>
                  </a:moveTo>
                  <a:lnTo>
                    <a:pt x="4045" y="64834"/>
                  </a:lnTo>
                  <a:lnTo>
                    <a:pt x="6032" y="69077"/>
                  </a:lnTo>
                  <a:lnTo>
                    <a:pt x="6561" y="71394"/>
                  </a:lnTo>
                  <a:lnTo>
                    <a:pt x="11666" y="76227"/>
                  </a:lnTo>
                  <a:lnTo>
                    <a:pt x="48418" y="96356"/>
                  </a:lnTo>
                  <a:lnTo>
                    <a:pt x="64394" y="103124"/>
                  </a:lnTo>
                  <a:lnTo>
                    <a:pt x="95467" y="106063"/>
                  </a:lnTo>
                  <a:lnTo>
                    <a:pt x="127106" y="105574"/>
                  </a:lnTo>
                  <a:lnTo>
                    <a:pt x="160870" y="95891"/>
                  </a:lnTo>
                  <a:lnTo>
                    <a:pt x="189822" y="85252"/>
                  </a:lnTo>
                  <a:lnTo>
                    <a:pt x="218016" y="62871"/>
                  </a:lnTo>
                  <a:lnTo>
                    <a:pt x="229510" y="47953"/>
                  </a:lnTo>
                  <a:lnTo>
                    <a:pt x="234232" y="32808"/>
                  </a:lnTo>
                  <a:lnTo>
                    <a:pt x="235631" y="17597"/>
                  </a:lnTo>
                  <a:lnTo>
                    <a:pt x="233701" y="9701"/>
                  </a:lnTo>
                  <a:lnTo>
                    <a:pt x="232001" y="6410"/>
                  </a:lnTo>
                  <a:lnTo>
                    <a:pt x="230021" y="4216"/>
                  </a:lnTo>
                  <a:lnTo>
                    <a:pt x="225563" y="1779"/>
                  </a:lnTo>
                  <a:lnTo>
                    <a:pt x="196126" y="0"/>
                  </a:lnTo>
                  <a:lnTo>
                    <a:pt x="168093" y="11182"/>
                  </a:lnTo>
                  <a:lnTo>
                    <a:pt x="143114" y="26938"/>
                  </a:lnTo>
                  <a:lnTo>
                    <a:pt x="107308" y="62195"/>
                  </a:lnTo>
                  <a:lnTo>
                    <a:pt x="84446" y="99668"/>
                  </a:lnTo>
                  <a:lnTo>
                    <a:pt x="71024" y="129599"/>
                  </a:lnTo>
                  <a:lnTo>
                    <a:pt x="63942" y="159917"/>
                  </a:lnTo>
                  <a:lnTo>
                    <a:pt x="61550" y="196457"/>
                  </a:lnTo>
                  <a:lnTo>
                    <a:pt x="65180" y="220367"/>
                  </a:lnTo>
                  <a:lnTo>
                    <a:pt x="71618" y="235447"/>
                  </a:lnTo>
                  <a:lnTo>
                    <a:pt x="82933" y="249323"/>
                  </a:lnTo>
                  <a:lnTo>
                    <a:pt x="92175" y="254648"/>
                  </a:lnTo>
                  <a:lnTo>
                    <a:pt x="111414" y="257646"/>
                  </a:lnTo>
                  <a:lnTo>
                    <a:pt x="144210" y="258659"/>
                  </a:lnTo>
                  <a:lnTo>
                    <a:pt x="163426" y="254789"/>
                  </a:lnTo>
                  <a:lnTo>
                    <a:pt x="190500" y="24366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593"/>
            <p:cNvSpPr/>
            <p:nvPr/>
          </p:nvSpPr>
          <p:spPr>
            <a:xfrm>
              <a:off x="3162300" y="2539915"/>
              <a:ext cx="241847" cy="233276"/>
            </a:xfrm>
            <a:custGeom>
              <a:avLst/>
              <a:gdLst/>
              <a:ahLst/>
              <a:cxnLst/>
              <a:rect l="0" t="0" r="0" b="0"/>
              <a:pathLst>
                <a:path w="241847" h="233276">
                  <a:moveTo>
                    <a:pt x="0" y="104225"/>
                  </a:moveTo>
                  <a:lnTo>
                    <a:pt x="846" y="92058"/>
                  </a:lnTo>
                  <a:lnTo>
                    <a:pt x="15438" y="58387"/>
                  </a:lnTo>
                  <a:lnTo>
                    <a:pt x="17912" y="53346"/>
                  </a:lnTo>
                  <a:lnTo>
                    <a:pt x="40133" y="33089"/>
                  </a:lnTo>
                  <a:lnTo>
                    <a:pt x="62409" y="18707"/>
                  </a:lnTo>
                  <a:lnTo>
                    <a:pt x="99848" y="5833"/>
                  </a:lnTo>
                  <a:lnTo>
                    <a:pt x="129773" y="0"/>
                  </a:lnTo>
                  <a:lnTo>
                    <a:pt x="157831" y="530"/>
                  </a:lnTo>
                  <a:lnTo>
                    <a:pt x="190067" y="8294"/>
                  </a:lnTo>
                  <a:lnTo>
                    <a:pt x="209186" y="19545"/>
                  </a:lnTo>
                  <a:lnTo>
                    <a:pt x="225576" y="37648"/>
                  </a:lnTo>
                  <a:lnTo>
                    <a:pt x="237111" y="59098"/>
                  </a:lnTo>
                  <a:lnTo>
                    <a:pt x="241846" y="85585"/>
                  </a:lnTo>
                  <a:lnTo>
                    <a:pt x="235158" y="114883"/>
                  </a:lnTo>
                  <a:lnTo>
                    <a:pt x="222453" y="145012"/>
                  </a:lnTo>
                  <a:lnTo>
                    <a:pt x="203918" y="171343"/>
                  </a:lnTo>
                  <a:lnTo>
                    <a:pt x="167400" y="202423"/>
                  </a:lnTo>
                  <a:lnTo>
                    <a:pt x="142450" y="216012"/>
                  </a:lnTo>
                  <a:lnTo>
                    <a:pt x="104993" y="230047"/>
                  </a:lnTo>
                  <a:lnTo>
                    <a:pt x="72403" y="233275"/>
                  </a:lnTo>
                  <a:lnTo>
                    <a:pt x="63788" y="231289"/>
                  </a:lnTo>
                  <a:lnTo>
                    <a:pt x="60305" y="229574"/>
                  </a:lnTo>
                  <a:lnTo>
                    <a:pt x="57983" y="227585"/>
                  </a:lnTo>
                  <a:lnTo>
                    <a:pt x="53340" y="21852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594"/>
            <p:cNvSpPr/>
            <p:nvPr/>
          </p:nvSpPr>
          <p:spPr>
            <a:xfrm>
              <a:off x="3169919" y="2651759"/>
              <a:ext cx="22862" cy="342901"/>
            </a:xfrm>
            <a:custGeom>
              <a:avLst/>
              <a:gdLst/>
              <a:ahLst/>
              <a:cxnLst/>
              <a:rect l="0" t="0" r="0" b="0"/>
              <a:pathLst>
                <a:path w="22862" h="342901">
                  <a:moveTo>
                    <a:pt x="22861" y="0"/>
                  </a:moveTo>
                  <a:lnTo>
                    <a:pt x="18816" y="4046"/>
                  </a:lnTo>
                  <a:lnTo>
                    <a:pt x="16829" y="10547"/>
                  </a:lnTo>
                  <a:lnTo>
                    <a:pt x="15380" y="42873"/>
                  </a:lnTo>
                  <a:lnTo>
                    <a:pt x="13024" y="72253"/>
                  </a:lnTo>
                  <a:lnTo>
                    <a:pt x="9222" y="107768"/>
                  </a:lnTo>
                  <a:lnTo>
                    <a:pt x="8332" y="133411"/>
                  </a:lnTo>
                  <a:lnTo>
                    <a:pt x="7937" y="161740"/>
                  </a:lnTo>
                  <a:lnTo>
                    <a:pt x="7761" y="189007"/>
                  </a:lnTo>
                  <a:lnTo>
                    <a:pt x="6836" y="215237"/>
                  </a:lnTo>
                  <a:lnTo>
                    <a:pt x="3603" y="241005"/>
                  </a:lnTo>
                  <a:lnTo>
                    <a:pt x="1602" y="266569"/>
                  </a:lnTo>
                  <a:lnTo>
                    <a:pt x="475" y="297988"/>
                  </a:lnTo>
                  <a:lnTo>
                    <a:pt x="13" y="334905"/>
                  </a:lnTo>
                  <a:lnTo>
                    <a:pt x="0" y="3429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595"/>
            <p:cNvSpPr/>
            <p:nvPr/>
          </p:nvSpPr>
          <p:spPr>
            <a:xfrm>
              <a:off x="2703094" y="2590800"/>
              <a:ext cx="375387" cy="220382"/>
            </a:xfrm>
            <a:custGeom>
              <a:avLst/>
              <a:gdLst/>
              <a:ahLst/>
              <a:cxnLst/>
              <a:rect l="0" t="0" r="0" b="0"/>
              <a:pathLst>
                <a:path w="375387" h="220382">
                  <a:moveTo>
                    <a:pt x="85825" y="30480"/>
                  </a:moveTo>
                  <a:lnTo>
                    <a:pt x="78896" y="36563"/>
                  </a:lnTo>
                  <a:lnTo>
                    <a:pt x="45211" y="63945"/>
                  </a:lnTo>
                  <a:lnTo>
                    <a:pt x="20794" y="92029"/>
                  </a:lnTo>
                  <a:lnTo>
                    <a:pt x="5748" y="122883"/>
                  </a:lnTo>
                  <a:lnTo>
                    <a:pt x="0" y="141256"/>
                  </a:lnTo>
                  <a:lnTo>
                    <a:pt x="1397" y="158454"/>
                  </a:lnTo>
                  <a:lnTo>
                    <a:pt x="14625" y="190983"/>
                  </a:lnTo>
                  <a:lnTo>
                    <a:pt x="19750" y="198617"/>
                  </a:lnTo>
                  <a:lnTo>
                    <a:pt x="35485" y="207674"/>
                  </a:lnTo>
                  <a:lnTo>
                    <a:pt x="56234" y="211675"/>
                  </a:lnTo>
                  <a:lnTo>
                    <a:pt x="86848" y="206943"/>
                  </a:lnTo>
                  <a:lnTo>
                    <a:pt x="124629" y="195598"/>
                  </a:lnTo>
                  <a:lnTo>
                    <a:pt x="152356" y="179875"/>
                  </a:lnTo>
                  <a:lnTo>
                    <a:pt x="184481" y="155851"/>
                  </a:lnTo>
                  <a:lnTo>
                    <a:pt x="220674" y="127402"/>
                  </a:lnTo>
                  <a:lnTo>
                    <a:pt x="251005" y="91921"/>
                  </a:lnTo>
                  <a:lnTo>
                    <a:pt x="256605" y="81493"/>
                  </a:lnTo>
                  <a:lnTo>
                    <a:pt x="260692" y="56902"/>
                  </a:lnTo>
                  <a:lnTo>
                    <a:pt x="260911" y="51254"/>
                  </a:lnTo>
                  <a:lnTo>
                    <a:pt x="260122" y="49409"/>
                  </a:lnTo>
                  <a:lnTo>
                    <a:pt x="258750" y="48180"/>
                  </a:lnTo>
                  <a:lnTo>
                    <a:pt x="256988" y="47359"/>
                  </a:lnTo>
                  <a:lnTo>
                    <a:pt x="255814" y="47659"/>
                  </a:lnTo>
                  <a:lnTo>
                    <a:pt x="255032" y="48706"/>
                  </a:lnTo>
                  <a:lnTo>
                    <a:pt x="254162" y="52974"/>
                  </a:lnTo>
                  <a:lnTo>
                    <a:pt x="253492" y="89084"/>
                  </a:lnTo>
                  <a:lnTo>
                    <a:pt x="254317" y="120576"/>
                  </a:lnTo>
                  <a:lnTo>
                    <a:pt x="259498" y="154392"/>
                  </a:lnTo>
                  <a:lnTo>
                    <a:pt x="262873" y="178954"/>
                  </a:lnTo>
                  <a:lnTo>
                    <a:pt x="267938" y="206916"/>
                  </a:lnTo>
                  <a:lnTo>
                    <a:pt x="268676" y="220381"/>
                  </a:lnTo>
                  <a:lnTo>
                    <a:pt x="268705" y="187507"/>
                  </a:lnTo>
                  <a:lnTo>
                    <a:pt x="268706" y="152005"/>
                  </a:lnTo>
                  <a:lnTo>
                    <a:pt x="270963" y="119584"/>
                  </a:lnTo>
                  <a:lnTo>
                    <a:pt x="279252" y="93005"/>
                  </a:lnTo>
                  <a:lnTo>
                    <a:pt x="297224" y="61269"/>
                  </a:lnTo>
                  <a:lnTo>
                    <a:pt x="317080" y="37471"/>
                  </a:lnTo>
                  <a:lnTo>
                    <a:pt x="351846" y="13780"/>
                  </a:lnTo>
                  <a:lnTo>
                    <a:pt x="375386"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596"/>
            <p:cNvSpPr/>
            <p:nvPr/>
          </p:nvSpPr>
          <p:spPr>
            <a:xfrm>
              <a:off x="2682240" y="2636519"/>
              <a:ext cx="152401" cy="53341"/>
            </a:xfrm>
            <a:custGeom>
              <a:avLst/>
              <a:gdLst/>
              <a:ahLst/>
              <a:cxnLst/>
              <a:rect l="0" t="0" r="0" b="0"/>
              <a:pathLst>
                <a:path w="152401" h="53341">
                  <a:moveTo>
                    <a:pt x="0" y="53340"/>
                  </a:moveTo>
                  <a:lnTo>
                    <a:pt x="14690" y="52494"/>
                  </a:lnTo>
                  <a:lnTo>
                    <a:pt x="46650" y="46780"/>
                  </a:lnTo>
                  <a:lnTo>
                    <a:pt x="83942" y="31540"/>
                  </a:lnTo>
                  <a:lnTo>
                    <a:pt x="121089" y="17920"/>
                  </a:lnTo>
                  <a:lnTo>
                    <a:pt x="141856" y="7648"/>
                  </a:lnTo>
                  <a:lnTo>
                    <a:pt x="1524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597"/>
            <p:cNvSpPr/>
            <p:nvPr/>
          </p:nvSpPr>
          <p:spPr>
            <a:xfrm>
              <a:off x="2468880" y="2644140"/>
              <a:ext cx="114301" cy="60961"/>
            </a:xfrm>
            <a:custGeom>
              <a:avLst/>
              <a:gdLst/>
              <a:ahLst/>
              <a:cxnLst/>
              <a:rect l="0" t="0" r="0" b="0"/>
              <a:pathLst>
                <a:path w="114301" h="60961">
                  <a:moveTo>
                    <a:pt x="0" y="60960"/>
                  </a:moveTo>
                  <a:lnTo>
                    <a:pt x="4045" y="60960"/>
                  </a:lnTo>
                  <a:lnTo>
                    <a:pt x="8288" y="56444"/>
                  </a:lnTo>
                  <a:lnTo>
                    <a:pt x="10605" y="52869"/>
                  </a:lnTo>
                  <a:lnTo>
                    <a:pt x="19953" y="46639"/>
                  </a:lnTo>
                  <a:lnTo>
                    <a:pt x="53960" y="32294"/>
                  </a:lnTo>
                  <a:lnTo>
                    <a:pt x="91521" y="13775"/>
                  </a:lnTo>
                  <a:lnTo>
                    <a:pt x="1143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598"/>
            <p:cNvSpPr/>
            <p:nvPr/>
          </p:nvSpPr>
          <p:spPr>
            <a:xfrm>
              <a:off x="2583891" y="2407920"/>
              <a:ext cx="22150" cy="411481"/>
            </a:xfrm>
            <a:custGeom>
              <a:avLst/>
              <a:gdLst/>
              <a:ahLst/>
              <a:cxnLst/>
              <a:rect l="0" t="0" r="0" b="0"/>
              <a:pathLst>
                <a:path w="22150" h="411481">
                  <a:moveTo>
                    <a:pt x="22149" y="0"/>
                  </a:moveTo>
                  <a:lnTo>
                    <a:pt x="18104" y="4045"/>
                  </a:lnTo>
                  <a:lnTo>
                    <a:pt x="16117" y="8288"/>
                  </a:lnTo>
                  <a:lnTo>
                    <a:pt x="14621" y="40090"/>
                  </a:lnTo>
                  <a:lnTo>
                    <a:pt x="13700" y="75903"/>
                  </a:lnTo>
                  <a:lnTo>
                    <a:pt x="9297" y="111483"/>
                  </a:lnTo>
                  <a:lnTo>
                    <a:pt x="7970" y="139295"/>
                  </a:lnTo>
                  <a:lnTo>
                    <a:pt x="7380" y="168589"/>
                  </a:lnTo>
                  <a:lnTo>
                    <a:pt x="7118" y="198541"/>
                  </a:lnTo>
                  <a:lnTo>
                    <a:pt x="7002" y="228787"/>
                  </a:lnTo>
                  <a:lnTo>
                    <a:pt x="4692" y="256905"/>
                  </a:lnTo>
                  <a:lnTo>
                    <a:pt x="1690" y="283513"/>
                  </a:lnTo>
                  <a:lnTo>
                    <a:pt x="0" y="321446"/>
                  </a:lnTo>
                  <a:lnTo>
                    <a:pt x="346" y="353664"/>
                  </a:lnTo>
                  <a:lnTo>
                    <a:pt x="5877" y="387560"/>
                  </a:lnTo>
                  <a:lnTo>
                    <a:pt x="6818" y="408599"/>
                  </a:lnTo>
                  <a:lnTo>
                    <a:pt x="7695" y="409559"/>
                  </a:lnTo>
                  <a:lnTo>
                    <a:pt x="14528" y="4114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599"/>
            <p:cNvSpPr/>
            <p:nvPr/>
          </p:nvSpPr>
          <p:spPr>
            <a:xfrm>
              <a:off x="2484119" y="2537459"/>
              <a:ext cx="7622" cy="342901"/>
            </a:xfrm>
            <a:custGeom>
              <a:avLst/>
              <a:gdLst/>
              <a:ahLst/>
              <a:cxnLst/>
              <a:rect l="0" t="0" r="0" b="0"/>
              <a:pathLst>
                <a:path w="7622" h="342901">
                  <a:moveTo>
                    <a:pt x="0" y="0"/>
                  </a:moveTo>
                  <a:lnTo>
                    <a:pt x="0" y="32564"/>
                  </a:lnTo>
                  <a:lnTo>
                    <a:pt x="0" y="62048"/>
                  </a:lnTo>
                  <a:lnTo>
                    <a:pt x="0" y="97595"/>
                  </a:lnTo>
                  <a:lnTo>
                    <a:pt x="0" y="124656"/>
                  </a:lnTo>
                  <a:lnTo>
                    <a:pt x="0" y="153616"/>
                  </a:lnTo>
                  <a:lnTo>
                    <a:pt x="0" y="183421"/>
                  </a:lnTo>
                  <a:lnTo>
                    <a:pt x="2258" y="211343"/>
                  </a:lnTo>
                  <a:lnTo>
                    <a:pt x="6032" y="248605"/>
                  </a:lnTo>
                  <a:lnTo>
                    <a:pt x="7150" y="281094"/>
                  </a:lnTo>
                  <a:lnTo>
                    <a:pt x="7528" y="314323"/>
                  </a:lnTo>
                  <a:lnTo>
                    <a:pt x="7621" y="3429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4" name="SMARTInkShape-Group58"/>
          <p:cNvGrpSpPr/>
          <p:nvPr/>
        </p:nvGrpSpPr>
        <p:grpSpPr>
          <a:xfrm>
            <a:off x="4594859" y="2371561"/>
            <a:ext cx="1575222" cy="920280"/>
            <a:chOff x="4594859" y="2371561"/>
            <a:chExt cx="1575222" cy="920280"/>
          </a:xfrm>
        </p:grpSpPr>
        <p:sp>
          <p:nvSpPr>
            <p:cNvPr id="50" name="SMARTInkShape-600"/>
            <p:cNvSpPr/>
            <p:nvPr/>
          </p:nvSpPr>
          <p:spPr>
            <a:xfrm>
              <a:off x="4632959" y="2468880"/>
              <a:ext cx="30482" cy="342901"/>
            </a:xfrm>
            <a:custGeom>
              <a:avLst/>
              <a:gdLst/>
              <a:ahLst/>
              <a:cxnLst/>
              <a:rect l="0" t="0" r="0" b="0"/>
              <a:pathLst>
                <a:path w="30482" h="342901">
                  <a:moveTo>
                    <a:pt x="30481" y="0"/>
                  </a:moveTo>
                  <a:lnTo>
                    <a:pt x="29634" y="19927"/>
                  </a:lnTo>
                  <a:lnTo>
                    <a:pt x="24449" y="51161"/>
                  </a:lnTo>
                  <a:lnTo>
                    <a:pt x="21073" y="85432"/>
                  </a:lnTo>
                  <a:lnTo>
                    <a:pt x="16969" y="122397"/>
                  </a:lnTo>
                  <a:lnTo>
                    <a:pt x="15753" y="160161"/>
                  </a:lnTo>
                  <a:lnTo>
                    <a:pt x="15392" y="195904"/>
                  </a:lnTo>
                  <a:lnTo>
                    <a:pt x="13027" y="230201"/>
                  </a:lnTo>
                  <a:lnTo>
                    <a:pt x="9223" y="262658"/>
                  </a:lnTo>
                  <a:lnTo>
                    <a:pt x="7937" y="296381"/>
                  </a:lnTo>
                  <a:lnTo>
                    <a:pt x="6836" y="320572"/>
                  </a:lnTo>
                  <a:lnTo>
                    <a:pt x="0" y="3429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601"/>
            <p:cNvSpPr/>
            <p:nvPr/>
          </p:nvSpPr>
          <p:spPr>
            <a:xfrm>
              <a:off x="4594859" y="2371561"/>
              <a:ext cx="289561" cy="409740"/>
            </a:xfrm>
            <a:custGeom>
              <a:avLst/>
              <a:gdLst/>
              <a:ahLst/>
              <a:cxnLst/>
              <a:rect l="0" t="0" r="0" b="0"/>
              <a:pathLst>
                <a:path w="289561" h="409740">
                  <a:moveTo>
                    <a:pt x="0" y="150658"/>
                  </a:moveTo>
                  <a:lnTo>
                    <a:pt x="0" y="117193"/>
                  </a:lnTo>
                  <a:lnTo>
                    <a:pt x="2258" y="96434"/>
                  </a:lnTo>
                  <a:lnTo>
                    <a:pt x="10547" y="74197"/>
                  </a:lnTo>
                  <a:lnTo>
                    <a:pt x="19928" y="59949"/>
                  </a:lnTo>
                  <a:lnTo>
                    <a:pt x="58003" y="27664"/>
                  </a:lnTo>
                  <a:lnTo>
                    <a:pt x="82944" y="13650"/>
                  </a:lnTo>
                  <a:lnTo>
                    <a:pt x="114511" y="4136"/>
                  </a:lnTo>
                  <a:lnTo>
                    <a:pt x="146631" y="0"/>
                  </a:lnTo>
                  <a:lnTo>
                    <a:pt x="177596" y="2820"/>
                  </a:lnTo>
                  <a:lnTo>
                    <a:pt x="212316" y="12204"/>
                  </a:lnTo>
                  <a:lnTo>
                    <a:pt x="228136" y="20261"/>
                  </a:lnTo>
                  <a:lnTo>
                    <a:pt x="239119" y="34002"/>
                  </a:lnTo>
                  <a:lnTo>
                    <a:pt x="245975" y="51398"/>
                  </a:lnTo>
                  <a:lnTo>
                    <a:pt x="248989" y="80231"/>
                  </a:lnTo>
                  <a:lnTo>
                    <a:pt x="244049" y="111071"/>
                  </a:lnTo>
                  <a:lnTo>
                    <a:pt x="231390" y="144949"/>
                  </a:lnTo>
                  <a:lnTo>
                    <a:pt x="204786" y="182269"/>
                  </a:lnTo>
                  <a:lnTo>
                    <a:pt x="171027" y="217957"/>
                  </a:lnTo>
                  <a:lnTo>
                    <a:pt x="137830" y="243382"/>
                  </a:lnTo>
                  <a:lnTo>
                    <a:pt x="103194" y="265828"/>
                  </a:lnTo>
                  <a:lnTo>
                    <a:pt x="78668" y="277721"/>
                  </a:lnTo>
                  <a:lnTo>
                    <a:pt x="70573" y="279709"/>
                  </a:lnTo>
                  <a:lnTo>
                    <a:pt x="70756" y="279872"/>
                  </a:lnTo>
                  <a:lnTo>
                    <a:pt x="104641" y="280195"/>
                  </a:lnTo>
                  <a:lnTo>
                    <a:pt x="123574" y="280197"/>
                  </a:lnTo>
                  <a:lnTo>
                    <a:pt x="135637" y="284714"/>
                  </a:lnTo>
                  <a:lnTo>
                    <a:pt x="168444" y="300956"/>
                  </a:lnTo>
                  <a:lnTo>
                    <a:pt x="201801" y="323771"/>
                  </a:lnTo>
                  <a:lnTo>
                    <a:pt x="234447" y="357119"/>
                  </a:lnTo>
                  <a:lnTo>
                    <a:pt x="260514" y="391635"/>
                  </a:lnTo>
                  <a:lnTo>
                    <a:pt x="278586" y="405975"/>
                  </a:lnTo>
                  <a:lnTo>
                    <a:pt x="289560" y="4097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602"/>
            <p:cNvSpPr/>
            <p:nvPr/>
          </p:nvSpPr>
          <p:spPr>
            <a:xfrm>
              <a:off x="4900145" y="2409639"/>
              <a:ext cx="529771" cy="408589"/>
            </a:xfrm>
            <a:custGeom>
              <a:avLst/>
              <a:gdLst/>
              <a:ahLst/>
              <a:cxnLst/>
              <a:rect l="0" t="0" r="0" b="0"/>
              <a:pathLst>
                <a:path w="529771" h="408589">
                  <a:moveTo>
                    <a:pt x="121435" y="219261"/>
                  </a:moveTo>
                  <a:lnTo>
                    <a:pt x="121435" y="215215"/>
                  </a:lnTo>
                  <a:lnTo>
                    <a:pt x="120588" y="214024"/>
                  </a:lnTo>
                  <a:lnTo>
                    <a:pt x="119177" y="213229"/>
                  </a:lnTo>
                  <a:lnTo>
                    <a:pt x="96962" y="205173"/>
                  </a:lnTo>
                  <a:lnTo>
                    <a:pt x="84644" y="208407"/>
                  </a:lnTo>
                  <a:lnTo>
                    <a:pt x="50242" y="233056"/>
                  </a:lnTo>
                  <a:lnTo>
                    <a:pt x="24905" y="265794"/>
                  </a:lnTo>
                  <a:lnTo>
                    <a:pt x="7802" y="303188"/>
                  </a:lnTo>
                  <a:lnTo>
                    <a:pt x="1970" y="325972"/>
                  </a:lnTo>
                  <a:lnTo>
                    <a:pt x="0" y="356427"/>
                  </a:lnTo>
                  <a:lnTo>
                    <a:pt x="1531" y="362351"/>
                  </a:lnTo>
                  <a:lnTo>
                    <a:pt x="10930" y="374735"/>
                  </a:lnTo>
                  <a:lnTo>
                    <a:pt x="16723" y="380929"/>
                  </a:lnTo>
                  <a:lnTo>
                    <a:pt x="24379" y="384247"/>
                  </a:lnTo>
                  <a:lnTo>
                    <a:pt x="28791" y="385131"/>
                  </a:lnTo>
                  <a:lnTo>
                    <a:pt x="32578" y="384874"/>
                  </a:lnTo>
                  <a:lnTo>
                    <a:pt x="65903" y="368942"/>
                  </a:lnTo>
                  <a:lnTo>
                    <a:pt x="80898" y="353357"/>
                  </a:lnTo>
                  <a:lnTo>
                    <a:pt x="100176" y="317917"/>
                  </a:lnTo>
                  <a:lnTo>
                    <a:pt x="107753" y="303748"/>
                  </a:lnTo>
                  <a:lnTo>
                    <a:pt x="112617" y="280854"/>
                  </a:lnTo>
                  <a:lnTo>
                    <a:pt x="113578" y="264071"/>
                  </a:lnTo>
                  <a:lnTo>
                    <a:pt x="111452" y="258085"/>
                  </a:lnTo>
                  <a:lnTo>
                    <a:pt x="107233" y="251389"/>
                  </a:lnTo>
                  <a:lnTo>
                    <a:pt x="106040" y="251686"/>
                  </a:lnTo>
                  <a:lnTo>
                    <a:pt x="102457" y="254274"/>
                  </a:lnTo>
                  <a:lnTo>
                    <a:pt x="100300" y="258247"/>
                  </a:lnTo>
                  <a:lnTo>
                    <a:pt x="98802" y="271024"/>
                  </a:lnTo>
                  <a:lnTo>
                    <a:pt x="98676" y="279238"/>
                  </a:lnTo>
                  <a:lnTo>
                    <a:pt x="103134" y="288532"/>
                  </a:lnTo>
                  <a:lnTo>
                    <a:pt x="127242" y="322424"/>
                  </a:lnTo>
                  <a:lnTo>
                    <a:pt x="147198" y="333368"/>
                  </a:lnTo>
                  <a:lnTo>
                    <a:pt x="165757" y="338866"/>
                  </a:lnTo>
                  <a:lnTo>
                    <a:pt x="171303" y="339637"/>
                  </a:lnTo>
                  <a:lnTo>
                    <a:pt x="184238" y="335979"/>
                  </a:lnTo>
                  <a:lnTo>
                    <a:pt x="219891" y="319486"/>
                  </a:lnTo>
                  <a:lnTo>
                    <a:pt x="252066" y="286991"/>
                  </a:lnTo>
                  <a:lnTo>
                    <a:pt x="270350" y="251109"/>
                  </a:lnTo>
                  <a:lnTo>
                    <a:pt x="283621" y="220607"/>
                  </a:lnTo>
                  <a:lnTo>
                    <a:pt x="292445" y="184288"/>
                  </a:lnTo>
                  <a:lnTo>
                    <a:pt x="294806" y="156303"/>
                  </a:lnTo>
                  <a:lnTo>
                    <a:pt x="295855" y="129191"/>
                  </a:lnTo>
                  <a:lnTo>
                    <a:pt x="296445" y="92384"/>
                  </a:lnTo>
                  <a:lnTo>
                    <a:pt x="296621" y="60030"/>
                  </a:lnTo>
                  <a:lnTo>
                    <a:pt x="294415" y="33510"/>
                  </a:lnTo>
                  <a:lnTo>
                    <a:pt x="288399" y="17186"/>
                  </a:lnTo>
                  <a:lnTo>
                    <a:pt x="284541" y="10069"/>
                  </a:lnTo>
                  <a:lnTo>
                    <a:pt x="282826" y="4084"/>
                  </a:lnTo>
                  <a:lnTo>
                    <a:pt x="281523" y="2150"/>
                  </a:lnTo>
                  <a:lnTo>
                    <a:pt x="279807" y="860"/>
                  </a:lnTo>
                  <a:lnTo>
                    <a:pt x="277816" y="0"/>
                  </a:lnTo>
                  <a:lnTo>
                    <a:pt x="276489" y="1120"/>
                  </a:lnTo>
                  <a:lnTo>
                    <a:pt x="275014" y="6880"/>
                  </a:lnTo>
                  <a:lnTo>
                    <a:pt x="273938" y="42240"/>
                  </a:lnTo>
                  <a:lnTo>
                    <a:pt x="277911" y="70384"/>
                  </a:lnTo>
                  <a:lnTo>
                    <a:pt x="280405" y="104217"/>
                  </a:lnTo>
                  <a:lnTo>
                    <a:pt x="280988" y="130877"/>
                  </a:lnTo>
                  <a:lnTo>
                    <a:pt x="282094" y="160505"/>
                  </a:lnTo>
                  <a:lnTo>
                    <a:pt x="285408" y="193429"/>
                  </a:lnTo>
                  <a:lnTo>
                    <a:pt x="287445" y="225560"/>
                  </a:lnTo>
                  <a:lnTo>
                    <a:pt x="289197" y="255927"/>
                  </a:lnTo>
                  <a:lnTo>
                    <a:pt x="292797" y="283534"/>
                  </a:lnTo>
                  <a:lnTo>
                    <a:pt x="295540" y="318832"/>
                  </a:lnTo>
                  <a:lnTo>
                    <a:pt x="297313" y="353323"/>
                  </a:lnTo>
                  <a:lnTo>
                    <a:pt x="303991" y="377456"/>
                  </a:lnTo>
                  <a:lnTo>
                    <a:pt x="304100" y="377218"/>
                  </a:lnTo>
                  <a:lnTo>
                    <a:pt x="304312" y="339176"/>
                  </a:lnTo>
                  <a:lnTo>
                    <a:pt x="305161" y="304221"/>
                  </a:lnTo>
                  <a:lnTo>
                    <a:pt x="310398" y="274726"/>
                  </a:lnTo>
                  <a:lnTo>
                    <a:pt x="319753" y="236676"/>
                  </a:lnTo>
                  <a:lnTo>
                    <a:pt x="325569" y="221074"/>
                  </a:lnTo>
                  <a:lnTo>
                    <a:pt x="338364" y="203617"/>
                  </a:lnTo>
                  <a:lnTo>
                    <a:pt x="353726" y="192706"/>
                  </a:lnTo>
                  <a:lnTo>
                    <a:pt x="373988" y="184958"/>
                  </a:lnTo>
                  <a:lnTo>
                    <a:pt x="396925" y="183132"/>
                  </a:lnTo>
                  <a:lnTo>
                    <a:pt x="432330" y="189672"/>
                  </a:lnTo>
                  <a:lnTo>
                    <a:pt x="456262" y="198922"/>
                  </a:lnTo>
                  <a:lnTo>
                    <a:pt x="487106" y="221264"/>
                  </a:lnTo>
                  <a:lnTo>
                    <a:pt x="511574" y="250983"/>
                  </a:lnTo>
                  <a:lnTo>
                    <a:pt x="525838" y="277955"/>
                  </a:lnTo>
                  <a:lnTo>
                    <a:pt x="529770" y="294453"/>
                  </a:lnTo>
                  <a:lnTo>
                    <a:pt x="526210" y="330978"/>
                  </a:lnTo>
                  <a:lnTo>
                    <a:pt x="522032" y="347653"/>
                  </a:lnTo>
                  <a:lnTo>
                    <a:pt x="512838" y="361273"/>
                  </a:lnTo>
                  <a:lnTo>
                    <a:pt x="484174" y="388229"/>
                  </a:lnTo>
                  <a:lnTo>
                    <a:pt x="453860" y="401399"/>
                  </a:lnTo>
                  <a:lnTo>
                    <a:pt x="419556" y="408109"/>
                  </a:lnTo>
                  <a:lnTo>
                    <a:pt x="389167" y="408588"/>
                  </a:lnTo>
                  <a:lnTo>
                    <a:pt x="372259" y="403580"/>
                  </a:lnTo>
                  <a:lnTo>
                    <a:pt x="356275" y="392045"/>
                  </a:lnTo>
                  <a:lnTo>
                    <a:pt x="351655" y="387790"/>
                  </a:lnTo>
                  <a:lnTo>
                    <a:pt x="346521" y="378547"/>
                  </a:lnTo>
                  <a:lnTo>
                    <a:pt x="342415" y="3564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603"/>
            <p:cNvSpPr/>
            <p:nvPr/>
          </p:nvSpPr>
          <p:spPr>
            <a:xfrm>
              <a:off x="5509260" y="2636519"/>
              <a:ext cx="22651" cy="181110"/>
            </a:xfrm>
            <a:custGeom>
              <a:avLst/>
              <a:gdLst/>
              <a:ahLst/>
              <a:cxnLst/>
              <a:rect l="0" t="0" r="0" b="0"/>
              <a:pathLst>
                <a:path w="22651" h="181110">
                  <a:moveTo>
                    <a:pt x="15240" y="0"/>
                  </a:moveTo>
                  <a:lnTo>
                    <a:pt x="15240" y="4046"/>
                  </a:lnTo>
                  <a:lnTo>
                    <a:pt x="21800" y="32564"/>
                  </a:lnTo>
                  <a:lnTo>
                    <a:pt x="22650" y="62219"/>
                  </a:lnTo>
                  <a:lnTo>
                    <a:pt x="20561" y="97553"/>
                  </a:lnTo>
                  <a:lnTo>
                    <a:pt x="16291" y="129243"/>
                  </a:lnTo>
                  <a:lnTo>
                    <a:pt x="8771" y="167144"/>
                  </a:lnTo>
                  <a:lnTo>
                    <a:pt x="5874" y="173911"/>
                  </a:lnTo>
                  <a:lnTo>
                    <a:pt x="1160" y="181109"/>
                  </a:lnTo>
                  <a:lnTo>
                    <a:pt x="773" y="180853"/>
                  </a:lnTo>
                  <a:lnTo>
                    <a:pt x="0" y="1752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604"/>
            <p:cNvSpPr/>
            <p:nvPr/>
          </p:nvSpPr>
          <p:spPr>
            <a:xfrm>
              <a:off x="5654316" y="2599106"/>
              <a:ext cx="205197" cy="203937"/>
            </a:xfrm>
            <a:custGeom>
              <a:avLst/>
              <a:gdLst/>
              <a:ahLst/>
              <a:cxnLst/>
              <a:rect l="0" t="0" r="0" b="0"/>
              <a:pathLst>
                <a:path w="205197" h="203937">
                  <a:moveTo>
                    <a:pt x="22584" y="60274"/>
                  </a:moveTo>
                  <a:lnTo>
                    <a:pt x="22584" y="66834"/>
                  </a:lnTo>
                  <a:lnTo>
                    <a:pt x="28667" y="79004"/>
                  </a:lnTo>
                  <a:lnTo>
                    <a:pt x="33189" y="84967"/>
                  </a:lnTo>
                  <a:lnTo>
                    <a:pt x="44541" y="93084"/>
                  </a:lnTo>
                  <a:lnTo>
                    <a:pt x="69631" y="102565"/>
                  </a:lnTo>
                  <a:lnTo>
                    <a:pt x="102533" y="105542"/>
                  </a:lnTo>
                  <a:lnTo>
                    <a:pt x="137377" y="97645"/>
                  </a:lnTo>
                  <a:lnTo>
                    <a:pt x="163416" y="88070"/>
                  </a:lnTo>
                  <a:lnTo>
                    <a:pt x="195180" y="62355"/>
                  </a:lnTo>
                  <a:lnTo>
                    <a:pt x="200893" y="52450"/>
                  </a:lnTo>
                  <a:lnTo>
                    <a:pt x="204862" y="28073"/>
                  </a:lnTo>
                  <a:lnTo>
                    <a:pt x="205196" y="21127"/>
                  </a:lnTo>
                  <a:lnTo>
                    <a:pt x="203087" y="15217"/>
                  </a:lnTo>
                  <a:lnTo>
                    <a:pt x="201339" y="12456"/>
                  </a:lnTo>
                  <a:lnTo>
                    <a:pt x="186744" y="4525"/>
                  </a:lnTo>
                  <a:lnTo>
                    <a:pt x="151665" y="0"/>
                  </a:lnTo>
                  <a:lnTo>
                    <a:pt x="117508" y="3494"/>
                  </a:lnTo>
                  <a:lnTo>
                    <a:pt x="84232" y="18421"/>
                  </a:lnTo>
                  <a:lnTo>
                    <a:pt x="53199" y="39934"/>
                  </a:lnTo>
                  <a:lnTo>
                    <a:pt x="21065" y="75845"/>
                  </a:lnTo>
                  <a:lnTo>
                    <a:pt x="6800" y="98472"/>
                  </a:lnTo>
                  <a:lnTo>
                    <a:pt x="1121" y="128873"/>
                  </a:lnTo>
                  <a:lnTo>
                    <a:pt x="0" y="159337"/>
                  </a:lnTo>
                  <a:lnTo>
                    <a:pt x="4362" y="172318"/>
                  </a:lnTo>
                  <a:lnTo>
                    <a:pt x="7896" y="178150"/>
                  </a:lnTo>
                  <a:lnTo>
                    <a:pt x="18596" y="186887"/>
                  </a:lnTo>
                  <a:lnTo>
                    <a:pt x="46161" y="199396"/>
                  </a:lnTo>
                  <a:lnTo>
                    <a:pt x="82148" y="203936"/>
                  </a:lnTo>
                  <a:lnTo>
                    <a:pt x="112669" y="203876"/>
                  </a:lnTo>
                  <a:lnTo>
                    <a:pt x="149191" y="198957"/>
                  </a:lnTo>
                  <a:lnTo>
                    <a:pt x="159744" y="19743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605"/>
            <p:cNvSpPr/>
            <p:nvPr/>
          </p:nvSpPr>
          <p:spPr>
            <a:xfrm>
              <a:off x="5928360" y="2586409"/>
              <a:ext cx="241721" cy="232992"/>
            </a:xfrm>
            <a:custGeom>
              <a:avLst/>
              <a:gdLst/>
              <a:ahLst/>
              <a:cxnLst/>
              <a:rect l="0" t="0" r="0" b="0"/>
              <a:pathLst>
                <a:path w="241721" h="232992">
                  <a:moveTo>
                    <a:pt x="175259" y="4391"/>
                  </a:moveTo>
                  <a:lnTo>
                    <a:pt x="155332" y="3544"/>
                  </a:lnTo>
                  <a:lnTo>
                    <a:pt x="136617" y="0"/>
                  </a:lnTo>
                  <a:lnTo>
                    <a:pt x="99078" y="9130"/>
                  </a:lnTo>
                  <a:lnTo>
                    <a:pt x="61874" y="17841"/>
                  </a:lnTo>
                  <a:lnTo>
                    <a:pt x="46903" y="27399"/>
                  </a:lnTo>
                  <a:lnTo>
                    <a:pt x="43969" y="29889"/>
                  </a:lnTo>
                  <a:lnTo>
                    <a:pt x="42860" y="33243"/>
                  </a:lnTo>
                  <a:lnTo>
                    <a:pt x="43883" y="41485"/>
                  </a:lnTo>
                  <a:lnTo>
                    <a:pt x="49220" y="51600"/>
                  </a:lnTo>
                  <a:lnTo>
                    <a:pt x="64693" y="67840"/>
                  </a:lnTo>
                  <a:lnTo>
                    <a:pt x="80786" y="77283"/>
                  </a:lnTo>
                  <a:lnTo>
                    <a:pt x="113450" y="88059"/>
                  </a:lnTo>
                  <a:lnTo>
                    <a:pt x="148657" y="102386"/>
                  </a:lnTo>
                  <a:lnTo>
                    <a:pt x="178196" y="116588"/>
                  </a:lnTo>
                  <a:lnTo>
                    <a:pt x="211587" y="137404"/>
                  </a:lnTo>
                  <a:lnTo>
                    <a:pt x="236686" y="168443"/>
                  </a:lnTo>
                  <a:lnTo>
                    <a:pt x="241720" y="184420"/>
                  </a:lnTo>
                  <a:lnTo>
                    <a:pt x="240640" y="194753"/>
                  </a:lnTo>
                  <a:lnTo>
                    <a:pt x="239167" y="199879"/>
                  </a:lnTo>
                  <a:lnTo>
                    <a:pt x="235644" y="204143"/>
                  </a:lnTo>
                  <a:lnTo>
                    <a:pt x="224957" y="211138"/>
                  </a:lnTo>
                  <a:lnTo>
                    <a:pt x="189623" y="222528"/>
                  </a:lnTo>
                  <a:lnTo>
                    <a:pt x="163863" y="227776"/>
                  </a:lnTo>
                  <a:lnTo>
                    <a:pt x="137739" y="230673"/>
                  </a:lnTo>
                  <a:lnTo>
                    <a:pt x="111170" y="231960"/>
                  </a:lnTo>
                  <a:lnTo>
                    <a:pt x="82429" y="232533"/>
                  </a:lnTo>
                  <a:lnTo>
                    <a:pt x="45778" y="232855"/>
                  </a:lnTo>
                  <a:lnTo>
                    <a:pt x="0" y="23299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606"/>
            <p:cNvSpPr/>
            <p:nvPr/>
          </p:nvSpPr>
          <p:spPr>
            <a:xfrm>
              <a:off x="5029211" y="2903219"/>
              <a:ext cx="53329" cy="296577"/>
            </a:xfrm>
            <a:custGeom>
              <a:avLst/>
              <a:gdLst/>
              <a:ahLst/>
              <a:cxnLst/>
              <a:rect l="0" t="0" r="0" b="0"/>
              <a:pathLst>
                <a:path w="53329" h="296577">
                  <a:moveTo>
                    <a:pt x="53328" y="0"/>
                  </a:moveTo>
                  <a:lnTo>
                    <a:pt x="53328" y="4046"/>
                  </a:lnTo>
                  <a:lnTo>
                    <a:pt x="51071" y="8289"/>
                  </a:lnTo>
                  <a:lnTo>
                    <a:pt x="49283" y="10607"/>
                  </a:lnTo>
                  <a:lnTo>
                    <a:pt x="46768" y="26003"/>
                  </a:lnTo>
                  <a:lnTo>
                    <a:pt x="43590" y="61374"/>
                  </a:lnTo>
                  <a:lnTo>
                    <a:pt x="39175" y="95568"/>
                  </a:lnTo>
                  <a:lnTo>
                    <a:pt x="34365" y="128976"/>
                  </a:lnTo>
                  <a:lnTo>
                    <a:pt x="27578" y="165686"/>
                  </a:lnTo>
                  <a:lnTo>
                    <a:pt x="20205" y="203374"/>
                  </a:lnTo>
                  <a:lnTo>
                    <a:pt x="12657" y="237307"/>
                  </a:lnTo>
                  <a:lnTo>
                    <a:pt x="2243" y="272791"/>
                  </a:lnTo>
                  <a:lnTo>
                    <a:pt x="27" y="296576"/>
                  </a:lnTo>
                  <a:lnTo>
                    <a:pt x="0" y="292956"/>
                  </a:lnTo>
                  <a:lnTo>
                    <a:pt x="843" y="291824"/>
                  </a:lnTo>
                  <a:lnTo>
                    <a:pt x="7608" y="2895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607"/>
            <p:cNvSpPr/>
            <p:nvPr/>
          </p:nvSpPr>
          <p:spPr>
            <a:xfrm>
              <a:off x="5158739" y="3009900"/>
              <a:ext cx="83822" cy="152256"/>
            </a:xfrm>
            <a:custGeom>
              <a:avLst/>
              <a:gdLst/>
              <a:ahLst/>
              <a:cxnLst/>
              <a:rect l="0" t="0" r="0" b="0"/>
              <a:pathLst>
                <a:path w="83822" h="152256">
                  <a:moveTo>
                    <a:pt x="0" y="0"/>
                  </a:moveTo>
                  <a:lnTo>
                    <a:pt x="0" y="4045"/>
                  </a:lnTo>
                  <a:lnTo>
                    <a:pt x="9408" y="40614"/>
                  </a:lnTo>
                  <a:lnTo>
                    <a:pt x="20556" y="76530"/>
                  </a:lnTo>
                  <a:lnTo>
                    <a:pt x="33052" y="110298"/>
                  </a:lnTo>
                  <a:lnTo>
                    <a:pt x="48263" y="138066"/>
                  </a:lnTo>
                  <a:lnTo>
                    <a:pt x="55881" y="146835"/>
                  </a:lnTo>
                  <a:lnTo>
                    <a:pt x="60961" y="149927"/>
                  </a:lnTo>
                  <a:lnTo>
                    <a:pt x="74695" y="152255"/>
                  </a:lnTo>
                  <a:lnTo>
                    <a:pt x="83821" y="1447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608"/>
            <p:cNvSpPr/>
            <p:nvPr/>
          </p:nvSpPr>
          <p:spPr>
            <a:xfrm>
              <a:off x="5196839" y="2987040"/>
              <a:ext cx="83822" cy="304801"/>
            </a:xfrm>
            <a:custGeom>
              <a:avLst/>
              <a:gdLst/>
              <a:ahLst/>
              <a:cxnLst/>
              <a:rect l="0" t="0" r="0" b="0"/>
              <a:pathLst>
                <a:path w="83822" h="304801">
                  <a:moveTo>
                    <a:pt x="83821" y="0"/>
                  </a:moveTo>
                  <a:lnTo>
                    <a:pt x="83821" y="11351"/>
                  </a:lnTo>
                  <a:lnTo>
                    <a:pt x="76060" y="42700"/>
                  </a:lnTo>
                  <a:lnTo>
                    <a:pt x="70309" y="77610"/>
                  </a:lnTo>
                  <a:lnTo>
                    <a:pt x="66835" y="107097"/>
                  </a:lnTo>
                  <a:lnTo>
                    <a:pt x="58185" y="139541"/>
                  </a:lnTo>
                  <a:lnTo>
                    <a:pt x="47156" y="175965"/>
                  </a:lnTo>
                  <a:lnTo>
                    <a:pt x="38526" y="211311"/>
                  </a:lnTo>
                  <a:lnTo>
                    <a:pt x="30607" y="243232"/>
                  </a:lnTo>
                  <a:lnTo>
                    <a:pt x="20346" y="276269"/>
                  </a:lnTo>
                  <a:lnTo>
                    <a:pt x="10165" y="293018"/>
                  </a:lnTo>
                  <a:lnTo>
                    <a:pt x="0" y="3048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609"/>
            <p:cNvSpPr/>
            <p:nvPr/>
          </p:nvSpPr>
          <p:spPr>
            <a:xfrm>
              <a:off x="5380072" y="2887980"/>
              <a:ext cx="45368" cy="326771"/>
            </a:xfrm>
            <a:custGeom>
              <a:avLst/>
              <a:gdLst/>
              <a:ahLst/>
              <a:cxnLst/>
              <a:rect l="0" t="0" r="0" b="0"/>
              <a:pathLst>
                <a:path w="45368" h="326771">
                  <a:moveTo>
                    <a:pt x="45367" y="0"/>
                  </a:moveTo>
                  <a:lnTo>
                    <a:pt x="45367" y="33465"/>
                  </a:lnTo>
                  <a:lnTo>
                    <a:pt x="43110" y="54224"/>
                  </a:lnTo>
                  <a:lnTo>
                    <a:pt x="38807" y="92085"/>
                  </a:lnTo>
                  <a:lnTo>
                    <a:pt x="34016" y="127943"/>
                  </a:lnTo>
                  <a:lnTo>
                    <a:pt x="29598" y="155077"/>
                  </a:lnTo>
                  <a:lnTo>
                    <a:pt x="24812" y="183223"/>
                  </a:lnTo>
                  <a:lnTo>
                    <a:pt x="19863" y="209843"/>
                  </a:lnTo>
                  <a:lnTo>
                    <a:pt x="14841" y="235785"/>
                  </a:lnTo>
                  <a:lnTo>
                    <a:pt x="9511" y="271933"/>
                  </a:lnTo>
                  <a:lnTo>
                    <a:pt x="5674" y="297319"/>
                  </a:lnTo>
                  <a:lnTo>
                    <a:pt x="1433" y="312461"/>
                  </a:lnTo>
                  <a:lnTo>
                    <a:pt x="0" y="324658"/>
                  </a:lnTo>
                  <a:lnTo>
                    <a:pt x="729" y="325658"/>
                  </a:lnTo>
                  <a:lnTo>
                    <a:pt x="3797" y="326770"/>
                  </a:lnTo>
                  <a:lnTo>
                    <a:pt x="4954" y="326220"/>
                  </a:lnTo>
                  <a:lnTo>
                    <a:pt x="5725" y="325007"/>
                  </a:lnTo>
                  <a:lnTo>
                    <a:pt x="7267" y="3200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610"/>
            <p:cNvSpPr/>
            <p:nvPr/>
          </p:nvSpPr>
          <p:spPr>
            <a:xfrm>
              <a:off x="5702870" y="3002373"/>
              <a:ext cx="217870" cy="188756"/>
            </a:xfrm>
            <a:custGeom>
              <a:avLst/>
              <a:gdLst/>
              <a:ahLst/>
              <a:cxnLst/>
              <a:rect l="0" t="0" r="0" b="0"/>
              <a:pathLst>
                <a:path w="217870" h="188756">
                  <a:moveTo>
                    <a:pt x="126430" y="7527"/>
                  </a:moveTo>
                  <a:lnTo>
                    <a:pt x="126430" y="966"/>
                  </a:lnTo>
                  <a:lnTo>
                    <a:pt x="125583" y="613"/>
                  </a:lnTo>
                  <a:lnTo>
                    <a:pt x="115824" y="0"/>
                  </a:lnTo>
                  <a:lnTo>
                    <a:pt x="110992" y="2206"/>
                  </a:lnTo>
                  <a:lnTo>
                    <a:pt x="91533" y="12909"/>
                  </a:lnTo>
                  <a:lnTo>
                    <a:pt x="72627" y="22010"/>
                  </a:lnTo>
                  <a:lnTo>
                    <a:pt x="41378" y="54150"/>
                  </a:lnTo>
                  <a:lnTo>
                    <a:pt x="17970" y="84752"/>
                  </a:lnTo>
                  <a:lnTo>
                    <a:pt x="3888" y="111876"/>
                  </a:lnTo>
                  <a:lnTo>
                    <a:pt x="0" y="128411"/>
                  </a:lnTo>
                  <a:lnTo>
                    <a:pt x="529" y="141968"/>
                  </a:lnTo>
                  <a:lnTo>
                    <a:pt x="4434" y="153639"/>
                  </a:lnTo>
                  <a:lnTo>
                    <a:pt x="11814" y="164470"/>
                  </a:lnTo>
                  <a:lnTo>
                    <a:pt x="22996" y="172670"/>
                  </a:lnTo>
                  <a:lnTo>
                    <a:pt x="54916" y="184834"/>
                  </a:lnTo>
                  <a:lnTo>
                    <a:pt x="83886" y="188755"/>
                  </a:lnTo>
                  <a:lnTo>
                    <a:pt x="113918" y="185872"/>
                  </a:lnTo>
                  <a:lnTo>
                    <a:pt x="144266" y="179656"/>
                  </a:lnTo>
                  <a:lnTo>
                    <a:pt x="174706" y="168406"/>
                  </a:lnTo>
                  <a:lnTo>
                    <a:pt x="210394" y="143504"/>
                  </a:lnTo>
                  <a:lnTo>
                    <a:pt x="217869" y="13706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611"/>
            <p:cNvSpPr/>
            <p:nvPr/>
          </p:nvSpPr>
          <p:spPr>
            <a:xfrm>
              <a:off x="5600700" y="2964493"/>
              <a:ext cx="22861" cy="7308"/>
            </a:xfrm>
            <a:custGeom>
              <a:avLst/>
              <a:gdLst/>
              <a:ahLst/>
              <a:cxnLst/>
              <a:rect l="0" t="0" r="0" b="0"/>
              <a:pathLst>
                <a:path w="22861" h="7308">
                  <a:moveTo>
                    <a:pt x="0" y="7307"/>
                  </a:moveTo>
                  <a:lnTo>
                    <a:pt x="0" y="3261"/>
                  </a:lnTo>
                  <a:lnTo>
                    <a:pt x="846" y="2070"/>
                  </a:lnTo>
                  <a:lnTo>
                    <a:pt x="2257" y="1275"/>
                  </a:lnTo>
                  <a:lnTo>
                    <a:pt x="10605" y="0"/>
                  </a:lnTo>
                  <a:lnTo>
                    <a:pt x="15437" y="2084"/>
                  </a:lnTo>
                  <a:lnTo>
                    <a:pt x="22860" y="730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612"/>
            <p:cNvSpPr/>
            <p:nvPr/>
          </p:nvSpPr>
          <p:spPr>
            <a:xfrm>
              <a:off x="5566516" y="3055619"/>
              <a:ext cx="18945" cy="137162"/>
            </a:xfrm>
            <a:custGeom>
              <a:avLst/>
              <a:gdLst/>
              <a:ahLst/>
              <a:cxnLst/>
              <a:rect l="0" t="0" r="0" b="0"/>
              <a:pathLst>
                <a:path w="18945" h="137162">
                  <a:moveTo>
                    <a:pt x="18944" y="0"/>
                  </a:moveTo>
                  <a:lnTo>
                    <a:pt x="18944" y="10607"/>
                  </a:lnTo>
                  <a:lnTo>
                    <a:pt x="12383" y="44136"/>
                  </a:lnTo>
                  <a:lnTo>
                    <a:pt x="6296" y="75888"/>
                  </a:lnTo>
                  <a:lnTo>
                    <a:pt x="0" y="110214"/>
                  </a:lnTo>
                  <a:lnTo>
                    <a:pt x="82" y="121233"/>
                  </a:lnTo>
                  <a:lnTo>
                    <a:pt x="3492" y="136228"/>
                  </a:lnTo>
                  <a:lnTo>
                    <a:pt x="5867" y="136746"/>
                  </a:lnTo>
                  <a:lnTo>
                    <a:pt x="11323" y="1371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613"/>
            <p:cNvSpPr/>
            <p:nvPr/>
          </p:nvSpPr>
          <p:spPr>
            <a:xfrm>
              <a:off x="5341619" y="3048000"/>
              <a:ext cx="152401" cy="38101"/>
            </a:xfrm>
            <a:custGeom>
              <a:avLst/>
              <a:gdLst/>
              <a:ahLst/>
              <a:cxnLst/>
              <a:rect l="0" t="0" r="0" b="0"/>
              <a:pathLst>
                <a:path w="152401" h="38101">
                  <a:moveTo>
                    <a:pt x="0" y="38100"/>
                  </a:moveTo>
                  <a:lnTo>
                    <a:pt x="10607" y="38100"/>
                  </a:lnTo>
                  <a:lnTo>
                    <a:pt x="47894" y="25949"/>
                  </a:lnTo>
                  <a:lnTo>
                    <a:pt x="84752" y="21212"/>
                  </a:lnTo>
                  <a:lnTo>
                    <a:pt x="120599" y="12374"/>
                  </a:lnTo>
                  <a:lnTo>
                    <a:pt x="1524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checkerboard(across)">
                                      <p:cBhvr>
                                        <p:cTn id="7" dur="500"/>
                                        <p:tgtEl>
                                          <p:spTgt spid="133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3319"/>
                                        </p:tgtEl>
                                        <p:attrNameLst>
                                          <p:attrName>style.visibility</p:attrName>
                                        </p:attrNameLst>
                                      </p:cBhvr>
                                      <p:to>
                                        <p:strVal val="visible"/>
                                      </p:to>
                                    </p:set>
                                    <p:animEffect transition="in" filter="checkerboard(across)">
                                      <p:cBhvr>
                                        <p:cTn id="12"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p:cNvPicPr>
            <a:picLocks noChangeAspect="1" noChangeArrowheads="1"/>
          </p:cNvPicPr>
          <p:nvPr/>
        </p:nvPicPr>
        <p:blipFill>
          <a:blip r:embed="rId2" cstate="print"/>
          <a:srcRect/>
          <a:stretch>
            <a:fillRect/>
          </a:stretch>
        </p:blipFill>
        <p:spPr bwMode="auto">
          <a:xfrm>
            <a:off x="0" y="282575"/>
            <a:ext cx="9144000" cy="2841625"/>
          </a:xfrm>
          <a:prstGeom prst="rect">
            <a:avLst/>
          </a:prstGeom>
          <a:noFill/>
          <a:ln w="9525">
            <a:noFill/>
            <a:miter lim="800000"/>
            <a:headEnd/>
            <a:tailEnd/>
          </a:ln>
        </p:spPr>
      </p:pic>
      <p:pic>
        <p:nvPicPr>
          <p:cNvPr id="14343" name="Picture 7" descr="fdr"/>
          <p:cNvPicPr>
            <a:picLocks noChangeAspect="1" noChangeArrowheads="1"/>
          </p:cNvPicPr>
          <p:nvPr/>
        </p:nvPicPr>
        <p:blipFill>
          <a:blip r:embed="rId3" cstate="print"/>
          <a:srcRect/>
          <a:stretch>
            <a:fillRect/>
          </a:stretch>
        </p:blipFill>
        <p:spPr bwMode="auto">
          <a:xfrm>
            <a:off x="304800" y="3124200"/>
            <a:ext cx="2687638" cy="3733800"/>
          </a:xfrm>
          <a:prstGeom prst="rect">
            <a:avLst/>
          </a:prstGeom>
          <a:noFill/>
          <a:ln w="9525">
            <a:noFill/>
            <a:miter lim="800000"/>
            <a:headEnd/>
            <a:tailEnd/>
          </a:ln>
        </p:spPr>
      </p:pic>
      <p:pic>
        <p:nvPicPr>
          <p:cNvPr id="14345" name="Picture 9" descr="flu"/>
          <p:cNvPicPr>
            <a:picLocks noChangeAspect="1" noChangeArrowheads="1"/>
          </p:cNvPicPr>
          <p:nvPr/>
        </p:nvPicPr>
        <p:blipFill>
          <a:blip r:embed="rId4" cstate="print"/>
          <a:srcRect/>
          <a:stretch>
            <a:fillRect/>
          </a:stretch>
        </p:blipFill>
        <p:spPr bwMode="auto">
          <a:xfrm>
            <a:off x="2819400" y="3727450"/>
            <a:ext cx="4114800" cy="3130550"/>
          </a:xfrm>
          <a:prstGeom prst="rect">
            <a:avLst/>
          </a:prstGeom>
          <a:noFill/>
          <a:ln w="9525">
            <a:noFill/>
            <a:miter lim="800000"/>
            <a:headEnd/>
            <a:tailEnd/>
          </a:ln>
        </p:spPr>
      </p:pic>
      <p:pic>
        <p:nvPicPr>
          <p:cNvPr id="14347" name="Picture 11" descr="TobaccoMosaic04"/>
          <p:cNvPicPr>
            <a:picLocks noChangeAspect="1" noChangeArrowheads="1"/>
          </p:cNvPicPr>
          <p:nvPr/>
        </p:nvPicPr>
        <p:blipFill>
          <a:blip r:embed="rId5" cstate="print"/>
          <a:srcRect/>
          <a:stretch>
            <a:fillRect/>
          </a:stretch>
        </p:blipFill>
        <p:spPr bwMode="auto">
          <a:xfrm>
            <a:off x="6096000" y="3124200"/>
            <a:ext cx="3048000" cy="2032000"/>
          </a:xfrm>
          <a:prstGeom prst="rect">
            <a:avLst/>
          </a:prstGeom>
          <a:noFill/>
          <a:ln w="9525">
            <a:noFill/>
            <a:miter lim="800000"/>
            <a:headEnd/>
            <a:tailEnd/>
          </a:ln>
        </p:spPr>
      </p:pic>
      <p:grpSp>
        <p:nvGrpSpPr>
          <p:cNvPr id="23" name="SMARTInkShape-Group59"/>
          <p:cNvGrpSpPr/>
          <p:nvPr/>
        </p:nvGrpSpPr>
        <p:grpSpPr>
          <a:xfrm>
            <a:off x="1288222" y="1333500"/>
            <a:ext cx="3687639" cy="480060"/>
            <a:chOff x="1288222" y="1333500"/>
            <a:chExt cx="3687639" cy="480060"/>
          </a:xfrm>
        </p:grpSpPr>
        <p:sp>
          <p:nvSpPr>
            <p:cNvPr id="6" name="SMARTInkShape-614"/>
            <p:cNvSpPr/>
            <p:nvPr/>
          </p:nvSpPr>
          <p:spPr>
            <a:xfrm>
              <a:off x="4671059" y="1478793"/>
              <a:ext cx="304802" cy="257300"/>
            </a:xfrm>
            <a:custGeom>
              <a:avLst/>
              <a:gdLst/>
              <a:ahLst/>
              <a:cxnLst/>
              <a:rect l="0" t="0" r="0" b="0"/>
              <a:pathLst>
                <a:path w="304802" h="257300">
                  <a:moveTo>
                    <a:pt x="0" y="83307"/>
                  </a:moveTo>
                  <a:lnTo>
                    <a:pt x="0" y="101219"/>
                  </a:lnTo>
                  <a:lnTo>
                    <a:pt x="2258" y="106225"/>
                  </a:lnTo>
                  <a:lnTo>
                    <a:pt x="17912" y="123950"/>
                  </a:lnTo>
                  <a:lnTo>
                    <a:pt x="25177" y="126770"/>
                  </a:lnTo>
                  <a:lnTo>
                    <a:pt x="29485" y="127522"/>
                  </a:lnTo>
                  <a:lnTo>
                    <a:pt x="38787" y="126100"/>
                  </a:lnTo>
                  <a:lnTo>
                    <a:pt x="70898" y="119561"/>
                  </a:lnTo>
                  <a:lnTo>
                    <a:pt x="84004" y="114660"/>
                  </a:lnTo>
                  <a:lnTo>
                    <a:pt x="116634" y="92407"/>
                  </a:lnTo>
                  <a:lnTo>
                    <a:pt x="146456" y="58371"/>
                  </a:lnTo>
                  <a:lnTo>
                    <a:pt x="153427" y="47953"/>
                  </a:lnTo>
                  <a:lnTo>
                    <a:pt x="158067" y="28522"/>
                  </a:lnTo>
                  <a:lnTo>
                    <a:pt x="159849" y="5332"/>
                  </a:lnTo>
                  <a:lnTo>
                    <a:pt x="158213" y="3383"/>
                  </a:lnTo>
                  <a:lnTo>
                    <a:pt x="151879" y="1218"/>
                  </a:lnTo>
                  <a:lnTo>
                    <a:pt x="138793" y="0"/>
                  </a:lnTo>
                  <a:lnTo>
                    <a:pt x="124192" y="3684"/>
                  </a:lnTo>
                  <a:lnTo>
                    <a:pt x="98004" y="19444"/>
                  </a:lnTo>
                  <a:lnTo>
                    <a:pt x="76734" y="39831"/>
                  </a:lnTo>
                  <a:lnTo>
                    <a:pt x="51690" y="76632"/>
                  </a:lnTo>
                  <a:lnTo>
                    <a:pt x="39060" y="97273"/>
                  </a:lnTo>
                  <a:lnTo>
                    <a:pt x="27190" y="132694"/>
                  </a:lnTo>
                  <a:lnTo>
                    <a:pt x="19157" y="169154"/>
                  </a:lnTo>
                  <a:lnTo>
                    <a:pt x="17248" y="200935"/>
                  </a:lnTo>
                  <a:lnTo>
                    <a:pt x="19801" y="218559"/>
                  </a:lnTo>
                  <a:lnTo>
                    <a:pt x="26017" y="232601"/>
                  </a:lnTo>
                  <a:lnTo>
                    <a:pt x="30045" y="238716"/>
                  </a:lnTo>
                  <a:lnTo>
                    <a:pt x="43551" y="247769"/>
                  </a:lnTo>
                  <a:lnTo>
                    <a:pt x="60843" y="253767"/>
                  </a:lnTo>
                  <a:lnTo>
                    <a:pt x="90465" y="257145"/>
                  </a:lnTo>
                  <a:lnTo>
                    <a:pt x="125677" y="257299"/>
                  </a:lnTo>
                  <a:lnTo>
                    <a:pt x="162921" y="252358"/>
                  </a:lnTo>
                  <a:lnTo>
                    <a:pt x="199921" y="244685"/>
                  </a:lnTo>
                  <a:lnTo>
                    <a:pt x="232709" y="232064"/>
                  </a:lnTo>
                  <a:lnTo>
                    <a:pt x="263873" y="215907"/>
                  </a:lnTo>
                  <a:lnTo>
                    <a:pt x="300761" y="185757"/>
                  </a:lnTo>
                  <a:lnTo>
                    <a:pt x="304801" y="18236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615"/>
            <p:cNvSpPr/>
            <p:nvPr/>
          </p:nvSpPr>
          <p:spPr>
            <a:xfrm>
              <a:off x="4466860" y="1516379"/>
              <a:ext cx="179664" cy="198122"/>
            </a:xfrm>
            <a:custGeom>
              <a:avLst/>
              <a:gdLst/>
              <a:ahLst/>
              <a:cxnLst/>
              <a:rect l="0" t="0" r="0" b="0"/>
              <a:pathLst>
                <a:path w="179664" h="198122">
                  <a:moveTo>
                    <a:pt x="74659" y="0"/>
                  </a:moveTo>
                  <a:lnTo>
                    <a:pt x="64054" y="0"/>
                  </a:lnTo>
                  <a:lnTo>
                    <a:pt x="59221" y="2258"/>
                  </a:lnTo>
                  <a:lnTo>
                    <a:pt x="23374" y="22919"/>
                  </a:lnTo>
                  <a:lnTo>
                    <a:pt x="17153" y="27120"/>
                  </a:lnTo>
                  <a:lnTo>
                    <a:pt x="6260" y="32075"/>
                  </a:lnTo>
                  <a:lnTo>
                    <a:pt x="3660" y="34083"/>
                  </a:lnTo>
                  <a:lnTo>
                    <a:pt x="771" y="38573"/>
                  </a:lnTo>
                  <a:lnTo>
                    <a:pt x="0" y="40955"/>
                  </a:lnTo>
                  <a:lnTo>
                    <a:pt x="333" y="42544"/>
                  </a:lnTo>
                  <a:lnTo>
                    <a:pt x="1402" y="43603"/>
                  </a:lnTo>
                  <a:lnTo>
                    <a:pt x="4847" y="44779"/>
                  </a:lnTo>
                  <a:lnTo>
                    <a:pt x="12394" y="46288"/>
                  </a:lnTo>
                  <a:lnTo>
                    <a:pt x="29685" y="51697"/>
                  </a:lnTo>
                  <a:lnTo>
                    <a:pt x="61743" y="55454"/>
                  </a:lnTo>
                  <a:lnTo>
                    <a:pt x="97825" y="67165"/>
                  </a:lnTo>
                  <a:lnTo>
                    <a:pt x="135660" y="89383"/>
                  </a:lnTo>
                  <a:lnTo>
                    <a:pt x="154447" y="104283"/>
                  </a:lnTo>
                  <a:lnTo>
                    <a:pt x="175682" y="141194"/>
                  </a:lnTo>
                  <a:lnTo>
                    <a:pt x="179663" y="157170"/>
                  </a:lnTo>
                  <a:lnTo>
                    <a:pt x="178337" y="165245"/>
                  </a:lnTo>
                  <a:lnTo>
                    <a:pt x="176798" y="168584"/>
                  </a:lnTo>
                  <a:lnTo>
                    <a:pt x="170572" y="174551"/>
                  </a:lnTo>
                  <a:lnTo>
                    <a:pt x="137975" y="192999"/>
                  </a:lnTo>
                  <a:lnTo>
                    <a:pt x="122865" y="196603"/>
                  </a:lnTo>
                  <a:lnTo>
                    <a:pt x="86526" y="198032"/>
                  </a:lnTo>
                  <a:lnTo>
                    <a:pt x="74659" y="1981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616"/>
            <p:cNvSpPr/>
            <p:nvPr/>
          </p:nvSpPr>
          <p:spPr>
            <a:xfrm>
              <a:off x="4223570" y="1531933"/>
              <a:ext cx="249371" cy="203749"/>
            </a:xfrm>
            <a:custGeom>
              <a:avLst/>
              <a:gdLst/>
              <a:ahLst/>
              <a:cxnLst/>
              <a:rect l="0" t="0" r="0" b="0"/>
              <a:pathLst>
                <a:path w="249371" h="203749">
                  <a:moveTo>
                    <a:pt x="112210" y="7307"/>
                  </a:moveTo>
                  <a:lnTo>
                    <a:pt x="105649" y="746"/>
                  </a:lnTo>
                  <a:lnTo>
                    <a:pt x="100858" y="0"/>
                  </a:lnTo>
                  <a:lnTo>
                    <a:pt x="96440" y="2084"/>
                  </a:lnTo>
                  <a:lnTo>
                    <a:pt x="63549" y="33156"/>
                  </a:lnTo>
                  <a:lnTo>
                    <a:pt x="39474" y="61237"/>
                  </a:lnTo>
                  <a:lnTo>
                    <a:pt x="23649" y="92090"/>
                  </a:lnTo>
                  <a:lnTo>
                    <a:pt x="7353" y="127661"/>
                  </a:lnTo>
                  <a:lnTo>
                    <a:pt x="707" y="151623"/>
                  </a:lnTo>
                  <a:lnTo>
                    <a:pt x="0" y="166274"/>
                  </a:lnTo>
                  <a:lnTo>
                    <a:pt x="4361" y="183195"/>
                  </a:lnTo>
                  <a:lnTo>
                    <a:pt x="8679" y="190748"/>
                  </a:lnTo>
                  <a:lnTo>
                    <a:pt x="19915" y="199760"/>
                  </a:lnTo>
                  <a:lnTo>
                    <a:pt x="29924" y="203748"/>
                  </a:lnTo>
                  <a:lnTo>
                    <a:pt x="37820" y="202423"/>
                  </a:lnTo>
                  <a:lnTo>
                    <a:pt x="42297" y="200884"/>
                  </a:lnTo>
                  <a:lnTo>
                    <a:pt x="49528" y="194659"/>
                  </a:lnTo>
                  <a:lnTo>
                    <a:pt x="75490" y="162062"/>
                  </a:lnTo>
                  <a:lnTo>
                    <a:pt x="98348" y="125189"/>
                  </a:lnTo>
                  <a:lnTo>
                    <a:pt x="108594" y="98796"/>
                  </a:lnTo>
                  <a:lnTo>
                    <a:pt x="111998" y="63056"/>
                  </a:lnTo>
                  <a:lnTo>
                    <a:pt x="112168" y="55008"/>
                  </a:lnTo>
                  <a:lnTo>
                    <a:pt x="114465" y="76831"/>
                  </a:lnTo>
                  <a:lnTo>
                    <a:pt x="118240" y="91406"/>
                  </a:lnTo>
                  <a:lnTo>
                    <a:pt x="121616" y="106449"/>
                  </a:lnTo>
                  <a:lnTo>
                    <a:pt x="137484" y="139112"/>
                  </a:lnTo>
                  <a:lnTo>
                    <a:pt x="146303" y="151400"/>
                  </a:lnTo>
                  <a:lnTo>
                    <a:pt x="170771" y="173152"/>
                  </a:lnTo>
                  <a:lnTo>
                    <a:pt x="183110" y="178382"/>
                  </a:lnTo>
                  <a:lnTo>
                    <a:pt x="196214" y="179860"/>
                  </a:lnTo>
                  <a:lnTo>
                    <a:pt x="231750" y="171716"/>
                  </a:lnTo>
                  <a:lnTo>
                    <a:pt x="249370" y="16732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617"/>
            <p:cNvSpPr/>
            <p:nvPr/>
          </p:nvSpPr>
          <p:spPr>
            <a:xfrm>
              <a:off x="4018153" y="1516721"/>
              <a:ext cx="149988" cy="249148"/>
            </a:xfrm>
            <a:custGeom>
              <a:avLst/>
              <a:gdLst/>
              <a:ahLst/>
              <a:cxnLst/>
              <a:rect l="0" t="0" r="0" b="0"/>
              <a:pathLst>
                <a:path w="149988" h="249148">
                  <a:moveTo>
                    <a:pt x="96647" y="14899"/>
                  </a:moveTo>
                  <a:lnTo>
                    <a:pt x="96647" y="10853"/>
                  </a:lnTo>
                  <a:lnTo>
                    <a:pt x="95800" y="9662"/>
                  </a:lnTo>
                  <a:lnTo>
                    <a:pt x="94389" y="8867"/>
                  </a:lnTo>
                  <a:lnTo>
                    <a:pt x="92601" y="8338"/>
                  </a:lnTo>
                  <a:lnTo>
                    <a:pt x="91410" y="7138"/>
                  </a:lnTo>
                  <a:lnTo>
                    <a:pt x="90086" y="3547"/>
                  </a:lnTo>
                  <a:lnTo>
                    <a:pt x="88886" y="2251"/>
                  </a:lnTo>
                  <a:lnTo>
                    <a:pt x="85295" y="811"/>
                  </a:lnTo>
                  <a:lnTo>
                    <a:pt x="78513" y="0"/>
                  </a:lnTo>
                  <a:lnTo>
                    <a:pt x="73629" y="2068"/>
                  </a:lnTo>
                  <a:lnTo>
                    <a:pt x="45391" y="21625"/>
                  </a:lnTo>
                  <a:lnTo>
                    <a:pt x="26418" y="53884"/>
                  </a:lnTo>
                  <a:lnTo>
                    <a:pt x="14596" y="78379"/>
                  </a:lnTo>
                  <a:lnTo>
                    <a:pt x="5731" y="107085"/>
                  </a:lnTo>
                  <a:lnTo>
                    <a:pt x="0" y="137040"/>
                  </a:lnTo>
                  <a:lnTo>
                    <a:pt x="559" y="167364"/>
                  </a:lnTo>
                  <a:lnTo>
                    <a:pt x="4834" y="186801"/>
                  </a:lnTo>
                  <a:lnTo>
                    <a:pt x="16761" y="211177"/>
                  </a:lnTo>
                  <a:lnTo>
                    <a:pt x="31019" y="228654"/>
                  </a:lnTo>
                  <a:lnTo>
                    <a:pt x="46815" y="239571"/>
                  </a:lnTo>
                  <a:lnTo>
                    <a:pt x="67206" y="247320"/>
                  </a:lnTo>
                  <a:lnTo>
                    <a:pt x="89335" y="249147"/>
                  </a:lnTo>
                  <a:lnTo>
                    <a:pt x="117310" y="242607"/>
                  </a:lnTo>
                  <a:lnTo>
                    <a:pt x="149987" y="22825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618"/>
            <p:cNvSpPr/>
            <p:nvPr/>
          </p:nvSpPr>
          <p:spPr>
            <a:xfrm>
              <a:off x="3863340" y="1424940"/>
              <a:ext cx="7620" cy="15240"/>
            </a:xfrm>
            <a:custGeom>
              <a:avLst/>
              <a:gdLst/>
              <a:ahLst/>
              <a:cxnLst/>
              <a:rect l="0" t="0" r="0" b="0"/>
              <a:pathLst>
                <a:path w="7620" h="15240">
                  <a:moveTo>
                    <a:pt x="7619" y="0"/>
                  </a:moveTo>
                  <a:lnTo>
                    <a:pt x="1059" y="0"/>
                  </a:lnTo>
                  <a:lnTo>
                    <a:pt x="706" y="846"/>
                  </a:lnTo>
                  <a:lnTo>
                    <a:pt x="0" y="152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619"/>
            <p:cNvSpPr/>
            <p:nvPr/>
          </p:nvSpPr>
          <p:spPr>
            <a:xfrm>
              <a:off x="3878580" y="1554479"/>
              <a:ext cx="15240" cy="185565"/>
            </a:xfrm>
            <a:custGeom>
              <a:avLst/>
              <a:gdLst/>
              <a:ahLst/>
              <a:cxnLst/>
              <a:rect l="0" t="0" r="0" b="0"/>
              <a:pathLst>
                <a:path w="15240" h="185565">
                  <a:moveTo>
                    <a:pt x="15239" y="0"/>
                  </a:moveTo>
                  <a:lnTo>
                    <a:pt x="11194" y="4046"/>
                  </a:lnTo>
                  <a:lnTo>
                    <a:pt x="9209" y="10547"/>
                  </a:lnTo>
                  <a:lnTo>
                    <a:pt x="7829" y="41183"/>
                  </a:lnTo>
                  <a:lnTo>
                    <a:pt x="6835" y="73539"/>
                  </a:lnTo>
                  <a:lnTo>
                    <a:pt x="3248" y="109090"/>
                  </a:lnTo>
                  <a:lnTo>
                    <a:pt x="5948" y="140603"/>
                  </a:lnTo>
                  <a:lnTo>
                    <a:pt x="7473" y="177967"/>
                  </a:lnTo>
                  <a:lnTo>
                    <a:pt x="7576" y="185564"/>
                  </a:lnTo>
                  <a:lnTo>
                    <a:pt x="7590" y="185516"/>
                  </a:lnTo>
                  <a:lnTo>
                    <a:pt x="7614" y="179356"/>
                  </a:lnTo>
                  <a:lnTo>
                    <a:pt x="5359" y="174823"/>
                  </a:lnTo>
                  <a:lnTo>
                    <a:pt x="2381" y="169986"/>
                  </a:lnTo>
                  <a:lnTo>
                    <a:pt x="0" y="1600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620"/>
            <p:cNvSpPr/>
            <p:nvPr/>
          </p:nvSpPr>
          <p:spPr>
            <a:xfrm>
              <a:off x="3756659" y="1333500"/>
              <a:ext cx="15242" cy="426721"/>
            </a:xfrm>
            <a:custGeom>
              <a:avLst/>
              <a:gdLst/>
              <a:ahLst/>
              <a:cxnLst/>
              <a:rect l="0" t="0" r="0" b="0"/>
              <a:pathLst>
                <a:path w="15242" h="426721">
                  <a:moveTo>
                    <a:pt x="15241" y="0"/>
                  </a:moveTo>
                  <a:lnTo>
                    <a:pt x="15241" y="32563"/>
                  </a:lnTo>
                  <a:lnTo>
                    <a:pt x="15241" y="68301"/>
                  </a:lnTo>
                  <a:lnTo>
                    <a:pt x="15241" y="103869"/>
                  </a:lnTo>
                  <a:lnTo>
                    <a:pt x="15241" y="131677"/>
                  </a:lnTo>
                  <a:lnTo>
                    <a:pt x="15241" y="160970"/>
                  </a:lnTo>
                  <a:lnTo>
                    <a:pt x="14394" y="190922"/>
                  </a:lnTo>
                  <a:lnTo>
                    <a:pt x="11195" y="221167"/>
                  </a:lnTo>
                  <a:lnTo>
                    <a:pt x="9209" y="253801"/>
                  </a:lnTo>
                  <a:lnTo>
                    <a:pt x="7480" y="286367"/>
                  </a:lnTo>
                  <a:lnTo>
                    <a:pt x="3889" y="314952"/>
                  </a:lnTo>
                  <a:lnTo>
                    <a:pt x="1729" y="341767"/>
                  </a:lnTo>
                  <a:lnTo>
                    <a:pt x="513" y="373891"/>
                  </a:lnTo>
                  <a:lnTo>
                    <a:pt x="45" y="408598"/>
                  </a:lnTo>
                  <a:lnTo>
                    <a:pt x="0" y="4267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621"/>
            <p:cNvSpPr/>
            <p:nvPr/>
          </p:nvSpPr>
          <p:spPr>
            <a:xfrm>
              <a:off x="3406140" y="1489987"/>
              <a:ext cx="220371" cy="209273"/>
            </a:xfrm>
            <a:custGeom>
              <a:avLst/>
              <a:gdLst/>
              <a:ahLst/>
              <a:cxnLst/>
              <a:rect l="0" t="0" r="0" b="0"/>
              <a:pathLst>
                <a:path w="220371" h="209273">
                  <a:moveTo>
                    <a:pt x="0" y="79733"/>
                  </a:moveTo>
                  <a:lnTo>
                    <a:pt x="0" y="69126"/>
                  </a:lnTo>
                  <a:lnTo>
                    <a:pt x="2257" y="64294"/>
                  </a:lnTo>
                  <a:lnTo>
                    <a:pt x="13843" y="46530"/>
                  </a:lnTo>
                  <a:lnTo>
                    <a:pt x="50943" y="19899"/>
                  </a:lnTo>
                  <a:lnTo>
                    <a:pt x="65539" y="15040"/>
                  </a:lnTo>
                  <a:lnTo>
                    <a:pt x="98459" y="7875"/>
                  </a:lnTo>
                  <a:lnTo>
                    <a:pt x="129421" y="0"/>
                  </a:lnTo>
                  <a:lnTo>
                    <a:pt x="163579" y="2900"/>
                  </a:lnTo>
                  <a:lnTo>
                    <a:pt x="183934" y="7390"/>
                  </a:lnTo>
                  <a:lnTo>
                    <a:pt x="202007" y="18128"/>
                  </a:lnTo>
                  <a:lnTo>
                    <a:pt x="214041" y="32034"/>
                  </a:lnTo>
                  <a:lnTo>
                    <a:pt x="217896" y="41882"/>
                  </a:lnTo>
                  <a:lnTo>
                    <a:pt x="220370" y="66047"/>
                  </a:lnTo>
                  <a:lnTo>
                    <a:pt x="216754" y="83768"/>
                  </a:lnTo>
                  <a:lnTo>
                    <a:pt x="203052" y="119246"/>
                  </a:lnTo>
                  <a:lnTo>
                    <a:pt x="193538" y="131443"/>
                  </a:lnTo>
                  <a:lnTo>
                    <a:pt x="164653" y="157411"/>
                  </a:lnTo>
                  <a:lnTo>
                    <a:pt x="134312" y="172719"/>
                  </a:lnTo>
                  <a:lnTo>
                    <a:pt x="100002" y="187753"/>
                  </a:lnTo>
                  <a:lnTo>
                    <a:pt x="64028" y="204087"/>
                  </a:lnTo>
                  <a:lnTo>
                    <a:pt x="44131" y="208248"/>
                  </a:lnTo>
                  <a:lnTo>
                    <a:pt x="30479" y="20927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622"/>
            <p:cNvSpPr/>
            <p:nvPr/>
          </p:nvSpPr>
          <p:spPr>
            <a:xfrm>
              <a:off x="3421380" y="1531620"/>
              <a:ext cx="30480" cy="281940"/>
            </a:xfrm>
            <a:custGeom>
              <a:avLst/>
              <a:gdLst/>
              <a:ahLst/>
              <a:cxnLst/>
              <a:rect l="0" t="0" r="0" b="0"/>
              <a:pathLst>
                <a:path w="30480" h="281940">
                  <a:moveTo>
                    <a:pt x="0" y="0"/>
                  </a:moveTo>
                  <a:lnTo>
                    <a:pt x="0" y="10606"/>
                  </a:lnTo>
                  <a:lnTo>
                    <a:pt x="6913" y="47893"/>
                  </a:lnTo>
                  <a:lnTo>
                    <a:pt x="9738" y="84751"/>
                  </a:lnTo>
                  <a:lnTo>
                    <a:pt x="13609" y="116833"/>
                  </a:lnTo>
                  <a:lnTo>
                    <a:pt x="14757" y="153150"/>
                  </a:lnTo>
                  <a:lnTo>
                    <a:pt x="15097" y="188464"/>
                  </a:lnTo>
                  <a:lnTo>
                    <a:pt x="15197" y="220376"/>
                  </a:lnTo>
                  <a:lnTo>
                    <a:pt x="15231" y="253410"/>
                  </a:lnTo>
                  <a:lnTo>
                    <a:pt x="17493" y="263051"/>
                  </a:lnTo>
                  <a:lnTo>
                    <a:pt x="21799" y="272093"/>
                  </a:lnTo>
                  <a:lnTo>
                    <a:pt x="22766" y="280685"/>
                  </a:lnTo>
                  <a:lnTo>
                    <a:pt x="23644" y="281103"/>
                  </a:lnTo>
                  <a:lnTo>
                    <a:pt x="30479" y="2819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623"/>
            <p:cNvSpPr/>
            <p:nvPr/>
          </p:nvSpPr>
          <p:spPr>
            <a:xfrm>
              <a:off x="3041613" y="1486791"/>
              <a:ext cx="158788" cy="196304"/>
            </a:xfrm>
            <a:custGeom>
              <a:avLst/>
              <a:gdLst/>
              <a:ahLst/>
              <a:cxnLst/>
              <a:rect l="0" t="0" r="0" b="0"/>
              <a:pathLst>
                <a:path w="158788" h="196304">
                  <a:moveTo>
                    <a:pt x="14006" y="113409"/>
                  </a:moveTo>
                  <a:lnTo>
                    <a:pt x="9961" y="113409"/>
                  </a:lnTo>
                  <a:lnTo>
                    <a:pt x="8770" y="114255"/>
                  </a:lnTo>
                  <a:lnTo>
                    <a:pt x="7975" y="115666"/>
                  </a:lnTo>
                  <a:lnTo>
                    <a:pt x="6700" y="124015"/>
                  </a:lnTo>
                  <a:lnTo>
                    <a:pt x="7443" y="125559"/>
                  </a:lnTo>
                  <a:lnTo>
                    <a:pt x="8784" y="126589"/>
                  </a:lnTo>
                  <a:lnTo>
                    <a:pt x="12532" y="127733"/>
                  </a:lnTo>
                  <a:lnTo>
                    <a:pt x="31828" y="128613"/>
                  </a:lnTo>
                  <a:lnTo>
                    <a:pt x="43464" y="124593"/>
                  </a:lnTo>
                  <a:lnTo>
                    <a:pt x="69835" y="107393"/>
                  </a:lnTo>
                  <a:lnTo>
                    <a:pt x="99206" y="70093"/>
                  </a:lnTo>
                  <a:lnTo>
                    <a:pt x="109451" y="49882"/>
                  </a:lnTo>
                  <a:lnTo>
                    <a:pt x="112590" y="24505"/>
                  </a:lnTo>
                  <a:lnTo>
                    <a:pt x="108880" y="9267"/>
                  </a:lnTo>
                  <a:lnTo>
                    <a:pt x="106889" y="5881"/>
                  </a:lnTo>
                  <a:lnTo>
                    <a:pt x="102419" y="2118"/>
                  </a:lnTo>
                  <a:lnTo>
                    <a:pt x="91097" y="0"/>
                  </a:lnTo>
                  <a:lnTo>
                    <a:pt x="84111" y="1763"/>
                  </a:lnTo>
                  <a:lnTo>
                    <a:pt x="53160" y="22870"/>
                  </a:lnTo>
                  <a:lnTo>
                    <a:pt x="21719" y="54786"/>
                  </a:lnTo>
                  <a:lnTo>
                    <a:pt x="5370" y="83390"/>
                  </a:lnTo>
                  <a:lnTo>
                    <a:pt x="71" y="117890"/>
                  </a:lnTo>
                  <a:lnTo>
                    <a:pt x="0" y="137973"/>
                  </a:lnTo>
                  <a:lnTo>
                    <a:pt x="2983" y="152266"/>
                  </a:lnTo>
                  <a:lnTo>
                    <a:pt x="13469" y="170548"/>
                  </a:lnTo>
                  <a:lnTo>
                    <a:pt x="27300" y="186689"/>
                  </a:lnTo>
                  <a:lnTo>
                    <a:pt x="41645" y="192544"/>
                  </a:lnTo>
                  <a:lnTo>
                    <a:pt x="74405" y="196303"/>
                  </a:lnTo>
                  <a:lnTo>
                    <a:pt x="110572" y="196199"/>
                  </a:lnTo>
                  <a:lnTo>
                    <a:pt x="146793" y="190644"/>
                  </a:lnTo>
                  <a:lnTo>
                    <a:pt x="158787" y="18960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624"/>
            <p:cNvSpPr/>
            <p:nvPr/>
          </p:nvSpPr>
          <p:spPr>
            <a:xfrm>
              <a:off x="2743670" y="1341835"/>
              <a:ext cx="258611" cy="410766"/>
            </a:xfrm>
            <a:custGeom>
              <a:avLst/>
              <a:gdLst/>
              <a:ahLst/>
              <a:cxnLst/>
              <a:rect l="0" t="0" r="0" b="0"/>
              <a:pathLst>
                <a:path w="258611" h="410766">
                  <a:moveTo>
                    <a:pt x="7149" y="105965"/>
                  </a:moveTo>
                  <a:lnTo>
                    <a:pt x="3104" y="105965"/>
                  </a:lnTo>
                  <a:lnTo>
                    <a:pt x="1913" y="105118"/>
                  </a:lnTo>
                  <a:lnTo>
                    <a:pt x="1118" y="103707"/>
                  </a:lnTo>
                  <a:lnTo>
                    <a:pt x="0" y="95418"/>
                  </a:lnTo>
                  <a:lnTo>
                    <a:pt x="438" y="72559"/>
                  </a:lnTo>
                  <a:lnTo>
                    <a:pt x="3602" y="62613"/>
                  </a:lnTo>
                  <a:lnTo>
                    <a:pt x="24005" y="36335"/>
                  </a:lnTo>
                  <a:lnTo>
                    <a:pt x="47074" y="19742"/>
                  </a:lnTo>
                  <a:lnTo>
                    <a:pt x="83590" y="4717"/>
                  </a:lnTo>
                  <a:lnTo>
                    <a:pt x="121481" y="0"/>
                  </a:lnTo>
                  <a:lnTo>
                    <a:pt x="144319" y="1754"/>
                  </a:lnTo>
                  <a:lnTo>
                    <a:pt x="167172" y="9894"/>
                  </a:lnTo>
                  <a:lnTo>
                    <a:pt x="193605" y="27815"/>
                  </a:lnTo>
                  <a:lnTo>
                    <a:pt x="209904" y="46685"/>
                  </a:lnTo>
                  <a:lnTo>
                    <a:pt x="215796" y="60991"/>
                  </a:lnTo>
                  <a:lnTo>
                    <a:pt x="217568" y="76663"/>
                  </a:lnTo>
                  <a:lnTo>
                    <a:pt x="212959" y="104526"/>
                  </a:lnTo>
                  <a:lnTo>
                    <a:pt x="196660" y="142024"/>
                  </a:lnTo>
                  <a:lnTo>
                    <a:pt x="177134" y="174141"/>
                  </a:lnTo>
                  <a:lnTo>
                    <a:pt x="140271" y="209623"/>
                  </a:lnTo>
                  <a:lnTo>
                    <a:pt x="118269" y="229483"/>
                  </a:lnTo>
                  <a:lnTo>
                    <a:pt x="94857" y="240179"/>
                  </a:lnTo>
                  <a:lnTo>
                    <a:pt x="87617" y="242662"/>
                  </a:lnTo>
                  <a:lnTo>
                    <a:pt x="77462" y="249513"/>
                  </a:lnTo>
                  <a:lnTo>
                    <a:pt x="80288" y="246334"/>
                  </a:lnTo>
                  <a:lnTo>
                    <a:pt x="84247" y="244551"/>
                  </a:lnTo>
                  <a:lnTo>
                    <a:pt x="97732" y="243406"/>
                  </a:lnTo>
                  <a:lnTo>
                    <a:pt x="116702" y="249264"/>
                  </a:lnTo>
                  <a:lnTo>
                    <a:pt x="151949" y="266046"/>
                  </a:lnTo>
                  <a:lnTo>
                    <a:pt x="167175" y="275881"/>
                  </a:lnTo>
                  <a:lnTo>
                    <a:pt x="187491" y="298419"/>
                  </a:lnTo>
                  <a:lnTo>
                    <a:pt x="206963" y="332567"/>
                  </a:lnTo>
                  <a:lnTo>
                    <a:pt x="219840" y="364650"/>
                  </a:lnTo>
                  <a:lnTo>
                    <a:pt x="227931" y="383272"/>
                  </a:lnTo>
                  <a:lnTo>
                    <a:pt x="240804" y="404384"/>
                  </a:lnTo>
                  <a:lnTo>
                    <a:pt x="245898" y="407929"/>
                  </a:lnTo>
                  <a:lnTo>
                    <a:pt x="258610" y="41076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625"/>
            <p:cNvSpPr/>
            <p:nvPr/>
          </p:nvSpPr>
          <p:spPr>
            <a:xfrm>
              <a:off x="2788919" y="1440179"/>
              <a:ext cx="14474" cy="281942"/>
            </a:xfrm>
            <a:custGeom>
              <a:avLst/>
              <a:gdLst/>
              <a:ahLst/>
              <a:cxnLst/>
              <a:rect l="0" t="0" r="0" b="0"/>
              <a:pathLst>
                <a:path w="14474" h="281942">
                  <a:moveTo>
                    <a:pt x="0" y="0"/>
                  </a:moveTo>
                  <a:lnTo>
                    <a:pt x="0" y="10607"/>
                  </a:lnTo>
                  <a:lnTo>
                    <a:pt x="7761" y="43504"/>
                  </a:lnTo>
                  <a:lnTo>
                    <a:pt x="12648" y="73380"/>
                  </a:lnTo>
                  <a:lnTo>
                    <a:pt x="14473" y="104904"/>
                  </a:lnTo>
                  <a:lnTo>
                    <a:pt x="14166" y="140679"/>
                  </a:lnTo>
                  <a:lnTo>
                    <a:pt x="9936" y="177244"/>
                  </a:lnTo>
                  <a:lnTo>
                    <a:pt x="8307" y="209903"/>
                  </a:lnTo>
                  <a:lnTo>
                    <a:pt x="5499" y="246764"/>
                  </a:lnTo>
                  <a:lnTo>
                    <a:pt x="0" y="2819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626"/>
            <p:cNvSpPr/>
            <p:nvPr/>
          </p:nvSpPr>
          <p:spPr>
            <a:xfrm>
              <a:off x="2194559" y="1516379"/>
              <a:ext cx="236221" cy="76201"/>
            </a:xfrm>
            <a:custGeom>
              <a:avLst/>
              <a:gdLst/>
              <a:ahLst/>
              <a:cxnLst/>
              <a:rect l="0" t="0" r="0" b="0"/>
              <a:pathLst>
                <a:path w="236221" h="76201">
                  <a:moveTo>
                    <a:pt x="0" y="76200"/>
                  </a:moveTo>
                  <a:lnTo>
                    <a:pt x="4046" y="76200"/>
                  </a:lnTo>
                  <a:lnTo>
                    <a:pt x="8289" y="73943"/>
                  </a:lnTo>
                  <a:lnTo>
                    <a:pt x="10606" y="72155"/>
                  </a:lnTo>
                  <a:lnTo>
                    <a:pt x="17696" y="70169"/>
                  </a:lnTo>
                  <a:lnTo>
                    <a:pt x="28185" y="67593"/>
                  </a:lnTo>
                  <a:lnTo>
                    <a:pt x="62514" y="54400"/>
                  </a:lnTo>
                  <a:lnTo>
                    <a:pt x="91901" y="46034"/>
                  </a:lnTo>
                  <a:lnTo>
                    <a:pt x="122057" y="38193"/>
                  </a:lnTo>
                  <a:lnTo>
                    <a:pt x="154699" y="28250"/>
                  </a:lnTo>
                  <a:lnTo>
                    <a:pt x="186666" y="16838"/>
                  </a:lnTo>
                  <a:lnTo>
                    <a:pt x="220223" y="5396"/>
                  </a:lnTo>
                  <a:lnTo>
                    <a:pt x="2362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627"/>
            <p:cNvSpPr/>
            <p:nvPr/>
          </p:nvSpPr>
          <p:spPr>
            <a:xfrm>
              <a:off x="1341120" y="1485900"/>
              <a:ext cx="15240" cy="320041"/>
            </a:xfrm>
            <a:custGeom>
              <a:avLst/>
              <a:gdLst/>
              <a:ahLst/>
              <a:cxnLst/>
              <a:rect l="0" t="0" r="0" b="0"/>
              <a:pathLst>
                <a:path w="15240" h="320041">
                  <a:moveTo>
                    <a:pt x="15239" y="0"/>
                  </a:moveTo>
                  <a:lnTo>
                    <a:pt x="15239" y="32016"/>
                  </a:lnTo>
                  <a:lnTo>
                    <a:pt x="11194" y="69353"/>
                  </a:lnTo>
                  <a:lnTo>
                    <a:pt x="8679" y="105121"/>
                  </a:lnTo>
                  <a:lnTo>
                    <a:pt x="5832" y="134491"/>
                  </a:lnTo>
                  <a:lnTo>
                    <a:pt x="2592" y="166454"/>
                  </a:lnTo>
                  <a:lnTo>
                    <a:pt x="1152" y="197592"/>
                  </a:lnTo>
                  <a:lnTo>
                    <a:pt x="512" y="226107"/>
                  </a:lnTo>
                  <a:lnTo>
                    <a:pt x="151" y="263703"/>
                  </a:lnTo>
                  <a:lnTo>
                    <a:pt x="19" y="299701"/>
                  </a:lnTo>
                  <a:lnTo>
                    <a:pt x="0" y="3200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628"/>
            <p:cNvSpPr/>
            <p:nvPr/>
          </p:nvSpPr>
          <p:spPr>
            <a:xfrm>
              <a:off x="1288222" y="1373340"/>
              <a:ext cx="311979" cy="386881"/>
            </a:xfrm>
            <a:custGeom>
              <a:avLst/>
              <a:gdLst/>
              <a:ahLst/>
              <a:cxnLst/>
              <a:rect l="0" t="0" r="0" b="0"/>
              <a:pathLst>
                <a:path w="311979" h="386881">
                  <a:moveTo>
                    <a:pt x="30037" y="188760"/>
                  </a:moveTo>
                  <a:lnTo>
                    <a:pt x="7119" y="163583"/>
                  </a:lnTo>
                  <a:lnTo>
                    <a:pt x="2918" y="154710"/>
                  </a:lnTo>
                  <a:lnTo>
                    <a:pt x="0" y="126159"/>
                  </a:lnTo>
                  <a:lnTo>
                    <a:pt x="3734" y="108499"/>
                  </a:lnTo>
                  <a:lnTo>
                    <a:pt x="23302" y="73925"/>
                  </a:lnTo>
                  <a:lnTo>
                    <a:pt x="34664" y="59829"/>
                  </a:lnTo>
                  <a:lnTo>
                    <a:pt x="67295" y="34724"/>
                  </a:lnTo>
                  <a:lnTo>
                    <a:pt x="90748" y="17530"/>
                  </a:lnTo>
                  <a:lnTo>
                    <a:pt x="125473" y="4136"/>
                  </a:lnTo>
                  <a:lnTo>
                    <a:pt x="150884" y="0"/>
                  </a:lnTo>
                  <a:lnTo>
                    <a:pt x="174499" y="2821"/>
                  </a:lnTo>
                  <a:lnTo>
                    <a:pt x="193538" y="9018"/>
                  </a:lnTo>
                  <a:lnTo>
                    <a:pt x="204587" y="18281"/>
                  </a:lnTo>
                  <a:lnTo>
                    <a:pt x="209904" y="24307"/>
                  </a:lnTo>
                  <a:lnTo>
                    <a:pt x="215811" y="37776"/>
                  </a:lnTo>
                  <a:lnTo>
                    <a:pt x="217590" y="53076"/>
                  </a:lnTo>
                  <a:lnTo>
                    <a:pt x="211833" y="90493"/>
                  </a:lnTo>
                  <a:lnTo>
                    <a:pt x="205662" y="110372"/>
                  </a:lnTo>
                  <a:lnTo>
                    <a:pt x="188754" y="140604"/>
                  </a:lnTo>
                  <a:lnTo>
                    <a:pt x="171797" y="170164"/>
                  </a:lnTo>
                  <a:lnTo>
                    <a:pt x="140365" y="207132"/>
                  </a:lnTo>
                  <a:lnTo>
                    <a:pt x="109846" y="230682"/>
                  </a:lnTo>
                  <a:lnTo>
                    <a:pt x="101474" y="233354"/>
                  </a:lnTo>
                  <a:lnTo>
                    <a:pt x="95325" y="234146"/>
                  </a:lnTo>
                  <a:lnTo>
                    <a:pt x="95576" y="234257"/>
                  </a:lnTo>
                  <a:lnTo>
                    <a:pt x="102062" y="234436"/>
                  </a:lnTo>
                  <a:lnTo>
                    <a:pt x="106639" y="232202"/>
                  </a:lnTo>
                  <a:lnTo>
                    <a:pt x="109045" y="230421"/>
                  </a:lnTo>
                  <a:lnTo>
                    <a:pt x="120522" y="227915"/>
                  </a:lnTo>
                  <a:lnTo>
                    <a:pt x="144807" y="227915"/>
                  </a:lnTo>
                  <a:lnTo>
                    <a:pt x="156117" y="230997"/>
                  </a:lnTo>
                  <a:lnTo>
                    <a:pt x="177176" y="245959"/>
                  </a:lnTo>
                  <a:lnTo>
                    <a:pt x="213058" y="276082"/>
                  </a:lnTo>
                  <a:lnTo>
                    <a:pt x="235303" y="306009"/>
                  </a:lnTo>
                  <a:lnTo>
                    <a:pt x="261115" y="342928"/>
                  </a:lnTo>
                  <a:lnTo>
                    <a:pt x="281485" y="367473"/>
                  </a:lnTo>
                  <a:lnTo>
                    <a:pt x="300812" y="382944"/>
                  </a:lnTo>
                  <a:lnTo>
                    <a:pt x="311978" y="3868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629"/>
            <p:cNvSpPr/>
            <p:nvPr/>
          </p:nvSpPr>
          <p:spPr>
            <a:xfrm>
              <a:off x="1691772" y="1455420"/>
              <a:ext cx="340434" cy="272372"/>
            </a:xfrm>
            <a:custGeom>
              <a:avLst/>
              <a:gdLst/>
              <a:ahLst/>
              <a:cxnLst/>
              <a:rect l="0" t="0" r="0" b="0"/>
              <a:pathLst>
                <a:path w="340434" h="272372">
                  <a:moveTo>
                    <a:pt x="60828" y="0"/>
                  </a:moveTo>
                  <a:lnTo>
                    <a:pt x="56782" y="0"/>
                  </a:lnTo>
                  <a:lnTo>
                    <a:pt x="55591" y="1693"/>
                  </a:lnTo>
                  <a:lnTo>
                    <a:pt x="53914" y="13013"/>
                  </a:lnTo>
                  <a:lnTo>
                    <a:pt x="49255" y="50475"/>
                  </a:lnTo>
                  <a:lnTo>
                    <a:pt x="42629" y="83441"/>
                  </a:lnTo>
                  <a:lnTo>
                    <a:pt x="35303" y="120020"/>
                  </a:lnTo>
                  <a:lnTo>
                    <a:pt x="30292" y="147322"/>
                  </a:lnTo>
                  <a:lnTo>
                    <a:pt x="25243" y="175543"/>
                  </a:lnTo>
                  <a:lnTo>
                    <a:pt x="20177" y="202197"/>
                  </a:lnTo>
                  <a:lnTo>
                    <a:pt x="12564" y="236957"/>
                  </a:lnTo>
                  <a:lnTo>
                    <a:pt x="313" y="272371"/>
                  </a:lnTo>
                  <a:lnTo>
                    <a:pt x="165" y="272174"/>
                  </a:lnTo>
                  <a:lnTo>
                    <a:pt x="0" y="269697"/>
                  </a:lnTo>
                  <a:lnTo>
                    <a:pt x="2184" y="265774"/>
                  </a:lnTo>
                  <a:lnTo>
                    <a:pt x="3952" y="263542"/>
                  </a:lnTo>
                  <a:lnTo>
                    <a:pt x="9280" y="230285"/>
                  </a:lnTo>
                  <a:lnTo>
                    <a:pt x="15639" y="194103"/>
                  </a:lnTo>
                  <a:lnTo>
                    <a:pt x="20424" y="165855"/>
                  </a:lnTo>
                  <a:lnTo>
                    <a:pt x="25372" y="136366"/>
                  </a:lnTo>
                  <a:lnTo>
                    <a:pt x="30394" y="108585"/>
                  </a:lnTo>
                  <a:lnTo>
                    <a:pt x="34602" y="82126"/>
                  </a:lnTo>
                  <a:lnTo>
                    <a:pt x="37817" y="45970"/>
                  </a:lnTo>
                  <a:lnTo>
                    <a:pt x="44397" y="11530"/>
                  </a:lnTo>
                  <a:lnTo>
                    <a:pt x="45483" y="1012"/>
                  </a:lnTo>
                  <a:lnTo>
                    <a:pt x="45585" y="32589"/>
                  </a:lnTo>
                  <a:lnTo>
                    <a:pt x="50824" y="68306"/>
                  </a:lnTo>
                  <a:lnTo>
                    <a:pt x="53348" y="102177"/>
                  </a:lnTo>
                  <a:lnTo>
                    <a:pt x="59082" y="134885"/>
                  </a:lnTo>
                  <a:lnTo>
                    <a:pt x="66990" y="170164"/>
                  </a:lnTo>
                  <a:lnTo>
                    <a:pt x="80527" y="201596"/>
                  </a:lnTo>
                  <a:lnTo>
                    <a:pt x="99402" y="225678"/>
                  </a:lnTo>
                  <a:lnTo>
                    <a:pt x="110710" y="235203"/>
                  </a:lnTo>
                  <a:lnTo>
                    <a:pt x="138731" y="245326"/>
                  </a:lnTo>
                  <a:lnTo>
                    <a:pt x="169800" y="249642"/>
                  </a:lnTo>
                  <a:lnTo>
                    <a:pt x="196409" y="246876"/>
                  </a:lnTo>
                  <a:lnTo>
                    <a:pt x="233392" y="232272"/>
                  </a:lnTo>
                  <a:lnTo>
                    <a:pt x="268293" y="210824"/>
                  </a:lnTo>
                  <a:lnTo>
                    <a:pt x="285961" y="196146"/>
                  </a:lnTo>
                  <a:lnTo>
                    <a:pt x="313359" y="159128"/>
                  </a:lnTo>
                  <a:lnTo>
                    <a:pt x="334889" y="123249"/>
                  </a:lnTo>
                  <a:lnTo>
                    <a:pt x="340433" y="95408"/>
                  </a:lnTo>
                  <a:lnTo>
                    <a:pt x="336429" y="58378"/>
                  </a:lnTo>
                  <a:lnTo>
                    <a:pt x="336002" y="54158"/>
                  </a:lnTo>
                  <a:lnTo>
                    <a:pt x="328754" y="44954"/>
                  </a:lnTo>
                  <a:lnTo>
                    <a:pt x="319606" y="36066"/>
                  </a:lnTo>
                  <a:lnTo>
                    <a:pt x="309206" y="20721"/>
                  </a:lnTo>
                  <a:lnTo>
                    <a:pt x="304427" y="17676"/>
                  </a:lnTo>
                  <a:lnTo>
                    <a:pt x="297048" y="152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630"/>
            <p:cNvSpPr/>
            <p:nvPr/>
          </p:nvSpPr>
          <p:spPr>
            <a:xfrm>
              <a:off x="2156460" y="1349372"/>
              <a:ext cx="259081" cy="349395"/>
            </a:xfrm>
            <a:custGeom>
              <a:avLst/>
              <a:gdLst/>
              <a:ahLst/>
              <a:cxnLst/>
              <a:rect l="0" t="0" r="0" b="0"/>
              <a:pathLst>
                <a:path w="259081" h="349395">
                  <a:moveTo>
                    <a:pt x="30480" y="75568"/>
                  </a:moveTo>
                  <a:lnTo>
                    <a:pt x="24396" y="82498"/>
                  </a:lnTo>
                  <a:lnTo>
                    <a:pt x="19874" y="90219"/>
                  </a:lnTo>
                  <a:lnTo>
                    <a:pt x="16155" y="121140"/>
                  </a:lnTo>
                  <a:lnTo>
                    <a:pt x="15511" y="151630"/>
                  </a:lnTo>
                  <a:lnTo>
                    <a:pt x="15360" y="177953"/>
                  </a:lnTo>
                  <a:lnTo>
                    <a:pt x="15293" y="204328"/>
                  </a:lnTo>
                  <a:lnTo>
                    <a:pt x="14417" y="230161"/>
                  </a:lnTo>
                  <a:lnTo>
                    <a:pt x="9163" y="267658"/>
                  </a:lnTo>
                  <a:lnTo>
                    <a:pt x="3091" y="298900"/>
                  </a:lnTo>
                  <a:lnTo>
                    <a:pt x="271" y="335655"/>
                  </a:lnTo>
                  <a:lnTo>
                    <a:pt x="10" y="349283"/>
                  </a:lnTo>
                  <a:lnTo>
                    <a:pt x="0" y="312214"/>
                  </a:lnTo>
                  <a:lnTo>
                    <a:pt x="2257" y="279176"/>
                  </a:lnTo>
                  <a:lnTo>
                    <a:pt x="6083" y="254114"/>
                  </a:lnTo>
                  <a:lnTo>
                    <a:pt x="10605" y="226041"/>
                  </a:lnTo>
                  <a:lnTo>
                    <a:pt x="15438" y="196631"/>
                  </a:lnTo>
                  <a:lnTo>
                    <a:pt x="20408" y="167474"/>
                  </a:lnTo>
                  <a:lnTo>
                    <a:pt x="25438" y="140404"/>
                  </a:lnTo>
                  <a:lnTo>
                    <a:pt x="30497" y="114261"/>
                  </a:lnTo>
                  <a:lnTo>
                    <a:pt x="38105" y="78001"/>
                  </a:lnTo>
                  <a:lnTo>
                    <a:pt x="45721" y="48066"/>
                  </a:lnTo>
                  <a:lnTo>
                    <a:pt x="58420" y="14310"/>
                  </a:lnTo>
                  <a:lnTo>
                    <a:pt x="67074" y="1502"/>
                  </a:lnTo>
                  <a:lnTo>
                    <a:pt x="70168" y="316"/>
                  </a:lnTo>
                  <a:lnTo>
                    <a:pt x="72179" y="0"/>
                  </a:lnTo>
                  <a:lnTo>
                    <a:pt x="74366" y="1483"/>
                  </a:lnTo>
                  <a:lnTo>
                    <a:pt x="86452" y="20635"/>
                  </a:lnTo>
                  <a:lnTo>
                    <a:pt x="101330" y="55759"/>
                  </a:lnTo>
                  <a:lnTo>
                    <a:pt x="114972" y="84092"/>
                  </a:lnTo>
                  <a:lnTo>
                    <a:pt x="129739" y="116193"/>
                  </a:lnTo>
                  <a:lnTo>
                    <a:pt x="139788" y="141037"/>
                  </a:lnTo>
                  <a:lnTo>
                    <a:pt x="149899" y="169012"/>
                  </a:lnTo>
                  <a:lnTo>
                    <a:pt x="160037" y="196121"/>
                  </a:lnTo>
                  <a:lnTo>
                    <a:pt x="170187" y="222280"/>
                  </a:lnTo>
                  <a:lnTo>
                    <a:pt x="186268" y="259961"/>
                  </a:lnTo>
                  <a:lnTo>
                    <a:pt x="205897" y="291257"/>
                  </a:lnTo>
                  <a:lnTo>
                    <a:pt x="221120" y="312007"/>
                  </a:lnTo>
                  <a:lnTo>
                    <a:pt x="228077" y="328033"/>
                  </a:lnTo>
                  <a:lnTo>
                    <a:pt x="240224" y="341463"/>
                  </a:lnTo>
                  <a:lnTo>
                    <a:pt x="241429" y="344271"/>
                  </a:lnTo>
                  <a:lnTo>
                    <a:pt x="243079" y="346143"/>
                  </a:lnTo>
                  <a:lnTo>
                    <a:pt x="247170" y="348223"/>
                  </a:lnTo>
                  <a:lnTo>
                    <a:pt x="254234" y="349394"/>
                  </a:lnTo>
                  <a:lnTo>
                    <a:pt x="255849" y="348712"/>
                  </a:lnTo>
                  <a:lnTo>
                    <a:pt x="256926" y="347411"/>
                  </a:lnTo>
                  <a:lnTo>
                    <a:pt x="259080" y="34226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0" name="SMARTInkShape-Group60"/>
          <p:cNvGrpSpPr/>
          <p:nvPr/>
        </p:nvGrpSpPr>
        <p:grpSpPr>
          <a:xfrm>
            <a:off x="2255520" y="2165170"/>
            <a:ext cx="1046268" cy="473576"/>
            <a:chOff x="2255520" y="2165170"/>
            <a:chExt cx="1046268" cy="473576"/>
          </a:xfrm>
        </p:grpSpPr>
        <p:sp>
          <p:nvSpPr>
            <p:cNvPr id="24" name="SMARTInkShape-631"/>
            <p:cNvSpPr/>
            <p:nvPr/>
          </p:nvSpPr>
          <p:spPr>
            <a:xfrm>
              <a:off x="2941319" y="2415540"/>
              <a:ext cx="30482" cy="190501"/>
            </a:xfrm>
            <a:custGeom>
              <a:avLst/>
              <a:gdLst/>
              <a:ahLst/>
              <a:cxnLst/>
              <a:rect l="0" t="0" r="0" b="0"/>
              <a:pathLst>
                <a:path w="30482" h="190501">
                  <a:moveTo>
                    <a:pt x="30481" y="0"/>
                  </a:moveTo>
                  <a:lnTo>
                    <a:pt x="29634" y="13013"/>
                  </a:lnTo>
                  <a:lnTo>
                    <a:pt x="19875" y="46430"/>
                  </a:lnTo>
                  <a:lnTo>
                    <a:pt x="15309" y="82423"/>
                  </a:lnTo>
                  <a:lnTo>
                    <a:pt x="10275" y="112099"/>
                  </a:lnTo>
                  <a:lnTo>
                    <a:pt x="5887" y="147951"/>
                  </a:lnTo>
                  <a:lnTo>
                    <a:pt x="517" y="180231"/>
                  </a:lnTo>
                  <a:lnTo>
                    <a:pt x="0" y="1905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632"/>
            <p:cNvSpPr/>
            <p:nvPr/>
          </p:nvSpPr>
          <p:spPr>
            <a:xfrm>
              <a:off x="2842259" y="2202179"/>
              <a:ext cx="22861" cy="419102"/>
            </a:xfrm>
            <a:custGeom>
              <a:avLst/>
              <a:gdLst/>
              <a:ahLst/>
              <a:cxnLst/>
              <a:rect l="0" t="0" r="0" b="0"/>
              <a:pathLst>
                <a:path w="22861" h="419102">
                  <a:moveTo>
                    <a:pt x="7621" y="0"/>
                  </a:moveTo>
                  <a:lnTo>
                    <a:pt x="3576" y="4046"/>
                  </a:lnTo>
                  <a:lnTo>
                    <a:pt x="1589" y="10547"/>
                  </a:lnTo>
                  <a:lnTo>
                    <a:pt x="140" y="42873"/>
                  </a:lnTo>
                  <a:lnTo>
                    <a:pt x="28" y="79683"/>
                  </a:lnTo>
                  <a:lnTo>
                    <a:pt x="9" y="113545"/>
                  </a:lnTo>
                  <a:lnTo>
                    <a:pt x="3" y="150389"/>
                  </a:lnTo>
                  <a:lnTo>
                    <a:pt x="2" y="177754"/>
                  </a:lnTo>
                  <a:lnTo>
                    <a:pt x="1" y="206848"/>
                  </a:lnTo>
                  <a:lnTo>
                    <a:pt x="1" y="236713"/>
                  </a:lnTo>
                  <a:lnTo>
                    <a:pt x="0" y="266919"/>
                  </a:lnTo>
                  <a:lnTo>
                    <a:pt x="0" y="296431"/>
                  </a:lnTo>
                  <a:lnTo>
                    <a:pt x="0" y="323659"/>
                  </a:lnTo>
                  <a:lnTo>
                    <a:pt x="0" y="358742"/>
                  </a:lnTo>
                  <a:lnTo>
                    <a:pt x="847" y="388771"/>
                  </a:lnTo>
                  <a:lnTo>
                    <a:pt x="6084" y="404846"/>
                  </a:lnTo>
                  <a:lnTo>
                    <a:pt x="13867" y="417056"/>
                  </a:lnTo>
                  <a:lnTo>
                    <a:pt x="16888" y="418192"/>
                  </a:lnTo>
                  <a:lnTo>
                    <a:pt x="22860" y="41910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633"/>
            <p:cNvSpPr/>
            <p:nvPr/>
          </p:nvSpPr>
          <p:spPr>
            <a:xfrm>
              <a:off x="2531140" y="2430779"/>
              <a:ext cx="179588" cy="207967"/>
            </a:xfrm>
            <a:custGeom>
              <a:avLst/>
              <a:gdLst/>
              <a:ahLst/>
              <a:cxnLst/>
              <a:rect l="0" t="0" r="0" b="0"/>
              <a:pathLst>
                <a:path w="179588" h="207967">
                  <a:moveTo>
                    <a:pt x="97760" y="0"/>
                  </a:moveTo>
                  <a:lnTo>
                    <a:pt x="93714" y="4046"/>
                  </a:lnTo>
                  <a:lnTo>
                    <a:pt x="89470" y="6032"/>
                  </a:lnTo>
                  <a:lnTo>
                    <a:pt x="75802" y="11352"/>
                  </a:lnTo>
                  <a:lnTo>
                    <a:pt x="46816" y="36111"/>
                  </a:lnTo>
                  <a:lnTo>
                    <a:pt x="21541" y="69322"/>
                  </a:lnTo>
                  <a:lnTo>
                    <a:pt x="5281" y="99207"/>
                  </a:lnTo>
                  <a:lnTo>
                    <a:pt x="0" y="134806"/>
                  </a:lnTo>
                  <a:lnTo>
                    <a:pt x="1214" y="167175"/>
                  </a:lnTo>
                  <a:lnTo>
                    <a:pt x="5744" y="181827"/>
                  </a:lnTo>
                  <a:lnTo>
                    <a:pt x="13401" y="193984"/>
                  </a:lnTo>
                  <a:lnTo>
                    <a:pt x="24707" y="202773"/>
                  </a:lnTo>
                  <a:lnTo>
                    <a:pt x="31278" y="206302"/>
                  </a:lnTo>
                  <a:lnTo>
                    <a:pt x="45352" y="207966"/>
                  </a:lnTo>
                  <a:lnTo>
                    <a:pt x="79129" y="202135"/>
                  </a:lnTo>
                  <a:lnTo>
                    <a:pt x="104375" y="191219"/>
                  </a:lnTo>
                  <a:lnTo>
                    <a:pt x="134815" y="166277"/>
                  </a:lnTo>
                  <a:lnTo>
                    <a:pt x="163327" y="129361"/>
                  </a:lnTo>
                  <a:lnTo>
                    <a:pt x="174854" y="106627"/>
                  </a:lnTo>
                  <a:lnTo>
                    <a:pt x="179587" y="83805"/>
                  </a:lnTo>
                  <a:lnTo>
                    <a:pt x="176178" y="68573"/>
                  </a:lnTo>
                  <a:lnTo>
                    <a:pt x="164739" y="47976"/>
                  </a:lnTo>
                  <a:lnTo>
                    <a:pt x="150625" y="33407"/>
                  </a:lnTo>
                  <a:lnTo>
                    <a:pt x="133461" y="23727"/>
                  </a:lnTo>
                  <a:lnTo>
                    <a:pt x="98218" y="9954"/>
                  </a:lnTo>
                  <a:lnTo>
                    <a:pt x="88650" y="7811"/>
                  </a:lnTo>
                  <a:lnTo>
                    <a:pt x="749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634"/>
            <p:cNvSpPr/>
            <p:nvPr/>
          </p:nvSpPr>
          <p:spPr>
            <a:xfrm>
              <a:off x="2255520" y="2165170"/>
              <a:ext cx="314594" cy="273231"/>
            </a:xfrm>
            <a:custGeom>
              <a:avLst/>
              <a:gdLst/>
              <a:ahLst/>
              <a:cxnLst/>
              <a:rect l="0" t="0" r="0" b="0"/>
              <a:pathLst>
                <a:path w="314594" h="273231">
                  <a:moveTo>
                    <a:pt x="0" y="90350"/>
                  </a:moveTo>
                  <a:lnTo>
                    <a:pt x="0" y="79744"/>
                  </a:lnTo>
                  <a:lnTo>
                    <a:pt x="4045" y="68392"/>
                  </a:lnTo>
                  <a:lnTo>
                    <a:pt x="28518" y="39406"/>
                  </a:lnTo>
                  <a:lnTo>
                    <a:pt x="60541" y="20048"/>
                  </a:lnTo>
                  <a:lnTo>
                    <a:pt x="90375" y="10065"/>
                  </a:lnTo>
                  <a:lnTo>
                    <a:pt x="125649" y="2591"/>
                  </a:lnTo>
                  <a:lnTo>
                    <a:pt x="162912" y="0"/>
                  </a:lnTo>
                  <a:lnTo>
                    <a:pt x="199917" y="79"/>
                  </a:lnTo>
                  <a:lnTo>
                    <a:pt x="232707" y="5935"/>
                  </a:lnTo>
                  <a:lnTo>
                    <a:pt x="263025" y="18865"/>
                  </a:lnTo>
                  <a:lnTo>
                    <a:pt x="287624" y="38407"/>
                  </a:lnTo>
                  <a:lnTo>
                    <a:pt x="305167" y="60284"/>
                  </a:lnTo>
                  <a:lnTo>
                    <a:pt x="312865" y="75294"/>
                  </a:lnTo>
                  <a:lnTo>
                    <a:pt x="314593" y="92689"/>
                  </a:lnTo>
                  <a:lnTo>
                    <a:pt x="313868" y="102069"/>
                  </a:lnTo>
                  <a:lnTo>
                    <a:pt x="300713" y="131452"/>
                  </a:lnTo>
                  <a:lnTo>
                    <a:pt x="280729" y="161606"/>
                  </a:lnTo>
                  <a:lnTo>
                    <a:pt x="254676" y="187945"/>
                  </a:lnTo>
                  <a:lnTo>
                    <a:pt x="221462" y="207790"/>
                  </a:lnTo>
                  <a:lnTo>
                    <a:pt x="188855" y="228440"/>
                  </a:lnTo>
                  <a:lnTo>
                    <a:pt x="157745" y="246600"/>
                  </a:lnTo>
                  <a:lnTo>
                    <a:pt x="123822" y="266213"/>
                  </a:lnTo>
                  <a:lnTo>
                    <a:pt x="99059" y="27323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635"/>
            <p:cNvSpPr/>
            <p:nvPr/>
          </p:nvSpPr>
          <p:spPr>
            <a:xfrm>
              <a:off x="2278379" y="2286000"/>
              <a:ext cx="60962" cy="304801"/>
            </a:xfrm>
            <a:custGeom>
              <a:avLst/>
              <a:gdLst/>
              <a:ahLst/>
              <a:cxnLst/>
              <a:rect l="0" t="0" r="0" b="0"/>
              <a:pathLst>
                <a:path w="60962" h="304801">
                  <a:moveTo>
                    <a:pt x="60961" y="0"/>
                  </a:moveTo>
                  <a:lnTo>
                    <a:pt x="60961" y="4045"/>
                  </a:lnTo>
                  <a:lnTo>
                    <a:pt x="50355" y="36608"/>
                  </a:lnTo>
                  <a:lnTo>
                    <a:pt x="43048" y="68608"/>
                  </a:lnTo>
                  <a:lnTo>
                    <a:pt x="35522" y="104901"/>
                  </a:lnTo>
                  <a:lnTo>
                    <a:pt x="31974" y="142465"/>
                  </a:lnTo>
                  <a:lnTo>
                    <a:pt x="26878" y="180406"/>
                  </a:lnTo>
                  <a:lnTo>
                    <a:pt x="20006" y="214414"/>
                  </a:lnTo>
                  <a:lnTo>
                    <a:pt x="12607" y="245940"/>
                  </a:lnTo>
                  <a:lnTo>
                    <a:pt x="6019" y="280544"/>
                  </a:lnTo>
                  <a:lnTo>
                    <a:pt x="0" y="3048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636"/>
            <p:cNvSpPr/>
            <p:nvPr/>
          </p:nvSpPr>
          <p:spPr>
            <a:xfrm>
              <a:off x="3079334" y="2392772"/>
              <a:ext cx="222454" cy="212338"/>
            </a:xfrm>
            <a:custGeom>
              <a:avLst/>
              <a:gdLst/>
              <a:ahLst/>
              <a:cxnLst/>
              <a:rect l="0" t="0" r="0" b="0"/>
              <a:pathLst>
                <a:path w="222454" h="212338">
                  <a:moveTo>
                    <a:pt x="90585" y="7528"/>
                  </a:moveTo>
                  <a:lnTo>
                    <a:pt x="90585" y="967"/>
                  </a:lnTo>
                  <a:lnTo>
                    <a:pt x="89739" y="614"/>
                  </a:lnTo>
                  <a:lnTo>
                    <a:pt x="79980" y="0"/>
                  </a:lnTo>
                  <a:lnTo>
                    <a:pt x="68628" y="3980"/>
                  </a:lnTo>
                  <a:lnTo>
                    <a:pt x="54540" y="14567"/>
                  </a:lnTo>
                  <a:lnTo>
                    <a:pt x="31064" y="47305"/>
                  </a:lnTo>
                  <a:lnTo>
                    <a:pt x="12474" y="77285"/>
                  </a:lnTo>
                  <a:lnTo>
                    <a:pt x="3471" y="105149"/>
                  </a:lnTo>
                  <a:lnTo>
                    <a:pt x="0" y="142648"/>
                  </a:lnTo>
                  <a:lnTo>
                    <a:pt x="1657" y="166943"/>
                  </a:lnTo>
                  <a:lnTo>
                    <a:pt x="6188" y="181672"/>
                  </a:lnTo>
                  <a:lnTo>
                    <a:pt x="13847" y="193863"/>
                  </a:lnTo>
                  <a:lnTo>
                    <a:pt x="25153" y="202668"/>
                  </a:lnTo>
                  <a:lnTo>
                    <a:pt x="39491" y="208557"/>
                  </a:lnTo>
                  <a:lnTo>
                    <a:pt x="74033" y="212337"/>
                  </a:lnTo>
                  <a:lnTo>
                    <a:pt x="102332" y="210734"/>
                  </a:lnTo>
                  <a:lnTo>
                    <a:pt x="133013" y="202639"/>
                  </a:lnTo>
                  <a:lnTo>
                    <a:pt x="170180" y="184733"/>
                  </a:lnTo>
                  <a:lnTo>
                    <a:pt x="185510" y="170388"/>
                  </a:lnTo>
                  <a:lnTo>
                    <a:pt x="209148" y="137628"/>
                  </a:lnTo>
                  <a:lnTo>
                    <a:pt x="220918" y="114374"/>
                  </a:lnTo>
                  <a:lnTo>
                    <a:pt x="222453" y="99041"/>
                  </a:lnTo>
                  <a:lnTo>
                    <a:pt x="218558" y="78387"/>
                  </a:lnTo>
                  <a:lnTo>
                    <a:pt x="213502" y="66961"/>
                  </a:lnTo>
                  <a:lnTo>
                    <a:pt x="205611" y="56238"/>
                  </a:lnTo>
                  <a:lnTo>
                    <a:pt x="187603" y="44726"/>
                  </a:lnTo>
                  <a:lnTo>
                    <a:pt x="170225" y="39998"/>
                  </a:lnTo>
                  <a:lnTo>
                    <a:pt x="143925" y="3800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5" name="SMARTInkShape-Group61"/>
          <p:cNvGrpSpPr/>
          <p:nvPr/>
        </p:nvGrpSpPr>
        <p:grpSpPr>
          <a:xfrm>
            <a:off x="4093583" y="2164079"/>
            <a:ext cx="680369" cy="400029"/>
            <a:chOff x="4093583" y="2164079"/>
            <a:chExt cx="680369" cy="400029"/>
          </a:xfrm>
        </p:grpSpPr>
        <p:sp>
          <p:nvSpPr>
            <p:cNvPr id="31" name="SMARTInkShape-637"/>
            <p:cNvSpPr/>
            <p:nvPr/>
          </p:nvSpPr>
          <p:spPr>
            <a:xfrm>
              <a:off x="4093583" y="2202179"/>
              <a:ext cx="295537" cy="335001"/>
            </a:xfrm>
            <a:custGeom>
              <a:avLst/>
              <a:gdLst/>
              <a:ahLst/>
              <a:cxnLst/>
              <a:rect l="0" t="0" r="0" b="0"/>
              <a:pathLst>
                <a:path w="295537" h="335001">
                  <a:moveTo>
                    <a:pt x="66936" y="53341"/>
                  </a:moveTo>
                  <a:lnTo>
                    <a:pt x="66936" y="57386"/>
                  </a:lnTo>
                  <a:lnTo>
                    <a:pt x="52286" y="89949"/>
                  </a:lnTo>
                  <a:lnTo>
                    <a:pt x="38419" y="117904"/>
                  </a:lnTo>
                  <a:lnTo>
                    <a:pt x="27630" y="151681"/>
                  </a:lnTo>
                  <a:lnTo>
                    <a:pt x="19072" y="188500"/>
                  </a:lnTo>
                  <a:lnTo>
                    <a:pt x="11174" y="226220"/>
                  </a:lnTo>
                  <a:lnTo>
                    <a:pt x="7517" y="260163"/>
                  </a:lnTo>
                  <a:lnTo>
                    <a:pt x="1044" y="295042"/>
                  </a:lnTo>
                  <a:lnTo>
                    <a:pt x="0" y="313574"/>
                  </a:lnTo>
                  <a:lnTo>
                    <a:pt x="5893" y="335000"/>
                  </a:lnTo>
                  <a:lnTo>
                    <a:pt x="5973" y="303254"/>
                  </a:lnTo>
                  <a:lnTo>
                    <a:pt x="10021" y="269970"/>
                  </a:lnTo>
                  <a:lnTo>
                    <a:pt x="16582" y="236719"/>
                  </a:lnTo>
                  <a:lnTo>
                    <a:pt x="19843" y="200056"/>
                  </a:lnTo>
                  <a:lnTo>
                    <a:pt x="24855" y="162381"/>
                  </a:lnTo>
                  <a:lnTo>
                    <a:pt x="27656" y="124407"/>
                  </a:lnTo>
                  <a:lnTo>
                    <a:pt x="28487" y="90390"/>
                  </a:lnTo>
                  <a:lnTo>
                    <a:pt x="29614" y="54638"/>
                  </a:lnTo>
                  <a:lnTo>
                    <a:pt x="35982" y="16654"/>
                  </a:lnTo>
                  <a:lnTo>
                    <a:pt x="36429" y="8149"/>
                  </a:lnTo>
                  <a:lnTo>
                    <a:pt x="43015" y="7667"/>
                  </a:lnTo>
                  <a:lnTo>
                    <a:pt x="58634" y="18231"/>
                  </a:lnTo>
                  <a:lnTo>
                    <a:pt x="83547" y="21946"/>
                  </a:lnTo>
                  <a:lnTo>
                    <a:pt x="115185" y="22680"/>
                  </a:lnTo>
                  <a:lnTo>
                    <a:pt x="143885" y="22807"/>
                  </a:lnTo>
                  <a:lnTo>
                    <a:pt x="173839" y="20587"/>
                  </a:lnTo>
                  <a:lnTo>
                    <a:pt x="204162" y="14567"/>
                  </a:lnTo>
                  <a:lnTo>
                    <a:pt x="240704" y="8993"/>
                  </a:lnTo>
                  <a:lnTo>
                    <a:pt x="277180" y="1180"/>
                  </a:lnTo>
                  <a:lnTo>
                    <a:pt x="295536"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638"/>
            <p:cNvSpPr/>
            <p:nvPr/>
          </p:nvSpPr>
          <p:spPr>
            <a:xfrm>
              <a:off x="4130040" y="2385059"/>
              <a:ext cx="137161" cy="38101"/>
            </a:xfrm>
            <a:custGeom>
              <a:avLst/>
              <a:gdLst/>
              <a:ahLst/>
              <a:cxnLst/>
              <a:rect l="0" t="0" r="0" b="0"/>
              <a:pathLst>
                <a:path w="137161" h="38101">
                  <a:moveTo>
                    <a:pt x="0" y="38100"/>
                  </a:moveTo>
                  <a:lnTo>
                    <a:pt x="26491" y="37254"/>
                  </a:lnTo>
                  <a:lnTo>
                    <a:pt x="62059" y="25950"/>
                  </a:lnTo>
                  <a:lnTo>
                    <a:pt x="99204" y="19222"/>
                  </a:lnTo>
                  <a:lnTo>
                    <a:pt x="122638" y="9944"/>
                  </a:lnTo>
                  <a:lnTo>
                    <a:pt x="13716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639"/>
            <p:cNvSpPr/>
            <p:nvPr/>
          </p:nvSpPr>
          <p:spPr>
            <a:xfrm>
              <a:off x="4427219" y="2164079"/>
              <a:ext cx="30482" cy="381002"/>
            </a:xfrm>
            <a:custGeom>
              <a:avLst/>
              <a:gdLst/>
              <a:ahLst/>
              <a:cxnLst/>
              <a:rect l="0" t="0" r="0" b="0"/>
              <a:pathLst>
                <a:path w="30482" h="381002">
                  <a:moveTo>
                    <a:pt x="30481" y="0"/>
                  </a:moveTo>
                  <a:lnTo>
                    <a:pt x="29634" y="33422"/>
                  </a:lnTo>
                  <a:lnTo>
                    <a:pt x="24449" y="69663"/>
                  </a:lnTo>
                  <a:lnTo>
                    <a:pt x="23331" y="99381"/>
                  </a:lnTo>
                  <a:lnTo>
                    <a:pt x="20742" y="131894"/>
                  </a:lnTo>
                  <a:lnTo>
                    <a:pt x="14613" y="168338"/>
                  </a:lnTo>
                  <a:lnTo>
                    <a:pt x="9693" y="205947"/>
                  </a:lnTo>
                  <a:lnTo>
                    <a:pt x="5977" y="241644"/>
                  </a:lnTo>
                  <a:lnTo>
                    <a:pt x="1771" y="273670"/>
                  </a:lnTo>
                  <a:lnTo>
                    <a:pt x="525" y="304608"/>
                  </a:lnTo>
                  <a:lnTo>
                    <a:pt x="104" y="337312"/>
                  </a:lnTo>
                  <a:lnTo>
                    <a:pt x="3" y="375395"/>
                  </a:lnTo>
                  <a:lnTo>
                    <a:pt x="0" y="38100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640"/>
            <p:cNvSpPr/>
            <p:nvPr/>
          </p:nvSpPr>
          <p:spPr>
            <a:xfrm>
              <a:off x="4535540" y="2316479"/>
              <a:ext cx="238412" cy="247629"/>
            </a:xfrm>
            <a:custGeom>
              <a:avLst/>
              <a:gdLst/>
              <a:ahLst/>
              <a:cxnLst/>
              <a:rect l="0" t="0" r="0" b="0"/>
              <a:pathLst>
                <a:path w="238412" h="247629">
                  <a:moveTo>
                    <a:pt x="44079" y="30480"/>
                  </a:moveTo>
                  <a:lnTo>
                    <a:pt x="30585" y="44821"/>
                  </a:lnTo>
                  <a:lnTo>
                    <a:pt x="13553" y="78703"/>
                  </a:lnTo>
                  <a:lnTo>
                    <a:pt x="8223" y="99802"/>
                  </a:lnTo>
                  <a:lnTo>
                    <a:pt x="2377" y="133732"/>
                  </a:lnTo>
                  <a:lnTo>
                    <a:pt x="0" y="166963"/>
                  </a:lnTo>
                  <a:lnTo>
                    <a:pt x="9070" y="201606"/>
                  </a:lnTo>
                  <a:lnTo>
                    <a:pt x="16303" y="217968"/>
                  </a:lnTo>
                  <a:lnTo>
                    <a:pt x="31898" y="233540"/>
                  </a:lnTo>
                  <a:lnTo>
                    <a:pt x="43181" y="239263"/>
                  </a:lnTo>
                  <a:lnTo>
                    <a:pt x="70208" y="247628"/>
                  </a:lnTo>
                  <a:lnTo>
                    <a:pt x="105470" y="240461"/>
                  </a:lnTo>
                  <a:lnTo>
                    <a:pt x="143196" y="226232"/>
                  </a:lnTo>
                  <a:lnTo>
                    <a:pt x="181247" y="202042"/>
                  </a:lnTo>
                  <a:lnTo>
                    <a:pt x="202408" y="181785"/>
                  </a:lnTo>
                  <a:lnTo>
                    <a:pt x="225033" y="144636"/>
                  </a:lnTo>
                  <a:lnTo>
                    <a:pt x="233540" y="109882"/>
                  </a:lnTo>
                  <a:lnTo>
                    <a:pt x="238411" y="89755"/>
                  </a:lnTo>
                  <a:lnTo>
                    <a:pt x="235251" y="57164"/>
                  </a:lnTo>
                  <a:lnTo>
                    <a:pt x="230362" y="46291"/>
                  </a:lnTo>
                  <a:lnTo>
                    <a:pt x="215554" y="21242"/>
                  </a:lnTo>
                  <a:lnTo>
                    <a:pt x="210219" y="8304"/>
                  </a:lnTo>
                  <a:lnTo>
                    <a:pt x="2041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7" name="SMARTInkShape-Group62"/>
          <p:cNvGrpSpPr/>
          <p:nvPr/>
        </p:nvGrpSpPr>
        <p:grpSpPr>
          <a:xfrm>
            <a:off x="5702989" y="2247900"/>
            <a:ext cx="2854272" cy="821312"/>
            <a:chOff x="5702989" y="2247900"/>
            <a:chExt cx="2854272" cy="821312"/>
          </a:xfrm>
        </p:grpSpPr>
        <p:sp>
          <p:nvSpPr>
            <p:cNvPr id="36" name="SMARTInkShape-641"/>
            <p:cNvSpPr/>
            <p:nvPr/>
          </p:nvSpPr>
          <p:spPr>
            <a:xfrm>
              <a:off x="5822023" y="2346959"/>
              <a:ext cx="37758" cy="333654"/>
            </a:xfrm>
            <a:custGeom>
              <a:avLst/>
              <a:gdLst/>
              <a:ahLst/>
              <a:cxnLst/>
              <a:rect l="0" t="0" r="0" b="0"/>
              <a:pathLst>
                <a:path w="37758" h="333654">
                  <a:moveTo>
                    <a:pt x="37757" y="0"/>
                  </a:moveTo>
                  <a:lnTo>
                    <a:pt x="37757" y="4046"/>
                  </a:lnTo>
                  <a:lnTo>
                    <a:pt x="35499" y="8289"/>
                  </a:lnTo>
                  <a:lnTo>
                    <a:pt x="33711" y="10606"/>
                  </a:lnTo>
                  <a:lnTo>
                    <a:pt x="31725" y="17696"/>
                  </a:lnTo>
                  <a:lnTo>
                    <a:pt x="29499" y="47894"/>
                  </a:lnTo>
                  <a:lnTo>
                    <a:pt x="24961" y="75904"/>
                  </a:lnTo>
                  <a:lnTo>
                    <a:pt x="22394" y="111484"/>
                  </a:lnTo>
                  <a:lnTo>
                    <a:pt x="18793" y="139296"/>
                  </a:lnTo>
                  <a:lnTo>
                    <a:pt x="16628" y="168590"/>
                  </a:lnTo>
                  <a:lnTo>
                    <a:pt x="14819" y="197696"/>
                  </a:lnTo>
                  <a:lnTo>
                    <a:pt x="11194" y="224743"/>
                  </a:lnTo>
                  <a:lnTo>
                    <a:pt x="8437" y="259725"/>
                  </a:lnTo>
                  <a:lnTo>
                    <a:pt x="3575" y="291539"/>
                  </a:lnTo>
                  <a:lnTo>
                    <a:pt x="0" y="321193"/>
                  </a:lnTo>
                  <a:lnTo>
                    <a:pt x="2067" y="327044"/>
                  </a:lnTo>
                  <a:lnTo>
                    <a:pt x="6247" y="333653"/>
                  </a:lnTo>
                  <a:lnTo>
                    <a:pt x="6590" y="333349"/>
                  </a:lnTo>
                  <a:lnTo>
                    <a:pt x="7277" y="3276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642"/>
            <p:cNvSpPr/>
            <p:nvPr/>
          </p:nvSpPr>
          <p:spPr>
            <a:xfrm>
              <a:off x="5702989" y="2286000"/>
              <a:ext cx="293951" cy="91441"/>
            </a:xfrm>
            <a:custGeom>
              <a:avLst/>
              <a:gdLst/>
              <a:ahLst/>
              <a:cxnLst/>
              <a:rect l="0" t="0" r="0" b="0"/>
              <a:pathLst>
                <a:path w="293951" h="91441">
                  <a:moveTo>
                    <a:pt x="4391" y="91440"/>
                  </a:moveTo>
                  <a:lnTo>
                    <a:pt x="345" y="91440"/>
                  </a:lnTo>
                  <a:lnTo>
                    <a:pt x="0" y="90593"/>
                  </a:lnTo>
                  <a:lnTo>
                    <a:pt x="1875" y="87394"/>
                  </a:lnTo>
                  <a:lnTo>
                    <a:pt x="3561" y="86203"/>
                  </a:lnTo>
                  <a:lnTo>
                    <a:pt x="12348" y="82032"/>
                  </a:lnTo>
                  <a:lnTo>
                    <a:pt x="14775" y="80088"/>
                  </a:lnTo>
                  <a:lnTo>
                    <a:pt x="52147" y="68423"/>
                  </a:lnTo>
                  <a:lnTo>
                    <a:pt x="83451" y="58655"/>
                  </a:lnTo>
                  <a:lnTo>
                    <a:pt x="119538" y="47295"/>
                  </a:lnTo>
                  <a:lnTo>
                    <a:pt x="157042" y="36308"/>
                  </a:lnTo>
                  <a:lnTo>
                    <a:pt x="192707" y="24587"/>
                  </a:lnTo>
                  <a:lnTo>
                    <a:pt x="224724" y="15751"/>
                  </a:lnTo>
                  <a:lnTo>
                    <a:pt x="257917" y="7771"/>
                  </a:lnTo>
                  <a:lnTo>
                    <a:pt x="29395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643"/>
            <p:cNvSpPr/>
            <p:nvPr/>
          </p:nvSpPr>
          <p:spPr>
            <a:xfrm>
              <a:off x="5928938" y="2454046"/>
              <a:ext cx="164908" cy="195629"/>
            </a:xfrm>
            <a:custGeom>
              <a:avLst/>
              <a:gdLst/>
              <a:ahLst/>
              <a:cxnLst/>
              <a:rect l="0" t="0" r="0" b="0"/>
              <a:pathLst>
                <a:path w="164908" h="195629">
                  <a:moveTo>
                    <a:pt x="121342" y="14834"/>
                  </a:moveTo>
                  <a:lnTo>
                    <a:pt x="117296" y="10788"/>
                  </a:lnTo>
                  <a:lnTo>
                    <a:pt x="115310" y="6545"/>
                  </a:lnTo>
                  <a:lnTo>
                    <a:pt x="114780" y="4227"/>
                  </a:lnTo>
                  <a:lnTo>
                    <a:pt x="112734" y="2683"/>
                  </a:lnTo>
                  <a:lnTo>
                    <a:pt x="102610" y="509"/>
                  </a:lnTo>
                  <a:lnTo>
                    <a:pt x="96648" y="0"/>
                  </a:lnTo>
                  <a:lnTo>
                    <a:pt x="91175" y="2032"/>
                  </a:lnTo>
                  <a:lnTo>
                    <a:pt x="62494" y="21561"/>
                  </a:lnTo>
                  <a:lnTo>
                    <a:pt x="37466" y="53819"/>
                  </a:lnTo>
                  <a:lnTo>
                    <a:pt x="17190" y="87634"/>
                  </a:lnTo>
                  <a:lnTo>
                    <a:pt x="3809" y="120842"/>
                  </a:lnTo>
                  <a:lnTo>
                    <a:pt x="289" y="151861"/>
                  </a:lnTo>
                  <a:lnTo>
                    <a:pt x="0" y="159525"/>
                  </a:lnTo>
                  <a:lnTo>
                    <a:pt x="4194" y="172556"/>
                  </a:lnTo>
                  <a:lnTo>
                    <a:pt x="11702" y="183146"/>
                  </a:lnTo>
                  <a:lnTo>
                    <a:pt x="20684" y="190675"/>
                  </a:lnTo>
                  <a:lnTo>
                    <a:pt x="30320" y="194585"/>
                  </a:lnTo>
                  <a:lnTo>
                    <a:pt x="35261" y="195628"/>
                  </a:lnTo>
                  <a:lnTo>
                    <a:pt x="54349" y="193050"/>
                  </a:lnTo>
                  <a:lnTo>
                    <a:pt x="91071" y="179936"/>
                  </a:lnTo>
                  <a:lnTo>
                    <a:pt x="105348" y="170339"/>
                  </a:lnTo>
                  <a:lnTo>
                    <a:pt x="138832" y="133974"/>
                  </a:lnTo>
                  <a:lnTo>
                    <a:pt x="157126" y="105725"/>
                  </a:lnTo>
                  <a:lnTo>
                    <a:pt x="162646" y="90789"/>
                  </a:lnTo>
                  <a:lnTo>
                    <a:pt x="164907" y="68101"/>
                  </a:lnTo>
                  <a:lnTo>
                    <a:pt x="158514" y="39937"/>
                  </a:lnTo>
                  <a:lnTo>
                    <a:pt x="156284" y="34109"/>
                  </a:lnTo>
                  <a:lnTo>
                    <a:pt x="149289" y="25376"/>
                  </a:lnTo>
                  <a:lnTo>
                    <a:pt x="131001" y="12871"/>
                  </a:lnTo>
                  <a:lnTo>
                    <a:pt x="120159" y="8890"/>
                  </a:lnTo>
                  <a:lnTo>
                    <a:pt x="106101" y="721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644"/>
            <p:cNvSpPr/>
            <p:nvPr/>
          </p:nvSpPr>
          <p:spPr>
            <a:xfrm>
              <a:off x="6156960" y="2435711"/>
              <a:ext cx="327660" cy="200607"/>
            </a:xfrm>
            <a:custGeom>
              <a:avLst/>
              <a:gdLst/>
              <a:ahLst/>
              <a:cxnLst/>
              <a:rect l="0" t="0" r="0" b="0"/>
              <a:pathLst>
                <a:path w="327660" h="200607">
                  <a:moveTo>
                    <a:pt x="0" y="40789"/>
                  </a:moveTo>
                  <a:lnTo>
                    <a:pt x="4045" y="44834"/>
                  </a:lnTo>
                  <a:lnTo>
                    <a:pt x="6032" y="49078"/>
                  </a:lnTo>
                  <a:lnTo>
                    <a:pt x="6560" y="51394"/>
                  </a:lnTo>
                  <a:lnTo>
                    <a:pt x="12647" y="62890"/>
                  </a:lnTo>
                  <a:lnTo>
                    <a:pt x="14898" y="95032"/>
                  </a:lnTo>
                  <a:lnTo>
                    <a:pt x="15195" y="132347"/>
                  </a:lnTo>
                  <a:lnTo>
                    <a:pt x="15234" y="165107"/>
                  </a:lnTo>
                  <a:lnTo>
                    <a:pt x="15240" y="200606"/>
                  </a:lnTo>
                  <a:lnTo>
                    <a:pt x="16086" y="180869"/>
                  </a:lnTo>
                  <a:lnTo>
                    <a:pt x="21801" y="146850"/>
                  </a:lnTo>
                  <a:lnTo>
                    <a:pt x="28733" y="109936"/>
                  </a:lnTo>
                  <a:lnTo>
                    <a:pt x="36641" y="75858"/>
                  </a:lnTo>
                  <a:lnTo>
                    <a:pt x="49333" y="44782"/>
                  </a:lnTo>
                  <a:lnTo>
                    <a:pt x="63817" y="20805"/>
                  </a:lnTo>
                  <a:lnTo>
                    <a:pt x="78833" y="7586"/>
                  </a:lnTo>
                  <a:lnTo>
                    <a:pt x="88941" y="1196"/>
                  </a:lnTo>
                  <a:lnTo>
                    <a:pt x="93161" y="0"/>
                  </a:lnTo>
                  <a:lnTo>
                    <a:pt x="96821" y="50"/>
                  </a:lnTo>
                  <a:lnTo>
                    <a:pt x="112823" y="6212"/>
                  </a:lnTo>
                  <a:lnTo>
                    <a:pt x="127314" y="21230"/>
                  </a:lnTo>
                  <a:lnTo>
                    <a:pt x="141298" y="55144"/>
                  </a:lnTo>
                  <a:lnTo>
                    <a:pt x="148734" y="84459"/>
                  </a:lnTo>
                  <a:lnTo>
                    <a:pt x="151675" y="122447"/>
                  </a:lnTo>
                  <a:lnTo>
                    <a:pt x="152256" y="154662"/>
                  </a:lnTo>
                  <a:lnTo>
                    <a:pt x="152399" y="191823"/>
                  </a:lnTo>
                  <a:lnTo>
                    <a:pt x="152400" y="157449"/>
                  </a:lnTo>
                  <a:lnTo>
                    <a:pt x="156445" y="125075"/>
                  </a:lnTo>
                  <a:lnTo>
                    <a:pt x="160160" y="88137"/>
                  </a:lnTo>
                  <a:lnTo>
                    <a:pt x="166740" y="59145"/>
                  </a:lnTo>
                  <a:lnTo>
                    <a:pt x="183705" y="28422"/>
                  </a:lnTo>
                  <a:lnTo>
                    <a:pt x="198364" y="13417"/>
                  </a:lnTo>
                  <a:lnTo>
                    <a:pt x="211174" y="5867"/>
                  </a:lnTo>
                  <a:lnTo>
                    <a:pt x="223088" y="3316"/>
                  </a:lnTo>
                  <a:lnTo>
                    <a:pt x="228408" y="5225"/>
                  </a:lnTo>
                  <a:lnTo>
                    <a:pt x="238721" y="13349"/>
                  </a:lnTo>
                  <a:lnTo>
                    <a:pt x="241564" y="22667"/>
                  </a:lnTo>
                  <a:lnTo>
                    <a:pt x="248777" y="57499"/>
                  </a:lnTo>
                  <a:lnTo>
                    <a:pt x="250930" y="92663"/>
                  </a:lnTo>
                  <a:lnTo>
                    <a:pt x="255400" y="124319"/>
                  </a:lnTo>
                  <a:lnTo>
                    <a:pt x="260853" y="158155"/>
                  </a:lnTo>
                  <a:lnTo>
                    <a:pt x="262802" y="162213"/>
                  </a:lnTo>
                  <a:lnTo>
                    <a:pt x="269483" y="168979"/>
                  </a:lnTo>
                  <a:lnTo>
                    <a:pt x="278097" y="173962"/>
                  </a:lnTo>
                  <a:lnTo>
                    <a:pt x="287569" y="176177"/>
                  </a:lnTo>
                  <a:lnTo>
                    <a:pt x="295166" y="174903"/>
                  </a:lnTo>
                  <a:lnTo>
                    <a:pt x="302212" y="172362"/>
                  </a:lnTo>
                  <a:lnTo>
                    <a:pt x="314851" y="170084"/>
                  </a:lnTo>
                  <a:lnTo>
                    <a:pt x="327659" y="16270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645"/>
            <p:cNvSpPr/>
            <p:nvPr/>
          </p:nvSpPr>
          <p:spPr>
            <a:xfrm>
              <a:off x="6473701" y="2453640"/>
              <a:ext cx="224280" cy="151783"/>
            </a:xfrm>
            <a:custGeom>
              <a:avLst/>
              <a:gdLst/>
              <a:ahLst/>
              <a:cxnLst/>
              <a:rect l="0" t="0" r="0" b="0"/>
              <a:pathLst>
                <a:path w="224280" h="151783">
                  <a:moveTo>
                    <a:pt x="109979" y="0"/>
                  </a:moveTo>
                  <a:lnTo>
                    <a:pt x="83983" y="846"/>
                  </a:lnTo>
                  <a:lnTo>
                    <a:pt x="74155" y="4045"/>
                  </a:lnTo>
                  <a:lnTo>
                    <a:pt x="48983" y="23727"/>
                  </a:lnTo>
                  <a:lnTo>
                    <a:pt x="28692" y="47396"/>
                  </a:lnTo>
                  <a:lnTo>
                    <a:pt x="11586" y="84040"/>
                  </a:lnTo>
                  <a:lnTo>
                    <a:pt x="0" y="121102"/>
                  </a:lnTo>
                  <a:lnTo>
                    <a:pt x="1268" y="133127"/>
                  </a:lnTo>
                  <a:lnTo>
                    <a:pt x="4653" y="141859"/>
                  </a:lnTo>
                  <a:lnTo>
                    <a:pt x="6742" y="145372"/>
                  </a:lnTo>
                  <a:lnTo>
                    <a:pt x="11320" y="149276"/>
                  </a:lnTo>
                  <a:lnTo>
                    <a:pt x="17024" y="151011"/>
                  </a:lnTo>
                  <a:lnTo>
                    <a:pt x="25203" y="151782"/>
                  </a:lnTo>
                  <a:lnTo>
                    <a:pt x="39328" y="148172"/>
                  </a:lnTo>
                  <a:lnTo>
                    <a:pt x="64320" y="128648"/>
                  </a:lnTo>
                  <a:lnTo>
                    <a:pt x="94744" y="96724"/>
                  </a:lnTo>
                  <a:lnTo>
                    <a:pt x="114056" y="61499"/>
                  </a:lnTo>
                  <a:lnTo>
                    <a:pt x="122763" y="38708"/>
                  </a:lnTo>
                  <a:lnTo>
                    <a:pt x="124973" y="29056"/>
                  </a:lnTo>
                  <a:lnTo>
                    <a:pt x="132482" y="15828"/>
                  </a:lnTo>
                  <a:lnTo>
                    <a:pt x="132834" y="52485"/>
                  </a:lnTo>
                  <a:lnTo>
                    <a:pt x="135095" y="70584"/>
                  </a:lnTo>
                  <a:lnTo>
                    <a:pt x="145836" y="106097"/>
                  </a:lnTo>
                  <a:lnTo>
                    <a:pt x="150751" y="117992"/>
                  </a:lnTo>
                  <a:lnTo>
                    <a:pt x="158015" y="126665"/>
                  </a:lnTo>
                  <a:lnTo>
                    <a:pt x="176476" y="139131"/>
                  </a:lnTo>
                  <a:lnTo>
                    <a:pt x="187349" y="143106"/>
                  </a:lnTo>
                  <a:lnTo>
                    <a:pt x="199978" y="144284"/>
                  </a:lnTo>
                  <a:lnTo>
                    <a:pt x="207269" y="142301"/>
                  </a:lnTo>
                  <a:lnTo>
                    <a:pt x="224279" y="1295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646"/>
            <p:cNvSpPr/>
            <p:nvPr/>
          </p:nvSpPr>
          <p:spPr>
            <a:xfrm>
              <a:off x="6745272" y="2247900"/>
              <a:ext cx="36529" cy="350520"/>
            </a:xfrm>
            <a:custGeom>
              <a:avLst/>
              <a:gdLst/>
              <a:ahLst/>
              <a:cxnLst/>
              <a:rect l="0" t="0" r="0" b="0"/>
              <a:pathLst>
                <a:path w="36529" h="350520">
                  <a:moveTo>
                    <a:pt x="36528" y="0"/>
                  </a:moveTo>
                  <a:lnTo>
                    <a:pt x="29967" y="0"/>
                  </a:lnTo>
                  <a:lnTo>
                    <a:pt x="25176" y="8090"/>
                  </a:lnTo>
                  <a:lnTo>
                    <a:pt x="17584" y="39869"/>
                  </a:lnTo>
                  <a:lnTo>
                    <a:pt x="14828" y="69574"/>
                  </a:lnTo>
                  <a:lnTo>
                    <a:pt x="9966" y="105187"/>
                  </a:lnTo>
                  <a:lnTo>
                    <a:pt x="7788" y="132263"/>
                  </a:lnTo>
                  <a:lnTo>
                    <a:pt x="6821" y="161230"/>
                  </a:lnTo>
                  <a:lnTo>
                    <a:pt x="6391" y="191037"/>
                  </a:lnTo>
                  <a:lnTo>
                    <a:pt x="3942" y="221219"/>
                  </a:lnTo>
                  <a:lnTo>
                    <a:pt x="879" y="249872"/>
                  </a:lnTo>
                  <a:lnTo>
                    <a:pt x="0" y="284197"/>
                  </a:lnTo>
                  <a:lnTo>
                    <a:pt x="4602" y="316723"/>
                  </a:lnTo>
                  <a:lnTo>
                    <a:pt x="6704" y="343309"/>
                  </a:lnTo>
                  <a:lnTo>
                    <a:pt x="8178" y="345713"/>
                  </a:lnTo>
                  <a:lnTo>
                    <a:pt x="13667" y="3505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647"/>
            <p:cNvSpPr/>
            <p:nvPr/>
          </p:nvSpPr>
          <p:spPr>
            <a:xfrm>
              <a:off x="6682739" y="2446019"/>
              <a:ext cx="137162" cy="15241"/>
            </a:xfrm>
            <a:custGeom>
              <a:avLst/>
              <a:gdLst/>
              <a:ahLst/>
              <a:cxnLst/>
              <a:rect l="0" t="0" r="0" b="0"/>
              <a:pathLst>
                <a:path w="137162" h="15241">
                  <a:moveTo>
                    <a:pt x="0" y="15240"/>
                  </a:moveTo>
                  <a:lnTo>
                    <a:pt x="22212" y="12983"/>
                  </a:lnTo>
                  <a:lnTo>
                    <a:pt x="53213" y="8680"/>
                  </a:lnTo>
                  <a:lnTo>
                    <a:pt x="90725" y="2593"/>
                  </a:lnTo>
                  <a:lnTo>
                    <a:pt x="126733" y="513"/>
                  </a:lnTo>
                  <a:lnTo>
                    <a:pt x="13716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648"/>
            <p:cNvSpPr/>
            <p:nvPr/>
          </p:nvSpPr>
          <p:spPr>
            <a:xfrm>
              <a:off x="6866418" y="2430779"/>
              <a:ext cx="150362" cy="174361"/>
            </a:xfrm>
            <a:custGeom>
              <a:avLst/>
              <a:gdLst/>
              <a:ahLst/>
              <a:cxnLst/>
              <a:rect l="0" t="0" r="0" b="0"/>
              <a:pathLst>
                <a:path w="150362" h="174361">
                  <a:moveTo>
                    <a:pt x="113501" y="22861"/>
                  </a:moveTo>
                  <a:lnTo>
                    <a:pt x="109456" y="22861"/>
                  </a:lnTo>
                  <a:lnTo>
                    <a:pt x="105213" y="25118"/>
                  </a:lnTo>
                  <a:lnTo>
                    <a:pt x="67566" y="45779"/>
                  </a:lnTo>
                  <a:lnTo>
                    <a:pt x="52478" y="55616"/>
                  </a:lnTo>
                  <a:lnTo>
                    <a:pt x="32208" y="78155"/>
                  </a:lnTo>
                  <a:lnTo>
                    <a:pt x="8301" y="115531"/>
                  </a:lnTo>
                  <a:lnTo>
                    <a:pt x="1898" y="133480"/>
                  </a:lnTo>
                  <a:lnTo>
                    <a:pt x="0" y="149523"/>
                  </a:lnTo>
                  <a:lnTo>
                    <a:pt x="3483" y="165000"/>
                  </a:lnTo>
                  <a:lnTo>
                    <a:pt x="6289" y="168420"/>
                  </a:lnTo>
                  <a:lnTo>
                    <a:pt x="13923" y="172220"/>
                  </a:lnTo>
                  <a:lnTo>
                    <a:pt x="31785" y="174360"/>
                  </a:lnTo>
                  <a:lnTo>
                    <a:pt x="68058" y="166853"/>
                  </a:lnTo>
                  <a:lnTo>
                    <a:pt x="98316" y="153280"/>
                  </a:lnTo>
                  <a:lnTo>
                    <a:pt x="133381" y="124315"/>
                  </a:lnTo>
                  <a:lnTo>
                    <a:pt x="144885" y="105132"/>
                  </a:lnTo>
                  <a:lnTo>
                    <a:pt x="150275" y="75895"/>
                  </a:lnTo>
                  <a:lnTo>
                    <a:pt x="150361" y="53250"/>
                  </a:lnTo>
                  <a:lnTo>
                    <a:pt x="147381" y="38060"/>
                  </a:lnTo>
                  <a:lnTo>
                    <a:pt x="140977" y="27358"/>
                  </a:lnTo>
                  <a:lnTo>
                    <a:pt x="123068" y="13589"/>
                  </a:lnTo>
                  <a:lnTo>
                    <a:pt x="97987" y="3563"/>
                  </a:lnTo>
                  <a:lnTo>
                    <a:pt x="60162"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649"/>
            <p:cNvSpPr/>
            <p:nvPr/>
          </p:nvSpPr>
          <p:spPr>
            <a:xfrm>
              <a:off x="7254716" y="2248596"/>
              <a:ext cx="258604" cy="357445"/>
            </a:xfrm>
            <a:custGeom>
              <a:avLst/>
              <a:gdLst/>
              <a:ahLst/>
              <a:cxnLst/>
              <a:rect l="0" t="0" r="0" b="0"/>
              <a:pathLst>
                <a:path w="258604" h="357445">
                  <a:moveTo>
                    <a:pt x="83344" y="98363"/>
                  </a:moveTo>
                  <a:lnTo>
                    <a:pt x="82497" y="113054"/>
                  </a:lnTo>
                  <a:lnTo>
                    <a:pt x="72737" y="145015"/>
                  </a:lnTo>
                  <a:lnTo>
                    <a:pt x="62935" y="181678"/>
                  </a:lnTo>
                  <a:lnTo>
                    <a:pt x="54531" y="216559"/>
                  </a:lnTo>
                  <a:lnTo>
                    <a:pt x="42539" y="252858"/>
                  </a:lnTo>
                  <a:lnTo>
                    <a:pt x="32400" y="285439"/>
                  </a:lnTo>
                  <a:lnTo>
                    <a:pt x="16492" y="322273"/>
                  </a:lnTo>
                  <a:lnTo>
                    <a:pt x="10452" y="333346"/>
                  </a:lnTo>
                  <a:lnTo>
                    <a:pt x="1130" y="341037"/>
                  </a:lnTo>
                  <a:lnTo>
                    <a:pt x="594" y="340579"/>
                  </a:lnTo>
                  <a:lnTo>
                    <a:pt x="0" y="337813"/>
                  </a:lnTo>
                  <a:lnTo>
                    <a:pt x="10172" y="305565"/>
                  </a:lnTo>
                  <a:lnTo>
                    <a:pt x="14703" y="267829"/>
                  </a:lnTo>
                  <a:lnTo>
                    <a:pt x="20577" y="236158"/>
                  </a:lnTo>
                  <a:lnTo>
                    <a:pt x="25250" y="209559"/>
                  </a:lnTo>
                  <a:lnTo>
                    <a:pt x="30148" y="183062"/>
                  </a:lnTo>
                  <a:lnTo>
                    <a:pt x="35148" y="157174"/>
                  </a:lnTo>
                  <a:lnTo>
                    <a:pt x="42723" y="119646"/>
                  </a:lnTo>
                  <a:lnTo>
                    <a:pt x="50329" y="87548"/>
                  </a:lnTo>
                  <a:lnTo>
                    <a:pt x="60484" y="58033"/>
                  </a:lnTo>
                  <a:lnTo>
                    <a:pt x="64717" y="49112"/>
                  </a:lnTo>
                  <a:lnTo>
                    <a:pt x="67947" y="36263"/>
                  </a:lnTo>
                  <a:lnTo>
                    <a:pt x="69693" y="34103"/>
                  </a:lnTo>
                  <a:lnTo>
                    <a:pt x="71703" y="32663"/>
                  </a:lnTo>
                  <a:lnTo>
                    <a:pt x="73043" y="32550"/>
                  </a:lnTo>
                  <a:lnTo>
                    <a:pt x="73937" y="33321"/>
                  </a:lnTo>
                  <a:lnTo>
                    <a:pt x="74929" y="36436"/>
                  </a:lnTo>
                  <a:lnTo>
                    <a:pt x="75619" y="55861"/>
                  </a:lnTo>
                  <a:lnTo>
                    <a:pt x="69679" y="93425"/>
                  </a:lnTo>
                  <a:lnTo>
                    <a:pt x="68570" y="122018"/>
                  </a:lnTo>
                  <a:lnTo>
                    <a:pt x="70500" y="151939"/>
                  </a:lnTo>
                  <a:lnTo>
                    <a:pt x="78737" y="188345"/>
                  </a:lnTo>
                  <a:lnTo>
                    <a:pt x="90069" y="208186"/>
                  </a:lnTo>
                  <a:lnTo>
                    <a:pt x="99314" y="214907"/>
                  </a:lnTo>
                  <a:lnTo>
                    <a:pt x="114040" y="218690"/>
                  </a:lnTo>
                  <a:lnTo>
                    <a:pt x="119048" y="219221"/>
                  </a:lnTo>
                  <a:lnTo>
                    <a:pt x="129128" y="215296"/>
                  </a:lnTo>
                  <a:lnTo>
                    <a:pt x="161806" y="187108"/>
                  </a:lnTo>
                  <a:lnTo>
                    <a:pt x="191858" y="150502"/>
                  </a:lnTo>
                  <a:lnTo>
                    <a:pt x="207594" y="121808"/>
                  </a:lnTo>
                  <a:lnTo>
                    <a:pt x="222135" y="87718"/>
                  </a:lnTo>
                  <a:lnTo>
                    <a:pt x="235062" y="49945"/>
                  </a:lnTo>
                  <a:lnTo>
                    <a:pt x="240903" y="28984"/>
                  </a:lnTo>
                  <a:lnTo>
                    <a:pt x="243321" y="0"/>
                  </a:lnTo>
                  <a:lnTo>
                    <a:pt x="242514" y="31422"/>
                  </a:lnTo>
                  <a:lnTo>
                    <a:pt x="237332" y="65103"/>
                  </a:lnTo>
                  <a:lnTo>
                    <a:pt x="236214" y="99797"/>
                  </a:lnTo>
                  <a:lnTo>
                    <a:pt x="235953" y="125247"/>
                  </a:lnTo>
                  <a:lnTo>
                    <a:pt x="235837" y="153492"/>
                  </a:lnTo>
                  <a:lnTo>
                    <a:pt x="233527" y="182978"/>
                  </a:lnTo>
                  <a:lnTo>
                    <a:pt x="230525" y="212170"/>
                  </a:lnTo>
                  <a:lnTo>
                    <a:pt x="229191" y="239256"/>
                  </a:lnTo>
                  <a:lnTo>
                    <a:pt x="230855" y="265404"/>
                  </a:lnTo>
                  <a:lnTo>
                    <a:pt x="236553" y="299410"/>
                  </a:lnTo>
                  <a:lnTo>
                    <a:pt x="244160" y="335502"/>
                  </a:lnTo>
                  <a:lnTo>
                    <a:pt x="258603" y="35744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650"/>
            <p:cNvSpPr/>
            <p:nvPr/>
          </p:nvSpPr>
          <p:spPr>
            <a:xfrm>
              <a:off x="7574762" y="2423159"/>
              <a:ext cx="127176" cy="180868"/>
            </a:xfrm>
            <a:custGeom>
              <a:avLst/>
              <a:gdLst/>
              <a:ahLst/>
              <a:cxnLst/>
              <a:rect l="0" t="0" r="0" b="0"/>
              <a:pathLst>
                <a:path w="127176" h="180868">
                  <a:moveTo>
                    <a:pt x="83338" y="7620"/>
                  </a:moveTo>
                  <a:lnTo>
                    <a:pt x="79293" y="11666"/>
                  </a:lnTo>
                  <a:lnTo>
                    <a:pt x="75048" y="13652"/>
                  </a:lnTo>
                  <a:lnTo>
                    <a:pt x="61380" y="18972"/>
                  </a:lnTo>
                  <a:lnTo>
                    <a:pt x="54388" y="25648"/>
                  </a:lnTo>
                  <a:lnTo>
                    <a:pt x="24561" y="62629"/>
                  </a:lnTo>
                  <a:lnTo>
                    <a:pt x="10610" y="92617"/>
                  </a:lnTo>
                  <a:lnTo>
                    <a:pt x="1960" y="125759"/>
                  </a:lnTo>
                  <a:lnTo>
                    <a:pt x="0" y="153159"/>
                  </a:lnTo>
                  <a:lnTo>
                    <a:pt x="1990" y="163462"/>
                  </a:lnTo>
                  <a:lnTo>
                    <a:pt x="7870" y="174022"/>
                  </a:lnTo>
                  <a:lnTo>
                    <a:pt x="10166" y="176975"/>
                  </a:lnTo>
                  <a:lnTo>
                    <a:pt x="19490" y="180256"/>
                  </a:lnTo>
                  <a:lnTo>
                    <a:pt x="31254" y="180867"/>
                  </a:lnTo>
                  <a:lnTo>
                    <a:pt x="52604" y="174361"/>
                  </a:lnTo>
                  <a:lnTo>
                    <a:pt x="83461" y="160749"/>
                  </a:lnTo>
                  <a:lnTo>
                    <a:pt x="94963" y="149338"/>
                  </a:lnTo>
                  <a:lnTo>
                    <a:pt x="113007" y="116155"/>
                  </a:lnTo>
                  <a:lnTo>
                    <a:pt x="125564" y="83061"/>
                  </a:lnTo>
                  <a:lnTo>
                    <a:pt x="127175" y="61582"/>
                  </a:lnTo>
                  <a:lnTo>
                    <a:pt x="120565" y="38725"/>
                  </a:lnTo>
                  <a:lnTo>
                    <a:pt x="113559" y="25303"/>
                  </a:lnTo>
                  <a:lnTo>
                    <a:pt x="103606" y="13183"/>
                  </a:lnTo>
                  <a:lnTo>
                    <a:pt x="98554" y="10093"/>
                  </a:lnTo>
                  <a:lnTo>
                    <a:pt x="93487" y="7873"/>
                  </a:lnTo>
                  <a:lnTo>
                    <a:pt x="83338"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651"/>
            <p:cNvSpPr/>
            <p:nvPr/>
          </p:nvSpPr>
          <p:spPr>
            <a:xfrm>
              <a:off x="7795260" y="2400300"/>
              <a:ext cx="157286" cy="197435"/>
            </a:xfrm>
            <a:custGeom>
              <a:avLst/>
              <a:gdLst/>
              <a:ahLst/>
              <a:cxnLst/>
              <a:rect l="0" t="0" r="0" b="0"/>
              <a:pathLst>
                <a:path w="157286" h="197435">
                  <a:moveTo>
                    <a:pt x="99059" y="0"/>
                  </a:moveTo>
                  <a:lnTo>
                    <a:pt x="88454" y="0"/>
                  </a:lnTo>
                  <a:lnTo>
                    <a:pt x="83621" y="2257"/>
                  </a:lnTo>
                  <a:lnTo>
                    <a:pt x="50495" y="20408"/>
                  </a:lnTo>
                  <a:lnTo>
                    <a:pt x="16708" y="40643"/>
                  </a:lnTo>
                  <a:lnTo>
                    <a:pt x="11660" y="45721"/>
                  </a:lnTo>
                  <a:lnTo>
                    <a:pt x="9415" y="50800"/>
                  </a:lnTo>
                  <a:lnTo>
                    <a:pt x="8418" y="55880"/>
                  </a:lnTo>
                  <a:lnTo>
                    <a:pt x="9845" y="57573"/>
                  </a:lnTo>
                  <a:lnTo>
                    <a:pt x="38527" y="66793"/>
                  </a:lnTo>
                  <a:lnTo>
                    <a:pt x="69639" y="74428"/>
                  </a:lnTo>
                  <a:lnTo>
                    <a:pt x="106818" y="90506"/>
                  </a:lnTo>
                  <a:lnTo>
                    <a:pt x="130257" y="104300"/>
                  </a:lnTo>
                  <a:lnTo>
                    <a:pt x="153867" y="131470"/>
                  </a:lnTo>
                  <a:lnTo>
                    <a:pt x="157285" y="138300"/>
                  </a:lnTo>
                  <a:lnTo>
                    <a:pt x="156546" y="146415"/>
                  </a:lnTo>
                  <a:lnTo>
                    <a:pt x="152549" y="155666"/>
                  </a:lnTo>
                  <a:lnTo>
                    <a:pt x="140779" y="169548"/>
                  </a:lnTo>
                  <a:lnTo>
                    <a:pt x="125720" y="179400"/>
                  </a:lnTo>
                  <a:lnTo>
                    <a:pt x="90936" y="192916"/>
                  </a:lnTo>
                  <a:lnTo>
                    <a:pt x="59304" y="197434"/>
                  </a:lnTo>
                  <a:lnTo>
                    <a:pt x="33962" y="197182"/>
                  </a:lnTo>
                  <a:lnTo>
                    <a:pt x="20693" y="192009"/>
                  </a:lnTo>
                  <a:lnTo>
                    <a:pt x="8195" y="184934"/>
                  </a:lnTo>
                  <a:lnTo>
                    <a:pt x="0" y="1828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652"/>
            <p:cNvSpPr/>
            <p:nvPr/>
          </p:nvSpPr>
          <p:spPr>
            <a:xfrm>
              <a:off x="7987397" y="2388499"/>
              <a:ext cx="219343" cy="179442"/>
            </a:xfrm>
            <a:custGeom>
              <a:avLst/>
              <a:gdLst/>
              <a:ahLst/>
              <a:cxnLst/>
              <a:rect l="0" t="0" r="0" b="0"/>
              <a:pathLst>
                <a:path w="219343" h="179442">
                  <a:moveTo>
                    <a:pt x="120283" y="11801"/>
                  </a:moveTo>
                  <a:lnTo>
                    <a:pt x="124328" y="11801"/>
                  </a:lnTo>
                  <a:lnTo>
                    <a:pt x="124672" y="10954"/>
                  </a:lnTo>
                  <a:lnTo>
                    <a:pt x="122798" y="7755"/>
                  </a:lnTo>
                  <a:lnTo>
                    <a:pt x="121113" y="6564"/>
                  </a:lnTo>
                  <a:lnTo>
                    <a:pt x="112325" y="2394"/>
                  </a:lnTo>
                  <a:lnTo>
                    <a:pt x="109897" y="449"/>
                  </a:lnTo>
                  <a:lnTo>
                    <a:pt x="106586" y="0"/>
                  </a:lnTo>
                  <a:lnTo>
                    <a:pt x="93834" y="3412"/>
                  </a:lnTo>
                  <a:lnTo>
                    <a:pt x="79332" y="10632"/>
                  </a:lnTo>
                  <a:lnTo>
                    <a:pt x="64310" y="23966"/>
                  </a:lnTo>
                  <a:lnTo>
                    <a:pt x="38990" y="58119"/>
                  </a:lnTo>
                  <a:lnTo>
                    <a:pt x="19526" y="88965"/>
                  </a:lnTo>
                  <a:lnTo>
                    <a:pt x="6651" y="122277"/>
                  </a:lnTo>
                  <a:lnTo>
                    <a:pt x="2047" y="135408"/>
                  </a:lnTo>
                  <a:lnTo>
                    <a:pt x="0" y="149710"/>
                  </a:lnTo>
                  <a:lnTo>
                    <a:pt x="1994" y="155387"/>
                  </a:lnTo>
                  <a:lnTo>
                    <a:pt x="22234" y="173534"/>
                  </a:lnTo>
                  <a:lnTo>
                    <a:pt x="30421" y="176815"/>
                  </a:lnTo>
                  <a:lnTo>
                    <a:pt x="53519" y="178922"/>
                  </a:lnTo>
                  <a:lnTo>
                    <a:pt x="63234" y="176952"/>
                  </a:lnTo>
                  <a:lnTo>
                    <a:pt x="85238" y="165566"/>
                  </a:lnTo>
                  <a:lnTo>
                    <a:pt x="105144" y="145969"/>
                  </a:lnTo>
                  <a:lnTo>
                    <a:pt x="124372" y="115703"/>
                  </a:lnTo>
                  <a:lnTo>
                    <a:pt x="131843" y="94798"/>
                  </a:lnTo>
                  <a:lnTo>
                    <a:pt x="135038" y="61457"/>
                  </a:lnTo>
                  <a:lnTo>
                    <a:pt x="135510" y="29028"/>
                  </a:lnTo>
                  <a:lnTo>
                    <a:pt x="137779" y="60529"/>
                  </a:lnTo>
                  <a:lnTo>
                    <a:pt x="144929" y="97474"/>
                  </a:lnTo>
                  <a:lnTo>
                    <a:pt x="156925" y="133118"/>
                  </a:lnTo>
                  <a:lnTo>
                    <a:pt x="178864" y="165618"/>
                  </a:lnTo>
                  <a:lnTo>
                    <a:pt x="191356" y="174969"/>
                  </a:lnTo>
                  <a:lnTo>
                    <a:pt x="200797" y="178115"/>
                  </a:lnTo>
                  <a:lnTo>
                    <a:pt x="219342" y="1794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653"/>
            <p:cNvSpPr/>
            <p:nvPr/>
          </p:nvSpPr>
          <p:spPr>
            <a:xfrm>
              <a:off x="8260080" y="2392679"/>
              <a:ext cx="15240" cy="159396"/>
            </a:xfrm>
            <a:custGeom>
              <a:avLst/>
              <a:gdLst/>
              <a:ahLst/>
              <a:cxnLst/>
              <a:rect l="0" t="0" r="0" b="0"/>
              <a:pathLst>
                <a:path w="15240" h="159396">
                  <a:moveTo>
                    <a:pt x="15239" y="0"/>
                  </a:moveTo>
                  <a:lnTo>
                    <a:pt x="15239" y="35724"/>
                  </a:lnTo>
                  <a:lnTo>
                    <a:pt x="11194" y="68111"/>
                  </a:lnTo>
                  <a:lnTo>
                    <a:pt x="7478" y="104205"/>
                  </a:lnTo>
                  <a:lnTo>
                    <a:pt x="1152" y="140409"/>
                  </a:lnTo>
                  <a:lnTo>
                    <a:pt x="29" y="159395"/>
                  </a:lnTo>
                  <a:lnTo>
                    <a:pt x="0" y="1447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654"/>
            <p:cNvSpPr/>
            <p:nvPr/>
          </p:nvSpPr>
          <p:spPr>
            <a:xfrm>
              <a:off x="8267700" y="2301240"/>
              <a:ext cx="7620" cy="7620"/>
            </a:xfrm>
            <a:custGeom>
              <a:avLst/>
              <a:gdLst/>
              <a:ahLst/>
              <a:cxnLst/>
              <a:rect l="0" t="0" r="0" b="0"/>
              <a:pathLst>
                <a:path w="7620" h="7620">
                  <a:moveTo>
                    <a:pt x="7619" y="0"/>
                  </a:moveTo>
                  <a:lnTo>
                    <a:pt x="0" y="7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655"/>
            <p:cNvSpPr/>
            <p:nvPr/>
          </p:nvSpPr>
          <p:spPr>
            <a:xfrm>
              <a:off x="8354724" y="2354579"/>
              <a:ext cx="202537" cy="213093"/>
            </a:xfrm>
            <a:custGeom>
              <a:avLst/>
              <a:gdLst/>
              <a:ahLst/>
              <a:cxnLst/>
              <a:rect l="0" t="0" r="0" b="0"/>
              <a:pathLst>
                <a:path w="202537" h="213093">
                  <a:moveTo>
                    <a:pt x="141576" y="0"/>
                  </a:moveTo>
                  <a:lnTo>
                    <a:pt x="137531" y="0"/>
                  </a:lnTo>
                  <a:lnTo>
                    <a:pt x="133286" y="2258"/>
                  </a:lnTo>
                  <a:lnTo>
                    <a:pt x="130970" y="4046"/>
                  </a:lnTo>
                  <a:lnTo>
                    <a:pt x="123880" y="6032"/>
                  </a:lnTo>
                  <a:lnTo>
                    <a:pt x="119618" y="6561"/>
                  </a:lnTo>
                  <a:lnTo>
                    <a:pt x="110368" y="11665"/>
                  </a:lnTo>
                  <a:lnTo>
                    <a:pt x="80363" y="39637"/>
                  </a:lnTo>
                  <a:lnTo>
                    <a:pt x="44886" y="76403"/>
                  </a:lnTo>
                  <a:lnTo>
                    <a:pt x="18587" y="111957"/>
                  </a:lnTo>
                  <a:lnTo>
                    <a:pt x="4005" y="136466"/>
                  </a:lnTo>
                  <a:lnTo>
                    <a:pt x="0" y="152092"/>
                  </a:lnTo>
                  <a:lnTo>
                    <a:pt x="624" y="158968"/>
                  </a:lnTo>
                  <a:lnTo>
                    <a:pt x="5836" y="171124"/>
                  </a:lnTo>
                  <a:lnTo>
                    <a:pt x="23825" y="192725"/>
                  </a:lnTo>
                  <a:lnTo>
                    <a:pt x="36748" y="203060"/>
                  </a:lnTo>
                  <a:lnTo>
                    <a:pt x="55475" y="208783"/>
                  </a:lnTo>
                  <a:lnTo>
                    <a:pt x="85302" y="212004"/>
                  </a:lnTo>
                  <a:lnTo>
                    <a:pt x="122181" y="213092"/>
                  </a:lnTo>
                  <a:lnTo>
                    <a:pt x="155995" y="207224"/>
                  </a:lnTo>
                  <a:lnTo>
                    <a:pt x="190762" y="195442"/>
                  </a:lnTo>
                  <a:lnTo>
                    <a:pt x="202536" y="19050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656"/>
            <p:cNvSpPr/>
            <p:nvPr/>
          </p:nvSpPr>
          <p:spPr>
            <a:xfrm>
              <a:off x="7399019" y="2712719"/>
              <a:ext cx="220982" cy="311448"/>
            </a:xfrm>
            <a:custGeom>
              <a:avLst/>
              <a:gdLst/>
              <a:ahLst/>
              <a:cxnLst/>
              <a:rect l="0" t="0" r="0" b="0"/>
              <a:pathLst>
                <a:path w="220982" h="311448">
                  <a:moveTo>
                    <a:pt x="0" y="45721"/>
                  </a:moveTo>
                  <a:lnTo>
                    <a:pt x="0" y="67678"/>
                  </a:lnTo>
                  <a:lnTo>
                    <a:pt x="4516" y="76928"/>
                  </a:lnTo>
                  <a:lnTo>
                    <a:pt x="14320" y="93914"/>
                  </a:lnTo>
                  <a:lnTo>
                    <a:pt x="25219" y="126454"/>
                  </a:lnTo>
                  <a:lnTo>
                    <a:pt x="37012" y="159576"/>
                  </a:lnTo>
                  <a:lnTo>
                    <a:pt x="51230" y="196201"/>
                  </a:lnTo>
                  <a:lnTo>
                    <a:pt x="66168" y="229819"/>
                  </a:lnTo>
                  <a:lnTo>
                    <a:pt x="81318" y="261229"/>
                  </a:lnTo>
                  <a:lnTo>
                    <a:pt x="100654" y="295791"/>
                  </a:lnTo>
                  <a:lnTo>
                    <a:pt x="109082" y="305030"/>
                  </a:lnTo>
                  <a:lnTo>
                    <a:pt x="115650" y="309136"/>
                  </a:lnTo>
                  <a:lnTo>
                    <a:pt x="124108" y="311447"/>
                  </a:lnTo>
                  <a:lnTo>
                    <a:pt x="126765" y="310925"/>
                  </a:lnTo>
                  <a:lnTo>
                    <a:pt x="131976" y="308087"/>
                  </a:lnTo>
                  <a:lnTo>
                    <a:pt x="139670" y="297684"/>
                  </a:lnTo>
                  <a:lnTo>
                    <a:pt x="152396" y="265763"/>
                  </a:lnTo>
                  <a:lnTo>
                    <a:pt x="162560" y="227945"/>
                  </a:lnTo>
                  <a:lnTo>
                    <a:pt x="167641" y="202062"/>
                  </a:lnTo>
                  <a:lnTo>
                    <a:pt x="172721" y="174472"/>
                  </a:lnTo>
                  <a:lnTo>
                    <a:pt x="177800" y="148099"/>
                  </a:lnTo>
                  <a:lnTo>
                    <a:pt x="185139" y="122266"/>
                  </a:lnTo>
                  <a:lnTo>
                    <a:pt x="196532" y="86181"/>
                  </a:lnTo>
                  <a:lnTo>
                    <a:pt x="205270" y="56298"/>
                  </a:lnTo>
                  <a:lnTo>
                    <a:pt x="214908" y="18427"/>
                  </a:lnTo>
                  <a:lnTo>
                    <a:pt x="219781" y="9755"/>
                  </a:lnTo>
                  <a:lnTo>
                    <a:pt x="22098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657"/>
            <p:cNvSpPr/>
            <p:nvPr/>
          </p:nvSpPr>
          <p:spPr>
            <a:xfrm>
              <a:off x="7696200" y="2903219"/>
              <a:ext cx="22861" cy="137162"/>
            </a:xfrm>
            <a:custGeom>
              <a:avLst/>
              <a:gdLst/>
              <a:ahLst/>
              <a:cxnLst/>
              <a:rect l="0" t="0" r="0" b="0"/>
              <a:pathLst>
                <a:path w="22861" h="137162">
                  <a:moveTo>
                    <a:pt x="22860" y="0"/>
                  </a:moveTo>
                  <a:lnTo>
                    <a:pt x="22860" y="32564"/>
                  </a:lnTo>
                  <a:lnTo>
                    <a:pt x="22860" y="68855"/>
                  </a:lnTo>
                  <a:lnTo>
                    <a:pt x="22013" y="83096"/>
                  </a:lnTo>
                  <a:lnTo>
                    <a:pt x="13453" y="119472"/>
                  </a:lnTo>
                  <a:lnTo>
                    <a:pt x="0" y="1371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658"/>
            <p:cNvSpPr/>
            <p:nvPr/>
          </p:nvSpPr>
          <p:spPr>
            <a:xfrm>
              <a:off x="7741919" y="2758440"/>
              <a:ext cx="1" cy="7620"/>
            </a:xfrm>
            <a:custGeom>
              <a:avLst/>
              <a:gdLst/>
              <a:ahLst/>
              <a:cxnLst/>
              <a:rect l="0" t="0" r="0" b="0"/>
              <a:pathLst>
                <a:path w="1" h="7620">
                  <a:moveTo>
                    <a:pt x="0" y="0"/>
                  </a:moveTo>
                  <a:lnTo>
                    <a:pt x="0" y="7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659"/>
            <p:cNvSpPr/>
            <p:nvPr/>
          </p:nvSpPr>
          <p:spPr>
            <a:xfrm>
              <a:off x="7856219" y="2842259"/>
              <a:ext cx="114301" cy="226953"/>
            </a:xfrm>
            <a:custGeom>
              <a:avLst/>
              <a:gdLst/>
              <a:ahLst/>
              <a:cxnLst/>
              <a:rect l="0" t="0" r="0" b="0"/>
              <a:pathLst>
                <a:path w="114301" h="226953">
                  <a:moveTo>
                    <a:pt x="0" y="99060"/>
                  </a:moveTo>
                  <a:lnTo>
                    <a:pt x="0" y="131635"/>
                  </a:lnTo>
                  <a:lnTo>
                    <a:pt x="0" y="167916"/>
                  </a:lnTo>
                  <a:lnTo>
                    <a:pt x="0" y="202779"/>
                  </a:lnTo>
                  <a:lnTo>
                    <a:pt x="0" y="226952"/>
                  </a:lnTo>
                  <a:lnTo>
                    <a:pt x="0" y="192858"/>
                  </a:lnTo>
                  <a:lnTo>
                    <a:pt x="0" y="156441"/>
                  </a:lnTo>
                  <a:lnTo>
                    <a:pt x="0" y="122647"/>
                  </a:lnTo>
                  <a:lnTo>
                    <a:pt x="8090" y="89869"/>
                  </a:lnTo>
                  <a:lnTo>
                    <a:pt x="19911" y="54535"/>
                  </a:lnTo>
                  <a:lnTo>
                    <a:pt x="32966" y="19443"/>
                  </a:lnTo>
                  <a:lnTo>
                    <a:pt x="42592" y="10617"/>
                  </a:lnTo>
                  <a:lnTo>
                    <a:pt x="54490" y="4719"/>
                  </a:lnTo>
                  <a:lnTo>
                    <a:pt x="81098" y="622"/>
                  </a:lnTo>
                  <a:lnTo>
                    <a:pt x="1143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660"/>
            <p:cNvSpPr/>
            <p:nvPr/>
          </p:nvSpPr>
          <p:spPr>
            <a:xfrm>
              <a:off x="8047207" y="2849880"/>
              <a:ext cx="151740" cy="185964"/>
            </a:xfrm>
            <a:custGeom>
              <a:avLst/>
              <a:gdLst/>
              <a:ahLst/>
              <a:cxnLst/>
              <a:rect l="0" t="0" r="0" b="0"/>
              <a:pathLst>
                <a:path w="151740" h="185964">
                  <a:moveTo>
                    <a:pt x="29993" y="7620"/>
                  </a:moveTo>
                  <a:lnTo>
                    <a:pt x="25948" y="7620"/>
                  </a:lnTo>
                  <a:lnTo>
                    <a:pt x="24756" y="8466"/>
                  </a:lnTo>
                  <a:lnTo>
                    <a:pt x="23961" y="9877"/>
                  </a:lnTo>
                  <a:lnTo>
                    <a:pt x="22686" y="14180"/>
                  </a:lnTo>
                  <a:lnTo>
                    <a:pt x="11794" y="29798"/>
                  </a:lnTo>
                  <a:lnTo>
                    <a:pt x="8513" y="39685"/>
                  </a:lnTo>
                  <a:lnTo>
                    <a:pt x="3209" y="77008"/>
                  </a:lnTo>
                  <a:lnTo>
                    <a:pt x="0" y="108375"/>
                  </a:lnTo>
                  <a:lnTo>
                    <a:pt x="424" y="138919"/>
                  </a:lnTo>
                  <a:lnTo>
                    <a:pt x="10127" y="164997"/>
                  </a:lnTo>
                  <a:lnTo>
                    <a:pt x="17427" y="176264"/>
                  </a:lnTo>
                  <a:lnTo>
                    <a:pt x="28998" y="184964"/>
                  </a:lnTo>
                  <a:lnTo>
                    <a:pt x="33563" y="185963"/>
                  </a:lnTo>
                  <a:lnTo>
                    <a:pt x="62113" y="183453"/>
                  </a:lnTo>
                  <a:lnTo>
                    <a:pt x="74184" y="178619"/>
                  </a:lnTo>
                  <a:lnTo>
                    <a:pt x="112089" y="152025"/>
                  </a:lnTo>
                  <a:lnTo>
                    <a:pt x="133792" y="127960"/>
                  </a:lnTo>
                  <a:lnTo>
                    <a:pt x="145227" y="106212"/>
                  </a:lnTo>
                  <a:lnTo>
                    <a:pt x="150591" y="81344"/>
                  </a:lnTo>
                  <a:lnTo>
                    <a:pt x="151739" y="49439"/>
                  </a:lnTo>
                  <a:lnTo>
                    <a:pt x="149577" y="40881"/>
                  </a:lnTo>
                  <a:lnTo>
                    <a:pt x="129183" y="8514"/>
                  </a:lnTo>
                  <a:lnTo>
                    <a:pt x="121432"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661"/>
            <p:cNvSpPr/>
            <p:nvPr/>
          </p:nvSpPr>
          <p:spPr>
            <a:xfrm>
              <a:off x="8290560" y="2849880"/>
              <a:ext cx="158408" cy="205740"/>
            </a:xfrm>
            <a:custGeom>
              <a:avLst/>
              <a:gdLst/>
              <a:ahLst/>
              <a:cxnLst/>
              <a:rect l="0" t="0" r="0" b="0"/>
              <a:pathLst>
                <a:path w="158408" h="205740">
                  <a:moveTo>
                    <a:pt x="137159" y="0"/>
                  </a:moveTo>
                  <a:lnTo>
                    <a:pt x="151027" y="0"/>
                  </a:lnTo>
                  <a:lnTo>
                    <a:pt x="141673" y="0"/>
                  </a:lnTo>
                  <a:lnTo>
                    <a:pt x="106192" y="7760"/>
                  </a:lnTo>
                  <a:lnTo>
                    <a:pt x="70958" y="20759"/>
                  </a:lnTo>
                  <a:lnTo>
                    <a:pt x="64556" y="22772"/>
                  </a:lnTo>
                  <a:lnTo>
                    <a:pt x="50938" y="33343"/>
                  </a:lnTo>
                  <a:lnTo>
                    <a:pt x="48039" y="38243"/>
                  </a:lnTo>
                  <a:lnTo>
                    <a:pt x="47265" y="40735"/>
                  </a:lnTo>
                  <a:lnTo>
                    <a:pt x="47597" y="43243"/>
                  </a:lnTo>
                  <a:lnTo>
                    <a:pt x="50223" y="48288"/>
                  </a:lnTo>
                  <a:lnTo>
                    <a:pt x="52955" y="49972"/>
                  </a:lnTo>
                  <a:lnTo>
                    <a:pt x="86352" y="61431"/>
                  </a:lnTo>
                  <a:lnTo>
                    <a:pt x="115323" y="73722"/>
                  </a:lnTo>
                  <a:lnTo>
                    <a:pt x="146102" y="100543"/>
                  </a:lnTo>
                  <a:lnTo>
                    <a:pt x="154578" y="112951"/>
                  </a:lnTo>
                  <a:lnTo>
                    <a:pt x="158407" y="127353"/>
                  </a:lnTo>
                  <a:lnTo>
                    <a:pt x="155497" y="146389"/>
                  </a:lnTo>
                  <a:lnTo>
                    <a:pt x="145227" y="164071"/>
                  </a:lnTo>
                  <a:lnTo>
                    <a:pt x="133973" y="172545"/>
                  </a:lnTo>
                  <a:lnTo>
                    <a:pt x="98640" y="187602"/>
                  </a:lnTo>
                  <a:lnTo>
                    <a:pt x="66239" y="198049"/>
                  </a:lnTo>
                  <a:lnTo>
                    <a:pt x="31522" y="204220"/>
                  </a:lnTo>
                  <a:lnTo>
                    <a:pt x="0" y="2057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343"/>
                                        </p:tgtEl>
                                        <p:attrNameLst>
                                          <p:attrName>style.visibility</p:attrName>
                                        </p:attrNameLst>
                                      </p:cBhvr>
                                      <p:to>
                                        <p:strVal val="visible"/>
                                      </p:to>
                                    </p:set>
                                    <p:animEffect transition="in" filter="checkerboard(across)">
                                      <p:cBhvr>
                                        <p:cTn id="7" dur="500"/>
                                        <p:tgtEl>
                                          <p:spTgt spid="1434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4345"/>
                                        </p:tgtEl>
                                        <p:attrNameLst>
                                          <p:attrName>style.visibility</p:attrName>
                                        </p:attrNameLst>
                                      </p:cBhvr>
                                      <p:to>
                                        <p:strVal val="visible"/>
                                      </p:to>
                                    </p:set>
                                    <p:animEffect transition="in" filter="checkerboard(across)">
                                      <p:cBhvr>
                                        <p:cTn id="12" dur="500"/>
                                        <p:tgtEl>
                                          <p:spTgt spid="1434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4347"/>
                                        </p:tgtEl>
                                        <p:attrNameLst>
                                          <p:attrName>style.visibility</p:attrName>
                                        </p:attrNameLst>
                                      </p:cBhvr>
                                      <p:to>
                                        <p:strVal val="visible"/>
                                      </p:to>
                                    </p:set>
                                    <p:animEffect transition="in" filter="checkerboard(across)">
                                      <p:cBhvr>
                                        <p:cTn id="17"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5" descr="411848aa"/>
          <p:cNvPicPr>
            <a:picLocks noChangeAspect="1" noChangeArrowheads="1"/>
          </p:cNvPicPr>
          <p:nvPr/>
        </p:nvPicPr>
        <p:blipFill>
          <a:blip r:embed="rId2" cstate="print"/>
          <a:srcRect/>
          <a:stretch>
            <a:fillRect/>
          </a:stretch>
        </p:blipFill>
        <p:spPr bwMode="auto">
          <a:xfrm>
            <a:off x="1676400" y="533400"/>
            <a:ext cx="5715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p:cNvPicPr>
            <a:picLocks noChangeAspect="1" noChangeArrowheads="1"/>
          </p:cNvPicPr>
          <p:nvPr/>
        </p:nvPicPr>
        <p:blipFill>
          <a:blip r:embed="rId2" cstate="print"/>
          <a:srcRect/>
          <a:stretch>
            <a:fillRect/>
          </a:stretch>
        </p:blipFill>
        <p:spPr bwMode="auto">
          <a:xfrm>
            <a:off x="0" y="0"/>
            <a:ext cx="9144000" cy="2017713"/>
          </a:xfrm>
          <a:prstGeom prst="rect">
            <a:avLst/>
          </a:prstGeom>
          <a:noFill/>
          <a:ln w="9525">
            <a:noFill/>
            <a:miter lim="800000"/>
            <a:headEnd/>
            <a:tailEnd/>
          </a:ln>
        </p:spPr>
      </p:pic>
      <p:pic>
        <p:nvPicPr>
          <p:cNvPr id="35842" name="Picture 5" descr="18-07-HIVart-L.gif"/>
          <p:cNvPicPr>
            <a:picLocks noChangeAspect="1" noChangeArrowheads="1"/>
          </p:cNvPicPr>
          <p:nvPr/>
        </p:nvPicPr>
        <p:blipFill>
          <a:blip r:embed="rId3" cstate="print"/>
          <a:srcRect b="2704"/>
          <a:stretch>
            <a:fillRect/>
          </a:stretch>
        </p:blipFill>
        <p:spPr bwMode="auto">
          <a:xfrm>
            <a:off x="5105400" y="1676400"/>
            <a:ext cx="3922713" cy="4267200"/>
          </a:xfrm>
          <a:prstGeom prst="rect">
            <a:avLst/>
          </a:prstGeom>
          <a:noFill/>
          <a:ln w="9525">
            <a:noFill/>
            <a:miter lim="800000"/>
            <a:headEnd/>
            <a:tailEnd/>
          </a:ln>
        </p:spPr>
      </p:pic>
      <p:pic>
        <p:nvPicPr>
          <p:cNvPr id="17414" name="Picture 6"/>
          <p:cNvPicPr>
            <a:picLocks noChangeAspect="1" noChangeArrowheads="1"/>
          </p:cNvPicPr>
          <p:nvPr/>
        </p:nvPicPr>
        <p:blipFill>
          <a:blip r:embed="rId4" cstate="print"/>
          <a:srcRect/>
          <a:stretch>
            <a:fillRect/>
          </a:stretch>
        </p:blipFill>
        <p:spPr bwMode="auto">
          <a:xfrm>
            <a:off x="0" y="2543175"/>
            <a:ext cx="5029200" cy="2708275"/>
          </a:xfrm>
          <a:prstGeom prst="rect">
            <a:avLst/>
          </a:prstGeom>
          <a:noFill/>
          <a:ln w="9525">
            <a:noFill/>
            <a:miter lim="800000"/>
            <a:headEnd/>
            <a:tailEnd/>
          </a:ln>
        </p:spPr>
      </p:pic>
      <p:grpSp>
        <p:nvGrpSpPr>
          <p:cNvPr id="74" name="SMARTInkShape-Group66"/>
          <p:cNvGrpSpPr/>
          <p:nvPr/>
        </p:nvGrpSpPr>
        <p:grpSpPr>
          <a:xfrm>
            <a:off x="870080" y="2923702"/>
            <a:ext cx="4432956" cy="528158"/>
            <a:chOff x="870080" y="2923702"/>
            <a:chExt cx="4432956" cy="528158"/>
          </a:xfrm>
        </p:grpSpPr>
        <p:sp>
          <p:nvSpPr>
            <p:cNvPr id="52" name="SMARTInkShape-706"/>
            <p:cNvSpPr/>
            <p:nvPr/>
          </p:nvSpPr>
          <p:spPr>
            <a:xfrm>
              <a:off x="5160405" y="3116719"/>
              <a:ext cx="142631" cy="173235"/>
            </a:xfrm>
            <a:custGeom>
              <a:avLst/>
              <a:gdLst/>
              <a:ahLst/>
              <a:cxnLst/>
              <a:rect l="0" t="0" r="0" b="0"/>
              <a:pathLst>
                <a:path w="142631" h="173235">
                  <a:moveTo>
                    <a:pt x="5954" y="37960"/>
                  </a:moveTo>
                  <a:lnTo>
                    <a:pt x="5954" y="42006"/>
                  </a:lnTo>
                  <a:lnTo>
                    <a:pt x="6801" y="43197"/>
                  </a:lnTo>
                  <a:lnTo>
                    <a:pt x="8212" y="43991"/>
                  </a:lnTo>
                  <a:lnTo>
                    <a:pt x="9999" y="44520"/>
                  </a:lnTo>
                  <a:lnTo>
                    <a:pt x="11190" y="45720"/>
                  </a:lnTo>
                  <a:lnTo>
                    <a:pt x="12514" y="49311"/>
                  </a:lnTo>
                  <a:lnTo>
                    <a:pt x="13714" y="50608"/>
                  </a:lnTo>
                  <a:lnTo>
                    <a:pt x="32593" y="58210"/>
                  </a:lnTo>
                  <a:lnTo>
                    <a:pt x="66986" y="60668"/>
                  </a:lnTo>
                  <a:lnTo>
                    <a:pt x="77107" y="59906"/>
                  </a:lnTo>
                  <a:lnTo>
                    <a:pt x="112635" y="51410"/>
                  </a:lnTo>
                  <a:lnTo>
                    <a:pt x="125617" y="45050"/>
                  </a:lnTo>
                  <a:lnTo>
                    <a:pt x="137589" y="35315"/>
                  </a:lnTo>
                  <a:lnTo>
                    <a:pt x="140658" y="28035"/>
                  </a:lnTo>
                  <a:lnTo>
                    <a:pt x="142630" y="13611"/>
                  </a:lnTo>
                  <a:lnTo>
                    <a:pt x="140640" y="7946"/>
                  </a:lnTo>
                  <a:lnTo>
                    <a:pt x="138926" y="5252"/>
                  </a:lnTo>
                  <a:lnTo>
                    <a:pt x="136935" y="3455"/>
                  </a:lnTo>
                  <a:lnTo>
                    <a:pt x="132466" y="1457"/>
                  </a:lnTo>
                  <a:lnTo>
                    <a:pt x="113627" y="0"/>
                  </a:lnTo>
                  <a:lnTo>
                    <a:pt x="95431" y="3946"/>
                  </a:lnTo>
                  <a:lnTo>
                    <a:pt x="77997" y="14523"/>
                  </a:lnTo>
                  <a:lnTo>
                    <a:pt x="42630" y="47258"/>
                  </a:lnTo>
                  <a:lnTo>
                    <a:pt x="20222" y="77237"/>
                  </a:lnTo>
                  <a:lnTo>
                    <a:pt x="6766" y="112636"/>
                  </a:lnTo>
                  <a:lnTo>
                    <a:pt x="0" y="140293"/>
                  </a:lnTo>
                  <a:lnTo>
                    <a:pt x="1331" y="149199"/>
                  </a:lnTo>
                  <a:lnTo>
                    <a:pt x="2872" y="152760"/>
                  </a:lnTo>
                  <a:lnTo>
                    <a:pt x="9101" y="158974"/>
                  </a:lnTo>
                  <a:lnTo>
                    <a:pt x="24383" y="167232"/>
                  </a:lnTo>
                  <a:lnTo>
                    <a:pt x="44998" y="172782"/>
                  </a:lnTo>
                  <a:lnTo>
                    <a:pt x="59714" y="173234"/>
                  </a:lnTo>
                  <a:lnTo>
                    <a:pt x="97450" y="164378"/>
                  </a:lnTo>
                  <a:lnTo>
                    <a:pt x="135495" y="1522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707"/>
            <p:cNvSpPr/>
            <p:nvPr/>
          </p:nvSpPr>
          <p:spPr>
            <a:xfrm>
              <a:off x="4991100" y="3117050"/>
              <a:ext cx="136574" cy="143160"/>
            </a:xfrm>
            <a:custGeom>
              <a:avLst/>
              <a:gdLst/>
              <a:ahLst/>
              <a:cxnLst/>
              <a:rect l="0" t="0" r="0" b="0"/>
              <a:pathLst>
                <a:path w="136574" h="143160">
                  <a:moveTo>
                    <a:pt x="114300" y="7150"/>
                  </a:moveTo>
                  <a:lnTo>
                    <a:pt x="114300" y="3104"/>
                  </a:lnTo>
                  <a:lnTo>
                    <a:pt x="113452" y="1912"/>
                  </a:lnTo>
                  <a:lnTo>
                    <a:pt x="112041" y="1118"/>
                  </a:lnTo>
                  <a:lnTo>
                    <a:pt x="103752" y="0"/>
                  </a:lnTo>
                  <a:lnTo>
                    <a:pt x="80893" y="438"/>
                  </a:lnTo>
                  <a:lnTo>
                    <a:pt x="56848" y="7294"/>
                  </a:lnTo>
                  <a:lnTo>
                    <a:pt x="45911" y="13042"/>
                  </a:lnTo>
                  <a:lnTo>
                    <a:pt x="43307" y="13617"/>
                  </a:lnTo>
                  <a:lnTo>
                    <a:pt x="41571" y="14847"/>
                  </a:lnTo>
                  <a:lnTo>
                    <a:pt x="40413" y="16516"/>
                  </a:lnTo>
                  <a:lnTo>
                    <a:pt x="39129" y="20625"/>
                  </a:lnTo>
                  <a:lnTo>
                    <a:pt x="38556" y="25275"/>
                  </a:lnTo>
                  <a:lnTo>
                    <a:pt x="42279" y="36697"/>
                  </a:lnTo>
                  <a:lnTo>
                    <a:pt x="45119" y="39548"/>
                  </a:lnTo>
                  <a:lnTo>
                    <a:pt x="78720" y="59235"/>
                  </a:lnTo>
                  <a:lnTo>
                    <a:pt x="113851" y="75619"/>
                  </a:lnTo>
                  <a:lnTo>
                    <a:pt x="123414" y="81607"/>
                  </a:lnTo>
                  <a:lnTo>
                    <a:pt x="132711" y="93652"/>
                  </a:lnTo>
                  <a:lnTo>
                    <a:pt x="135181" y="100064"/>
                  </a:lnTo>
                  <a:lnTo>
                    <a:pt x="136573" y="112479"/>
                  </a:lnTo>
                  <a:lnTo>
                    <a:pt x="134641" y="119721"/>
                  </a:lnTo>
                  <a:lnTo>
                    <a:pt x="126502" y="131268"/>
                  </a:lnTo>
                  <a:lnTo>
                    <a:pt x="115187" y="139127"/>
                  </a:lnTo>
                  <a:lnTo>
                    <a:pt x="97065" y="142775"/>
                  </a:lnTo>
                  <a:lnTo>
                    <a:pt x="69031" y="143159"/>
                  </a:lnTo>
                  <a:lnTo>
                    <a:pt x="35821" y="131286"/>
                  </a:lnTo>
                  <a:lnTo>
                    <a:pt x="14239" y="118867"/>
                  </a:lnTo>
                  <a:lnTo>
                    <a:pt x="5536" y="111276"/>
                  </a:lnTo>
                  <a:lnTo>
                    <a:pt x="2461" y="106204"/>
                  </a:lnTo>
                  <a:lnTo>
                    <a:pt x="0" y="9859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708"/>
            <p:cNvSpPr/>
            <p:nvPr/>
          </p:nvSpPr>
          <p:spPr>
            <a:xfrm>
              <a:off x="4756746" y="3108959"/>
              <a:ext cx="203873" cy="167642"/>
            </a:xfrm>
            <a:custGeom>
              <a:avLst/>
              <a:gdLst/>
              <a:ahLst/>
              <a:cxnLst/>
              <a:rect l="0" t="0" r="0" b="0"/>
              <a:pathLst>
                <a:path w="203873" h="167642">
                  <a:moveTo>
                    <a:pt x="120054" y="0"/>
                  </a:moveTo>
                  <a:lnTo>
                    <a:pt x="116008" y="0"/>
                  </a:lnTo>
                  <a:lnTo>
                    <a:pt x="111763" y="2258"/>
                  </a:lnTo>
                  <a:lnTo>
                    <a:pt x="107055" y="5236"/>
                  </a:lnTo>
                  <a:lnTo>
                    <a:pt x="90568" y="11352"/>
                  </a:lnTo>
                  <a:lnTo>
                    <a:pt x="57453" y="36111"/>
                  </a:lnTo>
                  <a:lnTo>
                    <a:pt x="39793" y="55008"/>
                  </a:lnTo>
                  <a:lnTo>
                    <a:pt x="19538" y="91659"/>
                  </a:lnTo>
                  <a:lnTo>
                    <a:pt x="4430" y="121963"/>
                  </a:lnTo>
                  <a:lnTo>
                    <a:pt x="0" y="140748"/>
                  </a:lnTo>
                  <a:lnTo>
                    <a:pt x="1220" y="149480"/>
                  </a:lnTo>
                  <a:lnTo>
                    <a:pt x="2732" y="152993"/>
                  </a:lnTo>
                  <a:lnTo>
                    <a:pt x="8925" y="159155"/>
                  </a:lnTo>
                  <a:lnTo>
                    <a:pt x="16476" y="163869"/>
                  </a:lnTo>
                  <a:lnTo>
                    <a:pt x="26334" y="166522"/>
                  </a:lnTo>
                  <a:lnTo>
                    <a:pt x="34939" y="167144"/>
                  </a:lnTo>
                  <a:lnTo>
                    <a:pt x="49302" y="163447"/>
                  </a:lnTo>
                  <a:lnTo>
                    <a:pt x="69326" y="153767"/>
                  </a:lnTo>
                  <a:lnTo>
                    <a:pt x="84515" y="140294"/>
                  </a:lnTo>
                  <a:lnTo>
                    <a:pt x="114129" y="104750"/>
                  </a:lnTo>
                  <a:lnTo>
                    <a:pt x="129768" y="78821"/>
                  </a:lnTo>
                  <a:lnTo>
                    <a:pt x="135049" y="60129"/>
                  </a:lnTo>
                  <a:lnTo>
                    <a:pt x="136823" y="57867"/>
                  </a:lnTo>
                  <a:lnTo>
                    <a:pt x="142558" y="53604"/>
                  </a:lnTo>
                  <a:lnTo>
                    <a:pt x="138762" y="57464"/>
                  </a:lnTo>
                  <a:lnTo>
                    <a:pt x="136835" y="61664"/>
                  </a:lnTo>
                  <a:lnTo>
                    <a:pt x="135384" y="93433"/>
                  </a:lnTo>
                  <a:lnTo>
                    <a:pt x="139365" y="110846"/>
                  </a:lnTo>
                  <a:lnTo>
                    <a:pt x="149142" y="131899"/>
                  </a:lnTo>
                  <a:lnTo>
                    <a:pt x="171021" y="160851"/>
                  </a:lnTo>
                  <a:lnTo>
                    <a:pt x="179677" y="164622"/>
                  </a:lnTo>
                  <a:lnTo>
                    <a:pt x="203872" y="1676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709"/>
            <p:cNvSpPr/>
            <p:nvPr/>
          </p:nvSpPr>
          <p:spPr>
            <a:xfrm>
              <a:off x="4628569" y="3124200"/>
              <a:ext cx="111072" cy="15241"/>
            </a:xfrm>
            <a:custGeom>
              <a:avLst/>
              <a:gdLst/>
              <a:ahLst/>
              <a:cxnLst/>
              <a:rect l="0" t="0" r="0" b="0"/>
              <a:pathLst>
                <a:path w="111072" h="15241">
                  <a:moveTo>
                    <a:pt x="4390" y="15240"/>
                  </a:moveTo>
                  <a:lnTo>
                    <a:pt x="0" y="15240"/>
                  </a:lnTo>
                  <a:lnTo>
                    <a:pt x="1875" y="15240"/>
                  </a:lnTo>
                  <a:lnTo>
                    <a:pt x="5529" y="12982"/>
                  </a:lnTo>
                  <a:lnTo>
                    <a:pt x="7689" y="11194"/>
                  </a:lnTo>
                  <a:lnTo>
                    <a:pt x="14606" y="9207"/>
                  </a:lnTo>
                  <a:lnTo>
                    <a:pt x="51006" y="5501"/>
                  </a:lnTo>
                  <a:lnTo>
                    <a:pt x="87481" y="723"/>
                  </a:lnTo>
                  <a:lnTo>
                    <a:pt x="11107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710"/>
            <p:cNvSpPr/>
            <p:nvPr/>
          </p:nvSpPr>
          <p:spPr>
            <a:xfrm>
              <a:off x="4686300" y="2979418"/>
              <a:ext cx="53341" cy="297003"/>
            </a:xfrm>
            <a:custGeom>
              <a:avLst/>
              <a:gdLst/>
              <a:ahLst/>
              <a:cxnLst/>
              <a:rect l="0" t="0" r="0" b="0"/>
              <a:pathLst>
                <a:path w="53341" h="297003">
                  <a:moveTo>
                    <a:pt x="53340" y="0"/>
                  </a:moveTo>
                  <a:lnTo>
                    <a:pt x="53340" y="10608"/>
                  </a:lnTo>
                  <a:lnTo>
                    <a:pt x="46425" y="47895"/>
                  </a:lnTo>
                  <a:lnTo>
                    <a:pt x="43600" y="84752"/>
                  </a:lnTo>
                  <a:lnTo>
                    <a:pt x="37472" y="116835"/>
                  </a:lnTo>
                  <a:lnTo>
                    <a:pt x="30293" y="153152"/>
                  </a:lnTo>
                  <a:lnTo>
                    <a:pt x="22804" y="190723"/>
                  </a:lnTo>
                  <a:lnTo>
                    <a:pt x="15223" y="226409"/>
                  </a:lnTo>
                  <a:lnTo>
                    <a:pt x="9121" y="260717"/>
                  </a:lnTo>
                  <a:lnTo>
                    <a:pt x="31" y="297002"/>
                  </a:lnTo>
                  <a:lnTo>
                    <a:pt x="0" y="2895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711"/>
            <p:cNvSpPr/>
            <p:nvPr/>
          </p:nvSpPr>
          <p:spPr>
            <a:xfrm>
              <a:off x="4427218" y="3125903"/>
              <a:ext cx="174340" cy="142346"/>
            </a:xfrm>
            <a:custGeom>
              <a:avLst/>
              <a:gdLst/>
              <a:ahLst/>
              <a:cxnLst/>
              <a:rect l="0" t="0" r="0" b="0"/>
              <a:pathLst>
                <a:path w="174340" h="142346">
                  <a:moveTo>
                    <a:pt x="0" y="66876"/>
                  </a:moveTo>
                  <a:lnTo>
                    <a:pt x="0" y="56269"/>
                  </a:lnTo>
                  <a:lnTo>
                    <a:pt x="4047" y="44918"/>
                  </a:lnTo>
                  <a:lnTo>
                    <a:pt x="15439" y="29229"/>
                  </a:lnTo>
                  <a:lnTo>
                    <a:pt x="29485" y="14660"/>
                  </a:lnTo>
                  <a:lnTo>
                    <a:pt x="41044" y="9802"/>
                  </a:lnTo>
                  <a:lnTo>
                    <a:pt x="76588" y="1191"/>
                  </a:lnTo>
                  <a:lnTo>
                    <a:pt x="98330" y="0"/>
                  </a:lnTo>
                  <a:lnTo>
                    <a:pt x="130615" y="9014"/>
                  </a:lnTo>
                  <a:lnTo>
                    <a:pt x="154150" y="19573"/>
                  </a:lnTo>
                  <a:lnTo>
                    <a:pt x="164750" y="27790"/>
                  </a:lnTo>
                  <a:lnTo>
                    <a:pt x="170590" y="39345"/>
                  </a:lnTo>
                  <a:lnTo>
                    <a:pt x="174339" y="63413"/>
                  </a:lnTo>
                  <a:lnTo>
                    <a:pt x="170942" y="83348"/>
                  </a:lnTo>
                  <a:lnTo>
                    <a:pt x="160529" y="101295"/>
                  </a:lnTo>
                  <a:lnTo>
                    <a:pt x="136603" y="121685"/>
                  </a:lnTo>
                  <a:lnTo>
                    <a:pt x="105437" y="137521"/>
                  </a:lnTo>
                  <a:lnTo>
                    <a:pt x="76707" y="142345"/>
                  </a:lnTo>
                  <a:lnTo>
                    <a:pt x="66265" y="141904"/>
                  </a:lnTo>
                  <a:lnTo>
                    <a:pt x="51714" y="136897"/>
                  </a:lnTo>
                  <a:lnTo>
                    <a:pt x="36016" y="125152"/>
                  </a:lnTo>
                  <a:lnTo>
                    <a:pt x="32941" y="120151"/>
                  </a:lnTo>
                  <a:lnTo>
                    <a:pt x="30482" y="11259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712"/>
            <p:cNvSpPr/>
            <p:nvPr/>
          </p:nvSpPr>
          <p:spPr>
            <a:xfrm>
              <a:off x="4375136" y="3200400"/>
              <a:ext cx="67324" cy="251460"/>
            </a:xfrm>
            <a:custGeom>
              <a:avLst/>
              <a:gdLst/>
              <a:ahLst/>
              <a:cxnLst/>
              <a:rect l="0" t="0" r="0" b="0"/>
              <a:pathLst>
                <a:path w="67324" h="251460">
                  <a:moveTo>
                    <a:pt x="67323" y="0"/>
                  </a:moveTo>
                  <a:lnTo>
                    <a:pt x="63277" y="4044"/>
                  </a:lnTo>
                  <a:lnTo>
                    <a:pt x="61292" y="10546"/>
                  </a:lnTo>
                  <a:lnTo>
                    <a:pt x="53811" y="46645"/>
                  </a:lnTo>
                  <a:lnTo>
                    <a:pt x="48380" y="80428"/>
                  </a:lnTo>
                  <a:lnTo>
                    <a:pt x="41578" y="113765"/>
                  </a:lnTo>
                  <a:lnTo>
                    <a:pt x="34201" y="146408"/>
                  </a:lnTo>
                  <a:lnTo>
                    <a:pt x="26653" y="177529"/>
                  </a:lnTo>
                  <a:lnTo>
                    <a:pt x="20908" y="211456"/>
                  </a:lnTo>
                  <a:lnTo>
                    <a:pt x="629" y="248927"/>
                  </a:lnTo>
                  <a:lnTo>
                    <a:pt x="0" y="249771"/>
                  </a:lnTo>
                  <a:lnTo>
                    <a:pt x="427" y="250333"/>
                  </a:lnTo>
                  <a:lnTo>
                    <a:pt x="6364" y="2514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713"/>
            <p:cNvSpPr/>
            <p:nvPr/>
          </p:nvSpPr>
          <p:spPr>
            <a:xfrm>
              <a:off x="4373879" y="3055618"/>
              <a:ext cx="7622" cy="1"/>
            </a:xfrm>
            <a:custGeom>
              <a:avLst/>
              <a:gdLst/>
              <a:ahLst/>
              <a:cxnLst/>
              <a:rect l="0" t="0" r="0" b="0"/>
              <a:pathLst>
                <a:path w="7622" h="1">
                  <a:moveTo>
                    <a:pt x="7621" y="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714"/>
            <p:cNvSpPr/>
            <p:nvPr/>
          </p:nvSpPr>
          <p:spPr>
            <a:xfrm>
              <a:off x="4297679" y="3169918"/>
              <a:ext cx="38101" cy="121923"/>
            </a:xfrm>
            <a:custGeom>
              <a:avLst/>
              <a:gdLst/>
              <a:ahLst/>
              <a:cxnLst/>
              <a:rect l="0" t="0" r="0" b="0"/>
              <a:pathLst>
                <a:path w="38101" h="121923">
                  <a:moveTo>
                    <a:pt x="38100" y="0"/>
                  </a:moveTo>
                  <a:lnTo>
                    <a:pt x="34055" y="4046"/>
                  </a:lnTo>
                  <a:lnTo>
                    <a:pt x="32069" y="10547"/>
                  </a:lnTo>
                  <a:lnTo>
                    <a:pt x="30340" y="18235"/>
                  </a:lnTo>
                  <a:lnTo>
                    <a:pt x="17544" y="51934"/>
                  </a:lnTo>
                  <a:lnTo>
                    <a:pt x="9832" y="77679"/>
                  </a:lnTo>
                  <a:lnTo>
                    <a:pt x="6017" y="97241"/>
                  </a:lnTo>
                  <a:lnTo>
                    <a:pt x="0" y="12192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715"/>
            <p:cNvSpPr/>
            <p:nvPr/>
          </p:nvSpPr>
          <p:spPr>
            <a:xfrm>
              <a:off x="4183379" y="3101340"/>
              <a:ext cx="83822" cy="144728"/>
            </a:xfrm>
            <a:custGeom>
              <a:avLst/>
              <a:gdLst/>
              <a:ahLst/>
              <a:cxnLst/>
              <a:rect l="0" t="0" r="0" b="0"/>
              <a:pathLst>
                <a:path w="83822" h="144728">
                  <a:moveTo>
                    <a:pt x="15239" y="30478"/>
                  </a:moveTo>
                  <a:lnTo>
                    <a:pt x="15239" y="34524"/>
                  </a:lnTo>
                  <a:lnTo>
                    <a:pt x="12983" y="38767"/>
                  </a:lnTo>
                  <a:lnTo>
                    <a:pt x="11194" y="41086"/>
                  </a:lnTo>
                  <a:lnTo>
                    <a:pt x="8327" y="62207"/>
                  </a:lnTo>
                  <a:lnTo>
                    <a:pt x="2446" y="99103"/>
                  </a:lnTo>
                  <a:lnTo>
                    <a:pt x="143" y="134756"/>
                  </a:lnTo>
                  <a:lnTo>
                    <a:pt x="0" y="144727"/>
                  </a:lnTo>
                  <a:lnTo>
                    <a:pt x="0" y="111470"/>
                  </a:lnTo>
                  <a:lnTo>
                    <a:pt x="6560" y="78937"/>
                  </a:lnTo>
                  <a:lnTo>
                    <a:pt x="18133" y="41716"/>
                  </a:lnTo>
                  <a:lnTo>
                    <a:pt x="25505" y="29763"/>
                  </a:lnTo>
                  <a:lnTo>
                    <a:pt x="55130" y="7690"/>
                  </a:lnTo>
                  <a:lnTo>
                    <a:pt x="66853" y="2279"/>
                  </a:lnTo>
                  <a:lnTo>
                    <a:pt x="8382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716"/>
            <p:cNvSpPr/>
            <p:nvPr/>
          </p:nvSpPr>
          <p:spPr>
            <a:xfrm>
              <a:off x="4001363" y="3078479"/>
              <a:ext cx="98197" cy="182881"/>
            </a:xfrm>
            <a:custGeom>
              <a:avLst/>
              <a:gdLst/>
              <a:ahLst/>
              <a:cxnLst/>
              <a:rect l="0" t="0" r="0" b="0"/>
              <a:pathLst>
                <a:path w="98197" h="182881">
                  <a:moveTo>
                    <a:pt x="98196" y="0"/>
                  </a:moveTo>
                  <a:lnTo>
                    <a:pt x="83546" y="0"/>
                  </a:lnTo>
                  <a:lnTo>
                    <a:pt x="74469" y="4515"/>
                  </a:lnTo>
                  <a:lnTo>
                    <a:pt x="41577" y="34748"/>
                  </a:lnTo>
                  <a:lnTo>
                    <a:pt x="16818" y="69143"/>
                  </a:lnTo>
                  <a:lnTo>
                    <a:pt x="5693" y="91606"/>
                  </a:lnTo>
                  <a:lnTo>
                    <a:pt x="0" y="127304"/>
                  </a:lnTo>
                  <a:lnTo>
                    <a:pt x="97" y="154646"/>
                  </a:lnTo>
                  <a:lnTo>
                    <a:pt x="3232" y="164969"/>
                  </a:lnTo>
                  <a:lnTo>
                    <a:pt x="9706" y="172945"/>
                  </a:lnTo>
                  <a:lnTo>
                    <a:pt x="18226" y="178464"/>
                  </a:lnTo>
                  <a:lnTo>
                    <a:pt x="33391" y="181572"/>
                  </a:lnTo>
                  <a:lnTo>
                    <a:pt x="68738" y="182766"/>
                  </a:lnTo>
                  <a:lnTo>
                    <a:pt x="82955" y="1828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717"/>
            <p:cNvSpPr/>
            <p:nvPr/>
          </p:nvSpPr>
          <p:spPr>
            <a:xfrm>
              <a:off x="3760482" y="3070859"/>
              <a:ext cx="162148" cy="190359"/>
            </a:xfrm>
            <a:custGeom>
              <a:avLst/>
              <a:gdLst/>
              <a:ahLst/>
              <a:cxnLst/>
              <a:rect l="0" t="0" r="0" b="0"/>
              <a:pathLst>
                <a:path w="162148" h="190359">
                  <a:moveTo>
                    <a:pt x="102858" y="0"/>
                  </a:moveTo>
                  <a:lnTo>
                    <a:pt x="84946" y="0"/>
                  </a:lnTo>
                  <a:lnTo>
                    <a:pt x="49314" y="15439"/>
                  </a:lnTo>
                  <a:lnTo>
                    <a:pt x="39267" y="19562"/>
                  </a:lnTo>
                  <a:lnTo>
                    <a:pt x="13946" y="26470"/>
                  </a:lnTo>
                  <a:lnTo>
                    <a:pt x="8308" y="30955"/>
                  </a:lnTo>
                  <a:lnTo>
                    <a:pt x="6805" y="33337"/>
                  </a:lnTo>
                  <a:lnTo>
                    <a:pt x="4954" y="34925"/>
                  </a:lnTo>
                  <a:lnTo>
                    <a:pt x="643" y="36688"/>
                  </a:lnTo>
                  <a:lnTo>
                    <a:pt x="0" y="38006"/>
                  </a:lnTo>
                  <a:lnTo>
                    <a:pt x="419" y="39730"/>
                  </a:lnTo>
                  <a:lnTo>
                    <a:pt x="1546" y="41728"/>
                  </a:lnTo>
                  <a:lnTo>
                    <a:pt x="3142" y="43059"/>
                  </a:lnTo>
                  <a:lnTo>
                    <a:pt x="23592" y="50724"/>
                  </a:lnTo>
                  <a:lnTo>
                    <a:pt x="60766" y="59193"/>
                  </a:lnTo>
                  <a:lnTo>
                    <a:pt x="85211" y="67116"/>
                  </a:lnTo>
                  <a:lnTo>
                    <a:pt x="118950" y="85332"/>
                  </a:lnTo>
                  <a:lnTo>
                    <a:pt x="137164" y="97721"/>
                  </a:lnTo>
                  <a:lnTo>
                    <a:pt x="152407" y="117078"/>
                  </a:lnTo>
                  <a:lnTo>
                    <a:pt x="160060" y="132150"/>
                  </a:lnTo>
                  <a:lnTo>
                    <a:pt x="162147" y="142272"/>
                  </a:lnTo>
                  <a:lnTo>
                    <a:pt x="160817" y="150156"/>
                  </a:lnTo>
                  <a:lnTo>
                    <a:pt x="158250" y="157330"/>
                  </a:lnTo>
                  <a:lnTo>
                    <a:pt x="157109" y="166162"/>
                  </a:lnTo>
                  <a:lnTo>
                    <a:pt x="155113" y="170042"/>
                  </a:lnTo>
                  <a:lnTo>
                    <a:pt x="148377" y="176609"/>
                  </a:lnTo>
                  <a:lnTo>
                    <a:pt x="135065" y="185067"/>
                  </a:lnTo>
                  <a:lnTo>
                    <a:pt x="120397" y="188890"/>
                  </a:lnTo>
                  <a:lnTo>
                    <a:pt x="90136" y="190358"/>
                  </a:lnTo>
                  <a:lnTo>
                    <a:pt x="63721" y="183926"/>
                  </a:lnTo>
                  <a:lnTo>
                    <a:pt x="61526" y="182731"/>
                  </a:lnTo>
                  <a:lnTo>
                    <a:pt x="60063" y="181087"/>
                  </a:lnTo>
                  <a:lnTo>
                    <a:pt x="59087" y="179144"/>
                  </a:lnTo>
                  <a:lnTo>
                    <a:pt x="57591" y="177850"/>
                  </a:lnTo>
                  <a:lnTo>
                    <a:pt x="49518" y="1752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718"/>
            <p:cNvSpPr/>
            <p:nvPr/>
          </p:nvSpPr>
          <p:spPr>
            <a:xfrm>
              <a:off x="3240515" y="3057400"/>
              <a:ext cx="424249" cy="214809"/>
            </a:xfrm>
            <a:custGeom>
              <a:avLst/>
              <a:gdLst/>
              <a:ahLst/>
              <a:cxnLst/>
              <a:rect l="0" t="0" r="0" b="0"/>
              <a:pathLst>
                <a:path w="424249" h="214809">
                  <a:moveTo>
                    <a:pt x="173244" y="51559"/>
                  </a:moveTo>
                  <a:lnTo>
                    <a:pt x="173244" y="47513"/>
                  </a:lnTo>
                  <a:lnTo>
                    <a:pt x="172397" y="46321"/>
                  </a:lnTo>
                  <a:lnTo>
                    <a:pt x="170986" y="45528"/>
                  </a:lnTo>
                  <a:lnTo>
                    <a:pt x="162638" y="44252"/>
                  </a:lnTo>
                  <a:lnTo>
                    <a:pt x="137200" y="54573"/>
                  </a:lnTo>
                  <a:lnTo>
                    <a:pt x="116421" y="66045"/>
                  </a:lnTo>
                  <a:lnTo>
                    <a:pt x="81346" y="94139"/>
                  </a:lnTo>
                  <a:lnTo>
                    <a:pt x="46844" y="126260"/>
                  </a:lnTo>
                  <a:lnTo>
                    <a:pt x="16512" y="161617"/>
                  </a:lnTo>
                  <a:lnTo>
                    <a:pt x="2521" y="187693"/>
                  </a:lnTo>
                  <a:lnTo>
                    <a:pt x="0" y="196166"/>
                  </a:lnTo>
                  <a:lnTo>
                    <a:pt x="175" y="199610"/>
                  </a:lnTo>
                  <a:lnTo>
                    <a:pt x="2628" y="205695"/>
                  </a:lnTo>
                  <a:lnTo>
                    <a:pt x="8768" y="213880"/>
                  </a:lnTo>
                  <a:lnTo>
                    <a:pt x="11946" y="214808"/>
                  </a:lnTo>
                  <a:lnTo>
                    <a:pt x="38958" y="211128"/>
                  </a:lnTo>
                  <a:lnTo>
                    <a:pt x="48933" y="207710"/>
                  </a:lnTo>
                  <a:lnTo>
                    <a:pt x="56753" y="201111"/>
                  </a:lnTo>
                  <a:lnTo>
                    <a:pt x="63896" y="193380"/>
                  </a:lnTo>
                  <a:lnTo>
                    <a:pt x="82281" y="177002"/>
                  </a:lnTo>
                  <a:lnTo>
                    <a:pt x="104037" y="143308"/>
                  </a:lnTo>
                  <a:lnTo>
                    <a:pt x="119850" y="106515"/>
                  </a:lnTo>
                  <a:lnTo>
                    <a:pt x="126008" y="88943"/>
                  </a:lnTo>
                  <a:lnTo>
                    <a:pt x="127075" y="80040"/>
                  </a:lnTo>
                  <a:lnTo>
                    <a:pt x="128072" y="78167"/>
                  </a:lnTo>
                  <a:lnTo>
                    <a:pt x="129583" y="76917"/>
                  </a:lnTo>
                  <a:lnTo>
                    <a:pt x="134046" y="74913"/>
                  </a:lnTo>
                  <a:lnTo>
                    <a:pt x="129690" y="80599"/>
                  </a:lnTo>
                  <a:lnTo>
                    <a:pt x="128165" y="88292"/>
                  </a:lnTo>
                  <a:lnTo>
                    <a:pt x="127580" y="121469"/>
                  </a:lnTo>
                  <a:lnTo>
                    <a:pt x="127532" y="158413"/>
                  </a:lnTo>
                  <a:lnTo>
                    <a:pt x="134085" y="193369"/>
                  </a:lnTo>
                  <a:lnTo>
                    <a:pt x="136131" y="196899"/>
                  </a:lnTo>
                  <a:lnTo>
                    <a:pt x="139189" y="199253"/>
                  </a:lnTo>
                  <a:lnTo>
                    <a:pt x="149324" y="202564"/>
                  </a:lnTo>
                  <a:lnTo>
                    <a:pt x="164381" y="203683"/>
                  </a:lnTo>
                  <a:lnTo>
                    <a:pt x="171563" y="201578"/>
                  </a:lnTo>
                  <a:lnTo>
                    <a:pt x="201531" y="181994"/>
                  </a:lnTo>
                  <a:lnTo>
                    <a:pt x="231695" y="148969"/>
                  </a:lnTo>
                  <a:lnTo>
                    <a:pt x="254811" y="112302"/>
                  </a:lnTo>
                  <a:lnTo>
                    <a:pt x="268620" y="75238"/>
                  </a:lnTo>
                  <a:lnTo>
                    <a:pt x="273834" y="54480"/>
                  </a:lnTo>
                  <a:lnTo>
                    <a:pt x="281647" y="42606"/>
                  </a:lnTo>
                  <a:lnTo>
                    <a:pt x="283612" y="40510"/>
                  </a:lnTo>
                  <a:lnTo>
                    <a:pt x="284924" y="39960"/>
                  </a:lnTo>
                  <a:lnTo>
                    <a:pt x="285798" y="40439"/>
                  </a:lnTo>
                  <a:lnTo>
                    <a:pt x="287199" y="43247"/>
                  </a:lnTo>
                  <a:lnTo>
                    <a:pt x="286677" y="70740"/>
                  </a:lnTo>
                  <a:lnTo>
                    <a:pt x="280980" y="105417"/>
                  </a:lnTo>
                  <a:lnTo>
                    <a:pt x="280063" y="143068"/>
                  </a:lnTo>
                  <a:lnTo>
                    <a:pt x="277707" y="163621"/>
                  </a:lnTo>
                  <a:lnTo>
                    <a:pt x="270521" y="193886"/>
                  </a:lnTo>
                  <a:lnTo>
                    <a:pt x="265026" y="203369"/>
                  </a:lnTo>
                  <a:lnTo>
                    <a:pt x="264786" y="199739"/>
                  </a:lnTo>
                  <a:lnTo>
                    <a:pt x="266987" y="195592"/>
                  </a:lnTo>
                  <a:lnTo>
                    <a:pt x="270788" y="189233"/>
                  </a:lnTo>
                  <a:lnTo>
                    <a:pt x="282599" y="157304"/>
                  </a:lnTo>
                  <a:lnTo>
                    <a:pt x="293497" y="126728"/>
                  </a:lnTo>
                  <a:lnTo>
                    <a:pt x="308821" y="88954"/>
                  </a:lnTo>
                  <a:lnTo>
                    <a:pt x="324296" y="52924"/>
                  </a:lnTo>
                  <a:lnTo>
                    <a:pt x="343660" y="23041"/>
                  </a:lnTo>
                  <a:lnTo>
                    <a:pt x="363790" y="7230"/>
                  </a:lnTo>
                  <a:lnTo>
                    <a:pt x="376740" y="890"/>
                  </a:lnTo>
                  <a:lnTo>
                    <a:pt x="380029" y="0"/>
                  </a:lnTo>
                  <a:lnTo>
                    <a:pt x="388196" y="1267"/>
                  </a:lnTo>
                  <a:lnTo>
                    <a:pt x="392746" y="2791"/>
                  </a:lnTo>
                  <a:lnTo>
                    <a:pt x="400058" y="9000"/>
                  </a:lnTo>
                  <a:lnTo>
                    <a:pt x="416928" y="32823"/>
                  </a:lnTo>
                  <a:lnTo>
                    <a:pt x="421247" y="45771"/>
                  </a:lnTo>
                  <a:lnTo>
                    <a:pt x="424248" y="82281"/>
                  </a:lnTo>
                  <a:lnTo>
                    <a:pt x="418612" y="120170"/>
                  </a:lnTo>
                  <a:lnTo>
                    <a:pt x="412048" y="157397"/>
                  </a:lnTo>
                  <a:lnTo>
                    <a:pt x="409473" y="195096"/>
                  </a:lnTo>
                  <a:lnTo>
                    <a:pt x="409464" y="1963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719"/>
            <p:cNvSpPr/>
            <p:nvPr/>
          </p:nvSpPr>
          <p:spPr>
            <a:xfrm>
              <a:off x="2880359" y="3078479"/>
              <a:ext cx="381001" cy="209720"/>
            </a:xfrm>
            <a:custGeom>
              <a:avLst/>
              <a:gdLst/>
              <a:ahLst/>
              <a:cxnLst/>
              <a:rect l="0" t="0" r="0" b="0"/>
              <a:pathLst>
                <a:path w="381001" h="209720">
                  <a:moveTo>
                    <a:pt x="0" y="68580"/>
                  </a:moveTo>
                  <a:lnTo>
                    <a:pt x="30047" y="68580"/>
                  </a:lnTo>
                  <a:lnTo>
                    <a:pt x="66959" y="68580"/>
                  </a:lnTo>
                  <a:lnTo>
                    <a:pt x="97639" y="67733"/>
                  </a:lnTo>
                  <a:lnTo>
                    <a:pt x="132317" y="63342"/>
                  </a:lnTo>
                  <a:lnTo>
                    <a:pt x="164417" y="60820"/>
                  </a:lnTo>
                  <a:lnTo>
                    <a:pt x="194530" y="55932"/>
                  </a:lnTo>
                  <a:lnTo>
                    <a:pt x="231702" y="49637"/>
                  </a:lnTo>
                  <a:lnTo>
                    <a:pt x="268742" y="45821"/>
                  </a:lnTo>
                  <a:lnTo>
                    <a:pt x="272667" y="45750"/>
                  </a:lnTo>
                  <a:lnTo>
                    <a:pt x="273219" y="46586"/>
                  </a:lnTo>
                  <a:lnTo>
                    <a:pt x="274102" y="54013"/>
                  </a:lnTo>
                  <a:lnTo>
                    <a:pt x="273465" y="91921"/>
                  </a:lnTo>
                  <a:lnTo>
                    <a:pt x="267757" y="123155"/>
                  </a:lnTo>
                  <a:lnTo>
                    <a:pt x="260808" y="160183"/>
                  </a:lnTo>
                  <a:lnTo>
                    <a:pt x="259231" y="195207"/>
                  </a:lnTo>
                  <a:lnTo>
                    <a:pt x="259181" y="198719"/>
                  </a:lnTo>
                  <a:lnTo>
                    <a:pt x="258300" y="201059"/>
                  </a:lnTo>
                  <a:lnTo>
                    <a:pt x="256867" y="202619"/>
                  </a:lnTo>
                  <a:lnTo>
                    <a:pt x="255065" y="203659"/>
                  </a:lnTo>
                  <a:lnTo>
                    <a:pt x="253864" y="205200"/>
                  </a:lnTo>
                  <a:lnTo>
                    <a:pt x="252173" y="209719"/>
                  </a:lnTo>
                  <a:lnTo>
                    <a:pt x="251935" y="209240"/>
                  </a:lnTo>
                  <a:lnTo>
                    <a:pt x="251465" y="173703"/>
                  </a:lnTo>
                  <a:lnTo>
                    <a:pt x="253719" y="144472"/>
                  </a:lnTo>
                  <a:lnTo>
                    <a:pt x="262067" y="110194"/>
                  </a:lnTo>
                  <a:lnTo>
                    <a:pt x="272715" y="76895"/>
                  </a:lnTo>
                  <a:lnTo>
                    <a:pt x="290247" y="48115"/>
                  </a:lnTo>
                  <a:lnTo>
                    <a:pt x="315050" y="21482"/>
                  </a:lnTo>
                  <a:lnTo>
                    <a:pt x="340371" y="5568"/>
                  </a:lnTo>
                  <a:lnTo>
                    <a:pt x="359835" y="1100"/>
                  </a:lnTo>
                  <a:lnTo>
                    <a:pt x="3810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720"/>
            <p:cNvSpPr/>
            <p:nvPr/>
          </p:nvSpPr>
          <p:spPr>
            <a:xfrm>
              <a:off x="2941988" y="2956559"/>
              <a:ext cx="52672" cy="342901"/>
            </a:xfrm>
            <a:custGeom>
              <a:avLst/>
              <a:gdLst/>
              <a:ahLst/>
              <a:cxnLst/>
              <a:rect l="0" t="0" r="0" b="0"/>
              <a:pathLst>
                <a:path w="52672" h="342901">
                  <a:moveTo>
                    <a:pt x="52671" y="0"/>
                  </a:moveTo>
                  <a:lnTo>
                    <a:pt x="51824" y="22101"/>
                  </a:lnTo>
                  <a:lnTo>
                    <a:pt x="46111" y="58288"/>
                  </a:lnTo>
                  <a:lnTo>
                    <a:pt x="41320" y="91118"/>
                  </a:lnTo>
                  <a:lnTo>
                    <a:pt x="34539" y="127657"/>
                  </a:lnTo>
                  <a:lnTo>
                    <a:pt x="29655" y="154949"/>
                  </a:lnTo>
                  <a:lnTo>
                    <a:pt x="24661" y="183167"/>
                  </a:lnTo>
                  <a:lnTo>
                    <a:pt x="19619" y="209819"/>
                  </a:lnTo>
                  <a:lnTo>
                    <a:pt x="12022" y="244577"/>
                  </a:lnTo>
                  <a:lnTo>
                    <a:pt x="4409" y="276327"/>
                  </a:lnTo>
                  <a:lnTo>
                    <a:pt x="0" y="311012"/>
                  </a:lnTo>
                  <a:lnTo>
                    <a:pt x="475" y="321107"/>
                  </a:lnTo>
                  <a:lnTo>
                    <a:pt x="6649" y="341238"/>
                  </a:lnTo>
                  <a:lnTo>
                    <a:pt x="7597" y="341793"/>
                  </a:lnTo>
                  <a:lnTo>
                    <a:pt x="14571" y="3429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721"/>
            <p:cNvSpPr/>
            <p:nvPr/>
          </p:nvSpPr>
          <p:spPr>
            <a:xfrm>
              <a:off x="2392678" y="3117067"/>
              <a:ext cx="182387" cy="228113"/>
            </a:xfrm>
            <a:custGeom>
              <a:avLst/>
              <a:gdLst/>
              <a:ahLst/>
              <a:cxnLst/>
              <a:rect l="0" t="0" r="0" b="0"/>
              <a:pathLst>
                <a:path w="182387" h="228113">
                  <a:moveTo>
                    <a:pt x="0" y="83333"/>
                  </a:moveTo>
                  <a:lnTo>
                    <a:pt x="0" y="89893"/>
                  </a:lnTo>
                  <a:lnTo>
                    <a:pt x="17914" y="108836"/>
                  </a:lnTo>
                  <a:lnTo>
                    <a:pt x="25177" y="111601"/>
                  </a:lnTo>
                  <a:lnTo>
                    <a:pt x="62601" y="120243"/>
                  </a:lnTo>
                  <a:lnTo>
                    <a:pt x="100264" y="114766"/>
                  </a:lnTo>
                  <a:lnTo>
                    <a:pt x="138326" y="103289"/>
                  </a:lnTo>
                  <a:lnTo>
                    <a:pt x="156321" y="91879"/>
                  </a:lnTo>
                  <a:lnTo>
                    <a:pt x="168332" y="77774"/>
                  </a:lnTo>
                  <a:lnTo>
                    <a:pt x="179129" y="52600"/>
                  </a:lnTo>
                  <a:lnTo>
                    <a:pt x="182386" y="25214"/>
                  </a:lnTo>
                  <a:lnTo>
                    <a:pt x="180404" y="17144"/>
                  </a:lnTo>
                  <a:lnTo>
                    <a:pt x="178690" y="13807"/>
                  </a:lnTo>
                  <a:lnTo>
                    <a:pt x="172270" y="7841"/>
                  </a:lnTo>
                  <a:lnTo>
                    <a:pt x="163772" y="3214"/>
                  </a:lnTo>
                  <a:lnTo>
                    <a:pt x="139525" y="0"/>
                  </a:lnTo>
                  <a:lnTo>
                    <a:pt x="120363" y="3702"/>
                  </a:lnTo>
                  <a:lnTo>
                    <a:pt x="102644" y="14206"/>
                  </a:lnTo>
                  <a:lnTo>
                    <a:pt x="76339" y="40132"/>
                  </a:lnTo>
                  <a:lnTo>
                    <a:pt x="55908" y="68590"/>
                  </a:lnTo>
                  <a:lnTo>
                    <a:pt x="50249" y="85811"/>
                  </a:lnTo>
                  <a:lnTo>
                    <a:pt x="46615" y="120417"/>
                  </a:lnTo>
                  <a:lnTo>
                    <a:pt x="45986" y="143992"/>
                  </a:lnTo>
                  <a:lnTo>
                    <a:pt x="50355" y="157140"/>
                  </a:lnTo>
                  <a:lnTo>
                    <a:pt x="72577" y="189855"/>
                  </a:lnTo>
                  <a:lnTo>
                    <a:pt x="85598" y="201512"/>
                  </a:lnTo>
                  <a:lnTo>
                    <a:pt x="120736" y="216712"/>
                  </a:lnTo>
                  <a:lnTo>
                    <a:pt x="160022" y="22811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722"/>
            <p:cNvSpPr/>
            <p:nvPr/>
          </p:nvSpPr>
          <p:spPr>
            <a:xfrm>
              <a:off x="2096427" y="3124200"/>
              <a:ext cx="179932" cy="205595"/>
            </a:xfrm>
            <a:custGeom>
              <a:avLst/>
              <a:gdLst/>
              <a:ahLst/>
              <a:cxnLst/>
              <a:rect l="0" t="0" r="0" b="0"/>
              <a:pathLst>
                <a:path w="179932" h="205595">
                  <a:moveTo>
                    <a:pt x="128612" y="0"/>
                  </a:moveTo>
                  <a:lnTo>
                    <a:pt x="95207" y="846"/>
                  </a:lnTo>
                  <a:lnTo>
                    <a:pt x="58994" y="12997"/>
                  </a:lnTo>
                  <a:lnTo>
                    <a:pt x="25840" y="25438"/>
                  </a:lnTo>
                  <a:lnTo>
                    <a:pt x="6115" y="35567"/>
                  </a:lnTo>
                  <a:lnTo>
                    <a:pt x="2203" y="40643"/>
                  </a:lnTo>
                  <a:lnTo>
                    <a:pt x="0" y="48261"/>
                  </a:lnTo>
                  <a:lnTo>
                    <a:pt x="538" y="50800"/>
                  </a:lnTo>
                  <a:lnTo>
                    <a:pt x="5339" y="58420"/>
                  </a:lnTo>
                  <a:lnTo>
                    <a:pt x="9759" y="63500"/>
                  </a:lnTo>
                  <a:lnTo>
                    <a:pt x="19062" y="66321"/>
                  </a:lnTo>
                  <a:lnTo>
                    <a:pt x="53884" y="74366"/>
                  </a:lnTo>
                  <a:lnTo>
                    <a:pt x="89046" y="83959"/>
                  </a:lnTo>
                  <a:lnTo>
                    <a:pt x="124748" y="98051"/>
                  </a:lnTo>
                  <a:lnTo>
                    <a:pt x="157915" y="116090"/>
                  </a:lnTo>
                  <a:lnTo>
                    <a:pt x="171726" y="130069"/>
                  </a:lnTo>
                  <a:lnTo>
                    <a:pt x="177407" y="139936"/>
                  </a:lnTo>
                  <a:lnTo>
                    <a:pt x="179931" y="149964"/>
                  </a:lnTo>
                  <a:lnTo>
                    <a:pt x="178796" y="160065"/>
                  </a:lnTo>
                  <a:lnTo>
                    <a:pt x="174622" y="170200"/>
                  </a:lnTo>
                  <a:lnTo>
                    <a:pt x="167123" y="180349"/>
                  </a:lnTo>
                  <a:lnTo>
                    <a:pt x="132024" y="200214"/>
                  </a:lnTo>
                  <a:lnTo>
                    <a:pt x="104920" y="204647"/>
                  </a:lnTo>
                  <a:lnTo>
                    <a:pt x="71587" y="205594"/>
                  </a:lnTo>
                  <a:lnTo>
                    <a:pt x="55366" y="201652"/>
                  </a:lnTo>
                  <a:lnTo>
                    <a:pt x="20463" y="183777"/>
                  </a:lnTo>
                  <a:lnTo>
                    <a:pt x="6693" y="1752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723"/>
            <p:cNvSpPr/>
            <p:nvPr/>
          </p:nvSpPr>
          <p:spPr>
            <a:xfrm>
              <a:off x="1653539" y="3108959"/>
              <a:ext cx="396240" cy="204056"/>
            </a:xfrm>
            <a:custGeom>
              <a:avLst/>
              <a:gdLst/>
              <a:ahLst/>
              <a:cxnLst/>
              <a:rect l="0" t="0" r="0" b="0"/>
              <a:pathLst>
                <a:path w="396240" h="204056">
                  <a:moveTo>
                    <a:pt x="0" y="106681"/>
                  </a:moveTo>
                  <a:lnTo>
                    <a:pt x="0" y="110726"/>
                  </a:lnTo>
                  <a:lnTo>
                    <a:pt x="847" y="111918"/>
                  </a:lnTo>
                  <a:lnTo>
                    <a:pt x="2257" y="112712"/>
                  </a:lnTo>
                  <a:lnTo>
                    <a:pt x="26491" y="118629"/>
                  </a:lnTo>
                  <a:lnTo>
                    <a:pt x="61212" y="113945"/>
                  </a:lnTo>
                  <a:lnTo>
                    <a:pt x="78908" y="107515"/>
                  </a:lnTo>
                  <a:lnTo>
                    <a:pt x="98169" y="95263"/>
                  </a:lnTo>
                  <a:lnTo>
                    <a:pt x="127602" y="60887"/>
                  </a:lnTo>
                  <a:lnTo>
                    <a:pt x="139318" y="40626"/>
                  </a:lnTo>
                  <a:lnTo>
                    <a:pt x="140292" y="35551"/>
                  </a:lnTo>
                  <a:lnTo>
                    <a:pt x="137740" y="14204"/>
                  </a:lnTo>
                  <a:lnTo>
                    <a:pt x="135853" y="12010"/>
                  </a:lnTo>
                  <a:lnTo>
                    <a:pt x="129241" y="9570"/>
                  </a:lnTo>
                  <a:lnTo>
                    <a:pt x="115998" y="8198"/>
                  </a:lnTo>
                  <a:lnTo>
                    <a:pt x="101350" y="11836"/>
                  </a:lnTo>
                  <a:lnTo>
                    <a:pt x="81231" y="26735"/>
                  </a:lnTo>
                  <a:lnTo>
                    <a:pt x="55873" y="55020"/>
                  </a:lnTo>
                  <a:lnTo>
                    <a:pt x="41642" y="84998"/>
                  </a:lnTo>
                  <a:lnTo>
                    <a:pt x="32935" y="120396"/>
                  </a:lnTo>
                  <a:lnTo>
                    <a:pt x="32418" y="136483"/>
                  </a:lnTo>
                  <a:lnTo>
                    <a:pt x="36887" y="158126"/>
                  </a:lnTo>
                  <a:lnTo>
                    <a:pt x="44419" y="171500"/>
                  </a:lnTo>
                  <a:lnTo>
                    <a:pt x="52479" y="180927"/>
                  </a:lnTo>
                  <a:lnTo>
                    <a:pt x="63965" y="186246"/>
                  </a:lnTo>
                  <a:lnTo>
                    <a:pt x="92033" y="189659"/>
                  </a:lnTo>
                  <a:lnTo>
                    <a:pt x="129619" y="182100"/>
                  </a:lnTo>
                  <a:lnTo>
                    <a:pt x="164081" y="168521"/>
                  </a:lnTo>
                  <a:lnTo>
                    <a:pt x="201497" y="136272"/>
                  </a:lnTo>
                  <a:lnTo>
                    <a:pt x="231337" y="106504"/>
                  </a:lnTo>
                  <a:lnTo>
                    <a:pt x="250482" y="70814"/>
                  </a:lnTo>
                  <a:lnTo>
                    <a:pt x="266238" y="39777"/>
                  </a:lnTo>
                  <a:lnTo>
                    <a:pt x="266392" y="40065"/>
                  </a:lnTo>
                  <a:lnTo>
                    <a:pt x="266694" y="77617"/>
                  </a:lnTo>
                  <a:lnTo>
                    <a:pt x="266699" y="115334"/>
                  </a:lnTo>
                  <a:lnTo>
                    <a:pt x="266699" y="150849"/>
                  </a:lnTo>
                  <a:lnTo>
                    <a:pt x="267547" y="183366"/>
                  </a:lnTo>
                  <a:lnTo>
                    <a:pt x="274006" y="204055"/>
                  </a:lnTo>
                  <a:lnTo>
                    <a:pt x="274110" y="203770"/>
                  </a:lnTo>
                  <a:lnTo>
                    <a:pt x="275162" y="179220"/>
                  </a:lnTo>
                  <a:lnTo>
                    <a:pt x="282081" y="142832"/>
                  </a:lnTo>
                  <a:lnTo>
                    <a:pt x="290090" y="105793"/>
                  </a:lnTo>
                  <a:lnTo>
                    <a:pt x="299824" y="69910"/>
                  </a:lnTo>
                  <a:lnTo>
                    <a:pt x="321221" y="39210"/>
                  </a:lnTo>
                  <a:lnTo>
                    <a:pt x="342631" y="18219"/>
                  </a:lnTo>
                  <a:lnTo>
                    <a:pt x="363166" y="5668"/>
                  </a:lnTo>
                  <a:lnTo>
                    <a:pt x="382683" y="1120"/>
                  </a:lnTo>
                  <a:lnTo>
                    <a:pt x="39623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724"/>
            <p:cNvSpPr/>
            <p:nvPr/>
          </p:nvSpPr>
          <p:spPr>
            <a:xfrm>
              <a:off x="1447800" y="3093718"/>
              <a:ext cx="160021" cy="235630"/>
            </a:xfrm>
            <a:custGeom>
              <a:avLst/>
              <a:gdLst/>
              <a:ahLst/>
              <a:cxnLst/>
              <a:rect l="0" t="0" r="0" b="0"/>
              <a:pathLst>
                <a:path w="160021" h="235630">
                  <a:moveTo>
                    <a:pt x="0" y="53341"/>
                  </a:moveTo>
                  <a:lnTo>
                    <a:pt x="0" y="63947"/>
                  </a:lnTo>
                  <a:lnTo>
                    <a:pt x="15438" y="101535"/>
                  </a:lnTo>
                  <a:lnTo>
                    <a:pt x="34048" y="138333"/>
                  </a:lnTo>
                  <a:lnTo>
                    <a:pt x="51285" y="173736"/>
                  </a:lnTo>
                  <a:lnTo>
                    <a:pt x="65769" y="207077"/>
                  </a:lnTo>
                  <a:lnTo>
                    <a:pt x="78704" y="229477"/>
                  </a:lnTo>
                  <a:lnTo>
                    <a:pt x="83803" y="233223"/>
                  </a:lnTo>
                  <a:lnTo>
                    <a:pt x="89930" y="235629"/>
                  </a:lnTo>
                  <a:lnTo>
                    <a:pt x="93027" y="233699"/>
                  </a:lnTo>
                  <a:lnTo>
                    <a:pt x="95037" y="232001"/>
                  </a:lnTo>
                  <a:lnTo>
                    <a:pt x="97271" y="225596"/>
                  </a:lnTo>
                  <a:lnTo>
                    <a:pt x="104907" y="195876"/>
                  </a:lnTo>
                  <a:lnTo>
                    <a:pt x="111986" y="167917"/>
                  </a:lnTo>
                  <a:lnTo>
                    <a:pt x="119446" y="133198"/>
                  </a:lnTo>
                  <a:lnTo>
                    <a:pt x="127866" y="96945"/>
                  </a:lnTo>
                  <a:lnTo>
                    <a:pt x="139862" y="65226"/>
                  </a:lnTo>
                  <a:lnTo>
                    <a:pt x="150581" y="27467"/>
                  </a:lnTo>
                  <a:lnTo>
                    <a:pt x="153849" y="18418"/>
                  </a:lnTo>
                  <a:lnTo>
                    <a:pt x="158800" y="9753"/>
                  </a:lnTo>
                  <a:lnTo>
                    <a:pt x="1600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725"/>
            <p:cNvSpPr/>
            <p:nvPr/>
          </p:nvSpPr>
          <p:spPr>
            <a:xfrm>
              <a:off x="1185650" y="3133452"/>
              <a:ext cx="193571" cy="225016"/>
            </a:xfrm>
            <a:custGeom>
              <a:avLst/>
              <a:gdLst/>
              <a:ahLst/>
              <a:cxnLst/>
              <a:rect l="0" t="0" r="0" b="0"/>
              <a:pathLst>
                <a:path w="193571" h="225016">
                  <a:moveTo>
                    <a:pt x="10688" y="82188"/>
                  </a:moveTo>
                  <a:lnTo>
                    <a:pt x="10688" y="92792"/>
                  </a:lnTo>
                  <a:lnTo>
                    <a:pt x="11536" y="94337"/>
                  </a:lnTo>
                  <a:lnTo>
                    <a:pt x="12946" y="95367"/>
                  </a:lnTo>
                  <a:lnTo>
                    <a:pt x="17619" y="96512"/>
                  </a:lnTo>
                  <a:lnTo>
                    <a:pt x="30617" y="96309"/>
                  </a:lnTo>
                  <a:lnTo>
                    <a:pt x="65977" y="84405"/>
                  </a:lnTo>
                  <a:lnTo>
                    <a:pt x="103140" y="64395"/>
                  </a:lnTo>
                  <a:lnTo>
                    <a:pt x="115881" y="52738"/>
                  </a:lnTo>
                  <a:lnTo>
                    <a:pt x="120941" y="43417"/>
                  </a:lnTo>
                  <a:lnTo>
                    <a:pt x="124633" y="15806"/>
                  </a:lnTo>
                  <a:lnTo>
                    <a:pt x="124752" y="12533"/>
                  </a:lnTo>
                  <a:lnTo>
                    <a:pt x="122625" y="6639"/>
                  </a:lnTo>
                  <a:lnTo>
                    <a:pt x="120874" y="3882"/>
                  </a:lnTo>
                  <a:lnTo>
                    <a:pt x="118013" y="2044"/>
                  </a:lnTo>
                  <a:lnTo>
                    <a:pt x="110317" y="0"/>
                  </a:lnTo>
                  <a:lnTo>
                    <a:pt x="92419" y="2896"/>
                  </a:lnTo>
                  <a:lnTo>
                    <a:pt x="55166" y="26927"/>
                  </a:lnTo>
                  <a:lnTo>
                    <a:pt x="37226" y="49821"/>
                  </a:lnTo>
                  <a:lnTo>
                    <a:pt x="16841" y="87899"/>
                  </a:lnTo>
                  <a:lnTo>
                    <a:pt x="3783" y="125775"/>
                  </a:lnTo>
                  <a:lnTo>
                    <a:pt x="0" y="143046"/>
                  </a:lnTo>
                  <a:lnTo>
                    <a:pt x="1141" y="162011"/>
                  </a:lnTo>
                  <a:lnTo>
                    <a:pt x="6727" y="177214"/>
                  </a:lnTo>
                  <a:lnTo>
                    <a:pt x="24112" y="200770"/>
                  </a:lnTo>
                  <a:lnTo>
                    <a:pt x="46933" y="212525"/>
                  </a:lnTo>
                  <a:lnTo>
                    <a:pt x="79749" y="223236"/>
                  </a:lnTo>
                  <a:lnTo>
                    <a:pt x="107258" y="225015"/>
                  </a:lnTo>
                  <a:lnTo>
                    <a:pt x="132717" y="219708"/>
                  </a:lnTo>
                  <a:lnTo>
                    <a:pt x="166717" y="205434"/>
                  </a:lnTo>
                  <a:lnTo>
                    <a:pt x="193570" y="18886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726"/>
            <p:cNvSpPr/>
            <p:nvPr/>
          </p:nvSpPr>
          <p:spPr>
            <a:xfrm>
              <a:off x="870080" y="2923702"/>
              <a:ext cx="265299" cy="421478"/>
            </a:xfrm>
            <a:custGeom>
              <a:avLst/>
              <a:gdLst/>
              <a:ahLst/>
              <a:cxnLst/>
              <a:rect l="0" t="0" r="0" b="0"/>
              <a:pathLst>
                <a:path w="265299" h="421478">
                  <a:moveTo>
                    <a:pt x="21458" y="185257"/>
                  </a:moveTo>
                  <a:lnTo>
                    <a:pt x="17413" y="185257"/>
                  </a:lnTo>
                  <a:lnTo>
                    <a:pt x="16222" y="183563"/>
                  </a:lnTo>
                  <a:lnTo>
                    <a:pt x="3326" y="149433"/>
                  </a:lnTo>
                  <a:lnTo>
                    <a:pt x="0" y="130334"/>
                  </a:lnTo>
                  <a:lnTo>
                    <a:pt x="3060" y="108587"/>
                  </a:lnTo>
                  <a:lnTo>
                    <a:pt x="13374" y="86059"/>
                  </a:lnTo>
                  <a:lnTo>
                    <a:pt x="39230" y="54111"/>
                  </a:lnTo>
                  <a:lnTo>
                    <a:pt x="62567" y="34638"/>
                  </a:lnTo>
                  <a:lnTo>
                    <a:pt x="96748" y="16935"/>
                  </a:lnTo>
                  <a:lnTo>
                    <a:pt x="124294" y="8008"/>
                  </a:lnTo>
                  <a:lnTo>
                    <a:pt x="157950" y="0"/>
                  </a:lnTo>
                  <a:lnTo>
                    <a:pt x="186643" y="355"/>
                  </a:lnTo>
                  <a:lnTo>
                    <a:pt x="211232" y="5824"/>
                  </a:lnTo>
                  <a:lnTo>
                    <a:pt x="224618" y="14915"/>
                  </a:lnTo>
                  <a:lnTo>
                    <a:pt x="235365" y="27424"/>
                  </a:lnTo>
                  <a:lnTo>
                    <a:pt x="242963" y="41448"/>
                  </a:lnTo>
                  <a:lnTo>
                    <a:pt x="247956" y="67670"/>
                  </a:lnTo>
                  <a:lnTo>
                    <a:pt x="245390" y="100933"/>
                  </a:lnTo>
                  <a:lnTo>
                    <a:pt x="235224" y="133555"/>
                  </a:lnTo>
                  <a:lnTo>
                    <a:pt x="217441" y="164669"/>
                  </a:lnTo>
                  <a:lnTo>
                    <a:pt x="188676" y="198595"/>
                  </a:lnTo>
                  <a:lnTo>
                    <a:pt x="150944" y="227851"/>
                  </a:lnTo>
                  <a:lnTo>
                    <a:pt x="113365" y="248259"/>
                  </a:lnTo>
                  <a:lnTo>
                    <a:pt x="103630" y="252184"/>
                  </a:lnTo>
                  <a:lnTo>
                    <a:pt x="94449" y="253511"/>
                  </a:lnTo>
                  <a:lnTo>
                    <a:pt x="94671" y="253619"/>
                  </a:lnTo>
                  <a:lnTo>
                    <a:pt x="128513" y="256094"/>
                  </a:lnTo>
                  <a:lnTo>
                    <a:pt x="158825" y="267680"/>
                  </a:lnTo>
                  <a:lnTo>
                    <a:pt x="186252" y="289882"/>
                  </a:lnTo>
                  <a:lnTo>
                    <a:pt x="205971" y="315897"/>
                  </a:lnTo>
                  <a:lnTo>
                    <a:pt x="225710" y="353042"/>
                  </a:lnTo>
                  <a:lnTo>
                    <a:pt x="241909" y="388758"/>
                  </a:lnTo>
                  <a:lnTo>
                    <a:pt x="249833" y="409172"/>
                  </a:lnTo>
                  <a:lnTo>
                    <a:pt x="251602" y="410734"/>
                  </a:lnTo>
                  <a:lnTo>
                    <a:pt x="253627" y="411775"/>
                  </a:lnTo>
                  <a:lnTo>
                    <a:pt x="254977" y="413316"/>
                  </a:lnTo>
                  <a:lnTo>
                    <a:pt x="256479" y="417285"/>
                  </a:lnTo>
                  <a:lnTo>
                    <a:pt x="257725" y="418683"/>
                  </a:lnTo>
                  <a:lnTo>
                    <a:pt x="265298" y="42147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727"/>
            <p:cNvSpPr/>
            <p:nvPr/>
          </p:nvSpPr>
          <p:spPr>
            <a:xfrm>
              <a:off x="944878" y="3032759"/>
              <a:ext cx="14181" cy="342901"/>
            </a:xfrm>
            <a:custGeom>
              <a:avLst/>
              <a:gdLst/>
              <a:ahLst/>
              <a:cxnLst/>
              <a:rect l="0" t="0" r="0" b="0"/>
              <a:pathLst>
                <a:path w="14181" h="342901">
                  <a:moveTo>
                    <a:pt x="0" y="0"/>
                  </a:moveTo>
                  <a:lnTo>
                    <a:pt x="0" y="4045"/>
                  </a:lnTo>
                  <a:lnTo>
                    <a:pt x="2258" y="8288"/>
                  </a:lnTo>
                  <a:lnTo>
                    <a:pt x="4047" y="10606"/>
                  </a:lnTo>
                  <a:lnTo>
                    <a:pt x="6033" y="17697"/>
                  </a:lnTo>
                  <a:lnTo>
                    <a:pt x="7412" y="47894"/>
                  </a:lnTo>
                  <a:lnTo>
                    <a:pt x="7580" y="84751"/>
                  </a:lnTo>
                  <a:lnTo>
                    <a:pt x="9867" y="119092"/>
                  </a:lnTo>
                  <a:lnTo>
                    <a:pt x="12852" y="146062"/>
                  </a:lnTo>
                  <a:lnTo>
                    <a:pt x="14180" y="172162"/>
                  </a:lnTo>
                  <a:lnTo>
                    <a:pt x="12512" y="200130"/>
                  </a:lnTo>
                  <a:lnTo>
                    <a:pt x="9795" y="228646"/>
                  </a:lnTo>
                  <a:lnTo>
                    <a:pt x="8588" y="255432"/>
                  </a:lnTo>
                  <a:lnTo>
                    <a:pt x="7908" y="286222"/>
                  </a:lnTo>
                  <a:lnTo>
                    <a:pt x="7659" y="318932"/>
                  </a:lnTo>
                  <a:lnTo>
                    <a:pt x="7646" y="324381"/>
                  </a:lnTo>
                  <a:lnTo>
                    <a:pt x="6792" y="328014"/>
                  </a:lnTo>
                  <a:lnTo>
                    <a:pt x="5375" y="330436"/>
                  </a:lnTo>
                  <a:lnTo>
                    <a:pt x="3583" y="332051"/>
                  </a:lnTo>
                  <a:lnTo>
                    <a:pt x="1593" y="336102"/>
                  </a:lnTo>
                  <a:lnTo>
                    <a:pt x="0" y="3429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SMARTInkShape-Group67"/>
          <p:cNvGrpSpPr/>
          <p:nvPr/>
        </p:nvGrpSpPr>
        <p:grpSpPr>
          <a:xfrm>
            <a:off x="4900686" y="975360"/>
            <a:ext cx="1403889" cy="624841"/>
            <a:chOff x="4900686" y="975360"/>
            <a:chExt cx="1403889" cy="624841"/>
          </a:xfrm>
        </p:grpSpPr>
        <p:sp>
          <p:nvSpPr>
            <p:cNvPr id="75" name="SMARTInkShape-728"/>
            <p:cNvSpPr/>
            <p:nvPr/>
          </p:nvSpPr>
          <p:spPr>
            <a:xfrm>
              <a:off x="6050280" y="975360"/>
              <a:ext cx="254295" cy="624841"/>
            </a:xfrm>
            <a:custGeom>
              <a:avLst/>
              <a:gdLst/>
              <a:ahLst/>
              <a:cxnLst/>
              <a:rect l="0" t="0" r="0" b="0"/>
              <a:pathLst>
                <a:path w="254295" h="624841">
                  <a:moveTo>
                    <a:pt x="53338" y="0"/>
                  </a:moveTo>
                  <a:lnTo>
                    <a:pt x="53338" y="10605"/>
                  </a:lnTo>
                  <a:lnTo>
                    <a:pt x="55596" y="15437"/>
                  </a:lnTo>
                  <a:lnTo>
                    <a:pt x="73293" y="38786"/>
                  </a:lnTo>
                  <a:lnTo>
                    <a:pt x="90578" y="55800"/>
                  </a:lnTo>
                  <a:lnTo>
                    <a:pt x="122809" y="91764"/>
                  </a:lnTo>
                  <a:lnTo>
                    <a:pt x="152575" y="124241"/>
                  </a:lnTo>
                  <a:lnTo>
                    <a:pt x="177570" y="153087"/>
                  </a:lnTo>
                  <a:lnTo>
                    <a:pt x="201908" y="183082"/>
                  </a:lnTo>
                  <a:lnTo>
                    <a:pt x="222103" y="213419"/>
                  </a:lnTo>
                  <a:lnTo>
                    <a:pt x="235025" y="234552"/>
                  </a:lnTo>
                  <a:lnTo>
                    <a:pt x="247060" y="270250"/>
                  </a:lnTo>
                  <a:lnTo>
                    <a:pt x="254294" y="307639"/>
                  </a:lnTo>
                  <a:lnTo>
                    <a:pt x="250983" y="345527"/>
                  </a:lnTo>
                  <a:lnTo>
                    <a:pt x="238807" y="382719"/>
                  </a:lnTo>
                  <a:lnTo>
                    <a:pt x="219489" y="416411"/>
                  </a:lnTo>
                  <a:lnTo>
                    <a:pt x="195984" y="451980"/>
                  </a:lnTo>
                  <a:lnTo>
                    <a:pt x="162962" y="484345"/>
                  </a:lnTo>
                  <a:lnTo>
                    <a:pt x="126365" y="515384"/>
                  </a:lnTo>
                  <a:lnTo>
                    <a:pt x="88711" y="546029"/>
                  </a:lnTo>
                  <a:lnTo>
                    <a:pt x="52437" y="575711"/>
                  </a:lnTo>
                  <a:lnTo>
                    <a:pt x="18825" y="606669"/>
                  </a:lnTo>
                  <a:lnTo>
                    <a:pt x="0" y="6248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729"/>
            <p:cNvSpPr/>
            <p:nvPr/>
          </p:nvSpPr>
          <p:spPr>
            <a:xfrm>
              <a:off x="5875018" y="1135378"/>
              <a:ext cx="175263" cy="304171"/>
            </a:xfrm>
            <a:custGeom>
              <a:avLst/>
              <a:gdLst/>
              <a:ahLst/>
              <a:cxnLst/>
              <a:rect l="0" t="0" r="0" b="0"/>
              <a:pathLst>
                <a:path w="175263" h="304171">
                  <a:moveTo>
                    <a:pt x="0" y="22860"/>
                  </a:moveTo>
                  <a:lnTo>
                    <a:pt x="0" y="40774"/>
                  </a:lnTo>
                  <a:lnTo>
                    <a:pt x="6563" y="74590"/>
                  </a:lnTo>
                  <a:lnTo>
                    <a:pt x="17885" y="112446"/>
                  </a:lnTo>
                  <a:lnTo>
                    <a:pt x="22234" y="144137"/>
                  </a:lnTo>
                  <a:lnTo>
                    <a:pt x="26252" y="170741"/>
                  </a:lnTo>
                  <a:lnTo>
                    <a:pt x="33273" y="206189"/>
                  </a:lnTo>
                  <a:lnTo>
                    <a:pt x="36671" y="238142"/>
                  </a:lnTo>
                  <a:lnTo>
                    <a:pt x="43056" y="272349"/>
                  </a:lnTo>
                  <a:lnTo>
                    <a:pt x="45777" y="289917"/>
                  </a:lnTo>
                  <a:lnTo>
                    <a:pt x="52996" y="304170"/>
                  </a:lnTo>
                  <a:lnTo>
                    <a:pt x="55554" y="294172"/>
                  </a:lnTo>
                  <a:lnTo>
                    <a:pt x="66332" y="264454"/>
                  </a:lnTo>
                  <a:lnTo>
                    <a:pt x="73747" y="236496"/>
                  </a:lnTo>
                  <a:lnTo>
                    <a:pt x="81307" y="201777"/>
                  </a:lnTo>
                  <a:lnTo>
                    <a:pt x="89755" y="164680"/>
                  </a:lnTo>
                  <a:lnTo>
                    <a:pt x="102607" y="126877"/>
                  </a:lnTo>
                  <a:lnTo>
                    <a:pt x="117140" y="90558"/>
                  </a:lnTo>
                  <a:lnTo>
                    <a:pt x="137220" y="54672"/>
                  </a:lnTo>
                  <a:lnTo>
                    <a:pt x="147348" y="40385"/>
                  </a:lnTo>
                  <a:lnTo>
                    <a:pt x="160875" y="26737"/>
                  </a:lnTo>
                  <a:lnTo>
                    <a:pt x="175262"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730"/>
            <p:cNvSpPr/>
            <p:nvPr/>
          </p:nvSpPr>
          <p:spPr>
            <a:xfrm>
              <a:off x="5494018" y="1447800"/>
              <a:ext cx="236222" cy="30479"/>
            </a:xfrm>
            <a:custGeom>
              <a:avLst/>
              <a:gdLst/>
              <a:ahLst/>
              <a:cxnLst/>
              <a:rect l="0" t="0" r="0" b="0"/>
              <a:pathLst>
                <a:path w="236222" h="30479">
                  <a:moveTo>
                    <a:pt x="0" y="30478"/>
                  </a:moveTo>
                  <a:lnTo>
                    <a:pt x="4047" y="26434"/>
                  </a:lnTo>
                  <a:lnTo>
                    <a:pt x="8291" y="24448"/>
                  </a:lnTo>
                  <a:lnTo>
                    <a:pt x="41812" y="16008"/>
                  </a:lnTo>
                  <a:lnTo>
                    <a:pt x="76690" y="15341"/>
                  </a:lnTo>
                  <a:lnTo>
                    <a:pt x="114366" y="9221"/>
                  </a:lnTo>
                  <a:lnTo>
                    <a:pt x="148839" y="7935"/>
                  </a:lnTo>
                  <a:lnTo>
                    <a:pt x="184001" y="1629"/>
                  </a:lnTo>
                  <a:lnTo>
                    <a:pt x="220411" y="143"/>
                  </a:lnTo>
                  <a:lnTo>
                    <a:pt x="23622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731"/>
            <p:cNvSpPr/>
            <p:nvPr/>
          </p:nvSpPr>
          <p:spPr>
            <a:xfrm>
              <a:off x="5532118" y="1104900"/>
              <a:ext cx="251463" cy="76201"/>
            </a:xfrm>
            <a:custGeom>
              <a:avLst/>
              <a:gdLst/>
              <a:ahLst/>
              <a:cxnLst/>
              <a:rect l="0" t="0" r="0" b="0"/>
              <a:pathLst>
                <a:path w="251463" h="76201">
                  <a:moveTo>
                    <a:pt x="0" y="76200"/>
                  </a:moveTo>
                  <a:lnTo>
                    <a:pt x="0" y="72154"/>
                  </a:lnTo>
                  <a:lnTo>
                    <a:pt x="2258" y="67910"/>
                  </a:lnTo>
                  <a:lnTo>
                    <a:pt x="4047" y="65593"/>
                  </a:lnTo>
                  <a:lnTo>
                    <a:pt x="32017" y="53280"/>
                  </a:lnTo>
                  <a:lnTo>
                    <a:pt x="69354" y="43168"/>
                  </a:lnTo>
                  <a:lnTo>
                    <a:pt x="105123" y="35555"/>
                  </a:lnTo>
                  <a:lnTo>
                    <a:pt x="138487" y="27938"/>
                  </a:lnTo>
                  <a:lnTo>
                    <a:pt x="169821" y="20319"/>
                  </a:lnTo>
                  <a:lnTo>
                    <a:pt x="200554" y="12700"/>
                  </a:lnTo>
                  <a:lnTo>
                    <a:pt x="234870" y="2257"/>
                  </a:lnTo>
                  <a:lnTo>
                    <a:pt x="251462"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732"/>
            <p:cNvSpPr/>
            <p:nvPr/>
          </p:nvSpPr>
          <p:spPr>
            <a:xfrm>
              <a:off x="5608318" y="1165860"/>
              <a:ext cx="30483" cy="272408"/>
            </a:xfrm>
            <a:custGeom>
              <a:avLst/>
              <a:gdLst/>
              <a:ahLst/>
              <a:cxnLst/>
              <a:rect l="0" t="0" r="0" b="0"/>
              <a:pathLst>
                <a:path w="30483" h="272408">
                  <a:moveTo>
                    <a:pt x="30482" y="0"/>
                  </a:moveTo>
                  <a:lnTo>
                    <a:pt x="30482" y="36607"/>
                  </a:lnTo>
                  <a:lnTo>
                    <a:pt x="26436" y="64562"/>
                  </a:lnTo>
                  <a:lnTo>
                    <a:pt x="23921" y="98339"/>
                  </a:lnTo>
                  <a:lnTo>
                    <a:pt x="19129" y="135159"/>
                  </a:lnTo>
                  <a:lnTo>
                    <a:pt x="12347" y="172879"/>
                  </a:lnTo>
                  <a:lnTo>
                    <a:pt x="9022" y="206822"/>
                  </a:lnTo>
                  <a:lnTo>
                    <a:pt x="3991" y="238326"/>
                  </a:lnTo>
                  <a:lnTo>
                    <a:pt x="105" y="272407"/>
                  </a:lnTo>
                  <a:lnTo>
                    <a:pt x="0" y="26669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733"/>
            <p:cNvSpPr/>
            <p:nvPr/>
          </p:nvSpPr>
          <p:spPr>
            <a:xfrm>
              <a:off x="5219700" y="1341120"/>
              <a:ext cx="121919" cy="53339"/>
            </a:xfrm>
            <a:custGeom>
              <a:avLst/>
              <a:gdLst/>
              <a:ahLst/>
              <a:cxnLst/>
              <a:rect l="0" t="0" r="0" b="0"/>
              <a:pathLst>
                <a:path w="121919" h="53339">
                  <a:moveTo>
                    <a:pt x="0" y="53338"/>
                  </a:moveTo>
                  <a:lnTo>
                    <a:pt x="0" y="49293"/>
                  </a:lnTo>
                  <a:lnTo>
                    <a:pt x="845" y="48102"/>
                  </a:lnTo>
                  <a:lnTo>
                    <a:pt x="2256" y="47308"/>
                  </a:lnTo>
                  <a:lnTo>
                    <a:pt x="36607" y="35207"/>
                  </a:lnTo>
                  <a:lnTo>
                    <a:pt x="69131" y="24482"/>
                  </a:lnTo>
                  <a:lnTo>
                    <a:pt x="102775" y="9193"/>
                  </a:lnTo>
                  <a:lnTo>
                    <a:pt x="121918"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734"/>
            <p:cNvSpPr/>
            <p:nvPr/>
          </p:nvSpPr>
          <p:spPr>
            <a:xfrm>
              <a:off x="5356859" y="1112519"/>
              <a:ext cx="38101" cy="381002"/>
            </a:xfrm>
            <a:custGeom>
              <a:avLst/>
              <a:gdLst/>
              <a:ahLst/>
              <a:cxnLst/>
              <a:rect l="0" t="0" r="0" b="0"/>
              <a:pathLst>
                <a:path w="38101" h="381002">
                  <a:moveTo>
                    <a:pt x="38100" y="0"/>
                  </a:moveTo>
                  <a:lnTo>
                    <a:pt x="37254" y="34269"/>
                  </a:lnTo>
                  <a:lnTo>
                    <a:pt x="32017" y="66127"/>
                  </a:lnTo>
                  <a:lnTo>
                    <a:pt x="25950" y="103225"/>
                  </a:lnTo>
                  <a:lnTo>
                    <a:pt x="24234" y="131391"/>
                  </a:lnTo>
                  <a:lnTo>
                    <a:pt x="21213" y="160843"/>
                  </a:lnTo>
                  <a:lnTo>
                    <a:pt x="17049" y="191713"/>
                  </a:lnTo>
                  <a:lnTo>
                    <a:pt x="12374" y="225188"/>
                  </a:lnTo>
                  <a:lnTo>
                    <a:pt x="7475" y="257564"/>
                  </a:lnTo>
                  <a:lnTo>
                    <a:pt x="3323" y="287193"/>
                  </a:lnTo>
                  <a:lnTo>
                    <a:pt x="984" y="322066"/>
                  </a:lnTo>
                  <a:lnTo>
                    <a:pt x="196" y="354777"/>
                  </a:lnTo>
                  <a:lnTo>
                    <a:pt x="0" y="38100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735"/>
            <p:cNvSpPr/>
            <p:nvPr/>
          </p:nvSpPr>
          <p:spPr>
            <a:xfrm>
              <a:off x="5196839" y="1196338"/>
              <a:ext cx="91442" cy="335283"/>
            </a:xfrm>
            <a:custGeom>
              <a:avLst/>
              <a:gdLst/>
              <a:ahLst/>
              <a:cxnLst/>
              <a:rect l="0" t="0" r="0" b="0"/>
              <a:pathLst>
                <a:path w="91442" h="335283">
                  <a:moveTo>
                    <a:pt x="91441" y="0"/>
                  </a:moveTo>
                  <a:lnTo>
                    <a:pt x="87395" y="4046"/>
                  </a:lnTo>
                  <a:lnTo>
                    <a:pt x="85409" y="8290"/>
                  </a:lnTo>
                  <a:lnTo>
                    <a:pt x="75670" y="41756"/>
                  </a:lnTo>
                  <a:lnTo>
                    <a:pt x="68424" y="71921"/>
                  </a:lnTo>
                  <a:lnTo>
                    <a:pt x="58655" y="109928"/>
                  </a:lnTo>
                  <a:lnTo>
                    <a:pt x="50622" y="138605"/>
                  </a:lnTo>
                  <a:lnTo>
                    <a:pt x="44231" y="168282"/>
                  </a:lnTo>
                  <a:lnTo>
                    <a:pt x="36310" y="198406"/>
                  </a:lnTo>
                  <a:lnTo>
                    <a:pt x="27990" y="227882"/>
                  </a:lnTo>
                  <a:lnTo>
                    <a:pt x="21471" y="255092"/>
                  </a:lnTo>
                  <a:lnTo>
                    <a:pt x="13041" y="286121"/>
                  </a:lnTo>
                  <a:lnTo>
                    <a:pt x="1023" y="323619"/>
                  </a:lnTo>
                  <a:lnTo>
                    <a:pt x="0" y="33528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736"/>
            <p:cNvSpPr/>
            <p:nvPr/>
          </p:nvSpPr>
          <p:spPr>
            <a:xfrm>
              <a:off x="4900686" y="1089660"/>
              <a:ext cx="250433" cy="510541"/>
            </a:xfrm>
            <a:custGeom>
              <a:avLst/>
              <a:gdLst/>
              <a:ahLst/>
              <a:cxnLst/>
              <a:rect l="0" t="0" r="0" b="0"/>
              <a:pathLst>
                <a:path w="250433" h="510541">
                  <a:moveTo>
                    <a:pt x="250432" y="0"/>
                  </a:moveTo>
                  <a:lnTo>
                    <a:pt x="214709" y="33464"/>
                  </a:lnTo>
                  <a:lnTo>
                    <a:pt x="182323" y="61548"/>
                  </a:lnTo>
                  <a:lnTo>
                    <a:pt x="146228" y="98485"/>
                  </a:lnTo>
                  <a:lnTo>
                    <a:pt x="120780" y="132568"/>
                  </a:lnTo>
                  <a:lnTo>
                    <a:pt x="93013" y="166185"/>
                  </a:lnTo>
                  <a:lnTo>
                    <a:pt x="76328" y="193239"/>
                  </a:lnTo>
                  <a:lnTo>
                    <a:pt x="60446" y="219940"/>
                  </a:lnTo>
                  <a:lnTo>
                    <a:pt x="44922" y="246764"/>
                  </a:lnTo>
                  <a:lnTo>
                    <a:pt x="29554" y="275619"/>
                  </a:lnTo>
                  <a:lnTo>
                    <a:pt x="16516" y="305377"/>
                  </a:lnTo>
                  <a:lnTo>
                    <a:pt x="6771" y="334689"/>
                  </a:lnTo>
                  <a:lnTo>
                    <a:pt x="2439" y="361827"/>
                  </a:lnTo>
                  <a:lnTo>
                    <a:pt x="0" y="396861"/>
                  </a:lnTo>
                  <a:lnTo>
                    <a:pt x="7367" y="428691"/>
                  </a:lnTo>
                  <a:lnTo>
                    <a:pt x="20274" y="455526"/>
                  </a:lnTo>
                  <a:lnTo>
                    <a:pt x="38869" y="475518"/>
                  </a:lnTo>
                  <a:lnTo>
                    <a:pt x="75409" y="500397"/>
                  </a:lnTo>
                  <a:lnTo>
                    <a:pt x="95845" y="507535"/>
                  </a:lnTo>
                  <a:lnTo>
                    <a:pt x="128514" y="5105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8" name="SMARTInkShape-Group68"/>
          <p:cNvGrpSpPr/>
          <p:nvPr/>
        </p:nvGrpSpPr>
        <p:grpSpPr>
          <a:xfrm>
            <a:off x="2118359" y="1143586"/>
            <a:ext cx="2474724" cy="444203"/>
            <a:chOff x="2118359" y="1143586"/>
            <a:chExt cx="2474724" cy="444203"/>
          </a:xfrm>
        </p:grpSpPr>
        <p:sp>
          <p:nvSpPr>
            <p:cNvPr id="85" name="SMARTInkShape-737"/>
            <p:cNvSpPr/>
            <p:nvPr/>
          </p:nvSpPr>
          <p:spPr>
            <a:xfrm>
              <a:off x="4452158" y="1234439"/>
              <a:ext cx="140925" cy="243840"/>
            </a:xfrm>
            <a:custGeom>
              <a:avLst/>
              <a:gdLst/>
              <a:ahLst/>
              <a:cxnLst/>
              <a:rect l="0" t="0" r="0" b="0"/>
              <a:pathLst>
                <a:path w="140925" h="243840">
                  <a:moveTo>
                    <a:pt x="119842" y="0"/>
                  </a:moveTo>
                  <a:lnTo>
                    <a:pt x="127146" y="0"/>
                  </a:lnTo>
                  <a:lnTo>
                    <a:pt x="123323" y="4046"/>
                  </a:lnTo>
                  <a:lnTo>
                    <a:pt x="116873" y="6031"/>
                  </a:lnTo>
                  <a:lnTo>
                    <a:pt x="103722" y="9408"/>
                  </a:lnTo>
                  <a:lnTo>
                    <a:pt x="65754" y="23016"/>
                  </a:lnTo>
                  <a:lnTo>
                    <a:pt x="29149" y="35580"/>
                  </a:lnTo>
                  <a:lnTo>
                    <a:pt x="8449" y="45725"/>
                  </a:lnTo>
                  <a:lnTo>
                    <a:pt x="2601" y="50802"/>
                  </a:lnTo>
                  <a:lnTo>
                    <a:pt x="0" y="55880"/>
                  </a:lnTo>
                  <a:lnTo>
                    <a:pt x="153" y="58421"/>
                  </a:lnTo>
                  <a:lnTo>
                    <a:pt x="2582" y="63500"/>
                  </a:lnTo>
                  <a:lnTo>
                    <a:pt x="37100" y="82786"/>
                  </a:lnTo>
                  <a:lnTo>
                    <a:pt x="71951" y="95813"/>
                  </a:lnTo>
                  <a:lnTo>
                    <a:pt x="104173" y="106540"/>
                  </a:lnTo>
                  <a:lnTo>
                    <a:pt x="117958" y="112544"/>
                  </a:lnTo>
                  <a:lnTo>
                    <a:pt x="126907" y="120858"/>
                  </a:lnTo>
                  <a:lnTo>
                    <a:pt x="136704" y="139103"/>
                  </a:lnTo>
                  <a:lnTo>
                    <a:pt x="140924" y="156550"/>
                  </a:lnTo>
                  <a:lnTo>
                    <a:pt x="138130" y="176489"/>
                  </a:lnTo>
                  <a:lnTo>
                    <a:pt x="127893" y="194439"/>
                  </a:lnTo>
                  <a:lnTo>
                    <a:pt x="96034" y="220830"/>
                  </a:lnTo>
                  <a:lnTo>
                    <a:pt x="71582" y="233918"/>
                  </a:lnTo>
                  <a:lnTo>
                    <a:pt x="41070" y="241880"/>
                  </a:lnTo>
                  <a:lnTo>
                    <a:pt x="13160" y="2438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738"/>
            <p:cNvSpPr/>
            <p:nvPr/>
          </p:nvSpPr>
          <p:spPr>
            <a:xfrm>
              <a:off x="4115236" y="1310639"/>
              <a:ext cx="203657" cy="212448"/>
            </a:xfrm>
            <a:custGeom>
              <a:avLst/>
              <a:gdLst/>
              <a:ahLst/>
              <a:cxnLst/>
              <a:rect l="0" t="0" r="0" b="0"/>
              <a:pathLst>
                <a:path w="203657" h="212448">
                  <a:moveTo>
                    <a:pt x="30043" y="15239"/>
                  </a:moveTo>
                  <a:lnTo>
                    <a:pt x="25998" y="19286"/>
                  </a:lnTo>
                  <a:lnTo>
                    <a:pt x="24012" y="23528"/>
                  </a:lnTo>
                  <a:lnTo>
                    <a:pt x="23483" y="25847"/>
                  </a:lnTo>
                  <a:lnTo>
                    <a:pt x="7027" y="62315"/>
                  </a:lnTo>
                  <a:lnTo>
                    <a:pt x="1775" y="86479"/>
                  </a:lnTo>
                  <a:lnTo>
                    <a:pt x="0" y="120940"/>
                  </a:lnTo>
                  <a:lnTo>
                    <a:pt x="4886" y="156597"/>
                  </a:lnTo>
                  <a:lnTo>
                    <a:pt x="8196" y="176034"/>
                  </a:lnTo>
                  <a:lnTo>
                    <a:pt x="23626" y="197772"/>
                  </a:lnTo>
                  <a:lnTo>
                    <a:pt x="33118" y="206431"/>
                  </a:lnTo>
                  <a:lnTo>
                    <a:pt x="42981" y="210280"/>
                  </a:lnTo>
                  <a:lnTo>
                    <a:pt x="62098" y="212447"/>
                  </a:lnTo>
                  <a:lnTo>
                    <a:pt x="79806" y="209044"/>
                  </a:lnTo>
                  <a:lnTo>
                    <a:pt x="111431" y="194225"/>
                  </a:lnTo>
                  <a:lnTo>
                    <a:pt x="145193" y="170002"/>
                  </a:lnTo>
                  <a:lnTo>
                    <a:pt x="174266" y="136468"/>
                  </a:lnTo>
                  <a:lnTo>
                    <a:pt x="187640" y="111836"/>
                  </a:lnTo>
                  <a:lnTo>
                    <a:pt x="196965" y="83091"/>
                  </a:lnTo>
                  <a:lnTo>
                    <a:pt x="203656" y="51127"/>
                  </a:lnTo>
                  <a:lnTo>
                    <a:pt x="202314" y="39374"/>
                  </a:lnTo>
                  <a:lnTo>
                    <a:pt x="198894" y="29353"/>
                  </a:lnTo>
                  <a:lnTo>
                    <a:pt x="187349" y="13221"/>
                  </a:lnTo>
                  <a:lnTo>
                    <a:pt x="167204"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739"/>
            <p:cNvSpPr/>
            <p:nvPr/>
          </p:nvSpPr>
          <p:spPr>
            <a:xfrm>
              <a:off x="3870959" y="1257300"/>
              <a:ext cx="137160" cy="266108"/>
            </a:xfrm>
            <a:custGeom>
              <a:avLst/>
              <a:gdLst/>
              <a:ahLst/>
              <a:cxnLst/>
              <a:rect l="0" t="0" r="0" b="0"/>
              <a:pathLst>
                <a:path w="137160" h="266108">
                  <a:moveTo>
                    <a:pt x="0" y="91439"/>
                  </a:moveTo>
                  <a:lnTo>
                    <a:pt x="0" y="95485"/>
                  </a:lnTo>
                  <a:lnTo>
                    <a:pt x="2258" y="99728"/>
                  </a:lnTo>
                  <a:lnTo>
                    <a:pt x="4045" y="102045"/>
                  </a:lnTo>
                  <a:lnTo>
                    <a:pt x="6031" y="109135"/>
                  </a:lnTo>
                  <a:lnTo>
                    <a:pt x="13494" y="143723"/>
                  </a:lnTo>
                  <a:lnTo>
                    <a:pt x="20760" y="177309"/>
                  </a:lnTo>
                  <a:lnTo>
                    <a:pt x="26491" y="212258"/>
                  </a:lnTo>
                  <a:lnTo>
                    <a:pt x="36690" y="248376"/>
                  </a:lnTo>
                  <a:lnTo>
                    <a:pt x="37976" y="264700"/>
                  </a:lnTo>
                  <a:lnTo>
                    <a:pt x="38865" y="265367"/>
                  </a:lnTo>
                  <a:lnTo>
                    <a:pt x="42109" y="266107"/>
                  </a:lnTo>
                  <a:lnTo>
                    <a:pt x="43312" y="265458"/>
                  </a:lnTo>
                  <a:lnTo>
                    <a:pt x="44114" y="264179"/>
                  </a:lnTo>
                  <a:lnTo>
                    <a:pt x="45007" y="259651"/>
                  </a:lnTo>
                  <a:lnTo>
                    <a:pt x="45679" y="223819"/>
                  </a:lnTo>
                  <a:lnTo>
                    <a:pt x="45708" y="194445"/>
                  </a:lnTo>
                  <a:lnTo>
                    <a:pt x="47975" y="158930"/>
                  </a:lnTo>
                  <a:lnTo>
                    <a:pt x="51751" y="121597"/>
                  </a:lnTo>
                  <a:lnTo>
                    <a:pt x="55126" y="85981"/>
                  </a:lnTo>
                  <a:lnTo>
                    <a:pt x="63748" y="56238"/>
                  </a:lnTo>
                  <a:lnTo>
                    <a:pt x="81831" y="27477"/>
                  </a:lnTo>
                  <a:lnTo>
                    <a:pt x="100729" y="14820"/>
                  </a:lnTo>
                  <a:lnTo>
                    <a:pt x="13715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740"/>
            <p:cNvSpPr/>
            <p:nvPr/>
          </p:nvSpPr>
          <p:spPr>
            <a:xfrm>
              <a:off x="3710940" y="1188719"/>
              <a:ext cx="7620" cy="1"/>
            </a:xfrm>
            <a:custGeom>
              <a:avLst/>
              <a:gdLst/>
              <a:ahLst/>
              <a:cxnLst/>
              <a:rect l="0" t="0" r="0" b="0"/>
              <a:pathLst>
                <a:path w="7620" h="1">
                  <a:moveTo>
                    <a:pt x="7619" y="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741"/>
            <p:cNvSpPr/>
            <p:nvPr/>
          </p:nvSpPr>
          <p:spPr>
            <a:xfrm>
              <a:off x="3726179" y="1356358"/>
              <a:ext cx="22862" cy="173234"/>
            </a:xfrm>
            <a:custGeom>
              <a:avLst/>
              <a:gdLst/>
              <a:ahLst/>
              <a:cxnLst/>
              <a:rect l="0" t="0" r="0" b="0"/>
              <a:pathLst>
                <a:path w="22862" h="173234">
                  <a:moveTo>
                    <a:pt x="0" y="0"/>
                  </a:moveTo>
                  <a:lnTo>
                    <a:pt x="846" y="19929"/>
                  </a:lnTo>
                  <a:lnTo>
                    <a:pt x="6560" y="58004"/>
                  </a:lnTo>
                  <a:lnTo>
                    <a:pt x="7307" y="86990"/>
                  </a:lnTo>
                  <a:lnTo>
                    <a:pt x="11573" y="117028"/>
                  </a:lnTo>
                  <a:lnTo>
                    <a:pt x="17015" y="151087"/>
                  </a:lnTo>
                  <a:lnTo>
                    <a:pt x="22518" y="173233"/>
                  </a:lnTo>
                  <a:lnTo>
                    <a:pt x="22632" y="173062"/>
                  </a:lnTo>
                  <a:lnTo>
                    <a:pt x="22861" y="16764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742"/>
            <p:cNvSpPr/>
            <p:nvPr/>
          </p:nvSpPr>
          <p:spPr>
            <a:xfrm>
              <a:off x="3505200" y="1234439"/>
              <a:ext cx="91441" cy="266203"/>
            </a:xfrm>
            <a:custGeom>
              <a:avLst/>
              <a:gdLst/>
              <a:ahLst/>
              <a:cxnLst/>
              <a:rect l="0" t="0" r="0" b="0"/>
              <a:pathLst>
                <a:path w="91441" h="266203">
                  <a:moveTo>
                    <a:pt x="0" y="114300"/>
                  </a:moveTo>
                  <a:lnTo>
                    <a:pt x="4045" y="118346"/>
                  </a:lnTo>
                  <a:lnTo>
                    <a:pt x="6031" y="124847"/>
                  </a:lnTo>
                  <a:lnTo>
                    <a:pt x="13494" y="154635"/>
                  </a:lnTo>
                  <a:lnTo>
                    <a:pt x="25274" y="189186"/>
                  </a:lnTo>
                  <a:lnTo>
                    <a:pt x="39611" y="220721"/>
                  </a:lnTo>
                  <a:lnTo>
                    <a:pt x="47173" y="248498"/>
                  </a:lnTo>
                  <a:lnTo>
                    <a:pt x="60538" y="266202"/>
                  </a:lnTo>
                  <a:lnTo>
                    <a:pt x="61722" y="254435"/>
                  </a:lnTo>
                  <a:lnTo>
                    <a:pt x="66973" y="233546"/>
                  </a:lnTo>
                  <a:lnTo>
                    <a:pt x="72306" y="197122"/>
                  </a:lnTo>
                  <a:lnTo>
                    <a:pt x="75045" y="161512"/>
                  </a:lnTo>
                  <a:lnTo>
                    <a:pt x="77944" y="134437"/>
                  </a:lnTo>
                  <a:lnTo>
                    <a:pt x="82055" y="107163"/>
                  </a:lnTo>
                  <a:lnTo>
                    <a:pt x="88282" y="72769"/>
                  </a:lnTo>
                  <a:lnTo>
                    <a:pt x="90816" y="35322"/>
                  </a:lnTo>
                  <a:lnTo>
                    <a:pt x="9144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743"/>
            <p:cNvSpPr/>
            <p:nvPr/>
          </p:nvSpPr>
          <p:spPr>
            <a:xfrm>
              <a:off x="3157461" y="1310639"/>
              <a:ext cx="185063" cy="249091"/>
            </a:xfrm>
            <a:custGeom>
              <a:avLst/>
              <a:gdLst/>
              <a:ahLst/>
              <a:cxnLst/>
              <a:rect l="0" t="0" r="0" b="0"/>
              <a:pathLst>
                <a:path w="185063" h="249091">
                  <a:moveTo>
                    <a:pt x="81039" y="15239"/>
                  </a:moveTo>
                  <a:lnTo>
                    <a:pt x="76993" y="15239"/>
                  </a:lnTo>
                  <a:lnTo>
                    <a:pt x="72749" y="17497"/>
                  </a:lnTo>
                  <a:lnTo>
                    <a:pt x="68040" y="22171"/>
                  </a:lnTo>
                  <a:lnTo>
                    <a:pt x="42252" y="55855"/>
                  </a:lnTo>
                  <a:lnTo>
                    <a:pt x="33320" y="70545"/>
                  </a:lnTo>
                  <a:lnTo>
                    <a:pt x="18430" y="107569"/>
                  </a:lnTo>
                  <a:lnTo>
                    <a:pt x="6608" y="137423"/>
                  </a:lnTo>
                  <a:lnTo>
                    <a:pt x="0" y="169976"/>
                  </a:lnTo>
                  <a:lnTo>
                    <a:pt x="300" y="199659"/>
                  </a:lnTo>
                  <a:lnTo>
                    <a:pt x="7988" y="228905"/>
                  </a:lnTo>
                  <a:lnTo>
                    <a:pt x="14986" y="239459"/>
                  </a:lnTo>
                  <a:lnTo>
                    <a:pt x="19223" y="243460"/>
                  </a:lnTo>
                  <a:lnTo>
                    <a:pt x="30705" y="247905"/>
                  </a:lnTo>
                  <a:lnTo>
                    <a:pt x="37323" y="249090"/>
                  </a:lnTo>
                  <a:lnTo>
                    <a:pt x="53706" y="245890"/>
                  </a:lnTo>
                  <a:lnTo>
                    <a:pt x="87775" y="230040"/>
                  </a:lnTo>
                  <a:lnTo>
                    <a:pt x="118963" y="209755"/>
                  </a:lnTo>
                  <a:lnTo>
                    <a:pt x="149584" y="182169"/>
                  </a:lnTo>
                  <a:lnTo>
                    <a:pt x="163149" y="166478"/>
                  </a:lnTo>
                  <a:lnTo>
                    <a:pt x="178757" y="128808"/>
                  </a:lnTo>
                  <a:lnTo>
                    <a:pt x="185062" y="98843"/>
                  </a:lnTo>
                  <a:lnTo>
                    <a:pt x="184674" y="68515"/>
                  </a:lnTo>
                  <a:lnTo>
                    <a:pt x="180439" y="49925"/>
                  </a:lnTo>
                  <a:lnTo>
                    <a:pt x="172912" y="36018"/>
                  </a:lnTo>
                  <a:lnTo>
                    <a:pt x="159153" y="22714"/>
                  </a:lnTo>
                  <a:lnTo>
                    <a:pt x="134945" y="11480"/>
                  </a:lnTo>
                  <a:lnTo>
                    <a:pt x="103898"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744"/>
            <p:cNvSpPr/>
            <p:nvPr/>
          </p:nvSpPr>
          <p:spPr>
            <a:xfrm>
              <a:off x="2979634" y="1287778"/>
              <a:ext cx="129326" cy="281314"/>
            </a:xfrm>
            <a:custGeom>
              <a:avLst/>
              <a:gdLst/>
              <a:ahLst/>
              <a:cxnLst/>
              <a:rect l="0" t="0" r="0" b="0"/>
              <a:pathLst>
                <a:path w="129326" h="281314">
                  <a:moveTo>
                    <a:pt x="7406" y="99061"/>
                  </a:moveTo>
                  <a:lnTo>
                    <a:pt x="6558" y="118141"/>
                  </a:lnTo>
                  <a:lnTo>
                    <a:pt x="1373" y="144191"/>
                  </a:lnTo>
                  <a:lnTo>
                    <a:pt x="255" y="175086"/>
                  </a:lnTo>
                  <a:lnTo>
                    <a:pt x="2183" y="205689"/>
                  </a:lnTo>
                  <a:lnTo>
                    <a:pt x="6374" y="242325"/>
                  </a:lnTo>
                  <a:lnTo>
                    <a:pt x="7315" y="274777"/>
                  </a:lnTo>
                  <a:lnTo>
                    <a:pt x="8192" y="277165"/>
                  </a:lnTo>
                  <a:lnTo>
                    <a:pt x="9623" y="278757"/>
                  </a:lnTo>
                  <a:lnTo>
                    <a:pt x="13958" y="281313"/>
                  </a:lnTo>
                  <a:lnTo>
                    <a:pt x="10664" y="277709"/>
                  </a:lnTo>
                  <a:lnTo>
                    <a:pt x="8853" y="271312"/>
                  </a:lnTo>
                  <a:lnTo>
                    <a:pt x="6749" y="240748"/>
                  </a:lnTo>
                  <a:lnTo>
                    <a:pt x="2225" y="209247"/>
                  </a:lnTo>
                  <a:lnTo>
                    <a:pt x="507" y="177241"/>
                  </a:lnTo>
                  <a:lnTo>
                    <a:pt x="0" y="142169"/>
                  </a:lnTo>
                  <a:lnTo>
                    <a:pt x="1541" y="110799"/>
                  </a:lnTo>
                  <a:lnTo>
                    <a:pt x="16960" y="73168"/>
                  </a:lnTo>
                  <a:lnTo>
                    <a:pt x="38925" y="46815"/>
                  </a:lnTo>
                  <a:lnTo>
                    <a:pt x="76856" y="20706"/>
                  </a:lnTo>
                  <a:lnTo>
                    <a:pt x="114851" y="3645"/>
                  </a:lnTo>
                  <a:lnTo>
                    <a:pt x="129325"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745"/>
            <p:cNvSpPr/>
            <p:nvPr/>
          </p:nvSpPr>
          <p:spPr>
            <a:xfrm>
              <a:off x="2720340" y="1386839"/>
              <a:ext cx="121920" cy="83820"/>
            </a:xfrm>
            <a:custGeom>
              <a:avLst/>
              <a:gdLst/>
              <a:ahLst/>
              <a:cxnLst/>
              <a:rect l="0" t="0" r="0" b="0"/>
              <a:pathLst>
                <a:path w="121920" h="83820">
                  <a:moveTo>
                    <a:pt x="0" y="83819"/>
                  </a:moveTo>
                  <a:lnTo>
                    <a:pt x="0" y="72469"/>
                  </a:lnTo>
                  <a:lnTo>
                    <a:pt x="2256" y="68050"/>
                  </a:lnTo>
                  <a:lnTo>
                    <a:pt x="4045" y="65688"/>
                  </a:lnTo>
                  <a:lnTo>
                    <a:pt x="36607" y="46723"/>
                  </a:lnTo>
                  <a:lnTo>
                    <a:pt x="73522" y="27637"/>
                  </a:lnTo>
                  <a:lnTo>
                    <a:pt x="109900" y="6546"/>
                  </a:lnTo>
                  <a:lnTo>
                    <a:pt x="12191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746"/>
            <p:cNvSpPr/>
            <p:nvPr/>
          </p:nvSpPr>
          <p:spPr>
            <a:xfrm>
              <a:off x="2790507" y="1181100"/>
              <a:ext cx="51753" cy="396240"/>
            </a:xfrm>
            <a:custGeom>
              <a:avLst/>
              <a:gdLst/>
              <a:ahLst/>
              <a:cxnLst/>
              <a:rect l="0" t="0" r="0" b="0"/>
              <a:pathLst>
                <a:path w="51753" h="396240">
                  <a:moveTo>
                    <a:pt x="6033" y="0"/>
                  </a:moveTo>
                  <a:lnTo>
                    <a:pt x="3775" y="34273"/>
                  </a:lnTo>
                  <a:lnTo>
                    <a:pt x="0" y="64341"/>
                  </a:lnTo>
                  <a:lnTo>
                    <a:pt x="1140" y="102319"/>
                  </a:lnTo>
                  <a:lnTo>
                    <a:pt x="3859" y="131834"/>
                  </a:lnTo>
                  <a:lnTo>
                    <a:pt x="5065" y="164708"/>
                  </a:lnTo>
                  <a:lnTo>
                    <a:pt x="7860" y="199074"/>
                  </a:lnTo>
                  <a:lnTo>
                    <a:pt x="11925" y="233256"/>
                  </a:lnTo>
                  <a:lnTo>
                    <a:pt x="16553" y="265383"/>
                  </a:lnTo>
                  <a:lnTo>
                    <a:pt x="21432" y="294336"/>
                  </a:lnTo>
                  <a:lnTo>
                    <a:pt x="28940" y="329922"/>
                  </a:lnTo>
                  <a:lnTo>
                    <a:pt x="39061" y="364700"/>
                  </a:lnTo>
                  <a:lnTo>
                    <a:pt x="43977" y="383017"/>
                  </a:lnTo>
                  <a:lnTo>
                    <a:pt x="45721" y="384883"/>
                  </a:lnTo>
                  <a:lnTo>
                    <a:pt x="47732" y="386129"/>
                  </a:lnTo>
                  <a:lnTo>
                    <a:pt x="49072" y="387805"/>
                  </a:lnTo>
                  <a:lnTo>
                    <a:pt x="51752" y="3962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747"/>
            <p:cNvSpPr/>
            <p:nvPr/>
          </p:nvSpPr>
          <p:spPr>
            <a:xfrm>
              <a:off x="2484988" y="1328887"/>
              <a:ext cx="182013" cy="258902"/>
            </a:xfrm>
            <a:custGeom>
              <a:avLst/>
              <a:gdLst/>
              <a:ahLst/>
              <a:cxnLst/>
              <a:rect l="0" t="0" r="0" b="0"/>
              <a:pathLst>
                <a:path w="182013" h="258902">
                  <a:moveTo>
                    <a:pt x="14371" y="103671"/>
                  </a:moveTo>
                  <a:lnTo>
                    <a:pt x="18416" y="107718"/>
                  </a:lnTo>
                  <a:lnTo>
                    <a:pt x="22659" y="109703"/>
                  </a:lnTo>
                  <a:lnTo>
                    <a:pt x="43856" y="111199"/>
                  </a:lnTo>
                  <a:lnTo>
                    <a:pt x="62937" y="105190"/>
                  </a:lnTo>
                  <a:lnTo>
                    <a:pt x="77961" y="97442"/>
                  </a:lnTo>
                  <a:lnTo>
                    <a:pt x="111954" y="66909"/>
                  </a:lnTo>
                  <a:lnTo>
                    <a:pt x="122400" y="52516"/>
                  </a:lnTo>
                  <a:lnTo>
                    <a:pt x="126813" y="37526"/>
                  </a:lnTo>
                  <a:lnTo>
                    <a:pt x="128120" y="22361"/>
                  </a:lnTo>
                  <a:lnTo>
                    <a:pt x="123912" y="12219"/>
                  </a:lnTo>
                  <a:lnTo>
                    <a:pt x="117243" y="3759"/>
                  </a:lnTo>
                  <a:lnTo>
                    <a:pt x="111457" y="0"/>
                  </a:lnTo>
                  <a:lnTo>
                    <a:pt x="103804" y="586"/>
                  </a:lnTo>
                  <a:lnTo>
                    <a:pt x="74910" y="11012"/>
                  </a:lnTo>
                  <a:lnTo>
                    <a:pt x="58179" y="24383"/>
                  </a:lnTo>
                  <a:lnTo>
                    <a:pt x="37356" y="53485"/>
                  </a:lnTo>
                  <a:lnTo>
                    <a:pt x="22027" y="81746"/>
                  </a:lnTo>
                  <a:lnTo>
                    <a:pt x="9019" y="113826"/>
                  </a:lnTo>
                  <a:lnTo>
                    <a:pt x="2060" y="147886"/>
                  </a:lnTo>
                  <a:lnTo>
                    <a:pt x="0" y="179425"/>
                  </a:lnTo>
                  <a:lnTo>
                    <a:pt x="1211" y="199146"/>
                  </a:lnTo>
                  <a:lnTo>
                    <a:pt x="11412" y="223684"/>
                  </a:lnTo>
                  <a:lnTo>
                    <a:pt x="20393" y="236314"/>
                  </a:lnTo>
                  <a:lnTo>
                    <a:pt x="32287" y="245316"/>
                  </a:lnTo>
                  <a:lnTo>
                    <a:pt x="64666" y="257993"/>
                  </a:lnTo>
                  <a:lnTo>
                    <a:pt x="81596" y="258901"/>
                  </a:lnTo>
                  <a:lnTo>
                    <a:pt x="109926" y="252394"/>
                  </a:lnTo>
                  <a:lnTo>
                    <a:pt x="145130" y="237485"/>
                  </a:lnTo>
                  <a:lnTo>
                    <a:pt x="182012" y="21797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748"/>
            <p:cNvSpPr/>
            <p:nvPr/>
          </p:nvSpPr>
          <p:spPr>
            <a:xfrm>
              <a:off x="2118359" y="1143586"/>
              <a:ext cx="297181" cy="388035"/>
            </a:xfrm>
            <a:custGeom>
              <a:avLst/>
              <a:gdLst/>
              <a:ahLst/>
              <a:cxnLst/>
              <a:rect l="0" t="0" r="0" b="0"/>
              <a:pathLst>
                <a:path w="297181" h="388035">
                  <a:moveTo>
                    <a:pt x="0" y="121334"/>
                  </a:moveTo>
                  <a:lnTo>
                    <a:pt x="846" y="94842"/>
                  </a:lnTo>
                  <a:lnTo>
                    <a:pt x="10606" y="70389"/>
                  </a:lnTo>
                  <a:lnTo>
                    <a:pt x="32575" y="44948"/>
                  </a:lnTo>
                  <a:lnTo>
                    <a:pt x="68855" y="17503"/>
                  </a:lnTo>
                  <a:lnTo>
                    <a:pt x="95566" y="6091"/>
                  </a:lnTo>
                  <a:lnTo>
                    <a:pt x="124931" y="1391"/>
                  </a:lnTo>
                  <a:lnTo>
                    <a:pt x="155079" y="0"/>
                  </a:lnTo>
                  <a:lnTo>
                    <a:pt x="181416" y="3631"/>
                  </a:lnTo>
                  <a:lnTo>
                    <a:pt x="201262" y="14116"/>
                  </a:lnTo>
                  <a:lnTo>
                    <a:pt x="217866" y="31991"/>
                  </a:lnTo>
                  <a:lnTo>
                    <a:pt x="229464" y="57421"/>
                  </a:lnTo>
                  <a:lnTo>
                    <a:pt x="230174" y="90448"/>
                  </a:lnTo>
                  <a:lnTo>
                    <a:pt x="227042" y="116920"/>
                  </a:lnTo>
                  <a:lnTo>
                    <a:pt x="221135" y="144771"/>
                  </a:lnTo>
                  <a:lnTo>
                    <a:pt x="210042" y="171262"/>
                  </a:lnTo>
                  <a:lnTo>
                    <a:pt x="196646" y="197145"/>
                  </a:lnTo>
                  <a:lnTo>
                    <a:pt x="177080" y="231002"/>
                  </a:lnTo>
                  <a:lnTo>
                    <a:pt x="155300" y="261154"/>
                  </a:lnTo>
                  <a:lnTo>
                    <a:pt x="125485" y="285148"/>
                  </a:lnTo>
                  <a:lnTo>
                    <a:pt x="115941" y="288469"/>
                  </a:lnTo>
                  <a:lnTo>
                    <a:pt x="115393" y="287790"/>
                  </a:lnTo>
                  <a:lnTo>
                    <a:pt x="114787" y="284778"/>
                  </a:lnTo>
                  <a:lnTo>
                    <a:pt x="124949" y="260441"/>
                  </a:lnTo>
                  <a:lnTo>
                    <a:pt x="132015" y="252869"/>
                  </a:lnTo>
                  <a:lnTo>
                    <a:pt x="140800" y="247526"/>
                  </a:lnTo>
                  <a:lnTo>
                    <a:pt x="160237" y="244098"/>
                  </a:lnTo>
                  <a:lnTo>
                    <a:pt x="170277" y="244475"/>
                  </a:lnTo>
                  <a:lnTo>
                    <a:pt x="180383" y="247464"/>
                  </a:lnTo>
                  <a:lnTo>
                    <a:pt x="200669" y="262366"/>
                  </a:lnTo>
                  <a:lnTo>
                    <a:pt x="215055" y="277515"/>
                  </a:lnTo>
                  <a:lnTo>
                    <a:pt x="230694" y="312331"/>
                  </a:lnTo>
                  <a:lnTo>
                    <a:pt x="249812" y="347740"/>
                  </a:lnTo>
                  <a:lnTo>
                    <a:pt x="265340" y="369820"/>
                  </a:lnTo>
                  <a:lnTo>
                    <a:pt x="275704" y="381319"/>
                  </a:lnTo>
                  <a:lnTo>
                    <a:pt x="283685" y="385049"/>
                  </a:lnTo>
                  <a:lnTo>
                    <a:pt x="297180" y="38803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749"/>
            <p:cNvSpPr/>
            <p:nvPr/>
          </p:nvSpPr>
          <p:spPr>
            <a:xfrm>
              <a:off x="2156459" y="1303020"/>
              <a:ext cx="22862" cy="281939"/>
            </a:xfrm>
            <a:custGeom>
              <a:avLst/>
              <a:gdLst/>
              <a:ahLst/>
              <a:cxnLst/>
              <a:rect l="0" t="0" r="0" b="0"/>
              <a:pathLst>
                <a:path w="22862" h="281939">
                  <a:moveTo>
                    <a:pt x="22861" y="0"/>
                  </a:moveTo>
                  <a:lnTo>
                    <a:pt x="22861" y="33464"/>
                  </a:lnTo>
                  <a:lnTo>
                    <a:pt x="18815" y="69640"/>
                  </a:lnTo>
                  <a:lnTo>
                    <a:pt x="16300" y="105205"/>
                  </a:lnTo>
                  <a:lnTo>
                    <a:pt x="13454" y="132271"/>
                  </a:lnTo>
                  <a:lnTo>
                    <a:pt x="10213" y="160386"/>
                  </a:lnTo>
                  <a:lnTo>
                    <a:pt x="8772" y="186993"/>
                  </a:lnTo>
                  <a:lnTo>
                    <a:pt x="8131" y="212930"/>
                  </a:lnTo>
                  <a:lnTo>
                    <a:pt x="5514" y="244558"/>
                  </a:lnTo>
                  <a:lnTo>
                    <a:pt x="0" y="28193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checkerboard(across)">
                                      <p:cBhvr>
                                        <p:cTn id="7"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WordArt 2"/>
          <p:cNvSpPr>
            <a:spLocks noChangeArrowheads="1" noChangeShapeType="1" noTextEdit="1"/>
          </p:cNvSpPr>
          <p:nvPr/>
        </p:nvSpPr>
        <p:spPr bwMode="auto">
          <a:xfrm>
            <a:off x="304800" y="304800"/>
            <a:ext cx="8382000" cy="847725"/>
          </a:xfrm>
          <a:prstGeom prst="rect">
            <a:avLst/>
          </a:prstGeom>
        </p:spPr>
        <p:txBody>
          <a:bodyPr wrap="none" fromWordArt="1">
            <a:prstTxWarp prst="textPlain">
              <a:avLst>
                <a:gd name="adj" fmla="val 50000"/>
              </a:avLst>
            </a:prstTxWarp>
          </a:bodyPr>
          <a:lstStyle/>
          <a:p>
            <a:pPr algn="ctr"/>
            <a:r>
              <a:rPr lang="en-US" sz="3200" i="1" kern="10">
                <a:ln w="25400">
                  <a:solidFill>
                    <a:srgbClr val="000000"/>
                  </a:solidFill>
                  <a:round/>
                  <a:headEnd/>
                  <a:tailEnd/>
                </a:ln>
                <a:gradFill rotWithShape="1">
                  <a:gsLst>
                    <a:gs pos="0">
                      <a:srgbClr val="FFFF00"/>
                    </a:gs>
                    <a:gs pos="100000">
                      <a:srgbClr val="FF9900"/>
                    </a:gs>
                  </a:gsLst>
                  <a:path path="rect">
                    <a:fillToRect l="50000" t="50000" r="50000" b="50000"/>
                  </a:path>
                </a:gradFill>
                <a:latin typeface="Georgia"/>
              </a:rPr>
              <a:t>2.) Cells carry out all life functions.</a:t>
            </a:r>
          </a:p>
        </p:txBody>
      </p:sp>
      <p:pic>
        <p:nvPicPr>
          <p:cNvPr id="14338" name="Picture 3"/>
          <p:cNvPicPr>
            <a:picLocks noChangeAspect="1" noChangeArrowheads="1"/>
          </p:cNvPicPr>
          <p:nvPr/>
        </p:nvPicPr>
        <p:blipFill>
          <a:blip r:embed="rId2" cstate="print"/>
          <a:srcRect/>
          <a:stretch>
            <a:fillRect/>
          </a:stretch>
        </p:blipFill>
        <p:spPr bwMode="auto">
          <a:xfrm>
            <a:off x="1447800" y="1295400"/>
            <a:ext cx="6324600" cy="5072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4"/>
          <p:cNvPicPr>
            <a:picLocks noChangeAspect="1" noChangeArrowheads="1"/>
          </p:cNvPicPr>
          <p:nvPr/>
        </p:nvPicPr>
        <p:blipFill>
          <a:blip r:embed="rId2" cstate="print"/>
          <a:srcRect/>
          <a:stretch>
            <a:fillRect/>
          </a:stretch>
        </p:blipFill>
        <p:spPr bwMode="auto">
          <a:xfrm>
            <a:off x="0" y="0"/>
            <a:ext cx="9144000" cy="4079875"/>
          </a:xfrm>
          <a:prstGeom prst="rect">
            <a:avLst/>
          </a:prstGeom>
          <a:noFill/>
          <a:ln w="9525">
            <a:noFill/>
            <a:miter lim="800000"/>
            <a:headEnd/>
            <a:tailEnd/>
          </a:ln>
        </p:spPr>
      </p:pic>
      <p:grpSp>
        <p:nvGrpSpPr>
          <p:cNvPr id="27" name="SMARTInkShape-Group69"/>
          <p:cNvGrpSpPr/>
          <p:nvPr/>
        </p:nvGrpSpPr>
        <p:grpSpPr>
          <a:xfrm>
            <a:off x="4351019" y="3314700"/>
            <a:ext cx="4014572" cy="1196341"/>
            <a:chOff x="4351019" y="3314700"/>
            <a:chExt cx="4014572" cy="1196341"/>
          </a:xfrm>
        </p:grpSpPr>
        <p:sp>
          <p:nvSpPr>
            <p:cNvPr id="3" name="SMARTInkShape-750"/>
            <p:cNvSpPr/>
            <p:nvPr/>
          </p:nvSpPr>
          <p:spPr>
            <a:xfrm>
              <a:off x="7147560" y="4099703"/>
              <a:ext cx="274321" cy="296632"/>
            </a:xfrm>
            <a:custGeom>
              <a:avLst/>
              <a:gdLst/>
              <a:ahLst/>
              <a:cxnLst/>
              <a:rect l="0" t="0" r="0" b="0"/>
              <a:pathLst>
                <a:path w="274321" h="296632">
                  <a:moveTo>
                    <a:pt x="0" y="114156"/>
                  </a:moveTo>
                  <a:lnTo>
                    <a:pt x="34399" y="114156"/>
                  </a:lnTo>
                  <a:lnTo>
                    <a:pt x="61733" y="111899"/>
                  </a:lnTo>
                  <a:lnTo>
                    <a:pt x="94771" y="100313"/>
                  </a:lnTo>
                  <a:lnTo>
                    <a:pt x="132383" y="78112"/>
                  </a:lnTo>
                  <a:lnTo>
                    <a:pt x="164903" y="54634"/>
                  </a:lnTo>
                  <a:lnTo>
                    <a:pt x="170656" y="45087"/>
                  </a:lnTo>
                  <a:lnTo>
                    <a:pt x="174351" y="25160"/>
                  </a:lnTo>
                  <a:lnTo>
                    <a:pt x="175180" y="5374"/>
                  </a:lnTo>
                  <a:lnTo>
                    <a:pt x="173513" y="3535"/>
                  </a:lnTo>
                  <a:lnTo>
                    <a:pt x="167145" y="1492"/>
                  </a:lnTo>
                  <a:lnTo>
                    <a:pt x="139433" y="0"/>
                  </a:lnTo>
                  <a:lnTo>
                    <a:pt x="124380" y="3944"/>
                  </a:lnTo>
                  <a:lnTo>
                    <a:pt x="98041" y="19792"/>
                  </a:lnTo>
                  <a:lnTo>
                    <a:pt x="60825" y="53815"/>
                  </a:lnTo>
                  <a:lnTo>
                    <a:pt x="36537" y="90729"/>
                  </a:lnTo>
                  <a:lnTo>
                    <a:pt x="20609" y="124807"/>
                  </a:lnTo>
                  <a:lnTo>
                    <a:pt x="6859" y="156729"/>
                  </a:lnTo>
                  <a:lnTo>
                    <a:pt x="2032" y="186790"/>
                  </a:lnTo>
                  <a:lnTo>
                    <a:pt x="2658" y="222390"/>
                  </a:lnTo>
                  <a:lnTo>
                    <a:pt x="7108" y="240153"/>
                  </a:lnTo>
                  <a:lnTo>
                    <a:pt x="14730" y="253693"/>
                  </a:lnTo>
                  <a:lnTo>
                    <a:pt x="46655" y="281440"/>
                  </a:lnTo>
                  <a:lnTo>
                    <a:pt x="62222" y="290105"/>
                  </a:lnTo>
                  <a:lnTo>
                    <a:pt x="99810" y="295667"/>
                  </a:lnTo>
                  <a:lnTo>
                    <a:pt x="129762" y="296631"/>
                  </a:lnTo>
                  <a:lnTo>
                    <a:pt x="149958" y="295163"/>
                  </a:lnTo>
                  <a:lnTo>
                    <a:pt x="179522" y="284816"/>
                  </a:lnTo>
                  <a:lnTo>
                    <a:pt x="214954" y="266150"/>
                  </a:lnTo>
                  <a:lnTo>
                    <a:pt x="252203" y="246340"/>
                  </a:lnTo>
                  <a:lnTo>
                    <a:pt x="274320" y="22845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751"/>
            <p:cNvSpPr/>
            <p:nvPr/>
          </p:nvSpPr>
          <p:spPr>
            <a:xfrm>
              <a:off x="6850380" y="4183380"/>
              <a:ext cx="198121" cy="30480"/>
            </a:xfrm>
            <a:custGeom>
              <a:avLst/>
              <a:gdLst/>
              <a:ahLst/>
              <a:cxnLst/>
              <a:rect l="0" t="0" r="0" b="0"/>
              <a:pathLst>
                <a:path w="198121" h="30480">
                  <a:moveTo>
                    <a:pt x="0" y="30479"/>
                  </a:moveTo>
                  <a:lnTo>
                    <a:pt x="0" y="26434"/>
                  </a:lnTo>
                  <a:lnTo>
                    <a:pt x="846" y="25243"/>
                  </a:lnTo>
                  <a:lnTo>
                    <a:pt x="2258" y="24448"/>
                  </a:lnTo>
                  <a:lnTo>
                    <a:pt x="28738" y="16326"/>
                  </a:lnTo>
                  <a:lnTo>
                    <a:pt x="60584" y="14607"/>
                  </a:lnTo>
                  <a:lnTo>
                    <a:pt x="89541" y="10067"/>
                  </a:lnTo>
                  <a:lnTo>
                    <a:pt x="119569" y="8344"/>
                  </a:lnTo>
                  <a:lnTo>
                    <a:pt x="149915" y="6988"/>
                  </a:lnTo>
                  <a:lnTo>
                    <a:pt x="183737" y="1631"/>
                  </a:lnTo>
                  <a:lnTo>
                    <a:pt x="1981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752"/>
            <p:cNvSpPr/>
            <p:nvPr/>
          </p:nvSpPr>
          <p:spPr>
            <a:xfrm>
              <a:off x="6914779" y="3962400"/>
              <a:ext cx="27041" cy="457201"/>
            </a:xfrm>
            <a:custGeom>
              <a:avLst/>
              <a:gdLst/>
              <a:ahLst/>
              <a:cxnLst/>
              <a:rect l="0" t="0" r="0" b="0"/>
              <a:pathLst>
                <a:path w="27041" h="457201">
                  <a:moveTo>
                    <a:pt x="11801" y="0"/>
                  </a:moveTo>
                  <a:lnTo>
                    <a:pt x="5239" y="0"/>
                  </a:lnTo>
                  <a:lnTo>
                    <a:pt x="450" y="4045"/>
                  </a:lnTo>
                  <a:lnTo>
                    <a:pt x="0" y="6930"/>
                  </a:lnTo>
                  <a:lnTo>
                    <a:pt x="9785" y="40335"/>
                  </a:lnTo>
                  <a:lnTo>
                    <a:pt x="17266" y="77143"/>
                  </a:lnTo>
                  <a:lnTo>
                    <a:pt x="18782" y="109217"/>
                  </a:lnTo>
                  <a:lnTo>
                    <a:pt x="19231" y="145531"/>
                  </a:lnTo>
                  <a:lnTo>
                    <a:pt x="19336" y="171360"/>
                  </a:lnTo>
                  <a:lnTo>
                    <a:pt x="19383" y="199773"/>
                  </a:lnTo>
                  <a:lnTo>
                    <a:pt x="19404" y="227077"/>
                  </a:lnTo>
                  <a:lnTo>
                    <a:pt x="19413" y="254169"/>
                  </a:lnTo>
                  <a:lnTo>
                    <a:pt x="19417" y="283144"/>
                  </a:lnTo>
                  <a:lnTo>
                    <a:pt x="19419" y="310697"/>
                  </a:lnTo>
                  <a:lnTo>
                    <a:pt x="19420" y="347751"/>
                  </a:lnTo>
                  <a:lnTo>
                    <a:pt x="19421" y="380179"/>
                  </a:lnTo>
                  <a:lnTo>
                    <a:pt x="23465" y="417433"/>
                  </a:lnTo>
                  <a:lnTo>
                    <a:pt x="26947" y="455073"/>
                  </a:lnTo>
                  <a:lnTo>
                    <a:pt x="27040" y="4572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753"/>
            <p:cNvSpPr/>
            <p:nvPr/>
          </p:nvSpPr>
          <p:spPr>
            <a:xfrm>
              <a:off x="6471246" y="4253498"/>
              <a:ext cx="379135" cy="187318"/>
            </a:xfrm>
            <a:custGeom>
              <a:avLst/>
              <a:gdLst/>
              <a:ahLst/>
              <a:cxnLst/>
              <a:rect l="0" t="0" r="0" b="0"/>
              <a:pathLst>
                <a:path w="379135" h="187318">
                  <a:moveTo>
                    <a:pt x="165773" y="97521"/>
                  </a:moveTo>
                  <a:lnTo>
                    <a:pt x="165773" y="64056"/>
                  </a:lnTo>
                  <a:lnTo>
                    <a:pt x="164927" y="52168"/>
                  </a:lnTo>
                  <a:lnTo>
                    <a:pt x="157166" y="26723"/>
                  </a:lnTo>
                  <a:lnTo>
                    <a:pt x="137458" y="8873"/>
                  </a:lnTo>
                  <a:lnTo>
                    <a:pt x="124270" y="1922"/>
                  </a:lnTo>
                  <a:lnTo>
                    <a:pt x="114589" y="0"/>
                  </a:lnTo>
                  <a:lnTo>
                    <a:pt x="95574" y="2962"/>
                  </a:lnTo>
                  <a:lnTo>
                    <a:pt x="77899" y="9203"/>
                  </a:lnTo>
                  <a:lnTo>
                    <a:pt x="39923" y="41079"/>
                  </a:lnTo>
                  <a:lnTo>
                    <a:pt x="19556" y="77514"/>
                  </a:lnTo>
                  <a:lnTo>
                    <a:pt x="4434" y="111820"/>
                  </a:lnTo>
                  <a:lnTo>
                    <a:pt x="0" y="131297"/>
                  </a:lnTo>
                  <a:lnTo>
                    <a:pt x="1220" y="142449"/>
                  </a:lnTo>
                  <a:lnTo>
                    <a:pt x="5433" y="153049"/>
                  </a:lnTo>
                  <a:lnTo>
                    <a:pt x="17324" y="167691"/>
                  </a:lnTo>
                  <a:lnTo>
                    <a:pt x="26700" y="174710"/>
                  </a:lnTo>
                  <a:lnTo>
                    <a:pt x="36512" y="178395"/>
                  </a:lnTo>
                  <a:lnTo>
                    <a:pt x="60654" y="180760"/>
                  </a:lnTo>
                  <a:lnTo>
                    <a:pt x="78371" y="177124"/>
                  </a:lnTo>
                  <a:lnTo>
                    <a:pt x="104765" y="162227"/>
                  </a:lnTo>
                  <a:lnTo>
                    <a:pt x="137606" y="132118"/>
                  </a:lnTo>
                  <a:lnTo>
                    <a:pt x="161363" y="100914"/>
                  </a:lnTo>
                  <a:lnTo>
                    <a:pt x="167160" y="84206"/>
                  </a:lnTo>
                  <a:lnTo>
                    <a:pt x="173029" y="75220"/>
                  </a:lnTo>
                  <a:lnTo>
                    <a:pt x="175604" y="85282"/>
                  </a:lnTo>
                  <a:lnTo>
                    <a:pt x="179410" y="96153"/>
                  </a:lnTo>
                  <a:lnTo>
                    <a:pt x="179944" y="99149"/>
                  </a:lnTo>
                  <a:lnTo>
                    <a:pt x="201709" y="136022"/>
                  </a:lnTo>
                  <a:lnTo>
                    <a:pt x="215744" y="152768"/>
                  </a:lnTo>
                  <a:lnTo>
                    <a:pt x="235612" y="167607"/>
                  </a:lnTo>
                  <a:lnTo>
                    <a:pt x="268574" y="183411"/>
                  </a:lnTo>
                  <a:lnTo>
                    <a:pt x="292847" y="187317"/>
                  </a:lnTo>
                  <a:lnTo>
                    <a:pt x="317443" y="184429"/>
                  </a:lnTo>
                  <a:lnTo>
                    <a:pt x="353920" y="167428"/>
                  </a:lnTo>
                  <a:lnTo>
                    <a:pt x="379134" y="1508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754"/>
            <p:cNvSpPr/>
            <p:nvPr/>
          </p:nvSpPr>
          <p:spPr>
            <a:xfrm>
              <a:off x="5989319" y="3890764"/>
              <a:ext cx="457201" cy="574556"/>
            </a:xfrm>
            <a:custGeom>
              <a:avLst/>
              <a:gdLst/>
              <a:ahLst/>
              <a:cxnLst/>
              <a:rect l="0" t="0" r="0" b="0"/>
              <a:pathLst>
                <a:path w="457201" h="574556">
                  <a:moveTo>
                    <a:pt x="0" y="246895"/>
                  </a:moveTo>
                  <a:lnTo>
                    <a:pt x="0" y="213761"/>
                  </a:lnTo>
                  <a:lnTo>
                    <a:pt x="4046" y="177321"/>
                  </a:lnTo>
                  <a:lnTo>
                    <a:pt x="14652" y="145753"/>
                  </a:lnTo>
                  <a:lnTo>
                    <a:pt x="28519" y="114951"/>
                  </a:lnTo>
                  <a:lnTo>
                    <a:pt x="51442" y="84376"/>
                  </a:lnTo>
                  <a:lnTo>
                    <a:pt x="85139" y="50634"/>
                  </a:lnTo>
                  <a:lnTo>
                    <a:pt x="118736" y="32299"/>
                  </a:lnTo>
                  <a:lnTo>
                    <a:pt x="155502" y="16988"/>
                  </a:lnTo>
                  <a:lnTo>
                    <a:pt x="192360" y="6713"/>
                  </a:lnTo>
                  <a:lnTo>
                    <a:pt x="225953" y="0"/>
                  </a:lnTo>
                  <a:lnTo>
                    <a:pt x="262342" y="3467"/>
                  </a:lnTo>
                  <a:lnTo>
                    <a:pt x="299087" y="14843"/>
                  </a:lnTo>
                  <a:lnTo>
                    <a:pt x="330954" y="29784"/>
                  </a:lnTo>
                  <a:lnTo>
                    <a:pt x="356012" y="50769"/>
                  </a:lnTo>
                  <a:lnTo>
                    <a:pt x="380079" y="87771"/>
                  </a:lnTo>
                  <a:lnTo>
                    <a:pt x="393709" y="119878"/>
                  </a:lnTo>
                  <a:lnTo>
                    <a:pt x="397093" y="131738"/>
                  </a:lnTo>
                  <a:lnTo>
                    <a:pt x="396337" y="153945"/>
                  </a:lnTo>
                  <a:lnTo>
                    <a:pt x="386391" y="187746"/>
                  </a:lnTo>
                  <a:lnTo>
                    <a:pt x="375776" y="211294"/>
                  </a:lnTo>
                  <a:lnTo>
                    <a:pt x="350760" y="242744"/>
                  </a:lnTo>
                  <a:lnTo>
                    <a:pt x="321052" y="267679"/>
                  </a:lnTo>
                  <a:lnTo>
                    <a:pt x="285815" y="287014"/>
                  </a:lnTo>
                  <a:lnTo>
                    <a:pt x="249410" y="306760"/>
                  </a:lnTo>
                  <a:lnTo>
                    <a:pt x="216798" y="318726"/>
                  </a:lnTo>
                  <a:lnTo>
                    <a:pt x="186533" y="327633"/>
                  </a:lnTo>
                  <a:lnTo>
                    <a:pt x="149307" y="336759"/>
                  </a:lnTo>
                  <a:lnTo>
                    <a:pt x="140301" y="335377"/>
                  </a:lnTo>
                  <a:lnTo>
                    <a:pt x="130471" y="332097"/>
                  </a:lnTo>
                  <a:lnTo>
                    <a:pt x="126567" y="331329"/>
                  </a:lnTo>
                  <a:lnTo>
                    <a:pt x="126712" y="331125"/>
                  </a:lnTo>
                  <a:lnTo>
                    <a:pt x="148071" y="330739"/>
                  </a:lnTo>
                  <a:lnTo>
                    <a:pt x="168615" y="334768"/>
                  </a:lnTo>
                  <a:lnTo>
                    <a:pt x="190789" y="345369"/>
                  </a:lnTo>
                  <a:lnTo>
                    <a:pt x="228639" y="377362"/>
                  </a:lnTo>
                  <a:lnTo>
                    <a:pt x="259088" y="407098"/>
                  </a:lnTo>
                  <a:lnTo>
                    <a:pt x="289562" y="442668"/>
                  </a:lnTo>
                  <a:lnTo>
                    <a:pt x="317783" y="477290"/>
                  </a:lnTo>
                  <a:lnTo>
                    <a:pt x="343960" y="512445"/>
                  </a:lnTo>
                  <a:lnTo>
                    <a:pt x="381140" y="543255"/>
                  </a:lnTo>
                  <a:lnTo>
                    <a:pt x="418272" y="567674"/>
                  </a:lnTo>
                  <a:lnTo>
                    <a:pt x="435882" y="572517"/>
                  </a:lnTo>
                  <a:lnTo>
                    <a:pt x="457200" y="57455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755"/>
            <p:cNvSpPr/>
            <p:nvPr/>
          </p:nvSpPr>
          <p:spPr>
            <a:xfrm>
              <a:off x="6004560" y="4076700"/>
              <a:ext cx="45721" cy="434341"/>
            </a:xfrm>
            <a:custGeom>
              <a:avLst/>
              <a:gdLst/>
              <a:ahLst/>
              <a:cxnLst/>
              <a:rect l="0" t="0" r="0" b="0"/>
              <a:pathLst>
                <a:path w="45721" h="434341">
                  <a:moveTo>
                    <a:pt x="45720" y="0"/>
                  </a:moveTo>
                  <a:lnTo>
                    <a:pt x="41674" y="37574"/>
                  </a:lnTo>
                  <a:lnTo>
                    <a:pt x="37959" y="69322"/>
                  </a:lnTo>
                  <a:lnTo>
                    <a:pt x="33072" y="98339"/>
                  </a:lnTo>
                  <a:lnTo>
                    <a:pt x="30401" y="134218"/>
                  </a:lnTo>
                  <a:lnTo>
                    <a:pt x="26776" y="162099"/>
                  </a:lnTo>
                  <a:lnTo>
                    <a:pt x="24600" y="189166"/>
                  </a:lnTo>
                  <a:lnTo>
                    <a:pt x="23633" y="216153"/>
                  </a:lnTo>
                  <a:lnTo>
                    <a:pt x="23203" y="245081"/>
                  </a:lnTo>
                  <a:lnTo>
                    <a:pt x="20754" y="272613"/>
                  </a:lnTo>
                  <a:lnTo>
                    <a:pt x="17691" y="298961"/>
                  </a:lnTo>
                  <a:lnTo>
                    <a:pt x="15119" y="336748"/>
                  </a:lnTo>
                  <a:lnTo>
                    <a:pt x="9371" y="368923"/>
                  </a:lnTo>
                  <a:lnTo>
                    <a:pt x="1401" y="406848"/>
                  </a:lnTo>
                  <a:lnTo>
                    <a:pt x="0" y="4343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756"/>
            <p:cNvSpPr/>
            <p:nvPr/>
          </p:nvSpPr>
          <p:spPr>
            <a:xfrm>
              <a:off x="8168992" y="3512819"/>
              <a:ext cx="196599" cy="228601"/>
            </a:xfrm>
            <a:custGeom>
              <a:avLst/>
              <a:gdLst/>
              <a:ahLst/>
              <a:cxnLst/>
              <a:rect l="0" t="0" r="0" b="0"/>
              <a:pathLst>
                <a:path w="196599" h="228601">
                  <a:moveTo>
                    <a:pt x="14888" y="0"/>
                  </a:moveTo>
                  <a:lnTo>
                    <a:pt x="18933" y="0"/>
                  </a:lnTo>
                  <a:lnTo>
                    <a:pt x="20125" y="847"/>
                  </a:lnTo>
                  <a:lnTo>
                    <a:pt x="20919" y="2258"/>
                  </a:lnTo>
                  <a:lnTo>
                    <a:pt x="21449" y="4046"/>
                  </a:lnTo>
                  <a:lnTo>
                    <a:pt x="27535" y="13845"/>
                  </a:lnTo>
                  <a:lnTo>
                    <a:pt x="29976" y="48194"/>
                  </a:lnTo>
                  <a:lnTo>
                    <a:pt x="29261" y="84146"/>
                  </a:lnTo>
                  <a:lnTo>
                    <a:pt x="21835" y="116623"/>
                  </a:lnTo>
                  <a:lnTo>
                    <a:pt x="12214" y="151354"/>
                  </a:lnTo>
                  <a:lnTo>
                    <a:pt x="3656" y="187423"/>
                  </a:lnTo>
                  <a:lnTo>
                    <a:pt x="440" y="196854"/>
                  </a:lnTo>
                  <a:lnTo>
                    <a:pt x="0" y="201227"/>
                  </a:lnTo>
                  <a:lnTo>
                    <a:pt x="729" y="201885"/>
                  </a:lnTo>
                  <a:lnTo>
                    <a:pt x="2061" y="201476"/>
                  </a:lnTo>
                  <a:lnTo>
                    <a:pt x="3797" y="200358"/>
                  </a:lnTo>
                  <a:lnTo>
                    <a:pt x="5726" y="194600"/>
                  </a:lnTo>
                  <a:lnTo>
                    <a:pt x="11223" y="158309"/>
                  </a:lnTo>
                  <a:lnTo>
                    <a:pt x="21094" y="128356"/>
                  </a:lnTo>
                  <a:lnTo>
                    <a:pt x="38472" y="90705"/>
                  </a:lnTo>
                  <a:lnTo>
                    <a:pt x="58211" y="54700"/>
                  </a:lnTo>
                  <a:lnTo>
                    <a:pt x="89517" y="17677"/>
                  </a:lnTo>
                  <a:lnTo>
                    <a:pt x="100550" y="7857"/>
                  </a:lnTo>
                  <a:lnTo>
                    <a:pt x="111097" y="3492"/>
                  </a:lnTo>
                  <a:lnTo>
                    <a:pt x="126555" y="1035"/>
                  </a:lnTo>
                  <a:lnTo>
                    <a:pt x="141861" y="4353"/>
                  </a:lnTo>
                  <a:lnTo>
                    <a:pt x="162202" y="19142"/>
                  </a:lnTo>
                  <a:lnTo>
                    <a:pt x="176599" y="34270"/>
                  </a:lnTo>
                  <a:lnTo>
                    <a:pt x="189479" y="63967"/>
                  </a:lnTo>
                  <a:lnTo>
                    <a:pt x="196131" y="98149"/>
                  </a:lnTo>
                  <a:lnTo>
                    <a:pt x="196598" y="135444"/>
                  </a:lnTo>
                  <a:lnTo>
                    <a:pt x="191672" y="173166"/>
                  </a:lnTo>
                  <a:lnTo>
                    <a:pt x="190448" y="209372"/>
                  </a:lnTo>
                  <a:lnTo>
                    <a:pt x="190147" y="2286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757"/>
            <p:cNvSpPr/>
            <p:nvPr/>
          </p:nvSpPr>
          <p:spPr>
            <a:xfrm>
              <a:off x="7865507" y="3535680"/>
              <a:ext cx="176579" cy="181232"/>
            </a:xfrm>
            <a:custGeom>
              <a:avLst/>
              <a:gdLst/>
              <a:ahLst/>
              <a:cxnLst/>
              <a:rect l="0" t="0" r="0" b="0"/>
              <a:pathLst>
                <a:path w="176579" h="181232">
                  <a:moveTo>
                    <a:pt x="127873" y="0"/>
                  </a:moveTo>
                  <a:lnTo>
                    <a:pt x="93621" y="846"/>
                  </a:lnTo>
                  <a:lnTo>
                    <a:pt x="62841" y="10605"/>
                  </a:lnTo>
                  <a:lnTo>
                    <a:pt x="42846" y="21957"/>
                  </a:lnTo>
                  <a:lnTo>
                    <a:pt x="20264" y="46200"/>
                  </a:lnTo>
                  <a:lnTo>
                    <a:pt x="3959" y="77433"/>
                  </a:lnTo>
                  <a:lnTo>
                    <a:pt x="0" y="99425"/>
                  </a:lnTo>
                  <a:lnTo>
                    <a:pt x="2871" y="122028"/>
                  </a:lnTo>
                  <a:lnTo>
                    <a:pt x="9085" y="140766"/>
                  </a:lnTo>
                  <a:lnTo>
                    <a:pt x="24378" y="157043"/>
                  </a:lnTo>
                  <a:lnTo>
                    <a:pt x="44997" y="168545"/>
                  </a:lnTo>
                  <a:lnTo>
                    <a:pt x="79956" y="179170"/>
                  </a:lnTo>
                  <a:lnTo>
                    <a:pt x="96417" y="181231"/>
                  </a:lnTo>
                  <a:lnTo>
                    <a:pt x="112199" y="177631"/>
                  </a:lnTo>
                  <a:lnTo>
                    <a:pt x="143026" y="165568"/>
                  </a:lnTo>
                  <a:lnTo>
                    <a:pt x="153798" y="155712"/>
                  </a:lnTo>
                  <a:lnTo>
                    <a:pt x="173193" y="119953"/>
                  </a:lnTo>
                  <a:lnTo>
                    <a:pt x="175865" y="112988"/>
                  </a:lnTo>
                  <a:lnTo>
                    <a:pt x="176578" y="98476"/>
                  </a:lnTo>
                  <a:lnTo>
                    <a:pt x="170137" y="68464"/>
                  </a:lnTo>
                  <a:lnTo>
                    <a:pt x="159116" y="49730"/>
                  </a:lnTo>
                  <a:lnTo>
                    <a:pt x="137379" y="21393"/>
                  </a:lnTo>
                  <a:lnTo>
                    <a:pt x="126080" y="16216"/>
                  </a:lnTo>
                  <a:lnTo>
                    <a:pt x="124137" y="14197"/>
                  </a:lnTo>
                  <a:lnTo>
                    <a:pt x="120253" y="76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758"/>
            <p:cNvSpPr/>
            <p:nvPr/>
          </p:nvSpPr>
          <p:spPr>
            <a:xfrm>
              <a:off x="7787639" y="3444240"/>
              <a:ext cx="7622" cy="1"/>
            </a:xfrm>
            <a:custGeom>
              <a:avLst/>
              <a:gdLst/>
              <a:ahLst/>
              <a:cxnLst/>
              <a:rect l="0" t="0" r="0" b="0"/>
              <a:pathLst>
                <a:path w="7622" h="1">
                  <a:moveTo>
                    <a:pt x="7621" y="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759"/>
            <p:cNvSpPr/>
            <p:nvPr/>
          </p:nvSpPr>
          <p:spPr>
            <a:xfrm>
              <a:off x="7719376" y="3596640"/>
              <a:ext cx="22544" cy="152401"/>
            </a:xfrm>
            <a:custGeom>
              <a:avLst/>
              <a:gdLst/>
              <a:ahLst/>
              <a:cxnLst/>
              <a:rect l="0" t="0" r="0" b="0"/>
              <a:pathLst>
                <a:path w="22544" h="152401">
                  <a:moveTo>
                    <a:pt x="22543" y="0"/>
                  </a:moveTo>
                  <a:lnTo>
                    <a:pt x="22543" y="4045"/>
                  </a:lnTo>
                  <a:lnTo>
                    <a:pt x="20285" y="8288"/>
                  </a:lnTo>
                  <a:lnTo>
                    <a:pt x="18498" y="10605"/>
                  </a:lnTo>
                  <a:lnTo>
                    <a:pt x="16512" y="17695"/>
                  </a:lnTo>
                  <a:lnTo>
                    <a:pt x="9032" y="54224"/>
                  </a:lnTo>
                  <a:lnTo>
                    <a:pt x="7531" y="91556"/>
                  </a:lnTo>
                  <a:lnTo>
                    <a:pt x="5091" y="119685"/>
                  </a:lnTo>
                  <a:lnTo>
                    <a:pt x="159" y="143914"/>
                  </a:lnTo>
                  <a:lnTo>
                    <a:pt x="0" y="146743"/>
                  </a:lnTo>
                  <a:lnTo>
                    <a:pt x="741" y="148628"/>
                  </a:lnTo>
                  <a:lnTo>
                    <a:pt x="2082" y="149885"/>
                  </a:lnTo>
                  <a:lnTo>
                    <a:pt x="7304" y="1524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760"/>
            <p:cNvSpPr/>
            <p:nvPr/>
          </p:nvSpPr>
          <p:spPr>
            <a:xfrm>
              <a:off x="7356530" y="3573780"/>
              <a:ext cx="217751" cy="1"/>
            </a:xfrm>
            <a:custGeom>
              <a:avLst/>
              <a:gdLst/>
              <a:ahLst/>
              <a:cxnLst/>
              <a:rect l="0" t="0" r="0" b="0"/>
              <a:pathLst>
                <a:path w="217751" h="1">
                  <a:moveTo>
                    <a:pt x="4389" y="0"/>
                  </a:moveTo>
                  <a:lnTo>
                    <a:pt x="0" y="0"/>
                  </a:lnTo>
                  <a:lnTo>
                    <a:pt x="32777" y="0"/>
                  </a:lnTo>
                  <a:lnTo>
                    <a:pt x="64259" y="0"/>
                  </a:lnTo>
                  <a:lnTo>
                    <a:pt x="91111" y="0"/>
                  </a:lnTo>
                  <a:lnTo>
                    <a:pt x="119979" y="0"/>
                  </a:lnTo>
                  <a:lnTo>
                    <a:pt x="148049" y="0"/>
                  </a:lnTo>
                  <a:lnTo>
                    <a:pt x="182046" y="0"/>
                  </a:lnTo>
                  <a:lnTo>
                    <a:pt x="21775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761"/>
            <p:cNvSpPr/>
            <p:nvPr/>
          </p:nvSpPr>
          <p:spPr>
            <a:xfrm>
              <a:off x="7437635" y="3352800"/>
              <a:ext cx="15265" cy="357617"/>
            </a:xfrm>
            <a:custGeom>
              <a:avLst/>
              <a:gdLst/>
              <a:ahLst/>
              <a:cxnLst/>
              <a:rect l="0" t="0" r="0" b="0"/>
              <a:pathLst>
                <a:path w="15265" h="357617">
                  <a:moveTo>
                    <a:pt x="14725" y="0"/>
                  </a:moveTo>
                  <a:lnTo>
                    <a:pt x="14725" y="10605"/>
                  </a:lnTo>
                  <a:lnTo>
                    <a:pt x="4118" y="44135"/>
                  </a:lnTo>
                  <a:lnTo>
                    <a:pt x="8318" y="64771"/>
                  </a:lnTo>
                  <a:lnTo>
                    <a:pt x="15264" y="88053"/>
                  </a:lnTo>
                  <a:lnTo>
                    <a:pt x="14414" y="125808"/>
                  </a:lnTo>
                  <a:lnTo>
                    <a:pt x="10918" y="154128"/>
                  </a:lnTo>
                  <a:lnTo>
                    <a:pt x="8800" y="183648"/>
                  </a:lnTo>
                  <a:lnTo>
                    <a:pt x="7011" y="212854"/>
                  </a:lnTo>
                  <a:lnTo>
                    <a:pt x="3394" y="239946"/>
                  </a:lnTo>
                  <a:lnTo>
                    <a:pt x="1223" y="266098"/>
                  </a:lnTo>
                  <a:lnTo>
                    <a:pt x="0" y="297848"/>
                  </a:lnTo>
                  <a:lnTo>
                    <a:pt x="399" y="333674"/>
                  </a:lnTo>
                  <a:lnTo>
                    <a:pt x="6054" y="352179"/>
                  </a:lnTo>
                  <a:lnTo>
                    <a:pt x="7251" y="354166"/>
                  </a:lnTo>
                  <a:lnTo>
                    <a:pt x="8895" y="355490"/>
                  </a:lnTo>
                  <a:lnTo>
                    <a:pt x="13573" y="357616"/>
                  </a:lnTo>
                  <a:lnTo>
                    <a:pt x="13957" y="356944"/>
                  </a:lnTo>
                  <a:lnTo>
                    <a:pt x="14725" y="3505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762"/>
            <p:cNvSpPr/>
            <p:nvPr/>
          </p:nvSpPr>
          <p:spPr>
            <a:xfrm>
              <a:off x="6989622" y="3543300"/>
              <a:ext cx="348439" cy="196674"/>
            </a:xfrm>
            <a:custGeom>
              <a:avLst/>
              <a:gdLst/>
              <a:ahLst/>
              <a:cxnLst/>
              <a:rect l="0" t="0" r="0" b="0"/>
              <a:pathLst>
                <a:path w="348439" h="196674">
                  <a:moveTo>
                    <a:pt x="188417" y="0"/>
                  </a:moveTo>
                  <a:lnTo>
                    <a:pt x="168840" y="846"/>
                  </a:lnTo>
                  <a:lnTo>
                    <a:pt x="132714" y="9407"/>
                  </a:lnTo>
                  <a:lnTo>
                    <a:pt x="111518" y="18027"/>
                  </a:lnTo>
                  <a:lnTo>
                    <a:pt x="74025" y="41007"/>
                  </a:lnTo>
                  <a:lnTo>
                    <a:pt x="36006" y="70133"/>
                  </a:lnTo>
                  <a:lnTo>
                    <a:pt x="12465" y="99366"/>
                  </a:lnTo>
                  <a:lnTo>
                    <a:pt x="2604" y="121164"/>
                  </a:lnTo>
                  <a:lnTo>
                    <a:pt x="0" y="133155"/>
                  </a:lnTo>
                  <a:lnTo>
                    <a:pt x="1101" y="144129"/>
                  </a:lnTo>
                  <a:lnTo>
                    <a:pt x="5259" y="154650"/>
                  </a:lnTo>
                  <a:lnTo>
                    <a:pt x="17120" y="169247"/>
                  </a:lnTo>
                  <a:lnTo>
                    <a:pt x="26490" y="176256"/>
                  </a:lnTo>
                  <a:lnTo>
                    <a:pt x="38556" y="179936"/>
                  </a:lnTo>
                  <a:lnTo>
                    <a:pt x="74452" y="182492"/>
                  </a:lnTo>
                  <a:lnTo>
                    <a:pt x="89507" y="182707"/>
                  </a:lnTo>
                  <a:lnTo>
                    <a:pt x="104664" y="178287"/>
                  </a:lnTo>
                  <a:lnTo>
                    <a:pt x="141860" y="162111"/>
                  </a:lnTo>
                  <a:lnTo>
                    <a:pt x="159477" y="148128"/>
                  </a:lnTo>
                  <a:lnTo>
                    <a:pt x="190023" y="112388"/>
                  </a:lnTo>
                  <a:lnTo>
                    <a:pt x="208433" y="83028"/>
                  </a:lnTo>
                  <a:lnTo>
                    <a:pt x="218439" y="76466"/>
                  </a:lnTo>
                  <a:lnTo>
                    <a:pt x="214716" y="80324"/>
                  </a:lnTo>
                  <a:lnTo>
                    <a:pt x="214417" y="83182"/>
                  </a:lnTo>
                  <a:lnTo>
                    <a:pt x="222719" y="119553"/>
                  </a:lnTo>
                  <a:lnTo>
                    <a:pt x="232697" y="144970"/>
                  </a:lnTo>
                  <a:lnTo>
                    <a:pt x="255467" y="177593"/>
                  </a:lnTo>
                  <a:lnTo>
                    <a:pt x="273195" y="191285"/>
                  </a:lnTo>
                  <a:lnTo>
                    <a:pt x="289549" y="196095"/>
                  </a:lnTo>
                  <a:lnTo>
                    <a:pt x="305966" y="196673"/>
                  </a:lnTo>
                  <a:lnTo>
                    <a:pt x="324847" y="191858"/>
                  </a:lnTo>
                  <a:lnTo>
                    <a:pt x="348438" y="1828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763"/>
            <p:cNvSpPr/>
            <p:nvPr/>
          </p:nvSpPr>
          <p:spPr>
            <a:xfrm>
              <a:off x="6736080" y="3543771"/>
              <a:ext cx="236221" cy="14770"/>
            </a:xfrm>
            <a:custGeom>
              <a:avLst/>
              <a:gdLst/>
              <a:ahLst/>
              <a:cxnLst/>
              <a:rect l="0" t="0" r="0" b="0"/>
              <a:pathLst>
                <a:path w="236221" h="14770">
                  <a:moveTo>
                    <a:pt x="0" y="14769"/>
                  </a:moveTo>
                  <a:lnTo>
                    <a:pt x="0" y="8208"/>
                  </a:lnTo>
                  <a:lnTo>
                    <a:pt x="846" y="7855"/>
                  </a:lnTo>
                  <a:lnTo>
                    <a:pt x="37980" y="7161"/>
                  </a:lnTo>
                  <a:lnTo>
                    <a:pt x="70802" y="4894"/>
                  </a:lnTo>
                  <a:lnTo>
                    <a:pt x="107337" y="1118"/>
                  </a:lnTo>
                  <a:lnTo>
                    <a:pt x="144975" y="0"/>
                  </a:lnTo>
                  <a:lnTo>
                    <a:pt x="180679" y="1926"/>
                  </a:lnTo>
                  <a:lnTo>
                    <a:pt x="210451" y="5601"/>
                  </a:lnTo>
                  <a:lnTo>
                    <a:pt x="236220" y="714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764"/>
            <p:cNvSpPr/>
            <p:nvPr/>
          </p:nvSpPr>
          <p:spPr>
            <a:xfrm>
              <a:off x="6797039" y="3314700"/>
              <a:ext cx="22862" cy="419101"/>
            </a:xfrm>
            <a:custGeom>
              <a:avLst/>
              <a:gdLst/>
              <a:ahLst/>
              <a:cxnLst/>
              <a:rect l="0" t="0" r="0" b="0"/>
              <a:pathLst>
                <a:path w="22862" h="419101">
                  <a:moveTo>
                    <a:pt x="22861" y="0"/>
                  </a:moveTo>
                  <a:lnTo>
                    <a:pt x="18816" y="4045"/>
                  </a:lnTo>
                  <a:lnTo>
                    <a:pt x="16829" y="8289"/>
                  </a:lnTo>
                  <a:lnTo>
                    <a:pt x="9348" y="39496"/>
                  </a:lnTo>
                  <a:lnTo>
                    <a:pt x="3917" y="76946"/>
                  </a:lnTo>
                  <a:lnTo>
                    <a:pt x="10772" y="100520"/>
                  </a:lnTo>
                  <a:lnTo>
                    <a:pt x="17341" y="112733"/>
                  </a:lnTo>
                  <a:lnTo>
                    <a:pt x="22383" y="139850"/>
                  </a:lnTo>
                  <a:lnTo>
                    <a:pt x="21802" y="168835"/>
                  </a:lnTo>
                  <a:lnTo>
                    <a:pt x="18720" y="198651"/>
                  </a:lnTo>
                  <a:lnTo>
                    <a:pt x="14529" y="228836"/>
                  </a:lnTo>
                  <a:lnTo>
                    <a:pt x="10691" y="259184"/>
                  </a:lnTo>
                  <a:lnTo>
                    <a:pt x="8985" y="289606"/>
                  </a:lnTo>
                  <a:lnTo>
                    <a:pt x="5969" y="317803"/>
                  </a:lnTo>
                  <a:lnTo>
                    <a:pt x="1770" y="352961"/>
                  </a:lnTo>
                  <a:lnTo>
                    <a:pt x="350" y="387597"/>
                  </a:lnTo>
                  <a:lnTo>
                    <a:pt x="0" y="4191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765"/>
            <p:cNvSpPr/>
            <p:nvPr/>
          </p:nvSpPr>
          <p:spPr>
            <a:xfrm>
              <a:off x="6446519" y="3535680"/>
              <a:ext cx="180062" cy="196445"/>
            </a:xfrm>
            <a:custGeom>
              <a:avLst/>
              <a:gdLst/>
              <a:ahLst/>
              <a:cxnLst/>
              <a:rect l="0" t="0" r="0" b="0"/>
              <a:pathLst>
                <a:path w="180062" h="196445">
                  <a:moveTo>
                    <a:pt x="0" y="38100"/>
                  </a:moveTo>
                  <a:lnTo>
                    <a:pt x="0" y="72498"/>
                  </a:lnTo>
                  <a:lnTo>
                    <a:pt x="0" y="107196"/>
                  </a:lnTo>
                  <a:lnTo>
                    <a:pt x="2258" y="144847"/>
                  </a:lnTo>
                  <a:lnTo>
                    <a:pt x="10607" y="171227"/>
                  </a:lnTo>
                  <a:lnTo>
                    <a:pt x="19954" y="179959"/>
                  </a:lnTo>
                  <a:lnTo>
                    <a:pt x="42607" y="192462"/>
                  </a:lnTo>
                  <a:lnTo>
                    <a:pt x="62296" y="196444"/>
                  </a:lnTo>
                  <a:lnTo>
                    <a:pt x="84216" y="193578"/>
                  </a:lnTo>
                  <a:lnTo>
                    <a:pt x="109142" y="184177"/>
                  </a:lnTo>
                  <a:lnTo>
                    <a:pt x="145105" y="158017"/>
                  </a:lnTo>
                  <a:lnTo>
                    <a:pt x="168603" y="121656"/>
                  </a:lnTo>
                  <a:lnTo>
                    <a:pt x="176535" y="106562"/>
                  </a:lnTo>
                  <a:lnTo>
                    <a:pt x="180061" y="91387"/>
                  </a:lnTo>
                  <a:lnTo>
                    <a:pt x="179369" y="78434"/>
                  </a:lnTo>
                  <a:lnTo>
                    <a:pt x="172027" y="56321"/>
                  </a:lnTo>
                  <a:lnTo>
                    <a:pt x="147987" y="21192"/>
                  </a:lnTo>
                  <a:lnTo>
                    <a:pt x="140745" y="11171"/>
                  </a:lnTo>
                  <a:lnTo>
                    <a:pt x="13716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766"/>
            <p:cNvSpPr/>
            <p:nvPr/>
          </p:nvSpPr>
          <p:spPr>
            <a:xfrm>
              <a:off x="5775993" y="3376319"/>
              <a:ext cx="487647" cy="398550"/>
            </a:xfrm>
            <a:custGeom>
              <a:avLst/>
              <a:gdLst/>
              <a:ahLst/>
              <a:cxnLst/>
              <a:rect l="0" t="0" r="0" b="0"/>
              <a:pathLst>
                <a:path w="487647" h="398550">
                  <a:moveTo>
                    <a:pt x="60926" y="144121"/>
                  </a:moveTo>
                  <a:lnTo>
                    <a:pt x="58669" y="179512"/>
                  </a:lnTo>
                  <a:lnTo>
                    <a:pt x="52638" y="208793"/>
                  </a:lnTo>
                  <a:lnTo>
                    <a:pt x="45488" y="244281"/>
                  </a:lnTo>
                  <a:lnTo>
                    <a:pt x="38008" y="281606"/>
                  </a:lnTo>
                  <a:lnTo>
                    <a:pt x="30430" y="317219"/>
                  </a:lnTo>
                  <a:lnTo>
                    <a:pt x="20564" y="346963"/>
                  </a:lnTo>
                  <a:lnTo>
                    <a:pt x="11432" y="369604"/>
                  </a:lnTo>
                  <a:lnTo>
                    <a:pt x="8449" y="380649"/>
                  </a:lnTo>
                  <a:lnTo>
                    <a:pt x="1893" y="394638"/>
                  </a:lnTo>
                  <a:lnTo>
                    <a:pt x="822" y="398549"/>
                  </a:lnTo>
                  <a:lnTo>
                    <a:pt x="538" y="398406"/>
                  </a:lnTo>
                  <a:lnTo>
                    <a:pt x="0" y="383610"/>
                  </a:lnTo>
                  <a:lnTo>
                    <a:pt x="6057" y="354081"/>
                  </a:lnTo>
                  <a:lnTo>
                    <a:pt x="10575" y="329723"/>
                  </a:lnTo>
                  <a:lnTo>
                    <a:pt x="15406" y="299706"/>
                  </a:lnTo>
                  <a:lnTo>
                    <a:pt x="21222" y="265763"/>
                  </a:lnTo>
                  <a:lnTo>
                    <a:pt x="29451" y="228099"/>
                  </a:lnTo>
                  <a:lnTo>
                    <a:pt x="36495" y="191040"/>
                  </a:lnTo>
                  <a:lnTo>
                    <a:pt x="43295" y="154813"/>
                  </a:lnTo>
                  <a:lnTo>
                    <a:pt x="51961" y="118957"/>
                  </a:lnTo>
                  <a:lnTo>
                    <a:pt x="61457" y="90039"/>
                  </a:lnTo>
                  <a:lnTo>
                    <a:pt x="68782" y="65898"/>
                  </a:lnTo>
                  <a:lnTo>
                    <a:pt x="71102" y="29578"/>
                  </a:lnTo>
                  <a:lnTo>
                    <a:pt x="76924" y="16766"/>
                  </a:lnTo>
                  <a:lnTo>
                    <a:pt x="79211" y="13498"/>
                  </a:lnTo>
                  <a:lnTo>
                    <a:pt x="80736" y="12165"/>
                  </a:lnTo>
                  <a:lnTo>
                    <a:pt x="81753" y="12124"/>
                  </a:lnTo>
                  <a:lnTo>
                    <a:pt x="82431" y="12943"/>
                  </a:lnTo>
                  <a:lnTo>
                    <a:pt x="83385" y="18140"/>
                  </a:lnTo>
                  <a:lnTo>
                    <a:pt x="83667" y="33133"/>
                  </a:lnTo>
                  <a:lnTo>
                    <a:pt x="92765" y="46533"/>
                  </a:lnTo>
                  <a:lnTo>
                    <a:pt x="99932" y="53662"/>
                  </a:lnTo>
                  <a:lnTo>
                    <a:pt x="114064" y="83922"/>
                  </a:lnTo>
                  <a:lnTo>
                    <a:pt x="123614" y="115653"/>
                  </a:lnTo>
                  <a:lnTo>
                    <a:pt x="131806" y="150550"/>
                  </a:lnTo>
                  <a:lnTo>
                    <a:pt x="143641" y="179610"/>
                  </a:lnTo>
                  <a:lnTo>
                    <a:pt x="168893" y="211338"/>
                  </a:lnTo>
                  <a:lnTo>
                    <a:pt x="190848" y="228478"/>
                  </a:lnTo>
                  <a:lnTo>
                    <a:pt x="228617" y="245122"/>
                  </a:lnTo>
                  <a:lnTo>
                    <a:pt x="243829" y="246019"/>
                  </a:lnTo>
                  <a:lnTo>
                    <a:pt x="278336" y="239696"/>
                  </a:lnTo>
                  <a:lnTo>
                    <a:pt x="312528" y="223364"/>
                  </a:lnTo>
                  <a:lnTo>
                    <a:pt x="341121" y="202031"/>
                  </a:lnTo>
                  <a:lnTo>
                    <a:pt x="370195" y="169652"/>
                  </a:lnTo>
                  <a:lnTo>
                    <a:pt x="395273" y="133247"/>
                  </a:lnTo>
                  <a:lnTo>
                    <a:pt x="417943" y="96496"/>
                  </a:lnTo>
                  <a:lnTo>
                    <a:pt x="430138" y="74412"/>
                  </a:lnTo>
                  <a:lnTo>
                    <a:pt x="434430" y="53308"/>
                  </a:lnTo>
                  <a:lnTo>
                    <a:pt x="436601" y="26902"/>
                  </a:lnTo>
                  <a:lnTo>
                    <a:pt x="442606" y="10611"/>
                  </a:lnTo>
                  <a:lnTo>
                    <a:pt x="449140" y="0"/>
                  </a:lnTo>
                  <a:lnTo>
                    <a:pt x="449427" y="3581"/>
                  </a:lnTo>
                  <a:lnTo>
                    <a:pt x="445466" y="18095"/>
                  </a:lnTo>
                  <a:lnTo>
                    <a:pt x="447672" y="24543"/>
                  </a:lnTo>
                  <a:lnTo>
                    <a:pt x="463573" y="46601"/>
                  </a:lnTo>
                  <a:lnTo>
                    <a:pt x="468480" y="64654"/>
                  </a:lnTo>
                  <a:lnTo>
                    <a:pt x="467198" y="97903"/>
                  </a:lnTo>
                  <a:lnTo>
                    <a:pt x="465501" y="134565"/>
                  </a:lnTo>
                  <a:lnTo>
                    <a:pt x="465104" y="161887"/>
                  </a:lnTo>
                  <a:lnTo>
                    <a:pt x="464928" y="190117"/>
                  </a:lnTo>
                  <a:lnTo>
                    <a:pt x="464850" y="216774"/>
                  </a:lnTo>
                  <a:lnTo>
                    <a:pt x="464815" y="242734"/>
                  </a:lnTo>
                  <a:lnTo>
                    <a:pt x="464795" y="278890"/>
                  </a:lnTo>
                  <a:lnTo>
                    <a:pt x="464789" y="311052"/>
                  </a:lnTo>
                  <a:lnTo>
                    <a:pt x="464787" y="344170"/>
                  </a:lnTo>
                  <a:lnTo>
                    <a:pt x="467045" y="353823"/>
                  </a:lnTo>
                  <a:lnTo>
                    <a:pt x="468832" y="357582"/>
                  </a:lnTo>
                  <a:lnTo>
                    <a:pt x="470870" y="360088"/>
                  </a:lnTo>
                  <a:lnTo>
                    <a:pt x="475392" y="362873"/>
                  </a:lnTo>
                  <a:lnTo>
                    <a:pt x="487646" y="3651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767"/>
            <p:cNvSpPr/>
            <p:nvPr/>
          </p:nvSpPr>
          <p:spPr>
            <a:xfrm>
              <a:off x="5219700" y="3368040"/>
              <a:ext cx="281940" cy="419101"/>
            </a:xfrm>
            <a:custGeom>
              <a:avLst/>
              <a:gdLst/>
              <a:ahLst/>
              <a:cxnLst/>
              <a:rect l="0" t="0" r="0" b="0"/>
              <a:pathLst>
                <a:path w="281940" h="419101">
                  <a:moveTo>
                    <a:pt x="0" y="0"/>
                  </a:moveTo>
                  <a:lnTo>
                    <a:pt x="11351" y="0"/>
                  </a:lnTo>
                  <a:lnTo>
                    <a:pt x="15769" y="2257"/>
                  </a:lnTo>
                  <a:lnTo>
                    <a:pt x="18133" y="4045"/>
                  </a:lnTo>
                  <a:lnTo>
                    <a:pt x="25504" y="14651"/>
                  </a:lnTo>
                  <a:lnTo>
                    <a:pt x="40371" y="51161"/>
                  </a:lnTo>
                  <a:lnTo>
                    <a:pt x="51755" y="85432"/>
                  </a:lnTo>
                  <a:lnTo>
                    <a:pt x="56869" y="110783"/>
                  </a:lnTo>
                  <a:lnTo>
                    <a:pt x="59141" y="138983"/>
                  </a:lnTo>
                  <a:lnTo>
                    <a:pt x="60151" y="168450"/>
                  </a:lnTo>
                  <a:lnTo>
                    <a:pt x="60600" y="199326"/>
                  </a:lnTo>
                  <a:lnTo>
                    <a:pt x="60800" y="232805"/>
                  </a:lnTo>
                  <a:lnTo>
                    <a:pt x="58631" y="262924"/>
                  </a:lnTo>
                  <a:lnTo>
                    <a:pt x="55691" y="290421"/>
                  </a:lnTo>
                  <a:lnTo>
                    <a:pt x="54385" y="316754"/>
                  </a:lnTo>
                  <a:lnTo>
                    <a:pt x="53649" y="351333"/>
                  </a:lnTo>
                  <a:lnTo>
                    <a:pt x="47349" y="387054"/>
                  </a:lnTo>
                  <a:lnTo>
                    <a:pt x="45597" y="396391"/>
                  </a:lnTo>
                  <a:lnTo>
                    <a:pt x="43944" y="398880"/>
                  </a:lnTo>
                  <a:lnTo>
                    <a:pt x="39254" y="402876"/>
                  </a:lnTo>
                  <a:lnTo>
                    <a:pt x="34396" y="403568"/>
                  </a:lnTo>
                  <a:lnTo>
                    <a:pt x="33091" y="401972"/>
                  </a:lnTo>
                  <a:lnTo>
                    <a:pt x="31253" y="391635"/>
                  </a:lnTo>
                  <a:lnTo>
                    <a:pt x="30548" y="355261"/>
                  </a:lnTo>
                  <a:lnTo>
                    <a:pt x="31346" y="323608"/>
                  </a:lnTo>
                  <a:lnTo>
                    <a:pt x="36569" y="291558"/>
                  </a:lnTo>
                  <a:lnTo>
                    <a:pt x="44325" y="256473"/>
                  </a:lnTo>
                  <a:lnTo>
                    <a:pt x="57818" y="225099"/>
                  </a:lnTo>
                  <a:lnTo>
                    <a:pt x="77527" y="200187"/>
                  </a:lnTo>
                  <a:lnTo>
                    <a:pt x="110429" y="170786"/>
                  </a:lnTo>
                  <a:lnTo>
                    <a:pt x="130650" y="159164"/>
                  </a:lnTo>
                  <a:lnTo>
                    <a:pt x="143015" y="157664"/>
                  </a:lnTo>
                  <a:lnTo>
                    <a:pt x="168796" y="163599"/>
                  </a:lnTo>
                  <a:lnTo>
                    <a:pt x="186797" y="174533"/>
                  </a:lnTo>
                  <a:lnTo>
                    <a:pt x="208050" y="195091"/>
                  </a:lnTo>
                  <a:lnTo>
                    <a:pt x="228554" y="230008"/>
                  </a:lnTo>
                  <a:lnTo>
                    <a:pt x="241568" y="259497"/>
                  </a:lnTo>
                  <a:lnTo>
                    <a:pt x="248529" y="289683"/>
                  </a:lnTo>
                  <a:lnTo>
                    <a:pt x="252849" y="320076"/>
                  </a:lnTo>
                  <a:lnTo>
                    <a:pt x="257849" y="356641"/>
                  </a:lnTo>
                  <a:lnTo>
                    <a:pt x="267206" y="393785"/>
                  </a:lnTo>
                  <a:lnTo>
                    <a:pt x="274229" y="414386"/>
                  </a:lnTo>
                  <a:lnTo>
                    <a:pt x="275953" y="415957"/>
                  </a:lnTo>
                  <a:lnTo>
                    <a:pt x="281939" y="4191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768"/>
            <p:cNvSpPr/>
            <p:nvPr/>
          </p:nvSpPr>
          <p:spPr>
            <a:xfrm>
              <a:off x="4873072" y="3578334"/>
              <a:ext cx="303991" cy="450559"/>
            </a:xfrm>
            <a:custGeom>
              <a:avLst/>
              <a:gdLst/>
              <a:ahLst/>
              <a:cxnLst/>
              <a:rect l="0" t="0" r="0" b="0"/>
              <a:pathLst>
                <a:path w="303991" h="450559">
                  <a:moveTo>
                    <a:pt x="148508" y="3066"/>
                  </a:moveTo>
                  <a:lnTo>
                    <a:pt x="119493" y="3912"/>
                  </a:lnTo>
                  <a:lnTo>
                    <a:pt x="84624" y="16063"/>
                  </a:lnTo>
                  <a:lnTo>
                    <a:pt x="64668" y="24320"/>
                  </a:lnTo>
                  <a:lnTo>
                    <a:pt x="26652" y="56867"/>
                  </a:lnTo>
                  <a:lnTo>
                    <a:pt x="15045" y="68182"/>
                  </a:lnTo>
                  <a:lnTo>
                    <a:pt x="8757" y="81113"/>
                  </a:lnTo>
                  <a:lnTo>
                    <a:pt x="0" y="111526"/>
                  </a:lnTo>
                  <a:lnTo>
                    <a:pt x="1506" y="122108"/>
                  </a:lnTo>
                  <a:lnTo>
                    <a:pt x="7256" y="130197"/>
                  </a:lnTo>
                  <a:lnTo>
                    <a:pt x="11160" y="133540"/>
                  </a:lnTo>
                  <a:lnTo>
                    <a:pt x="20013" y="137254"/>
                  </a:lnTo>
                  <a:lnTo>
                    <a:pt x="43539" y="139639"/>
                  </a:lnTo>
                  <a:lnTo>
                    <a:pt x="65195" y="136007"/>
                  </a:lnTo>
                  <a:lnTo>
                    <a:pt x="99658" y="121110"/>
                  </a:lnTo>
                  <a:lnTo>
                    <a:pt x="134026" y="96870"/>
                  </a:lnTo>
                  <a:lnTo>
                    <a:pt x="152307" y="77708"/>
                  </a:lnTo>
                  <a:lnTo>
                    <a:pt x="164403" y="55944"/>
                  </a:lnTo>
                  <a:lnTo>
                    <a:pt x="169992" y="31918"/>
                  </a:lnTo>
                  <a:lnTo>
                    <a:pt x="171314" y="1007"/>
                  </a:lnTo>
                  <a:lnTo>
                    <a:pt x="170485" y="0"/>
                  </a:lnTo>
                  <a:lnTo>
                    <a:pt x="169086" y="175"/>
                  </a:lnTo>
                  <a:lnTo>
                    <a:pt x="167307" y="1138"/>
                  </a:lnTo>
                  <a:lnTo>
                    <a:pt x="166120" y="2628"/>
                  </a:lnTo>
                  <a:lnTo>
                    <a:pt x="164802" y="6540"/>
                  </a:lnTo>
                  <a:lnTo>
                    <a:pt x="163840" y="31534"/>
                  </a:lnTo>
                  <a:lnTo>
                    <a:pt x="170696" y="63597"/>
                  </a:lnTo>
                  <a:lnTo>
                    <a:pt x="182834" y="92591"/>
                  </a:lnTo>
                  <a:lnTo>
                    <a:pt x="198001" y="122631"/>
                  </a:lnTo>
                  <a:lnTo>
                    <a:pt x="218206" y="152980"/>
                  </a:lnTo>
                  <a:lnTo>
                    <a:pt x="239432" y="184268"/>
                  </a:lnTo>
                  <a:lnTo>
                    <a:pt x="256822" y="219128"/>
                  </a:lnTo>
                  <a:lnTo>
                    <a:pt x="272699" y="252128"/>
                  </a:lnTo>
                  <a:lnTo>
                    <a:pt x="287281" y="287493"/>
                  </a:lnTo>
                  <a:lnTo>
                    <a:pt x="297341" y="319797"/>
                  </a:lnTo>
                  <a:lnTo>
                    <a:pt x="303990" y="349971"/>
                  </a:lnTo>
                  <a:lnTo>
                    <a:pt x="302842" y="367219"/>
                  </a:lnTo>
                  <a:lnTo>
                    <a:pt x="293390" y="391210"/>
                  </a:lnTo>
                  <a:lnTo>
                    <a:pt x="268943" y="421225"/>
                  </a:lnTo>
                  <a:lnTo>
                    <a:pt x="254528" y="433319"/>
                  </a:lnTo>
                  <a:lnTo>
                    <a:pt x="224041" y="445602"/>
                  </a:lnTo>
                  <a:lnTo>
                    <a:pt x="188198" y="450558"/>
                  </a:lnTo>
                  <a:lnTo>
                    <a:pt x="150766" y="447982"/>
                  </a:lnTo>
                  <a:lnTo>
                    <a:pt x="116910" y="441856"/>
                  </a:lnTo>
                  <a:lnTo>
                    <a:pt x="81384" y="426589"/>
                  </a:lnTo>
                  <a:lnTo>
                    <a:pt x="48857" y="410841"/>
                  </a:lnTo>
                  <a:lnTo>
                    <a:pt x="18967" y="39930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769"/>
            <p:cNvSpPr/>
            <p:nvPr/>
          </p:nvSpPr>
          <p:spPr>
            <a:xfrm>
              <a:off x="4770119" y="3436619"/>
              <a:ext cx="7622" cy="7622"/>
            </a:xfrm>
            <a:custGeom>
              <a:avLst/>
              <a:gdLst/>
              <a:ahLst/>
              <a:cxnLst/>
              <a:rect l="0" t="0" r="0" b="0"/>
              <a:pathLst>
                <a:path w="7622" h="7622">
                  <a:moveTo>
                    <a:pt x="7621" y="0"/>
                  </a:moveTo>
                  <a:lnTo>
                    <a:pt x="314" y="0"/>
                  </a:lnTo>
                  <a:lnTo>
                    <a:pt x="0" y="76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770"/>
            <p:cNvSpPr/>
            <p:nvPr/>
          </p:nvSpPr>
          <p:spPr>
            <a:xfrm>
              <a:off x="4716780" y="3573780"/>
              <a:ext cx="22861" cy="174300"/>
            </a:xfrm>
            <a:custGeom>
              <a:avLst/>
              <a:gdLst/>
              <a:ahLst/>
              <a:cxnLst/>
              <a:rect l="0" t="0" r="0" b="0"/>
              <a:pathLst>
                <a:path w="22861" h="174300">
                  <a:moveTo>
                    <a:pt x="22860" y="0"/>
                  </a:moveTo>
                  <a:lnTo>
                    <a:pt x="18815" y="4045"/>
                  </a:lnTo>
                  <a:lnTo>
                    <a:pt x="16828" y="10546"/>
                  </a:lnTo>
                  <a:lnTo>
                    <a:pt x="11287" y="47396"/>
                  </a:lnTo>
                  <a:lnTo>
                    <a:pt x="8344" y="81768"/>
                  </a:lnTo>
                  <a:lnTo>
                    <a:pt x="5505" y="116152"/>
                  </a:lnTo>
                  <a:lnTo>
                    <a:pt x="725" y="153177"/>
                  </a:lnTo>
                  <a:lnTo>
                    <a:pt x="28" y="174299"/>
                  </a:lnTo>
                  <a:lnTo>
                    <a:pt x="0" y="1676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771"/>
            <p:cNvSpPr/>
            <p:nvPr/>
          </p:nvSpPr>
          <p:spPr>
            <a:xfrm>
              <a:off x="4358640" y="3604259"/>
              <a:ext cx="175261" cy="30482"/>
            </a:xfrm>
            <a:custGeom>
              <a:avLst/>
              <a:gdLst/>
              <a:ahLst/>
              <a:cxnLst/>
              <a:rect l="0" t="0" r="0" b="0"/>
              <a:pathLst>
                <a:path w="175261" h="30482">
                  <a:moveTo>
                    <a:pt x="0" y="30481"/>
                  </a:moveTo>
                  <a:lnTo>
                    <a:pt x="4045" y="26436"/>
                  </a:lnTo>
                  <a:lnTo>
                    <a:pt x="39124" y="19129"/>
                  </a:lnTo>
                  <a:lnTo>
                    <a:pt x="75712" y="15162"/>
                  </a:lnTo>
                  <a:lnTo>
                    <a:pt x="109734" y="9384"/>
                  </a:lnTo>
                  <a:lnTo>
                    <a:pt x="140793" y="3157"/>
                  </a:lnTo>
                  <a:lnTo>
                    <a:pt x="17526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772"/>
            <p:cNvSpPr/>
            <p:nvPr/>
          </p:nvSpPr>
          <p:spPr>
            <a:xfrm>
              <a:off x="4506286" y="3368040"/>
              <a:ext cx="35234" cy="373380"/>
            </a:xfrm>
            <a:custGeom>
              <a:avLst/>
              <a:gdLst/>
              <a:ahLst/>
              <a:cxnLst/>
              <a:rect l="0" t="0" r="0" b="0"/>
              <a:pathLst>
                <a:path w="35234" h="373380">
                  <a:moveTo>
                    <a:pt x="35233" y="0"/>
                  </a:moveTo>
                  <a:lnTo>
                    <a:pt x="31188" y="0"/>
                  </a:lnTo>
                  <a:lnTo>
                    <a:pt x="29997" y="846"/>
                  </a:lnTo>
                  <a:lnTo>
                    <a:pt x="29203" y="2257"/>
                  </a:lnTo>
                  <a:lnTo>
                    <a:pt x="28084" y="10546"/>
                  </a:lnTo>
                  <a:lnTo>
                    <a:pt x="22439" y="45572"/>
                  </a:lnTo>
                  <a:lnTo>
                    <a:pt x="19871" y="76062"/>
                  </a:lnTo>
                  <a:lnTo>
                    <a:pt x="16270" y="102385"/>
                  </a:lnTo>
                  <a:lnTo>
                    <a:pt x="11848" y="128760"/>
                  </a:lnTo>
                  <a:lnTo>
                    <a:pt x="7907" y="156286"/>
                  </a:lnTo>
                  <a:lnTo>
                    <a:pt x="6155" y="188276"/>
                  </a:lnTo>
                  <a:lnTo>
                    <a:pt x="3118" y="217733"/>
                  </a:lnTo>
                  <a:lnTo>
                    <a:pt x="640" y="244937"/>
                  </a:lnTo>
                  <a:lnTo>
                    <a:pt x="2361" y="271138"/>
                  </a:lnTo>
                  <a:lnTo>
                    <a:pt x="0" y="305644"/>
                  </a:lnTo>
                  <a:lnTo>
                    <a:pt x="2937" y="339868"/>
                  </a:lnTo>
                  <a:lnTo>
                    <a:pt x="4754" y="3733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773"/>
            <p:cNvSpPr/>
            <p:nvPr/>
          </p:nvSpPr>
          <p:spPr>
            <a:xfrm>
              <a:off x="4351019" y="3429000"/>
              <a:ext cx="53341" cy="327660"/>
            </a:xfrm>
            <a:custGeom>
              <a:avLst/>
              <a:gdLst/>
              <a:ahLst/>
              <a:cxnLst/>
              <a:rect l="0" t="0" r="0" b="0"/>
              <a:pathLst>
                <a:path w="53341" h="327660">
                  <a:moveTo>
                    <a:pt x="53340" y="0"/>
                  </a:moveTo>
                  <a:lnTo>
                    <a:pt x="53340" y="32077"/>
                  </a:lnTo>
                  <a:lnTo>
                    <a:pt x="51083" y="65790"/>
                  </a:lnTo>
                  <a:lnTo>
                    <a:pt x="47309" y="100491"/>
                  </a:lnTo>
                  <a:lnTo>
                    <a:pt x="43934" y="137583"/>
                  </a:lnTo>
                  <a:lnTo>
                    <a:pt x="39846" y="163595"/>
                  </a:lnTo>
                  <a:lnTo>
                    <a:pt x="35207" y="192089"/>
                  </a:lnTo>
                  <a:lnTo>
                    <a:pt x="28066" y="219428"/>
                  </a:lnTo>
                  <a:lnTo>
                    <a:pt x="16783" y="256362"/>
                  </a:lnTo>
                  <a:lnTo>
                    <a:pt x="8077" y="286497"/>
                  </a:lnTo>
                  <a:lnTo>
                    <a:pt x="709" y="318433"/>
                  </a:lnTo>
                  <a:lnTo>
                    <a:pt x="0" y="3276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p:cNvPicPr>
            <a:picLocks noChangeAspect="1" noChangeArrowheads="1"/>
          </p:cNvPicPr>
          <p:nvPr/>
        </p:nvPicPr>
        <p:blipFill>
          <a:blip r:embed="rId2" cstate="print"/>
          <a:srcRect/>
          <a:stretch>
            <a:fillRect/>
          </a:stretch>
        </p:blipFill>
        <p:spPr bwMode="auto">
          <a:xfrm>
            <a:off x="0" y="-26988"/>
            <a:ext cx="9144000" cy="2389188"/>
          </a:xfrm>
          <a:prstGeom prst="rect">
            <a:avLst/>
          </a:prstGeom>
          <a:noFill/>
          <a:ln w="9525">
            <a:noFill/>
            <a:miter lim="800000"/>
            <a:headEnd/>
            <a:tailEnd/>
          </a:ln>
        </p:spPr>
      </p:pic>
      <p:pic>
        <p:nvPicPr>
          <p:cNvPr id="37890" name="Picture 5"/>
          <p:cNvPicPr>
            <a:picLocks noChangeAspect="1" noChangeArrowheads="1"/>
          </p:cNvPicPr>
          <p:nvPr/>
        </p:nvPicPr>
        <p:blipFill>
          <a:blip r:embed="rId3" cstate="print"/>
          <a:srcRect/>
          <a:stretch>
            <a:fillRect/>
          </a:stretch>
        </p:blipFill>
        <p:spPr bwMode="auto">
          <a:xfrm>
            <a:off x="1524000" y="2362200"/>
            <a:ext cx="6553200" cy="3949700"/>
          </a:xfrm>
          <a:prstGeom prst="rect">
            <a:avLst/>
          </a:prstGeom>
          <a:noFill/>
          <a:ln w="9525">
            <a:noFill/>
            <a:miter lim="800000"/>
            <a:headEnd/>
            <a:tailEnd/>
          </a:ln>
        </p:spPr>
      </p:pic>
      <p:grpSp>
        <p:nvGrpSpPr>
          <p:cNvPr id="14" name="SMARTInkShape-Group70"/>
          <p:cNvGrpSpPr/>
          <p:nvPr/>
        </p:nvGrpSpPr>
        <p:grpSpPr>
          <a:xfrm>
            <a:off x="6835907" y="1349665"/>
            <a:ext cx="1712086" cy="570576"/>
            <a:chOff x="6835907" y="1349665"/>
            <a:chExt cx="1712086" cy="570576"/>
          </a:xfrm>
        </p:grpSpPr>
        <p:sp>
          <p:nvSpPr>
            <p:cNvPr id="4" name="SMARTInkShape-774"/>
            <p:cNvSpPr/>
            <p:nvPr/>
          </p:nvSpPr>
          <p:spPr>
            <a:xfrm>
              <a:off x="6934711" y="1432559"/>
              <a:ext cx="14729" cy="457201"/>
            </a:xfrm>
            <a:custGeom>
              <a:avLst/>
              <a:gdLst/>
              <a:ahLst/>
              <a:cxnLst/>
              <a:rect l="0" t="0" r="0" b="0"/>
              <a:pathLst>
                <a:path w="14729" h="457201">
                  <a:moveTo>
                    <a:pt x="14728" y="0"/>
                  </a:moveTo>
                  <a:lnTo>
                    <a:pt x="14728" y="4046"/>
                  </a:lnTo>
                  <a:lnTo>
                    <a:pt x="12471" y="8289"/>
                  </a:lnTo>
                  <a:lnTo>
                    <a:pt x="10683" y="10606"/>
                  </a:lnTo>
                  <a:lnTo>
                    <a:pt x="8168" y="26003"/>
                  </a:lnTo>
                  <a:lnTo>
                    <a:pt x="13279" y="63632"/>
                  </a:lnTo>
                  <a:lnTo>
                    <a:pt x="14299" y="94490"/>
                  </a:lnTo>
                  <a:lnTo>
                    <a:pt x="14537" y="119042"/>
                  </a:lnTo>
                  <a:lnTo>
                    <a:pt x="14643" y="146888"/>
                  </a:lnTo>
                  <a:lnTo>
                    <a:pt x="12433" y="176197"/>
                  </a:lnTo>
                  <a:lnTo>
                    <a:pt x="9475" y="207004"/>
                  </a:lnTo>
                  <a:lnTo>
                    <a:pt x="8160" y="240451"/>
                  </a:lnTo>
                  <a:lnTo>
                    <a:pt x="5318" y="275072"/>
                  </a:lnTo>
                  <a:lnTo>
                    <a:pt x="2080" y="309368"/>
                  </a:lnTo>
                  <a:lnTo>
                    <a:pt x="640" y="341544"/>
                  </a:lnTo>
                  <a:lnTo>
                    <a:pt x="0" y="368262"/>
                  </a:lnTo>
                  <a:lnTo>
                    <a:pt x="1898" y="400086"/>
                  </a:lnTo>
                  <a:lnTo>
                    <a:pt x="6422" y="434533"/>
                  </a:lnTo>
                  <a:lnTo>
                    <a:pt x="7108" y="4572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775"/>
            <p:cNvSpPr/>
            <p:nvPr/>
          </p:nvSpPr>
          <p:spPr>
            <a:xfrm>
              <a:off x="6835907" y="1349665"/>
              <a:ext cx="340570" cy="395315"/>
            </a:xfrm>
            <a:custGeom>
              <a:avLst/>
              <a:gdLst/>
              <a:ahLst/>
              <a:cxnLst/>
              <a:rect l="0" t="0" r="0" b="0"/>
              <a:pathLst>
                <a:path w="340570" h="395315">
                  <a:moveTo>
                    <a:pt x="14473" y="189575"/>
                  </a:moveTo>
                  <a:lnTo>
                    <a:pt x="7911" y="183014"/>
                  </a:lnTo>
                  <a:lnTo>
                    <a:pt x="3122" y="174178"/>
                  </a:lnTo>
                  <a:lnTo>
                    <a:pt x="0" y="156022"/>
                  </a:lnTo>
                  <a:lnTo>
                    <a:pt x="306" y="140310"/>
                  </a:lnTo>
                  <a:lnTo>
                    <a:pt x="6230" y="119944"/>
                  </a:lnTo>
                  <a:lnTo>
                    <a:pt x="13913" y="105288"/>
                  </a:lnTo>
                  <a:lnTo>
                    <a:pt x="44810" y="75182"/>
                  </a:lnTo>
                  <a:lnTo>
                    <a:pt x="73603" y="52387"/>
                  </a:lnTo>
                  <a:lnTo>
                    <a:pt x="105277" y="30393"/>
                  </a:lnTo>
                  <a:lnTo>
                    <a:pt x="131876" y="18356"/>
                  </a:lnTo>
                  <a:lnTo>
                    <a:pt x="158374" y="9620"/>
                  </a:lnTo>
                  <a:lnTo>
                    <a:pt x="184262" y="3761"/>
                  </a:lnTo>
                  <a:lnTo>
                    <a:pt x="209879" y="1157"/>
                  </a:lnTo>
                  <a:lnTo>
                    <a:pt x="235376" y="0"/>
                  </a:lnTo>
                  <a:lnTo>
                    <a:pt x="259972" y="1179"/>
                  </a:lnTo>
                  <a:lnTo>
                    <a:pt x="292012" y="11363"/>
                  </a:lnTo>
                  <a:lnTo>
                    <a:pt x="309697" y="20341"/>
                  </a:lnTo>
                  <a:lnTo>
                    <a:pt x="323766" y="34491"/>
                  </a:lnTo>
                  <a:lnTo>
                    <a:pt x="333970" y="52068"/>
                  </a:lnTo>
                  <a:lnTo>
                    <a:pt x="339713" y="81005"/>
                  </a:lnTo>
                  <a:lnTo>
                    <a:pt x="340569" y="111874"/>
                  </a:lnTo>
                  <a:lnTo>
                    <a:pt x="334144" y="148302"/>
                  </a:lnTo>
                  <a:lnTo>
                    <a:pt x="323342" y="176311"/>
                  </a:lnTo>
                  <a:lnTo>
                    <a:pt x="310075" y="203435"/>
                  </a:lnTo>
                  <a:lnTo>
                    <a:pt x="286067" y="240248"/>
                  </a:lnTo>
                  <a:lnTo>
                    <a:pt x="259763" y="274862"/>
                  </a:lnTo>
                  <a:lnTo>
                    <a:pt x="233625" y="309672"/>
                  </a:lnTo>
                  <a:lnTo>
                    <a:pt x="198497" y="347729"/>
                  </a:lnTo>
                  <a:lnTo>
                    <a:pt x="162338" y="384545"/>
                  </a:lnTo>
                  <a:lnTo>
                    <a:pt x="151632" y="39531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776"/>
            <p:cNvSpPr/>
            <p:nvPr/>
          </p:nvSpPr>
          <p:spPr>
            <a:xfrm>
              <a:off x="7147560" y="1645920"/>
              <a:ext cx="121921" cy="257373"/>
            </a:xfrm>
            <a:custGeom>
              <a:avLst/>
              <a:gdLst/>
              <a:ahLst/>
              <a:cxnLst/>
              <a:rect l="0" t="0" r="0" b="0"/>
              <a:pathLst>
                <a:path w="121921" h="257373">
                  <a:moveTo>
                    <a:pt x="0" y="60959"/>
                  </a:moveTo>
                  <a:lnTo>
                    <a:pt x="0" y="94425"/>
                  </a:lnTo>
                  <a:lnTo>
                    <a:pt x="1693" y="108853"/>
                  </a:lnTo>
                  <a:lnTo>
                    <a:pt x="14319" y="145710"/>
                  </a:lnTo>
                  <a:lnTo>
                    <a:pt x="21172" y="181558"/>
                  </a:lnTo>
                  <a:lnTo>
                    <a:pt x="27763" y="217489"/>
                  </a:lnTo>
                  <a:lnTo>
                    <a:pt x="30409" y="255239"/>
                  </a:lnTo>
                  <a:lnTo>
                    <a:pt x="30448" y="257372"/>
                  </a:lnTo>
                  <a:lnTo>
                    <a:pt x="30477" y="248324"/>
                  </a:lnTo>
                  <a:lnTo>
                    <a:pt x="23565" y="211177"/>
                  </a:lnTo>
                  <a:lnTo>
                    <a:pt x="22999" y="174327"/>
                  </a:lnTo>
                  <a:lnTo>
                    <a:pt x="25158" y="142245"/>
                  </a:lnTo>
                  <a:lnTo>
                    <a:pt x="31161" y="108186"/>
                  </a:lnTo>
                  <a:lnTo>
                    <a:pt x="40560" y="78904"/>
                  </a:lnTo>
                  <a:lnTo>
                    <a:pt x="58905" y="50299"/>
                  </a:lnTo>
                  <a:lnTo>
                    <a:pt x="83883" y="25386"/>
                  </a:lnTo>
                  <a:lnTo>
                    <a:pt x="1219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777"/>
            <p:cNvSpPr/>
            <p:nvPr/>
          </p:nvSpPr>
          <p:spPr>
            <a:xfrm>
              <a:off x="7323021" y="1653540"/>
              <a:ext cx="129196" cy="242051"/>
            </a:xfrm>
            <a:custGeom>
              <a:avLst/>
              <a:gdLst/>
              <a:ahLst/>
              <a:cxnLst/>
              <a:rect l="0" t="0" r="0" b="0"/>
              <a:pathLst>
                <a:path w="129196" h="242051">
                  <a:moveTo>
                    <a:pt x="60759" y="0"/>
                  </a:moveTo>
                  <a:lnTo>
                    <a:pt x="56713" y="0"/>
                  </a:lnTo>
                  <a:lnTo>
                    <a:pt x="52469" y="2257"/>
                  </a:lnTo>
                  <a:lnTo>
                    <a:pt x="47761" y="6930"/>
                  </a:lnTo>
                  <a:lnTo>
                    <a:pt x="24229" y="40614"/>
                  </a:lnTo>
                  <a:lnTo>
                    <a:pt x="10165" y="77377"/>
                  </a:lnTo>
                  <a:lnTo>
                    <a:pt x="2097" y="115034"/>
                  </a:lnTo>
                  <a:lnTo>
                    <a:pt x="480" y="147255"/>
                  </a:lnTo>
                  <a:lnTo>
                    <a:pt x="0" y="179097"/>
                  </a:lnTo>
                  <a:lnTo>
                    <a:pt x="2116" y="204619"/>
                  </a:lnTo>
                  <a:lnTo>
                    <a:pt x="6755" y="218788"/>
                  </a:lnTo>
                  <a:lnTo>
                    <a:pt x="14462" y="227908"/>
                  </a:lnTo>
                  <a:lnTo>
                    <a:pt x="28320" y="237802"/>
                  </a:lnTo>
                  <a:lnTo>
                    <a:pt x="43151" y="242050"/>
                  </a:lnTo>
                  <a:lnTo>
                    <a:pt x="53215" y="240787"/>
                  </a:lnTo>
                  <a:lnTo>
                    <a:pt x="73474" y="233077"/>
                  </a:lnTo>
                  <a:lnTo>
                    <a:pt x="88703" y="221836"/>
                  </a:lnTo>
                  <a:lnTo>
                    <a:pt x="108173" y="196783"/>
                  </a:lnTo>
                  <a:lnTo>
                    <a:pt x="121050" y="165118"/>
                  </a:lnTo>
                  <a:lnTo>
                    <a:pt x="126883" y="136412"/>
                  </a:lnTo>
                  <a:lnTo>
                    <a:pt x="128610" y="106458"/>
                  </a:lnTo>
                  <a:lnTo>
                    <a:pt x="129195" y="70041"/>
                  </a:lnTo>
                  <a:lnTo>
                    <a:pt x="123227" y="39235"/>
                  </a:lnTo>
                  <a:lnTo>
                    <a:pt x="118720" y="27033"/>
                  </a:lnTo>
                  <a:lnTo>
                    <a:pt x="111637" y="18223"/>
                  </a:lnTo>
                  <a:lnTo>
                    <a:pt x="94458" y="3779"/>
                  </a:lnTo>
                  <a:lnTo>
                    <a:pt x="86360" y="1119"/>
                  </a:lnTo>
                  <a:lnTo>
                    <a:pt x="75998"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778"/>
            <p:cNvSpPr/>
            <p:nvPr/>
          </p:nvSpPr>
          <p:spPr>
            <a:xfrm>
              <a:off x="7528560" y="1592579"/>
              <a:ext cx="182880" cy="296560"/>
            </a:xfrm>
            <a:custGeom>
              <a:avLst/>
              <a:gdLst/>
              <a:ahLst/>
              <a:cxnLst/>
              <a:rect l="0" t="0" r="0" b="0"/>
              <a:pathLst>
                <a:path w="182880" h="296560">
                  <a:moveTo>
                    <a:pt x="0" y="60961"/>
                  </a:moveTo>
                  <a:lnTo>
                    <a:pt x="6032" y="75281"/>
                  </a:lnTo>
                  <a:lnTo>
                    <a:pt x="6560" y="78127"/>
                  </a:lnTo>
                  <a:lnTo>
                    <a:pt x="19542" y="107938"/>
                  </a:lnTo>
                  <a:lnTo>
                    <a:pt x="20648" y="115139"/>
                  </a:lnTo>
                  <a:lnTo>
                    <a:pt x="38979" y="151876"/>
                  </a:lnTo>
                  <a:lnTo>
                    <a:pt x="50402" y="185924"/>
                  </a:lnTo>
                  <a:lnTo>
                    <a:pt x="64981" y="216990"/>
                  </a:lnTo>
                  <a:lnTo>
                    <a:pt x="89976" y="250672"/>
                  </a:lnTo>
                  <a:lnTo>
                    <a:pt x="113502" y="286565"/>
                  </a:lnTo>
                  <a:lnTo>
                    <a:pt x="119025" y="292462"/>
                  </a:lnTo>
                  <a:lnTo>
                    <a:pt x="127988" y="296559"/>
                  </a:lnTo>
                  <a:lnTo>
                    <a:pt x="131108" y="294646"/>
                  </a:lnTo>
                  <a:lnTo>
                    <a:pt x="133125" y="292951"/>
                  </a:lnTo>
                  <a:lnTo>
                    <a:pt x="135366" y="288810"/>
                  </a:lnTo>
                  <a:lnTo>
                    <a:pt x="136628" y="274945"/>
                  </a:lnTo>
                  <a:lnTo>
                    <a:pt x="141100" y="239919"/>
                  </a:lnTo>
                  <a:lnTo>
                    <a:pt x="147735" y="202321"/>
                  </a:lnTo>
                  <a:lnTo>
                    <a:pt x="152584" y="173741"/>
                  </a:lnTo>
                  <a:lnTo>
                    <a:pt x="157562" y="144952"/>
                  </a:lnTo>
                  <a:lnTo>
                    <a:pt x="162596" y="118046"/>
                  </a:lnTo>
                  <a:lnTo>
                    <a:pt x="167656" y="91976"/>
                  </a:lnTo>
                  <a:lnTo>
                    <a:pt x="175265" y="60273"/>
                  </a:lnTo>
                  <a:lnTo>
                    <a:pt x="180623" y="37897"/>
                  </a:lnTo>
                  <a:lnTo>
                    <a:pt x="18287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779"/>
            <p:cNvSpPr/>
            <p:nvPr/>
          </p:nvSpPr>
          <p:spPr>
            <a:xfrm>
              <a:off x="7810500" y="1668779"/>
              <a:ext cx="15240" cy="236222"/>
            </a:xfrm>
            <a:custGeom>
              <a:avLst/>
              <a:gdLst/>
              <a:ahLst/>
              <a:cxnLst/>
              <a:rect l="0" t="0" r="0" b="0"/>
              <a:pathLst>
                <a:path w="15240" h="236222">
                  <a:moveTo>
                    <a:pt x="0" y="0"/>
                  </a:moveTo>
                  <a:lnTo>
                    <a:pt x="0" y="35099"/>
                  </a:lnTo>
                  <a:lnTo>
                    <a:pt x="2258" y="72252"/>
                  </a:lnTo>
                  <a:lnTo>
                    <a:pt x="6031" y="105511"/>
                  </a:lnTo>
                  <a:lnTo>
                    <a:pt x="9407" y="139072"/>
                  </a:lnTo>
                  <a:lnTo>
                    <a:pt x="13512" y="171311"/>
                  </a:lnTo>
                  <a:lnTo>
                    <a:pt x="15012" y="206757"/>
                  </a:lnTo>
                  <a:lnTo>
                    <a:pt x="15239" y="2362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780"/>
            <p:cNvSpPr/>
            <p:nvPr/>
          </p:nvSpPr>
          <p:spPr>
            <a:xfrm>
              <a:off x="7780019" y="1508759"/>
              <a:ext cx="7621" cy="7621"/>
            </a:xfrm>
            <a:custGeom>
              <a:avLst/>
              <a:gdLst/>
              <a:ahLst/>
              <a:cxnLst/>
              <a:rect l="0" t="0" r="0" b="0"/>
              <a:pathLst>
                <a:path w="7621" h="7621">
                  <a:moveTo>
                    <a:pt x="7620" y="0"/>
                  </a:moveTo>
                  <a:lnTo>
                    <a:pt x="7620" y="4046"/>
                  </a:lnTo>
                  <a:lnTo>
                    <a:pt x="6773" y="5237"/>
                  </a:lnTo>
                  <a:lnTo>
                    <a:pt x="5363" y="6032"/>
                  </a:lnTo>
                  <a:lnTo>
                    <a:pt x="0" y="76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781"/>
            <p:cNvSpPr/>
            <p:nvPr/>
          </p:nvSpPr>
          <p:spPr>
            <a:xfrm>
              <a:off x="7917180" y="1619779"/>
              <a:ext cx="121921" cy="280634"/>
            </a:xfrm>
            <a:custGeom>
              <a:avLst/>
              <a:gdLst/>
              <a:ahLst/>
              <a:cxnLst/>
              <a:rect l="0" t="0" r="0" b="0"/>
              <a:pathLst>
                <a:path w="121921" h="280634">
                  <a:moveTo>
                    <a:pt x="0" y="56621"/>
                  </a:moveTo>
                  <a:lnTo>
                    <a:pt x="0" y="67226"/>
                  </a:lnTo>
                  <a:lnTo>
                    <a:pt x="6561" y="100756"/>
                  </a:lnTo>
                  <a:lnTo>
                    <a:pt x="13494" y="133354"/>
                  </a:lnTo>
                  <a:lnTo>
                    <a:pt x="21402" y="162518"/>
                  </a:lnTo>
                  <a:lnTo>
                    <a:pt x="33246" y="196747"/>
                  </a:lnTo>
                  <a:lnTo>
                    <a:pt x="43005" y="234567"/>
                  </a:lnTo>
                  <a:lnTo>
                    <a:pt x="52121" y="270727"/>
                  </a:lnTo>
                  <a:lnTo>
                    <a:pt x="53099" y="280633"/>
                  </a:lnTo>
                  <a:lnTo>
                    <a:pt x="53179" y="280469"/>
                  </a:lnTo>
                  <a:lnTo>
                    <a:pt x="53308" y="278167"/>
                  </a:lnTo>
                  <a:lnTo>
                    <a:pt x="47250" y="269936"/>
                  </a:lnTo>
                  <a:lnTo>
                    <a:pt x="35426" y="238491"/>
                  </a:lnTo>
                  <a:lnTo>
                    <a:pt x="25373" y="201891"/>
                  </a:lnTo>
                  <a:lnTo>
                    <a:pt x="18618" y="167021"/>
                  </a:lnTo>
                  <a:lnTo>
                    <a:pt x="16241" y="129877"/>
                  </a:lnTo>
                  <a:lnTo>
                    <a:pt x="16383" y="92908"/>
                  </a:lnTo>
                  <a:lnTo>
                    <a:pt x="21411" y="61822"/>
                  </a:lnTo>
                  <a:lnTo>
                    <a:pt x="29110" y="41134"/>
                  </a:lnTo>
                  <a:lnTo>
                    <a:pt x="47243" y="17788"/>
                  </a:lnTo>
                  <a:lnTo>
                    <a:pt x="74016" y="899"/>
                  </a:lnTo>
                  <a:lnTo>
                    <a:pt x="78977" y="0"/>
                  </a:lnTo>
                  <a:lnTo>
                    <a:pt x="115344" y="3103"/>
                  </a:lnTo>
                  <a:lnTo>
                    <a:pt x="121920" y="32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782"/>
            <p:cNvSpPr/>
            <p:nvPr/>
          </p:nvSpPr>
          <p:spPr>
            <a:xfrm>
              <a:off x="8115649" y="1645920"/>
              <a:ext cx="171359" cy="258927"/>
            </a:xfrm>
            <a:custGeom>
              <a:avLst/>
              <a:gdLst/>
              <a:ahLst/>
              <a:cxnLst/>
              <a:rect l="0" t="0" r="0" b="0"/>
              <a:pathLst>
                <a:path w="171359" h="258927">
                  <a:moveTo>
                    <a:pt x="22511" y="0"/>
                  </a:moveTo>
                  <a:lnTo>
                    <a:pt x="18465" y="0"/>
                  </a:lnTo>
                  <a:lnTo>
                    <a:pt x="14222" y="2257"/>
                  </a:lnTo>
                  <a:lnTo>
                    <a:pt x="11904" y="4045"/>
                  </a:lnTo>
                  <a:lnTo>
                    <a:pt x="9331" y="10546"/>
                  </a:lnTo>
                  <a:lnTo>
                    <a:pt x="5623" y="23727"/>
                  </a:lnTo>
                  <a:lnTo>
                    <a:pt x="2305" y="34252"/>
                  </a:lnTo>
                  <a:lnTo>
                    <a:pt x="0" y="69076"/>
                  </a:lnTo>
                  <a:lnTo>
                    <a:pt x="4956" y="105241"/>
                  </a:lnTo>
                  <a:lnTo>
                    <a:pt x="7431" y="134946"/>
                  </a:lnTo>
                  <a:lnTo>
                    <a:pt x="12304" y="165196"/>
                  </a:lnTo>
                  <a:lnTo>
                    <a:pt x="16638" y="201243"/>
                  </a:lnTo>
                  <a:lnTo>
                    <a:pt x="27820" y="234938"/>
                  </a:lnTo>
                  <a:lnTo>
                    <a:pt x="32773" y="243552"/>
                  </a:lnTo>
                  <a:lnTo>
                    <a:pt x="44366" y="253162"/>
                  </a:lnTo>
                  <a:lnTo>
                    <a:pt x="53673" y="256449"/>
                  </a:lnTo>
                  <a:lnTo>
                    <a:pt x="84545" y="258926"/>
                  </a:lnTo>
                  <a:lnTo>
                    <a:pt x="97241" y="254989"/>
                  </a:lnTo>
                  <a:lnTo>
                    <a:pt x="126744" y="230557"/>
                  </a:lnTo>
                  <a:lnTo>
                    <a:pt x="146142" y="204621"/>
                  </a:lnTo>
                  <a:lnTo>
                    <a:pt x="161767" y="171538"/>
                  </a:lnTo>
                  <a:lnTo>
                    <a:pt x="168821" y="134412"/>
                  </a:lnTo>
                  <a:lnTo>
                    <a:pt x="171358" y="117312"/>
                  </a:lnTo>
                  <a:lnTo>
                    <a:pt x="168025" y="98165"/>
                  </a:lnTo>
                  <a:lnTo>
                    <a:pt x="154433" y="67031"/>
                  </a:lnTo>
                  <a:lnTo>
                    <a:pt x="149440" y="59989"/>
                  </a:lnTo>
                  <a:lnTo>
                    <a:pt x="144399" y="56295"/>
                  </a:lnTo>
                  <a:lnTo>
                    <a:pt x="141870" y="55310"/>
                  </a:lnTo>
                  <a:lnTo>
                    <a:pt x="140183" y="53806"/>
                  </a:lnTo>
                  <a:lnTo>
                    <a:pt x="138309" y="49878"/>
                  </a:lnTo>
                  <a:lnTo>
                    <a:pt x="136963" y="48492"/>
                  </a:lnTo>
                  <a:lnTo>
                    <a:pt x="129190" y="457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783"/>
            <p:cNvSpPr/>
            <p:nvPr/>
          </p:nvSpPr>
          <p:spPr>
            <a:xfrm>
              <a:off x="8389619" y="1607820"/>
              <a:ext cx="158374" cy="312421"/>
            </a:xfrm>
            <a:custGeom>
              <a:avLst/>
              <a:gdLst/>
              <a:ahLst/>
              <a:cxnLst/>
              <a:rect l="0" t="0" r="0" b="0"/>
              <a:pathLst>
                <a:path w="158374" h="312421">
                  <a:moveTo>
                    <a:pt x="106681" y="0"/>
                  </a:moveTo>
                  <a:lnTo>
                    <a:pt x="100120" y="0"/>
                  </a:lnTo>
                  <a:lnTo>
                    <a:pt x="95329" y="4045"/>
                  </a:lnTo>
                  <a:lnTo>
                    <a:pt x="85279" y="18234"/>
                  </a:lnTo>
                  <a:lnTo>
                    <a:pt x="50871" y="52298"/>
                  </a:lnTo>
                  <a:lnTo>
                    <a:pt x="38696" y="63883"/>
                  </a:lnTo>
                  <a:lnTo>
                    <a:pt x="13042" y="100853"/>
                  </a:lnTo>
                  <a:lnTo>
                    <a:pt x="2828" y="119514"/>
                  </a:lnTo>
                  <a:lnTo>
                    <a:pt x="559" y="127559"/>
                  </a:lnTo>
                  <a:lnTo>
                    <a:pt x="1219" y="128219"/>
                  </a:lnTo>
                  <a:lnTo>
                    <a:pt x="4211" y="128953"/>
                  </a:lnTo>
                  <a:lnTo>
                    <a:pt x="40095" y="129524"/>
                  </a:lnTo>
                  <a:lnTo>
                    <a:pt x="74205" y="135569"/>
                  </a:lnTo>
                  <a:lnTo>
                    <a:pt x="100172" y="140890"/>
                  </a:lnTo>
                  <a:lnTo>
                    <a:pt x="123676" y="150942"/>
                  </a:lnTo>
                  <a:lnTo>
                    <a:pt x="138621" y="163633"/>
                  </a:lnTo>
                  <a:lnTo>
                    <a:pt x="154464" y="188101"/>
                  </a:lnTo>
                  <a:lnTo>
                    <a:pt x="158373" y="207287"/>
                  </a:lnTo>
                  <a:lnTo>
                    <a:pt x="155488" y="225013"/>
                  </a:lnTo>
                  <a:lnTo>
                    <a:pt x="146999" y="235754"/>
                  </a:lnTo>
                  <a:lnTo>
                    <a:pt x="113589" y="266795"/>
                  </a:lnTo>
                  <a:lnTo>
                    <a:pt x="79164" y="289077"/>
                  </a:lnTo>
                  <a:lnTo>
                    <a:pt x="46599" y="302399"/>
                  </a:lnTo>
                  <a:lnTo>
                    <a:pt x="8897" y="311100"/>
                  </a:lnTo>
                  <a:lnTo>
                    <a:pt x="0" y="3124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p:cNvPicPr>
            <a:picLocks noChangeAspect="1" noChangeArrowheads="1"/>
          </p:cNvPicPr>
          <p:nvPr/>
        </p:nvPicPr>
        <p:blipFill>
          <a:blip r:embed="rId2" cstate="print"/>
          <a:srcRect/>
          <a:stretch>
            <a:fillRect/>
          </a:stretch>
        </p:blipFill>
        <p:spPr bwMode="auto">
          <a:xfrm>
            <a:off x="0" y="0"/>
            <a:ext cx="9144000" cy="4786313"/>
          </a:xfrm>
          <a:prstGeom prst="rect">
            <a:avLst/>
          </a:prstGeom>
          <a:noFill/>
          <a:ln w="9525">
            <a:noFill/>
            <a:miter lim="800000"/>
            <a:headEnd/>
            <a:tailEnd/>
          </a:ln>
        </p:spPr>
      </p:pic>
      <p:grpSp>
        <p:nvGrpSpPr>
          <p:cNvPr id="36" name="SMARTInkShape-Group71"/>
          <p:cNvGrpSpPr/>
          <p:nvPr/>
        </p:nvGrpSpPr>
        <p:grpSpPr>
          <a:xfrm>
            <a:off x="1021079" y="1257300"/>
            <a:ext cx="2758441" cy="2697481"/>
            <a:chOff x="1021079" y="1257300"/>
            <a:chExt cx="2758441" cy="2697481"/>
          </a:xfrm>
        </p:grpSpPr>
        <p:sp>
          <p:nvSpPr>
            <p:cNvPr id="3" name="SMARTInkShape-784"/>
            <p:cNvSpPr/>
            <p:nvPr/>
          </p:nvSpPr>
          <p:spPr>
            <a:xfrm>
              <a:off x="1257300" y="3208019"/>
              <a:ext cx="327660" cy="68582"/>
            </a:xfrm>
            <a:custGeom>
              <a:avLst/>
              <a:gdLst/>
              <a:ahLst/>
              <a:cxnLst/>
              <a:rect l="0" t="0" r="0" b="0"/>
              <a:pathLst>
                <a:path w="327660" h="68582">
                  <a:moveTo>
                    <a:pt x="0" y="68581"/>
                  </a:moveTo>
                  <a:lnTo>
                    <a:pt x="6560" y="68581"/>
                  </a:lnTo>
                  <a:lnTo>
                    <a:pt x="11351" y="64535"/>
                  </a:lnTo>
                  <a:lnTo>
                    <a:pt x="18027" y="62549"/>
                  </a:lnTo>
                  <a:lnTo>
                    <a:pt x="31305" y="59173"/>
                  </a:lnTo>
                  <a:lnTo>
                    <a:pt x="62918" y="48025"/>
                  </a:lnTo>
                  <a:lnTo>
                    <a:pt x="97690" y="38054"/>
                  </a:lnTo>
                  <a:lnTo>
                    <a:pt x="126029" y="30467"/>
                  </a:lnTo>
                  <a:lnTo>
                    <a:pt x="158980" y="25114"/>
                  </a:lnTo>
                  <a:lnTo>
                    <a:pt x="190191" y="21271"/>
                  </a:lnTo>
                  <a:lnTo>
                    <a:pt x="220888" y="14769"/>
                  </a:lnTo>
                  <a:lnTo>
                    <a:pt x="251432" y="9739"/>
                  </a:lnTo>
                  <a:lnTo>
                    <a:pt x="288049" y="3994"/>
                  </a:lnTo>
                  <a:lnTo>
                    <a:pt x="32765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785"/>
            <p:cNvSpPr/>
            <p:nvPr/>
          </p:nvSpPr>
          <p:spPr>
            <a:xfrm>
              <a:off x="1028700" y="3215640"/>
              <a:ext cx="220713" cy="304801"/>
            </a:xfrm>
            <a:custGeom>
              <a:avLst/>
              <a:gdLst/>
              <a:ahLst/>
              <a:cxnLst/>
              <a:rect l="0" t="0" r="0" b="0"/>
              <a:pathLst>
                <a:path w="220713" h="304801">
                  <a:moveTo>
                    <a:pt x="0" y="0"/>
                  </a:moveTo>
                  <a:lnTo>
                    <a:pt x="36045" y="0"/>
                  </a:lnTo>
                  <a:lnTo>
                    <a:pt x="69312" y="6031"/>
                  </a:lnTo>
                  <a:lnTo>
                    <a:pt x="99204" y="11351"/>
                  </a:lnTo>
                  <a:lnTo>
                    <a:pt x="131147" y="29048"/>
                  </a:lnTo>
                  <a:lnTo>
                    <a:pt x="167005" y="49075"/>
                  </a:lnTo>
                  <a:lnTo>
                    <a:pt x="189872" y="70998"/>
                  </a:lnTo>
                  <a:lnTo>
                    <a:pt x="214124" y="106151"/>
                  </a:lnTo>
                  <a:lnTo>
                    <a:pt x="218948" y="124397"/>
                  </a:lnTo>
                  <a:lnTo>
                    <a:pt x="220712" y="160346"/>
                  </a:lnTo>
                  <a:lnTo>
                    <a:pt x="216345" y="175404"/>
                  </a:lnTo>
                  <a:lnTo>
                    <a:pt x="212810" y="182976"/>
                  </a:lnTo>
                  <a:lnTo>
                    <a:pt x="183563" y="205768"/>
                  </a:lnTo>
                  <a:lnTo>
                    <a:pt x="151657" y="230988"/>
                  </a:lnTo>
                  <a:lnTo>
                    <a:pt x="114202" y="262969"/>
                  </a:lnTo>
                  <a:lnTo>
                    <a:pt x="79177" y="283929"/>
                  </a:lnTo>
                  <a:lnTo>
                    <a:pt x="45720" y="3048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786"/>
            <p:cNvSpPr/>
            <p:nvPr/>
          </p:nvSpPr>
          <p:spPr>
            <a:xfrm>
              <a:off x="1226820" y="2529840"/>
              <a:ext cx="266701" cy="83820"/>
            </a:xfrm>
            <a:custGeom>
              <a:avLst/>
              <a:gdLst/>
              <a:ahLst/>
              <a:cxnLst/>
              <a:rect l="0" t="0" r="0" b="0"/>
              <a:pathLst>
                <a:path w="266701" h="83820">
                  <a:moveTo>
                    <a:pt x="0" y="0"/>
                  </a:moveTo>
                  <a:lnTo>
                    <a:pt x="4045" y="4045"/>
                  </a:lnTo>
                  <a:lnTo>
                    <a:pt x="8288" y="6031"/>
                  </a:lnTo>
                  <a:lnTo>
                    <a:pt x="45935" y="15867"/>
                  </a:lnTo>
                  <a:lnTo>
                    <a:pt x="83808" y="33056"/>
                  </a:lnTo>
                  <a:lnTo>
                    <a:pt x="118542" y="48263"/>
                  </a:lnTo>
                  <a:lnTo>
                    <a:pt x="153831" y="56939"/>
                  </a:lnTo>
                  <a:lnTo>
                    <a:pt x="184657" y="66461"/>
                  </a:lnTo>
                  <a:lnTo>
                    <a:pt x="204008" y="70210"/>
                  </a:lnTo>
                  <a:lnTo>
                    <a:pt x="220467" y="74425"/>
                  </a:lnTo>
                  <a:lnTo>
                    <a:pt x="230065" y="76257"/>
                  </a:lnTo>
                  <a:lnTo>
                    <a:pt x="245383" y="82075"/>
                  </a:lnTo>
                  <a:lnTo>
                    <a:pt x="266700" y="838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787"/>
            <p:cNvSpPr/>
            <p:nvPr/>
          </p:nvSpPr>
          <p:spPr>
            <a:xfrm>
              <a:off x="1021079" y="2293620"/>
              <a:ext cx="251203" cy="228068"/>
            </a:xfrm>
            <a:custGeom>
              <a:avLst/>
              <a:gdLst/>
              <a:ahLst/>
              <a:cxnLst/>
              <a:rect l="0" t="0" r="0" b="0"/>
              <a:pathLst>
                <a:path w="251203" h="228068">
                  <a:moveTo>
                    <a:pt x="0" y="175260"/>
                  </a:moveTo>
                  <a:lnTo>
                    <a:pt x="0" y="179305"/>
                  </a:lnTo>
                  <a:lnTo>
                    <a:pt x="2258" y="183548"/>
                  </a:lnTo>
                  <a:lnTo>
                    <a:pt x="19081" y="200904"/>
                  </a:lnTo>
                  <a:lnTo>
                    <a:pt x="43352" y="215597"/>
                  </a:lnTo>
                  <a:lnTo>
                    <a:pt x="80236" y="224552"/>
                  </a:lnTo>
                  <a:lnTo>
                    <a:pt x="114832" y="228067"/>
                  </a:lnTo>
                  <a:lnTo>
                    <a:pt x="137318" y="226184"/>
                  </a:lnTo>
                  <a:lnTo>
                    <a:pt x="163626" y="217962"/>
                  </a:lnTo>
                  <a:lnTo>
                    <a:pt x="196338" y="197388"/>
                  </a:lnTo>
                  <a:lnTo>
                    <a:pt x="228444" y="161544"/>
                  </a:lnTo>
                  <a:lnTo>
                    <a:pt x="244844" y="140001"/>
                  </a:lnTo>
                  <a:lnTo>
                    <a:pt x="249500" y="120503"/>
                  </a:lnTo>
                  <a:lnTo>
                    <a:pt x="251202" y="85891"/>
                  </a:lnTo>
                  <a:lnTo>
                    <a:pt x="250580" y="58692"/>
                  </a:lnTo>
                  <a:lnTo>
                    <a:pt x="240850" y="33056"/>
                  </a:lnTo>
                  <a:lnTo>
                    <a:pt x="228541" y="15913"/>
                  </a:lnTo>
                  <a:lnTo>
                    <a:pt x="223494" y="11305"/>
                  </a:lnTo>
                  <a:lnTo>
                    <a:pt x="20574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788"/>
            <p:cNvSpPr/>
            <p:nvPr/>
          </p:nvSpPr>
          <p:spPr>
            <a:xfrm>
              <a:off x="1790700" y="1706879"/>
              <a:ext cx="106680" cy="198122"/>
            </a:xfrm>
            <a:custGeom>
              <a:avLst/>
              <a:gdLst/>
              <a:ahLst/>
              <a:cxnLst/>
              <a:rect l="0" t="0" r="0" b="0"/>
              <a:pathLst>
                <a:path w="106680" h="198122">
                  <a:moveTo>
                    <a:pt x="0" y="0"/>
                  </a:moveTo>
                  <a:lnTo>
                    <a:pt x="0" y="4046"/>
                  </a:lnTo>
                  <a:lnTo>
                    <a:pt x="9406" y="40615"/>
                  </a:lnTo>
                  <a:lnTo>
                    <a:pt x="18027" y="61706"/>
                  </a:lnTo>
                  <a:lnTo>
                    <a:pt x="40160" y="99159"/>
                  </a:lnTo>
                  <a:lnTo>
                    <a:pt x="55482" y="137173"/>
                  </a:lnTo>
                  <a:lnTo>
                    <a:pt x="74558" y="164715"/>
                  </a:lnTo>
                  <a:lnTo>
                    <a:pt x="98605" y="197566"/>
                  </a:lnTo>
                  <a:lnTo>
                    <a:pt x="106679" y="1981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789"/>
            <p:cNvSpPr/>
            <p:nvPr/>
          </p:nvSpPr>
          <p:spPr>
            <a:xfrm>
              <a:off x="1607820" y="1485900"/>
              <a:ext cx="212214" cy="228107"/>
            </a:xfrm>
            <a:custGeom>
              <a:avLst/>
              <a:gdLst/>
              <a:ahLst/>
              <a:cxnLst/>
              <a:rect l="0" t="0" r="0" b="0"/>
              <a:pathLst>
                <a:path w="212214" h="228107">
                  <a:moveTo>
                    <a:pt x="0" y="60959"/>
                  </a:moveTo>
                  <a:lnTo>
                    <a:pt x="846" y="87451"/>
                  </a:lnTo>
                  <a:lnTo>
                    <a:pt x="13180" y="121983"/>
                  </a:lnTo>
                  <a:lnTo>
                    <a:pt x="16017" y="132955"/>
                  </a:lnTo>
                  <a:lnTo>
                    <a:pt x="35070" y="170322"/>
                  </a:lnTo>
                  <a:lnTo>
                    <a:pt x="50757" y="206665"/>
                  </a:lnTo>
                  <a:lnTo>
                    <a:pt x="55860" y="214053"/>
                  </a:lnTo>
                  <a:lnTo>
                    <a:pt x="67539" y="222972"/>
                  </a:lnTo>
                  <a:lnTo>
                    <a:pt x="81724" y="226932"/>
                  </a:lnTo>
                  <a:lnTo>
                    <a:pt x="96651" y="228106"/>
                  </a:lnTo>
                  <a:lnTo>
                    <a:pt x="130226" y="220246"/>
                  </a:lnTo>
                  <a:lnTo>
                    <a:pt x="144238" y="214727"/>
                  </a:lnTo>
                  <a:lnTo>
                    <a:pt x="172314" y="192551"/>
                  </a:lnTo>
                  <a:lnTo>
                    <a:pt x="192558" y="155956"/>
                  </a:lnTo>
                  <a:lnTo>
                    <a:pt x="205676" y="121384"/>
                  </a:lnTo>
                  <a:lnTo>
                    <a:pt x="211083" y="98901"/>
                  </a:lnTo>
                  <a:lnTo>
                    <a:pt x="212213" y="61785"/>
                  </a:lnTo>
                  <a:lnTo>
                    <a:pt x="202714" y="33463"/>
                  </a:lnTo>
                  <a:lnTo>
                    <a:pt x="192693" y="15967"/>
                  </a:lnTo>
                  <a:lnTo>
                    <a:pt x="190628" y="10483"/>
                  </a:lnTo>
                  <a:lnTo>
                    <a:pt x="18288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790"/>
            <p:cNvSpPr/>
            <p:nvPr/>
          </p:nvSpPr>
          <p:spPr>
            <a:xfrm>
              <a:off x="1760220" y="3779881"/>
              <a:ext cx="304801" cy="174900"/>
            </a:xfrm>
            <a:custGeom>
              <a:avLst/>
              <a:gdLst/>
              <a:ahLst/>
              <a:cxnLst/>
              <a:rect l="0" t="0" r="0" b="0"/>
              <a:pathLst>
                <a:path w="304801" h="174900">
                  <a:moveTo>
                    <a:pt x="0" y="75838"/>
                  </a:moveTo>
                  <a:lnTo>
                    <a:pt x="0" y="69278"/>
                  </a:lnTo>
                  <a:lnTo>
                    <a:pt x="13843" y="50046"/>
                  </a:lnTo>
                  <a:lnTo>
                    <a:pt x="50943" y="23617"/>
                  </a:lnTo>
                  <a:lnTo>
                    <a:pt x="66082" y="13423"/>
                  </a:lnTo>
                  <a:lnTo>
                    <a:pt x="103084" y="3754"/>
                  </a:lnTo>
                  <a:lnTo>
                    <a:pt x="141087" y="0"/>
                  </a:lnTo>
                  <a:lnTo>
                    <a:pt x="167569" y="556"/>
                  </a:lnTo>
                  <a:lnTo>
                    <a:pt x="200430" y="8252"/>
                  </a:lnTo>
                  <a:lnTo>
                    <a:pt x="236206" y="32063"/>
                  </a:lnTo>
                  <a:lnTo>
                    <a:pt x="267734" y="61747"/>
                  </a:lnTo>
                  <a:lnTo>
                    <a:pt x="284347" y="95423"/>
                  </a:lnTo>
                  <a:lnTo>
                    <a:pt x="301405" y="131675"/>
                  </a:lnTo>
                  <a:lnTo>
                    <a:pt x="304760" y="169686"/>
                  </a:lnTo>
                  <a:lnTo>
                    <a:pt x="304800" y="17489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791"/>
            <p:cNvSpPr/>
            <p:nvPr/>
          </p:nvSpPr>
          <p:spPr>
            <a:xfrm>
              <a:off x="1965959" y="3520440"/>
              <a:ext cx="45721" cy="281941"/>
            </a:xfrm>
            <a:custGeom>
              <a:avLst/>
              <a:gdLst/>
              <a:ahLst/>
              <a:cxnLst/>
              <a:rect l="0" t="0" r="0" b="0"/>
              <a:pathLst>
                <a:path w="45721" h="281941">
                  <a:moveTo>
                    <a:pt x="45720" y="0"/>
                  </a:moveTo>
                  <a:lnTo>
                    <a:pt x="45720" y="17912"/>
                  </a:lnTo>
                  <a:lnTo>
                    <a:pt x="43463" y="22918"/>
                  </a:lnTo>
                  <a:lnTo>
                    <a:pt x="41675" y="25439"/>
                  </a:lnTo>
                  <a:lnTo>
                    <a:pt x="39160" y="37076"/>
                  </a:lnTo>
                  <a:lnTo>
                    <a:pt x="35982" y="69448"/>
                  </a:lnTo>
                  <a:lnTo>
                    <a:pt x="25122" y="106794"/>
                  </a:lnTo>
                  <a:lnTo>
                    <a:pt x="17443" y="139440"/>
                  </a:lnTo>
                  <a:lnTo>
                    <a:pt x="15676" y="174205"/>
                  </a:lnTo>
                  <a:lnTo>
                    <a:pt x="9267" y="210963"/>
                  </a:lnTo>
                  <a:lnTo>
                    <a:pt x="2600" y="243681"/>
                  </a:lnTo>
                  <a:lnTo>
                    <a:pt x="0" y="2819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792"/>
            <p:cNvSpPr/>
            <p:nvPr/>
          </p:nvSpPr>
          <p:spPr>
            <a:xfrm>
              <a:off x="2834640" y="3604459"/>
              <a:ext cx="205741" cy="98861"/>
            </a:xfrm>
            <a:custGeom>
              <a:avLst/>
              <a:gdLst/>
              <a:ahLst/>
              <a:cxnLst/>
              <a:rect l="0" t="0" r="0" b="0"/>
              <a:pathLst>
                <a:path w="205741" h="98861">
                  <a:moveTo>
                    <a:pt x="0" y="98860"/>
                  </a:moveTo>
                  <a:lnTo>
                    <a:pt x="0" y="74166"/>
                  </a:lnTo>
                  <a:lnTo>
                    <a:pt x="6560" y="51722"/>
                  </a:lnTo>
                  <a:lnTo>
                    <a:pt x="18730" y="35425"/>
                  </a:lnTo>
                  <a:lnTo>
                    <a:pt x="36267" y="17809"/>
                  </a:lnTo>
                  <a:lnTo>
                    <a:pt x="54802" y="4910"/>
                  </a:lnTo>
                  <a:lnTo>
                    <a:pt x="64996" y="2072"/>
                  </a:lnTo>
                  <a:lnTo>
                    <a:pt x="98745" y="0"/>
                  </a:lnTo>
                  <a:lnTo>
                    <a:pt x="109080" y="736"/>
                  </a:lnTo>
                  <a:lnTo>
                    <a:pt x="134601" y="10418"/>
                  </a:lnTo>
                  <a:lnTo>
                    <a:pt x="169227" y="39706"/>
                  </a:lnTo>
                  <a:lnTo>
                    <a:pt x="181092" y="53675"/>
                  </a:lnTo>
                  <a:lnTo>
                    <a:pt x="195705" y="75378"/>
                  </a:lnTo>
                  <a:lnTo>
                    <a:pt x="197893" y="80804"/>
                  </a:lnTo>
                  <a:lnTo>
                    <a:pt x="203038" y="88619"/>
                  </a:lnTo>
                  <a:lnTo>
                    <a:pt x="205740" y="988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793"/>
            <p:cNvSpPr/>
            <p:nvPr/>
          </p:nvSpPr>
          <p:spPr>
            <a:xfrm>
              <a:off x="1775773" y="2735580"/>
              <a:ext cx="37787" cy="220980"/>
            </a:xfrm>
            <a:custGeom>
              <a:avLst/>
              <a:gdLst/>
              <a:ahLst/>
              <a:cxnLst/>
              <a:rect l="0" t="0" r="0" b="0"/>
              <a:pathLst>
                <a:path w="37787" h="220980">
                  <a:moveTo>
                    <a:pt x="7306" y="0"/>
                  </a:moveTo>
                  <a:lnTo>
                    <a:pt x="3261" y="4045"/>
                  </a:lnTo>
                  <a:lnTo>
                    <a:pt x="1275" y="8288"/>
                  </a:lnTo>
                  <a:lnTo>
                    <a:pt x="0" y="21957"/>
                  </a:lnTo>
                  <a:lnTo>
                    <a:pt x="6275" y="57504"/>
                  </a:lnTo>
                  <a:lnTo>
                    <a:pt x="12339" y="89879"/>
                  </a:lnTo>
                  <a:lnTo>
                    <a:pt x="16673" y="123869"/>
                  </a:lnTo>
                  <a:lnTo>
                    <a:pt x="25431" y="158899"/>
                  </a:lnTo>
                  <a:lnTo>
                    <a:pt x="29543" y="195714"/>
                  </a:lnTo>
                  <a:lnTo>
                    <a:pt x="30736" y="206364"/>
                  </a:lnTo>
                  <a:lnTo>
                    <a:pt x="37786" y="2209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794"/>
            <p:cNvSpPr/>
            <p:nvPr/>
          </p:nvSpPr>
          <p:spPr>
            <a:xfrm>
              <a:off x="2788919" y="1996440"/>
              <a:ext cx="396241" cy="219405"/>
            </a:xfrm>
            <a:custGeom>
              <a:avLst/>
              <a:gdLst/>
              <a:ahLst/>
              <a:cxnLst/>
              <a:rect l="0" t="0" r="0" b="0"/>
              <a:pathLst>
                <a:path w="396241" h="219405">
                  <a:moveTo>
                    <a:pt x="0" y="121919"/>
                  </a:moveTo>
                  <a:lnTo>
                    <a:pt x="8091" y="121919"/>
                  </a:lnTo>
                  <a:lnTo>
                    <a:pt x="14321" y="119662"/>
                  </a:lnTo>
                  <a:lnTo>
                    <a:pt x="17167" y="117874"/>
                  </a:lnTo>
                  <a:lnTo>
                    <a:pt x="53759" y="108425"/>
                  </a:lnTo>
                  <a:lnTo>
                    <a:pt x="91411" y="93910"/>
                  </a:lnTo>
                  <a:lnTo>
                    <a:pt x="124235" y="77887"/>
                  </a:lnTo>
                  <a:lnTo>
                    <a:pt x="145786" y="59478"/>
                  </a:lnTo>
                  <a:lnTo>
                    <a:pt x="154486" y="47068"/>
                  </a:lnTo>
                  <a:lnTo>
                    <a:pt x="158380" y="36712"/>
                  </a:lnTo>
                  <a:lnTo>
                    <a:pt x="159535" y="28281"/>
                  </a:lnTo>
                  <a:lnTo>
                    <a:pt x="158850" y="26474"/>
                  </a:lnTo>
                  <a:lnTo>
                    <a:pt x="157547" y="25269"/>
                  </a:lnTo>
                  <a:lnTo>
                    <a:pt x="153841" y="23930"/>
                  </a:lnTo>
                  <a:lnTo>
                    <a:pt x="149372" y="23335"/>
                  </a:lnTo>
                  <a:lnTo>
                    <a:pt x="138050" y="27046"/>
                  </a:lnTo>
                  <a:lnTo>
                    <a:pt x="100114" y="54073"/>
                  </a:lnTo>
                  <a:lnTo>
                    <a:pt x="86391" y="68797"/>
                  </a:lnTo>
                  <a:lnTo>
                    <a:pt x="66222" y="100938"/>
                  </a:lnTo>
                  <a:lnTo>
                    <a:pt x="56136" y="135775"/>
                  </a:lnTo>
                  <a:lnTo>
                    <a:pt x="54555" y="169840"/>
                  </a:lnTo>
                  <a:lnTo>
                    <a:pt x="59533" y="189458"/>
                  </a:lnTo>
                  <a:lnTo>
                    <a:pt x="63995" y="197939"/>
                  </a:lnTo>
                  <a:lnTo>
                    <a:pt x="75312" y="207473"/>
                  </a:lnTo>
                  <a:lnTo>
                    <a:pt x="89390" y="215661"/>
                  </a:lnTo>
                  <a:lnTo>
                    <a:pt x="108331" y="219404"/>
                  </a:lnTo>
                  <a:lnTo>
                    <a:pt x="137486" y="214585"/>
                  </a:lnTo>
                  <a:lnTo>
                    <a:pt x="159271" y="207043"/>
                  </a:lnTo>
                  <a:lnTo>
                    <a:pt x="193598" y="180008"/>
                  </a:lnTo>
                  <a:lnTo>
                    <a:pt x="217077" y="159954"/>
                  </a:lnTo>
                  <a:lnTo>
                    <a:pt x="247216" y="124614"/>
                  </a:lnTo>
                  <a:lnTo>
                    <a:pt x="250622" y="108466"/>
                  </a:lnTo>
                  <a:lnTo>
                    <a:pt x="251446" y="99223"/>
                  </a:lnTo>
                  <a:lnTo>
                    <a:pt x="251456" y="103153"/>
                  </a:lnTo>
                  <a:lnTo>
                    <a:pt x="253716" y="107370"/>
                  </a:lnTo>
                  <a:lnTo>
                    <a:pt x="262066" y="121021"/>
                  </a:lnTo>
                  <a:lnTo>
                    <a:pt x="272551" y="152934"/>
                  </a:lnTo>
                  <a:lnTo>
                    <a:pt x="274217" y="177385"/>
                  </a:lnTo>
                  <a:lnTo>
                    <a:pt x="275098" y="179216"/>
                  </a:lnTo>
                  <a:lnTo>
                    <a:pt x="276532" y="180437"/>
                  </a:lnTo>
                  <a:lnTo>
                    <a:pt x="280872" y="182397"/>
                  </a:lnTo>
                  <a:lnTo>
                    <a:pt x="280382" y="182558"/>
                  </a:lnTo>
                  <a:lnTo>
                    <a:pt x="277579" y="182737"/>
                  </a:lnTo>
                  <a:lnTo>
                    <a:pt x="276493" y="181938"/>
                  </a:lnTo>
                  <a:lnTo>
                    <a:pt x="275286" y="178792"/>
                  </a:lnTo>
                  <a:lnTo>
                    <a:pt x="274406" y="154358"/>
                  </a:lnTo>
                  <a:lnTo>
                    <a:pt x="284934" y="116318"/>
                  </a:lnTo>
                  <a:lnTo>
                    <a:pt x="297240" y="82497"/>
                  </a:lnTo>
                  <a:lnTo>
                    <a:pt x="303134" y="68838"/>
                  </a:lnTo>
                  <a:lnTo>
                    <a:pt x="329654" y="35805"/>
                  </a:lnTo>
                  <a:lnTo>
                    <a:pt x="336448" y="25509"/>
                  </a:lnTo>
                  <a:lnTo>
                    <a:pt x="346807" y="17546"/>
                  </a:lnTo>
                  <a:lnTo>
                    <a:pt x="383255" y="2770"/>
                  </a:lnTo>
                  <a:lnTo>
                    <a:pt x="39624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795"/>
            <p:cNvSpPr/>
            <p:nvPr/>
          </p:nvSpPr>
          <p:spPr>
            <a:xfrm>
              <a:off x="2567940" y="2095855"/>
              <a:ext cx="158382" cy="152046"/>
            </a:xfrm>
            <a:custGeom>
              <a:avLst/>
              <a:gdLst/>
              <a:ahLst/>
              <a:cxnLst/>
              <a:rect l="0" t="0" r="0" b="0"/>
              <a:pathLst>
                <a:path w="158382" h="152046">
                  <a:moveTo>
                    <a:pt x="0" y="91085"/>
                  </a:moveTo>
                  <a:lnTo>
                    <a:pt x="0" y="87039"/>
                  </a:lnTo>
                  <a:lnTo>
                    <a:pt x="8606" y="57679"/>
                  </a:lnTo>
                  <a:lnTo>
                    <a:pt x="28316" y="28397"/>
                  </a:lnTo>
                  <a:lnTo>
                    <a:pt x="51183" y="8741"/>
                  </a:lnTo>
                  <a:lnTo>
                    <a:pt x="63388" y="3687"/>
                  </a:lnTo>
                  <a:lnTo>
                    <a:pt x="98603" y="0"/>
                  </a:lnTo>
                  <a:lnTo>
                    <a:pt x="109017" y="649"/>
                  </a:lnTo>
                  <a:lnTo>
                    <a:pt x="134593" y="10271"/>
                  </a:lnTo>
                  <a:lnTo>
                    <a:pt x="142510" y="17350"/>
                  </a:lnTo>
                  <a:lnTo>
                    <a:pt x="154491" y="35692"/>
                  </a:lnTo>
                  <a:lnTo>
                    <a:pt x="158381" y="54634"/>
                  </a:lnTo>
                  <a:lnTo>
                    <a:pt x="155489" y="72288"/>
                  </a:lnTo>
                  <a:lnTo>
                    <a:pt x="130197" y="104602"/>
                  </a:lnTo>
                  <a:lnTo>
                    <a:pt x="105304" y="126304"/>
                  </a:lnTo>
                  <a:lnTo>
                    <a:pt x="68929" y="146489"/>
                  </a:lnTo>
                  <a:lnTo>
                    <a:pt x="59986" y="149575"/>
                  </a:lnTo>
                  <a:lnTo>
                    <a:pt x="22860" y="15204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796"/>
            <p:cNvSpPr/>
            <p:nvPr/>
          </p:nvSpPr>
          <p:spPr>
            <a:xfrm>
              <a:off x="2552793" y="2209800"/>
              <a:ext cx="30388" cy="190501"/>
            </a:xfrm>
            <a:custGeom>
              <a:avLst/>
              <a:gdLst/>
              <a:ahLst/>
              <a:cxnLst/>
              <a:rect l="0" t="0" r="0" b="0"/>
              <a:pathLst>
                <a:path w="30388" h="190501">
                  <a:moveTo>
                    <a:pt x="7526" y="0"/>
                  </a:moveTo>
                  <a:lnTo>
                    <a:pt x="3481" y="0"/>
                  </a:lnTo>
                  <a:lnTo>
                    <a:pt x="2290" y="846"/>
                  </a:lnTo>
                  <a:lnTo>
                    <a:pt x="1495" y="2257"/>
                  </a:lnTo>
                  <a:lnTo>
                    <a:pt x="377" y="10546"/>
                  </a:lnTo>
                  <a:lnTo>
                    <a:pt x="0" y="28518"/>
                  </a:lnTo>
                  <a:lnTo>
                    <a:pt x="4464" y="38356"/>
                  </a:lnTo>
                  <a:lnTo>
                    <a:pt x="8025" y="43351"/>
                  </a:lnTo>
                  <a:lnTo>
                    <a:pt x="13036" y="66561"/>
                  </a:lnTo>
                  <a:lnTo>
                    <a:pt x="14730" y="98661"/>
                  </a:lnTo>
                  <a:lnTo>
                    <a:pt x="17322" y="129461"/>
                  </a:lnTo>
                  <a:lnTo>
                    <a:pt x="22288" y="166964"/>
                  </a:lnTo>
                  <a:lnTo>
                    <a:pt x="22672" y="183781"/>
                  </a:lnTo>
                  <a:lnTo>
                    <a:pt x="23550" y="186020"/>
                  </a:lnTo>
                  <a:lnTo>
                    <a:pt x="24982" y="187513"/>
                  </a:lnTo>
                  <a:lnTo>
                    <a:pt x="30387" y="1905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797"/>
            <p:cNvSpPr/>
            <p:nvPr/>
          </p:nvSpPr>
          <p:spPr>
            <a:xfrm>
              <a:off x="2446082" y="2042159"/>
              <a:ext cx="30419" cy="312421"/>
            </a:xfrm>
            <a:custGeom>
              <a:avLst/>
              <a:gdLst/>
              <a:ahLst/>
              <a:cxnLst/>
              <a:rect l="0" t="0" r="0" b="0"/>
              <a:pathLst>
                <a:path w="30419" h="312421">
                  <a:moveTo>
                    <a:pt x="7558" y="0"/>
                  </a:moveTo>
                  <a:lnTo>
                    <a:pt x="7558" y="11352"/>
                  </a:lnTo>
                  <a:lnTo>
                    <a:pt x="997" y="40156"/>
                  </a:lnTo>
                  <a:lnTo>
                    <a:pt x="147" y="75070"/>
                  </a:lnTo>
                  <a:lnTo>
                    <a:pt x="0" y="105405"/>
                  </a:lnTo>
                  <a:lnTo>
                    <a:pt x="802" y="139981"/>
                  </a:lnTo>
                  <a:lnTo>
                    <a:pt x="5180" y="172898"/>
                  </a:lnTo>
                  <a:lnTo>
                    <a:pt x="6853" y="207392"/>
                  </a:lnTo>
                  <a:lnTo>
                    <a:pt x="7418" y="242662"/>
                  </a:lnTo>
                  <a:lnTo>
                    <a:pt x="11575" y="274088"/>
                  </a:lnTo>
                  <a:lnTo>
                    <a:pt x="22727" y="301652"/>
                  </a:lnTo>
                  <a:lnTo>
                    <a:pt x="30418" y="3124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798"/>
            <p:cNvSpPr/>
            <p:nvPr/>
          </p:nvSpPr>
          <p:spPr>
            <a:xfrm>
              <a:off x="2211666" y="2210097"/>
              <a:ext cx="142914" cy="173075"/>
            </a:xfrm>
            <a:custGeom>
              <a:avLst/>
              <a:gdLst/>
              <a:ahLst/>
              <a:cxnLst/>
              <a:rect l="0" t="0" r="0" b="0"/>
              <a:pathLst>
                <a:path w="142914" h="173075">
                  <a:moveTo>
                    <a:pt x="36234" y="75903"/>
                  </a:moveTo>
                  <a:lnTo>
                    <a:pt x="46839" y="75903"/>
                  </a:lnTo>
                  <a:lnTo>
                    <a:pt x="58191" y="71857"/>
                  </a:lnTo>
                  <a:lnTo>
                    <a:pt x="73880" y="60464"/>
                  </a:lnTo>
                  <a:lnTo>
                    <a:pt x="107633" y="33421"/>
                  </a:lnTo>
                  <a:lnTo>
                    <a:pt x="120983" y="25309"/>
                  </a:lnTo>
                  <a:lnTo>
                    <a:pt x="130838" y="12430"/>
                  </a:lnTo>
                  <a:lnTo>
                    <a:pt x="131476" y="9881"/>
                  </a:lnTo>
                  <a:lnTo>
                    <a:pt x="131055" y="7335"/>
                  </a:lnTo>
                  <a:lnTo>
                    <a:pt x="128341" y="1210"/>
                  </a:lnTo>
                  <a:lnTo>
                    <a:pt x="115639" y="0"/>
                  </a:lnTo>
                  <a:lnTo>
                    <a:pt x="101718" y="637"/>
                  </a:lnTo>
                  <a:lnTo>
                    <a:pt x="91867" y="3787"/>
                  </a:lnTo>
                  <a:lnTo>
                    <a:pt x="57567" y="28224"/>
                  </a:lnTo>
                  <a:lnTo>
                    <a:pt x="39826" y="47100"/>
                  </a:lnTo>
                  <a:lnTo>
                    <a:pt x="19543" y="83743"/>
                  </a:lnTo>
                  <a:lnTo>
                    <a:pt x="4432" y="110001"/>
                  </a:lnTo>
                  <a:lnTo>
                    <a:pt x="0" y="130315"/>
                  </a:lnTo>
                  <a:lnTo>
                    <a:pt x="1221" y="140444"/>
                  </a:lnTo>
                  <a:lnTo>
                    <a:pt x="8903" y="157890"/>
                  </a:lnTo>
                  <a:lnTo>
                    <a:pt x="15902" y="165399"/>
                  </a:lnTo>
                  <a:lnTo>
                    <a:pt x="24657" y="170712"/>
                  </a:lnTo>
                  <a:lnTo>
                    <a:pt x="34193" y="173074"/>
                  </a:lnTo>
                  <a:lnTo>
                    <a:pt x="67448" y="168682"/>
                  </a:lnTo>
                  <a:lnTo>
                    <a:pt x="82280" y="166245"/>
                  </a:lnTo>
                  <a:lnTo>
                    <a:pt x="104063" y="155352"/>
                  </a:lnTo>
                  <a:lnTo>
                    <a:pt x="142913" y="12924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799"/>
            <p:cNvSpPr/>
            <p:nvPr/>
          </p:nvSpPr>
          <p:spPr>
            <a:xfrm>
              <a:off x="2049779" y="2308859"/>
              <a:ext cx="76201" cy="53342"/>
            </a:xfrm>
            <a:custGeom>
              <a:avLst/>
              <a:gdLst/>
              <a:ahLst/>
              <a:cxnLst/>
              <a:rect l="0" t="0" r="0" b="0"/>
              <a:pathLst>
                <a:path w="76201" h="53342">
                  <a:moveTo>
                    <a:pt x="0" y="53341"/>
                  </a:moveTo>
                  <a:lnTo>
                    <a:pt x="0" y="46780"/>
                  </a:lnTo>
                  <a:lnTo>
                    <a:pt x="13844" y="27548"/>
                  </a:lnTo>
                  <a:lnTo>
                    <a:pt x="45936" y="7746"/>
                  </a:lnTo>
                  <a:lnTo>
                    <a:pt x="55976" y="3443"/>
                  </a:lnTo>
                  <a:lnTo>
                    <a:pt x="762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800"/>
            <p:cNvSpPr/>
            <p:nvPr/>
          </p:nvSpPr>
          <p:spPr>
            <a:xfrm>
              <a:off x="2118422" y="2125979"/>
              <a:ext cx="15179" cy="327662"/>
            </a:xfrm>
            <a:custGeom>
              <a:avLst/>
              <a:gdLst/>
              <a:ahLst/>
              <a:cxnLst/>
              <a:rect l="0" t="0" r="0" b="0"/>
              <a:pathLst>
                <a:path w="15179" h="327662">
                  <a:moveTo>
                    <a:pt x="7557" y="0"/>
                  </a:moveTo>
                  <a:lnTo>
                    <a:pt x="7557" y="35392"/>
                  </a:lnTo>
                  <a:lnTo>
                    <a:pt x="7557" y="72091"/>
                  </a:lnTo>
                  <a:lnTo>
                    <a:pt x="7557" y="105933"/>
                  </a:lnTo>
                  <a:lnTo>
                    <a:pt x="3512" y="142772"/>
                  </a:lnTo>
                  <a:lnTo>
                    <a:pt x="997" y="180498"/>
                  </a:lnTo>
                  <a:lnTo>
                    <a:pt x="251" y="214442"/>
                  </a:lnTo>
                  <a:lnTo>
                    <a:pt x="0" y="250169"/>
                  </a:lnTo>
                  <a:lnTo>
                    <a:pt x="2208" y="279428"/>
                  </a:lnTo>
                  <a:lnTo>
                    <a:pt x="9345" y="309942"/>
                  </a:lnTo>
                  <a:lnTo>
                    <a:pt x="14025" y="318046"/>
                  </a:lnTo>
                  <a:lnTo>
                    <a:pt x="15178" y="3276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801"/>
            <p:cNvSpPr/>
            <p:nvPr/>
          </p:nvSpPr>
          <p:spPr>
            <a:xfrm>
              <a:off x="2011679" y="2194559"/>
              <a:ext cx="22862" cy="295490"/>
            </a:xfrm>
            <a:custGeom>
              <a:avLst/>
              <a:gdLst/>
              <a:ahLst/>
              <a:cxnLst/>
              <a:rect l="0" t="0" r="0" b="0"/>
              <a:pathLst>
                <a:path w="22862" h="295490">
                  <a:moveTo>
                    <a:pt x="22861" y="0"/>
                  </a:moveTo>
                  <a:lnTo>
                    <a:pt x="18815" y="0"/>
                  </a:lnTo>
                  <a:lnTo>
                    <a:pt x="17624" y="847"/>
                  </a:lnTo>
                  <a:lnTo>
                    <a:pt x="16829" y="2258"/>
                  </a:lnTo>
                  <a:lnTo>
                    <a:pt x="15450" y="7761"/>
                  </a:lnTo>
                  <a:lnTo>
                    <a:pt x="15249" y="40156"/>
                  </a:lnTo>
                  <a:lnTo>
                    <a:pt x="10005" y="69833"/>
                  </a:lnTo>
                  <a:lnTo>
                    <a:pt x="5834" y="107430"/>
                  </a:lnTo>
                  <a:lnTo>
                    <a:pt x="1729" y="139640"/>
                  </a:lnTo>
                  <a:lnTo>
                    <a:pt x="512" y="175995"/>
                  </a:lnTo>
                  <a:lnTo>
                    <a:pt x="152" y="211320"/>
                  </a:lnTo>
                  <a:lnTo>
                    <a:pt x="45" y="240978"/>
                  </a:lnTo>
                  <a:lnTo>
                    <a:pt x="4" y="278762"/>
                  </a:lnTo>
                  <a:lnTo>
                    <a:pt x="1" y="295489"/>
                  </a:lnTo>
                  <a:lnTo>
                    <a:pt x="0" y="2895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802"/>
            <p:cNvSpPr/>
            <p:nvPr/>
          </p:nvSpPr>
          <p:spPr>
            <a:xfrm>
              <a:off x="1497310" y="1647953"/>
              <a:ext cx="1838218" cy="1902718"/>
            </a:xfrm>
            <a:custGeom>
              <a:avLst/>
              <a:gdLst/>
              <a:ahLst/>
              <a:cxnLst/>
              <a:rect l="0" t="0" r="0" b="0"/>
              <a:pathLst>
                <a:path w="1838218" h="1902718">
                  <a:moveTo>
                    <a:pt x="1116349" y="119887"/>
                  </a:moveTo>
                  <a:lnTo>
                    <a:pt x="1105744" y="109281"/>
                  </a:lnTo>
                  <a:lnTo>
                    <a:pt x="1069699" y="94448"/>
                  </a:lnTo>
                  <a:lnTo>
                    <a:pt x="1039403" y="86855"/>
                  </a:lnTo>
                  <a:lnTo>
                    <a:pt x="1003616" y="83288"/>
                  </a:lnTo>
                  <a:lnTo>
                    <a:pt x="976499" y="82454"/>
                  </a:lnTo>
                  <a:lnTo>
                    <a:pt x="947514" y="82083"/>
                  </a:lnTo>
                  <a:lnTo>
                    <a:pt x="917698" y="81918"/>
                  </a:lnTo>
                  <a:lnTo>
                    <a:pt x="887513" y="84103"/>
                  </a:lnTo>
                  <a:lnTo>
                    <a:pt x="857165" y="88743"/>
                  </a:lnTo>
                  <a:lnTo>
                    <a:pt x="826743" y="96449"/>
                  </a:lnTo>
                  <a:lnTo>
                    <a:pt x="794031" y="105519"/>
                  </a:lnTo>
                  <a:lnTo>
                    <a:pt x="759737" y="116041"/>
                  </a:lnTo>
                  <a:lnTo>
                    <a:pt x="724740" y="129184"/>
                  </a:lnTo>
                  <a:lnTo>
                    <a:pt x="687172" y="143492"/>
                  </a:lnTo>
                  <a:lnTo>
                    <a:pt x="667671" y="150864"/>
                  </a:lnTo>
                  <a:lnTo>
                    <a:pt x="630199" y="168085"/>
                  </a:lnTo>
                  <a:lnTo>
                    <a:pt x="592943" y="187875"/>
                  </a:lnTo>
                  <a:lnTo>
                    <a:pt x="573525" y="199079"/>
                  </a:lnTo>
                  <a:lnTo>
                    <a:pt x="553807" y="210781"/>
                  </a:lnTo>
                  <a:lnTo>
                    <a:pt x="516093" y="235073"/>
                  </a:lnTo>
                  <a:lnTo>
                    <a:pt x="478729" y="261674"/>
                  </a:lnTo>
                  <a:lnTo>
                    <a:pt x="459282" y="277065"/>
                  </a:lnTo>
                  <a:lnTo>
                    <a:pt x="439545" y="293252"/>
                  </a:lnTo>
                  <a:lnTo>
                    <a:pt x="401809" y="324785"/>
                  </a:lnTo>
                  <a:lnTo>
                    <a:pt x="366130" y="357426"/>
                  </a:lnTo>
                  <a:lnTo>
                    <a:pt x="333338" y="394511"/>
                  </a:lnTo>
                  <a:lnTo>
                    <a:pt x="299574" y="431313"/>
                  </a:lnTo>
                  <a:lnTo>
                    <a:pt x="265658" y="468272"/>
                  </a:lnTo>
                  <a:lnTo>
                    <a:pt x="249502" y="487610"/>
                  </a:lnTo>
                  <a:lnTo>
                    <a:pt x="233651" y="507275"/>
                  </a:lnTo>
                  <a:lnTo>
                    <a:pt x="218850" y="527159"/>
                  </a:lnTo>
                  <a:lnTo>
                    <a:pt x="204750" y="547188"/>
                  </a:lnTo>
                  <a:lnTo>
                    <a:pt x="191117" y="567314"/>
                  </a:lnTo>
                  <a:lnTo>
                    <a:pt x="178641" y="588352"/>
                  </a:lnTo>
                  <a:lnTo>
                    <a:pt x="166937" y="609996"/>
                  </a:lnTo>
                  <a:lnTo>
                    <a:pt x="155748" y="632046"/>
                  </a:lnTo>
                  <a:lnTo>
                    <a:pt x="144902" y="653520"/>
                  </a:lnTo>
                  <a:lnTo>
                    <a:pt x="134284" y="674609"/>
                  </a:lnTo>
                  <a:lnTo>
                    <a:pt x="123819" y="695441"/>
                  </a:lnTo>
                  <a:lnTo>
                    <a:pt x="113456" y="717796"/>
                  </a:lnTo>
                  <a:lnTo>
                    <a:pt x="103161" y="741166"/>
                  </a:lnTo>
                  <a:lnTo>
                    <a:pt x="92910" y="765213"/>
                  </a:lnTo>
                  <a:lnTo>
                    <a:pt x="83537" y="788864"/>
                  </a:lnTo>
                  <a:lnTo>
                    <a:pt x="74748" y="812252"/>
                  </a:lnTo>
                  <a:lnTo>
                    <a:pt x="66348" y="835463"/>
                  </a:lnTo>
                  <a:lnTo>
                    <a:pt x="58209" y="859405"/>
                  </a:lnTo>
                  <a:lnTo>
                    <a:pt x="50242" y="883832"/>
                  </a:lnTo>
                  <a:lnTo>
                    <a:pt x="42391" y="908583"/>
                  </a:lnTo>
                  <a:lnTo>
                    <a:pt x="36311" y="932704"/>
                  </a:lnTo>
                  <a:lnTo>
                    <a:pt x="31410" y="956405"/>
                  </a:lnTo>
                  <a:lnTo>
                    <a:pt x="27297" y="979826"/>
                  </a:lnTo>
                  <a:lnTo>
                    <a:pt x="22861" y="1003906"/>
                  </a:lnTo>
                  <a:lnTo>
                    <a:pt x="18210" y="1028426"/>
                  </a:lnTo>
                  <a:lnTo>
                    <a:pt x="13417" y="1053240"/>
                  </a:lnTo>
                  <a:lnTo>
                    <a:pt x="10221" y="1078249"/>
                  </a:lnTo>
                  <a:lnTo>
                    <a:pt x="8090" y="1103388"/>
                  </a:lnTo>
                  <a:lnTo>
                    <a:pt x="6670" y="1128614"/>
                  </a:lnTo>
                  <a:lnTo>
                    <a:pt x="4877" y="1153898"/>
                  </a:lnTo>
                  <a:lnTo>
                    <a:pt x="2834" y="1179221"/>
                  </a:lnTo>
                  <a:lnTo>
                    <a:pt x="626" y="1204569"/>
                  </a:lnTo>
                  <a:lnTo>
                    <a:pt x="0" y="1229088"/>
                  </a:lnTo>
                  <a:lnTo>
                    <a:pt x="430" y="1253055"/>
                  </a:lnTo>
                  <a:lnTo>
                    <a:pt x="1563" y="1276652"/>
                  </a:lnTo>
                  <a:lnTo>
                    <a:pt x="3165" y="1300003"/>
                  </a:lnTo>
                  <a:lnTo>
                    <a:pt x="5080" y="1323191"/>
                  </a:lnTo>
                  <a:lnTo>
                    <a:pt x="7203" y="1346270"/>
                  </a:lnTo>
                  <a:lnTo>
                    <a:pt x="9465" y="1368428"/>
                  </a:lnTo>
                  <a:lnTo>
                    <a:pt x="11820" y="1389974"/>
                  </a:lnTo>
                  <a:lnTo>
                    <a:pt x="14237" y="1411112"/>
                  </a:lnTo>
                  <a:lnTo>
                    <a:pt x="17541" y="1431977"/>
                  </a:lnTo>
                  <a:lnTo>
                    <a:pt x="21437" y="1452660"/>
                  </a:lnTo>
                  <a:lnTo>
                    <a:pt x="25728" y="1473222"/>
                  </a:lnTo>
                  <a:lnTo>
                    <a:pt x="31128" y="1493704"/>
                  </a:lnTo>
                  <a:lnTo>
                    <a:pt x="37269" y="1514131"/>
                  </a:lnTo>
                  <a:lnTo>
                    <a:pt x="43902" y="1534523"/>
                  </a:lnTo>
                  <a:lnTo>
                    <a:pt x="50865" y="1554044"/>
                  </a:lnTo>
                  <a:lnTo>
                    <a:pt x="65374" y="1591539"/>
                  </a:lnTo>
                  <a:lnTo>
                    <a:pt x="82547" y="1627959"/>
                  </a:lnTo>
                  <a:lnTo>
                    <a:pt x="101468" y="1663054"/>
                  </a:lnTo>
                  <a:lnTo>
                    <a:pt x="121167" y="1695585"/>
                  </a:lnTo>
                  <a:lnTo>
                    <a:pt x="141210" y="1724719"/>
                  </a:lnTo>
                  <a:lnTo>
                    <a:pt x="158021" y="1751779"/>
                  </a:lnTo>
                  <a:lnTo>
                    <a:pt x="165492" y="1777916"/>
                  </a:lnTo>
                  <a:lnTo>
                    <a:pt x="182360" y="1801386"/>
                  </a:lnTo>
                  <a:lnTo>
                    <a:pt x="207636" y="1822260"/>
                  </a:lnTo>
                  <a:lnTo>
                    <a:pt x="238626" y="1840004"/>
                  </a:lnTo>
                  <a:lnTo>
                    <a:pt x="272155" y="1856357"/>
                  </a:lnTo>
                  <a:lnTo>
                    <a:pt x="307658" y="1870398"/>
                  </a:lnTo>
                  <a:lnTo>
                    <a:pt x="326609" y="1875327"/>
                  </a:lnTo>
                  <a:lnTo>
                    <a:pt x="346016" y="1879460"/>
                  </a:lnTo>
                  <a:lnTo>
                    <a:pt x="365727" y="1883909"/>
                  </a:lnTo>
                  <a:lnTo>
                    <a:pt x="385641" y="1888568"/>
                  </a:lnTo>
                  <a:lnTo>
                    <a:pt x="405691" y="1893368"/>
                  </a:lnTo>
                  <a:lnTo>
                    <a:pt x="426677" y="1896567"/>
                  </a:lnTo>
                  <a:lnTo>
                    <a:pt x="448288" y="1898701"/>
                  </a:lnTo>
                  <a:lnTo>
                    <a:pt x="470315" y="1900122"/>
                  </a:lnTo>
                  <a:lnTo>
                    <a:pt x="493466" y="1901071"/>
                  </a:lnTo>
                  <a:lnTo>
                    <a:pt x="517367" y="1901703"/>
                  </a:lnTo>
                  <a:lnTo>
                    <a:pt x="541768" y="1902124"/>
                  </a:lnTo>
                  <a:lnTo>
                    <a:pt x="565655" y="1902405"/>
                  </a:lnTo>
                  <a:lnTo>
                    <a:pt x="589200" y="1902592"/>
                  </a:lnTo>
                  <a:lnTo>
                    <a:pt x="612517" y="1902717"/>
                  </a:lnTo>
                  <a:lnTo>
                    <a:pt x="637374" y="1901953"/>
                  </a:lnTo>
                  <a:lnTo>
                    <a:pt x="663259" y="1900598"/>
                  </a:lnTo>
                  <a:lnTo>
                    <a:pt x="689829" y="1898847"/>
                  </a:lnTo>
                  <a:lnTo>
                    <a:pt x="716009" y="1895987"/>
                  </a:lnTo>
                  <a:lnTo>
                    <a:pt x="741929" y="1892387"/>
                  </a:lnTo>
                  <a:lnTo>
                    <a:pt x="767676" y="1888293"/>
                  </a:lnTo>
                  <a:lnTo>
                    <a:pt x="794154" y="1884718"/>
                  </a:lnTo>
                  <a:lnTo>
                    <a:pt x="821119" y="1881487"/>
                  </a:lnTo>
                  <a:lnTo>
                    <a:pt x="848409" y="1878487"/>
                  </a:lnTo>
                  <a:lnTo>
                    <a:pt x="875069" y="1873947"/>
                  </a:lnTo>
                  <a:lnTo>
                    <a:pt x="901309" y="1868380"/>
                  </a:lnTo>
                  <a:lnTo>
                    <a:pt x="927269" y="1862129"/>
                  </a:lnTo>
                  <a:lnTo>
                    <a:pt x="953043" y="1855421"/>
                  </a:lnTo>
                  <a:lnTo>
                    <a:pt x="978692" y="1848410"/>
                  </a:lnTo>
                  <a:lnTo>
                    <a:pt x="1004258" y="1841196"/>
                  </a:lnTo>
                  <a:lnTo>
                    <a:pt x="1029768" y="1833846"/>
                  </a:lnTo>
                  <a:lnTo>
                    <a:pt x="1055242" y="1826406"/>
                  </a:lnTo>
                  <a:lnTo>
                    <a:pt x="1080691" y="1818906"/>
                  </a:lnTo>
                  <a:lnTo>
                    <a:pt x="1110357" y="1809673"/>
                  </a:lnTo>
                  <a:lnTo>
                    <a:pt x="1142835" y="1799284"/>
                  </a:lnTo>
                  <a:lnTo>
                    <a:pt x="1177186" y="1788125"/>
                  </a:lnTo>
                  <a:lnTo>
                    <a:pt x="1207707" y="1776452"/>
                  </a:lnTo>
                  <a:lnTo>
                    <a:pt x="1235675" y="1764437"/>
                  </a:lnTo>
                  <a:lnTo>
                    <a:pt x="1261940" y="1752193"/>
                  </a:lnTo>
                  <a:lnTo>
                    <a:pt x="1287070" y="1739798"/>
                  </a:lnTo>
                  <a:lnTo>
                    <a:pt x="1311443" y="1727301"/>
                  </a:lnTo>
                  <a:lnTo>
                    <a:pt x="1335312" y="1714736"/>
                  </a:lnTo>
                  <a:lnTo>
                    <a:pt x="1357998" y="1701280"/>
                  </a:lnTo>
                  <a:lnTo>
                    <a:pt x="1379895" y="1687229"/>
                  </a:lnTo>
                  <a:lnTo>
                    <a:pt x="1401266" y="1672781"/>
                  </a:lnTo>
                  <a:lnTo>
                    <a:pt x="1423134" y="1657223"/>
                  </a:lnTo>
                  <a:lnTo>
                    <a:pt x="1445333" y="1640924"/>
                  </a:lnTo>
                  <a:lnTo>
                    <a:pt x="1467752" y="1624132"/>
                  </a:lnTo>
                  <a:lnTo>
                    <a:pt x="1488624" y="1607010"/>
                  </a:lnTo>
                  <a:lnTo>
                    <a:pt x="1508466" y="1589669"/>
                  </a:lnTo>
                  <a:lnTo>
                    <a:pt x="1546317" y="1554596"/>
                  </a:lnTo>
                  <a:lnTo>
                    <a:pt x="1582895" y="1519253"/>
                  </a:lnTo>
                  <a:lnTo>
                    <a:pt x="1616650" y="1481532"/>
                  </a:lnTo>
                  <a:lnTo>
                    <a:pt x="1632763" y="1461990"/>
                  </a:lnTo>
                  <a:lnTo>
                    <a:pt x="1647739" y="1441342"/>
                  </a:lnTo>
                  <a:lnTo>
                    <a:pt x="1661955" y="1419957"/>
                  </a:lnTo>
                  <a:lnTo>
                    <a:pt x="1675667" y="1398080"/>
                  </a:lnTo>
                  <a:lnTo>
                    <a:pt x="1689041" y="1376722"/>
                  </a:lnTo>
                  <a:lnTo>
                    <a:pt x="1702190" y="1355710"/>
                  </a:lnTo>
                  <a:lnTo>
                    <a:pt x="1715190" y="1334929"/>
                  </a:lnTo>
                  <a:lnTo>
                    <a:pt x="1727243" y="1313455"/>
                  </a:lnTo>
                  <a:lnTo>
                    <a:pt x="1738665" y="1291519"/>
                  </a:lnTo>
                  <a:lnTo>
                    <a:pt x="1749667" y="1269275"/>
                  </a:lnTo>
                  <a:lnTo>
                    <a:pt x="1760388" y="1245979"/>
                  </a:lnTo>
                  <a:lnTo>
                    <a:pt x="1770922" y="1221981"/>
                  </a:lnTo>
                  <a:lnTo>
                    <a:pt x="1781331" y="1197516"/>
                  </a:lnTo>
                  <a:lnTo>
                    <a:pt x="1789964" y="1173586"/>
                  </a:lnTo>
                  <a:lnTo>
                    <a:pt x="1797412" y="1150013"/>
                  </a:lnTo>
                  <a:lnTo>
                    <a:pt x="1804071" y="1126678"/>
                  </a:lnTo>
                  <a:lnTo>
                    <a:pt x="1810204" y="1102654"/>
                  </a:lnTo>
                  <a:lnTo>
                    <a:pt x="1815986" y="1078171"/>
                  </a:lnTo>
                  <a:lnTo>
                    <a:pt x="1821534" y="1053383"/>
                  </a:lnTo>
                  <a:lnTo>
                    <a:pt x="1826079" y="1028391"/>
                  </a:lnTo>
                  <a:lnTo>
                    <a:pt x="1829956" y="1003263"/>
                  </a:lnTo>
                  <a:lnTo>
                    <a:pt x="1833387" y="978044"/>
                  </a:lnTo>
                  <a:lnTo>
                    <a:pt x="1835675" y="952765"/>
                  </a:lnTo>
                  <a:lnTo>
                    <a:pt x="1837200" y="927446"/>
                  </a:lnTo>
                  <a:lnTo>
                    <a:pt x="1838217" y="902099"/>
                  </a:lnTo>
                  <a:lnTo>
                    <a:pt x="1838047" y="877581"/>
                  </a:lnTo>
                  <a:lnTo>
                    <a:pt x="1837088" y="853616"/>
                  </a:lnTo>
                  <a:lnTo>
                    <a:pt x="1835602" y="830020"/>
                  </a:lnTo>
                  <a:lnTo>
                    <a:pt x="1833764" y="805822"/>
                  </a:lnTo>
                  <a:lnTo>
                    <a:pt x="1831693" y="781223"/>
                  </a:lnTo>
                  <a:lnTo>
                    <a:pt x="1829465" y="756358"/>
                  </a:lnTo>
                  <a:lnTo>
                    <a:pt x="1826286" y="732161"/>
                  </a:lnTo>
                  <a:lnTo>
                    <a:pt x="1822474" y="708409"/>
                  </a:lnTo>
                  <a:lnTo>
                    <a:pt x="1818239" y="684955"/>
                  </a:lnTo>
                  <a:lnTo>
                    <a:pt x="1812876" y="661699"/>
                  </a:lnTo>
                  <a:lnTo>
                    <a:pt x="1806760" y="638575"/>
                  </a:lnTo>
                  <a:lnTo>
                    <a:pt x="1800143" y="615539"/>
                  </a:lnTo>
                  <a:lnTo>
                    <a:pt x="1794039" y="593408"/>
                  </a:lnTo>
                  <a:lnTo>
                    <a:pt x="1788276" y="571881"/>
                  </a:lnTo>
                  <a:lnTo>
                    <a:pt x="1782740" y="550756"/>
                  </a:lnTo>
                  <a:lnTo>
                    <a:pt x="1775663" y="529053"/>
                  </a:lnTo>
                  <a:lnTo>
                    <a:pt x="1767559" y="506964"/>
                  </a:lnTo>
                  <a:lnTo>
                    <a:pt x="1758769" y="484618"/>
                  </a:lnTo>
                  <a:lnTo>
                    <a:pt x="1750369" y="462947"/>
                  </a:lnTo>
                  <a:lnTo>
                    <a:pt x="1742229" y="441727"/>
                  </a:lnTo>
                  <a:lnTo>
                    <a:pt x="1734263" y="420807"/>
                  </a:lnTo>
                  <a:lnTo>
                    <a:pt x="1724718" y="400933"/>
                  </a:lnTo>
                  <a:lnTo>
                    <a:pt x="1702825" y="363047"/>
                  </a:lnTo>
                  <a:lnTo>
                    <a:pt x="1681241" y="326454"/>
                  </a:lnTo>
                  <a:lnTo>
                    <a:pt x="1658665" y="291281"/>
                  </a:lnTo>
                  <a:lnTo>
                    <a:pt x="1631699" y="258715"/>
                  </a:lnTo>
                  <a:lnTo>
                    <a:pt x="1602780" y="227308"/>
                  </a:lnTo>
                  <a:lnTo>
                    <a:pt x="1572994" y="196416"/>
                  </a:lnTo>
                  <a:lnTo>
                    <a:pt x="1542823" y="165753"/>
                  </a:lnTo>
                  <a:lnTo>
                    <a:pt x="1510222" y="137450"/>
                  </a:lnTo>
                  <a:lnTo>
                    <a:pt x="1475977" y="111606"/>
                  </a:lnTo>
                  <a:lnTo>
                    <a:pt x="1441002" y="88830"/>
                  </a:lnTo>
                  <a:lnTo>
                    <a:pt x="1403444" y="67419"/>
                  </a:lnTo>
                  <a:lnTo>
                    <a:pt x="1383946" y="56968"/>
                  </a:lnTo>
                  <a:lnTo>
                    <a:pt x="1364174" y="48308"/>
                  </a:lnTo>
                  <a:lnTo>
                    <a:pt x="1344219" y="40841"/>
                  </a:lnTo>
                  <a:lnTo>
                    <a:pt x="1324142" y="34169"/>
                  </a:lnTo>
                  <a:lnTo>
                    <a:pt x="1303985" y="28028"/>
                  </a:lnTo>
                  <a:lnTo>
                    <a:pt x="1283773" y="22241"/>
                  </a:lnTo>
                  <a:lnTo>
                    <a:pt x="1263525" y="16689"/>
                  </a:lnTo>
                  <a:lnTo>
                    <a:pt x="1242407" y="12142"/>
                  </a:lnTo>
                  <a:lnTo>
                    <a:pt x="1220707" y="8263"/>
                  </a:lnTo>
                  <a:lnTo>
                    <a:pt x="1198621" y="4831"/>
                  </a:lnTo>
                  <a:lnTo>
                    <a:pt x="1176277" y="2543"/>
                  </a:lnTo>
                  <a:lnTo>
                    <a:pt x="1153762" y="1018"/>
                  </a:lnTo>
                  <a:lnTo>
                    <a:pt x="1131131" y="0"/>
                  </a:lnTo>
                  <a:lnTo>
                    <a:pt x="1109271" y="169"/>
                  </a:lnTo>
                  <a:lnTo>
                    <a:pt x="1087923" y="1128"/>
                  </a:lnTo>
                  <a:lnTo>
                    <a:pt x="1066919" y="2614"/>
                  </a:lnTo>
                  <a:lnTo>
                    <a:pt x="1046989" y="3605"/>
                  </a:lnTo>
                  <a:lnTo>
                    <a:pt x="1009040" y="4706"/>
                  </a:lnTo>
                  <a:lnTo>
                    <a:pt x="976934" y="7453"/>
                  </a:lnTo>
                  <a:lnTo>
                    <a:pt x="933469" y="1320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803"/>
            <p:cNvSpPr/>
            <p:nvPr/>
          </p:nvSpPr>
          <p:spPr>
            <a:xfrm>
              <a:off x="1615440" y="2636519"/>
              <a:ext cx="312420" cy="114301"/>
            </a:xfrm>
            <a:custGeom>
              <a:avLst/>
              <a:gdLst/>
              <a:ahLst/>
              <a:cxnLst/>
              <a:rect l="0" t="0" r="0" b="0"/>
              <a:pathLst>
                <a:path w="312420" h="114301">
                  <a:moveTo>
                    <a:pt x="0" y="114300"/>
                  </a:moveTo>
                  <a:lnTo>
                    <a:pt x="4045" y="114300"/>
                  </a:lnTo>
                  <a:lnTo>
                    <a:pt x="5236" y="113454"/>
                  </a:lnTo>
                  <a:lnTo>
                    <a:pt x="6031" y="112043"/>
                  </a:lnTo>
                  <a:lnTo>
                    <a:pt x="6560" y="110255"/>
                  </a:lnTo>
                  <a:lnTo>
                    <a:pt x="8607" y="109064"/>
                  </a:lnTo>
                  <a:lnTo>
                    <a:pt x="28739" y="102949"/>
                  </a:lnTo>
                  <a:lnTo>
                    <a:pt x="66580" y="78190"/>
                  </a:lnTo>
                  <a:lnTo>
                    <a:pt x="94892" y="63337"/>
                  </a:lnTo>
                  <a:lnTo>
                    <a:pt x="124730" y="52257"/>
                  </a:lnTo>
                  <a:lnTo>
                    <a:pt x="159065" y="39567"/>
                  </a:lnTo>
                  <a:lnTo>
                    <a:pt x="196049" y="25083"/>
                  </a:lnTo>
                  <a:lnTo>
                    <a:pt x="225728" y="14111"/>
                  </a:lnTo>
                  <a:lnTo>
                    <a:pt x="263749" y="8056"/>
                  </a:lnTo>
                  <a:lnTo>
                    <a:pt x="300366" y="1228"/>
                  </a:lnTo>
                  <a:lnTo>
                    <a:pt x="31241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804"/>
            <p:cNvSpPr/>
            <p:nvPr/>
          </p:nvSpPr>
          <p:spPr>
            <a:xfrm>
              <a:off x="1973579" y="2758440"/>
              <a:ext cx="121922" cy="45720"/>
            </a:xfrm>
            <a:custGeom>
              <a:avLst/>
              <a:gdLst/>
              <a:ahLst/>
              <a:cxnLst/>
              <a:rect l="0" t="0" r="0" b="0"/>
              <a:pathLst>
                <a:path w="121922" h="45720">
                  <a:moveTo>
                    <a:pt x="0" y="45719"/>
                  </a:moveTo>
                  <a:lnTo>
                    <a:pt x="4046" y="45719"/>
                  </a:lnTo>
                  <a:lnTo>
                    <a:pt x="40615" y="30281"/>
                  </a:lnTo>
                  <a:lnTo>
                    <a:pt x="78225" y="16907"/>
                  </a:lnTo>
                  <a:lnTo>
                    <a:pt x="115330" y="2560"/>
                  </a:lnTo>
                  <a:lnTo>
                    <a:pt x="12192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805"/>
            <p:cNvSpPr/>
            <p:nvPr/>
          </p:nvSpPr>
          <p:spPr>
            <a:xfrm>
              <a:off x="2188481" y="2667000"/>
              <a:ext cx="143240" cy="188852"/>
            </a:xfrm>
            <a:custGeom>
              <a:avLst/>
              <a:gdLst/>
              <a:ahLst/>
              <a:cxnLst/>
              <a:rect l="0" t="0" r="0" b="0"/>
              <a:pathLst>
                <a:path w="143240" h="188852">
                  <a:moveTo>
                    <a:pt x="112759" y="0"/>
                  </a:moveTo>
                  <a:lnTo>
                    <a:pt x="102153" y="0"/>
                  </a:lnTo>
                  <a:lnTo>
                    <a:pt x="90801" y="4045"/>
                  </a:lnTo>
                  <a:lnTo>
                    <a:pt x="77032" y="13843"/>
                  </a:lnTo>
                  <a:lnTo>
                    <a:pt x="61142" y="31207"/>
                  </a:lnTo>
                  <a:lnTo>
                    <a:pt x="36041" y="63281"/>
                  </a:lnTo>
                  <a:lnTo>
                    <a:pt x="14322" y="100852"/>
                  </a:lnTo>
                  <a:lnTo>
                    <a:pt x="1927" y="136549"/>
                  </a:lnTo>
                  <a:lnTo>
                    <a:pt x="0" y="148459"/>
                  </a:lnTo>
                  <a:lnTo>
                    <a:pt x="1401" y="159397"/>
                  </a:lnTo>
                  <a:lnTo>
                    <a:pt x="6951" y="172817"/>
                  </a:lnTo>
                  <a:lnTo>
                    <a:pt x="12393" y="179254"/>
                  </a:lnTo>
                  <a:lnTo>
                    <a:pt x="20456" y="184937"/>
                  </a:lnTo>
                  <a:lnTo>
                    <a:pt x="38561" y="188851"/>
                  </a:lnTo>
                  <a:lnTo>
                    <a:pt x="71149" y="181994"/>
                  </a:lnTo>
                  <a:lnTo>
                    <a:pt x="107059" y="170063"/>
                  </a:lnTo>
                  <a:lnTo>
                    <a:pt x="131483" y="159996"/>
                  </a:lnTo>
                  <a:lnTo>
                    <a:pt x="143239" y="1524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806"/>
            <p:cNvSpPr/>
            <p:nvPr/>
          </p:nvSpPr>
          <p:spPr>
            <a:xfrm>
              <a:off x="2381375" y="2629032"/>
              <a:ext cx="171326" cy="189779"/>
            </a:xfrm>
            <a:custGeom>
              <a:avLst/>
              <a:gdLst/>
              <a:ahLst/>
              <a:cxnLst/>
              <a:rect l="0" t="0" r="0" b="0"/>
              <a:pathLst>
                <a:path w="171326" h="189779">
                  <a:moveTo>
                    <a:pt x="11304" y="91308"/>
                  </a:moveTo>
                  <a:lnTo>
                    <a:pt x="0" y="91308"/>
                  </a:lnTo>
                  <a:lnTo>
                    <a:pt x="1483" y="91308"/>
                  </a:lnTo>
                  <a:lnTo>
                    <a:pt x="10180" y="86071"/>
                  </a:lnTo>
                  <a:lnTo>
                    <a:pt x="47525" y="77813"/>
                  </a:lnTo>
                  <a:lnTo>
                    <a:pt x="82037" y="63298"/>
                  </a:lnTo>
                  <a:lnTo>
                    <a:pt x="117962" y="43326"/>
                  </a:lnTo>
                  <a:lnTo>
                    <a:pt x="142937" y="20501"/>
                  </a:lnTo>
                  <a:lnTo>
                    <a:pt x="143933" y="17857"/>
                  </a:lnTo>
                  <a:lnTo>
                    <a:pt x="143750" y="15247"/>
                  </a:lnTo>
                  <a:lnTo>
                    <a:pt x="141705" y="7529"/>
                  </a:lnTo>
                  <a:lnTo>
                    <a:pt x="141419" y="4975"/>
                  </a:lnTo>
                  <a:lnTo>
                    <a:pt x="140380" y="3273"/>
                  </a:lnTo>
                  <a:lnTo>
                    <a:pt x="138842" y="2138"/>
                  </a:lnTo>
                  <a:lnTo>
                    <a:pt x="134028" y="876"/>
                  </a:lnTo>
                  <a:lnTo>
                    <a:pt x="112341" y="0"/>
                  </a:lnTo>
                  <a:lnTo>
                    <a:pt x="97498" y="3952"/>
                  </a:lnTo>
                  <a:lnTo>
                    <a:pt x="72243" y="23600"/>
                  </a:lnTo>
                  <a:lnTo>
                    <a:pt x="51940" y="47265"/>
                  </a:lnTo>
                  <a:lnTo>
                    <a:pt x="34833" y="83908"/>
                  </a:lnTo>
                  <a:lnTo>
                    <a:pt x="29000" y="106613"/>
                  </a:lnTo>
                  <a:lnTo>
                    <a:pt x="27714" y="143809"/>
                  </a:lnTo>
                  <a:lnTo>
                    <a:pt x="37193" y="172143"/>
                  </a:lnTo>
                  <a:lnTo>
                    <a:pt x="46517" y="180292"/>
                  </a:lnTo>
                  <a:lnTo>
                    <a:pt x="59128" y="185889"/>
                  </a:lnTo>
                  <a:lnTo>
                    <a:pt x="91356" y="189778"/>
                  </a:lnTo>
                  <a:lnTo>
                    <a:pt x="111506" y="186147"/>
                  </a:lnTo>
                  <a:lnTo>
                    <a:pt x="146357" y="168875"/>
                  </a:lnTo>
                  <a:lnTo>
                    <a:pt x="171325" y="15226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807"/>
            <p:cNvSpPr/>
            <p:nvPr/>
          </p:nvSpPr>
          <p:spPr>
            <a:xfrm>
              <a:off x="2651762" y="2499359"/>
              <a:ext cx="7619" cy="264993"/>
            </a:xfrm>
            <a:custGeom>
              <a:avLst/>
              <a:gdLst/>
              <a:ahLst/>
              <a:cxnLst/>
              <a:rect l="0" t="0" r="0" b="0"/>
              <a:pathLst>
                <a:path w="7619" h="264993">
                  <a:moveTo>
                    <a:pt x="7618" y="0"/>
                  </a:moveTo>
                  <a:lnTo>
                    <a:pt x="7618" y="32575"/>
                  </a:lnTo>
                  <a:lnTo>
                    <a:pt x="7618" y="68856"/>
                  </a:lnTo>
                  <a:lnTo>
                    <a:pt x="7618" y="106045"/>
                  </a:lnTo>
                  <a:lnTo>
                    <a:pt x="6771" y="140171"/>
                  </a:lnTo>
                  <a:lnTo>
                    <a:pt x="2381" y="171261"/>
                  </a:lnTo>
                  <a:lnTo>
                    <a:pt x="468" y="207208"/>
                  </a:lnTo>
                  <a:lnTo>
                    <a:pt x="59" y="243720"/>
                  </a:lnTo>
                  <a:lnTo>
                    <a:pt x="0" y="264992"/>
                  </a:lnTo>
                  <a:lnTo>
                    <a:pt x="846" y="264715"/>
                  </a:lnTo>
                  <a:lnTo>
                    <a:pt x="7618" y="2590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808"/>
            <p:cNvSpPr/>
            <p:nvPr/>
          </p:nvSpPr>
          <p:spPr>
            <a:xfrm>
              <a:off x="2766059" y="2407920"/>
              <a:ext cx="15242" cy="274321"/>
            </a:xfrm>
            <a:custGeom>
              <a:avLst/>
              <a:gdLst/>
              <a:ahLst/>
              <a:cxnLst/>
              <a:rect l="0" t="0" r="0" b="0"/>
              <a:pathLst>
                <a:path w="15242" h="274321">
                  <a:moveTo>
                    <a:pt x="0" y="0"/>
                  </a:moveTo>
                  <a:lnTo>
                    <a:pt x="0" y="10606"/>
                  </a:lnTo>
                  <a:lnTo>
                    <a:pt x="6914" y="47893"/>
                  </a:lnTo>
                  <a:lnTo>
                    <a:pt x="8258" y="75903"/>
                  </a:lnTo>
                  <a:lnTo>
                    <a:pt x="12795" y="109790"/>
                  </a:lnTo>
                  <a:lnTo>
                    <a:pt x="14516" y="142503"/>
                  </a:lnTo>
                  <a:lnTo>
                    <a:pt x="15026" y="177783"/>
                  </a:lnTo>
                  <a:lnTo>
                    <a:pt x="15177" y="210062"/>
                  </a:lnTo>
                  <a:lnTo>
                    <a:pt x="15228" y="246795"/>
                  </a:lnTo>
                  <a:lnTo>
                    <a:pt x="15241" y="2743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809"/>
            <p:cNvSpPr/>
            <p:nvPr/>
          </p:nvSpPr>
          <p:spPr>
            <a:xfrm>
              <a:off x="2461259" y="1417320"/>
              <a:ext cx="7622" cy="274321"/>
            </a:xfrm>
            <a:custGeom>
              <a:avLst/>
              <a:gdLst/>
              <a:ahLst/>
              <a:cxnLst/>
              <a:rect l="0" t="0" r="0" b="0"/>
              <a:pathLst>
                <a:path w="7622" h="274321">
                  <a:moveTo>
                    <a:pt x="7621" y="0"/>
                  </a:moveTo>
                  <a:lnTo>
                    <a:pt x="3575" y="0"/>
                  </a:lnTo>
                  <a:lnTo>
                    <a:pt x="2384" y="846"/>
                  </a:lnTo>
                  <a:lnTo>
                    <a:pt x="1589" y="2257"/>
                  </a:lnTo>
                  <a:lnTo>
                    <a:pt x="314" y="10606"/>
                  </a:lnTo>
                  <a:lnTo>
                    <a:pt x="13" y="48193"/>
                  </a:lnTo>
                  <a:lnTo>
                    <a:pt x="2" y="84145"/>
                  </a:lnTo>
                  <a:lnTo>
                    <a:pt x="1" y="116622"/>
                  </a:lnTo>
                  <a:lnTo>
                    <a:pt x="0" y="145468"/>
                  </a:lnTo>
                  <a:lnTo>
                    <a:pt x="0" y="181510"/>
                  </a:lnTo>
                  <a:lnTo>
                    <a:pt x="0" y="213089"/>
                  </a:lnTo>
                  <a:lnTo>
                    <a:pt x="0" y="250106"/>
                  </a:lnTo>
                  <a:lnTo>
                    <a:pt x="0" y="253097"/>
                  </a:lnTo>
                  <a:lnTo>
                    <a:pt x="2258" y="258678"/>
                  </a:lnTo>
                  <a:lnTo>
                    <a:pt x="6561" y="265115"/>
                  </a:lnTo>
                  <a:lnTo>
                    <a:pt x="7621" y="2743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810"/>
            <p:cNvSpPr/>
            <p:nvPr/>
          </p:nvSpPr>
          <p:spPr>
            <a:xfrm>
              <a:off x="2377440" y="1264920"/>
              <a:ext cx="7620" cy="7621"/>
            </a:xfrm>
            <a:custGeom>
              <a:avLst/>
              <a:gdLst/>
              <a:ahLst/>
              <a:cxnLst/>
              <a:rect l="0" t="0" r="0" b="0"/>
              <a:pathLst>
                <a:path w="7620" h="7621">
                  <a:moveTo>
                    <a:pt x="7619" y="7620"/>
                  </a:moveTo>
                  <a:lnTo>
                    <a:pt x="7619" y="1059"/>
                  </a:lnTo>
                  <a:lnTo>
                    <a:pt x="6773" y="706"/>
                  </a:ln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811"/>
            <p:cNvSpPr/>
            <p:nvPr/>
          </p:nvSpPr>
          <p:spPr>
            <a:xfrm>
              <a:off x="2346959" y="1257300"/>
              <a:ext cx="266213" cy="182394"/>
            </a:xfrm>
            <a:custGeom>
              <a:avLst/>
              <a:gdLst/>
              <a:ahLst/>
              <a:cxnLst/>
              <a:rect l="0" t="0" r="0" b="0"/>
              <a:pathLst>
                <a:path w="266213" h="182394">
                  <a:moveTo>
                    <a:pt x="0" y="45720"/>
                  </a:moveTo>
                  <a:lnTo>
                    <a:pt x="4046" y="49765"/>
                  </a:lnTo>
                  <a:lnTo>
                    <a:pt x="6032" y="54009"/>
                  </a:lnTo>
                  <a:lnTo>
                    <a:pt x="18133" y="85810"/>
                  </a:lnTo>
                  <a:lnTo>
                    <a:pt x="18502" y="99944"/>
                  </a:lnTo>
                  <a:lnTo>
                    <a:pt x="17415" y="107269"/>
                  </a:lnTo>
                  <a:lnTo>
                    <a:pt x="20722" y="119924"/>
                  </a:lnTo>
                  <a:lnTo>
                    <a:pt x="26144" y="131192"/>
                  </a:lnTo>
                  <a:lnTo>
                    <a:pt x="33954" y="157363"/>
                  </a:lnTo>
                  <a:lnTo>
                    <a:pt x="40773" y="165330"/>
                  </a:lnTo>
                  <a:lnTo>
                    <a:pt x="54903" y="177343"/>
                  </a:lnTo>
                  <a:lnTo>
                    <a:pt x="65042" y="180419"/>
                  </a:lnTo>
                  <a:lnTo>
                    <a:pt x="88202" y="182393"/>
                  </a:lnTo>
                  <a:lnTo>
                    <a:pt x="120403" y="176700"/>
                  </a:lnTo>
                  <a:lnTo>
                    <a:pt x="152101" y="165165"/>
                  </a:lnTo>
                  <a:lnTo>
                    <a:pt x="182821" y="146831"/>
                  </a:lnTo>
                  <a:lnTo>
                    <a:pt x="212502" y="126056"/>
                  </a:lnTo>
                  <a:lnTo>
                    <a:pt x="245235" y="88750"/>
                  </a:lnTo>
                  <a:lnTo>
                    <a:pt x="262990" y="51567"/>
                  </a:lnTo>
                  <a:lnTo>
                    <a:pt x="266212" y="25501"/>
                  </a:lnTo>
                  <a:lnTo>
                    <a:pt x="264225" y="17542"/>
                  </a:lnTo>
                  <a:lnTo>
                    <a:pt x="260605" y="8302"/>
                  </a:lnTo>
                  <a:lnTo>
                    <a:pt x="260097" y="5534"/>
                  </a:lnTo>
                  <a:lnTo>
                    <a:pt x="258911" y="3689"/>
                  </a:lnTo>
                  <a:lnTo>
                    <a:pt x="257274" y="2459"/>
                  </a:lnTo>
                  <a:lnTo>
                    <a:pt x="25146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812"/>
            <p:cNvSpPr/>
            <p:nvPr/>
          </p:nvSpPr>
          <p:spPr>
            <a:xfrm>
              <a:off x="3299459" y="2026920"/>
              <a:ext cx="236222" cy="45721"/>
            </a:xfrm>
            <a:custGeom>
              <a:avLst/>
              <a:gdLst/>
              <a:ahLst/>
              <a:cxnLst/>
              <a:rect l="0" t="0" r="0" b="0"/>
              <a:pathLst>
                <a:path w="236222" h="45721">
                  <a:moveTo>
                    <a:pt x="0" y="45720"/>
                  </a:moveTo>
                  <a:lnTo>
                    <a:pt x="10607" y="45720"/>
                  </a:lnTo>
                  <a:lnTo>
                    <a:pt x="47894" y="32722"/>
                  </a:lnTo>
                  <a:lnTo>
                    <a:pt x="82494" y="22801"/>
                  </a:lnTo>
                  <a:lnTo>
                    <a:pt x="114038" y="16733"/>
                  </a:lnTo>
                  <a:lnTo>
                    <a:pt x="149966" y="9451"/>
                  </a:lnTo>
                  <a:lnTo>
                    <a:pt x="186135" y="1412"/>
                  </a:lnTo>
                  <a:lnTo>
                    <a:pt x="222326" y="124"/>
                  </a:lnTo>
                  <a:lnTo>
                    <a:pt x="23622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813"/>
            <p:cNvSpPr/>
            <p:nvPr/>
          </p:nvSpPr>
          <p:spPr>
            <a:xfrm>
              <a:off x="3566735" y="1889759"/>
              <a:ext cx="212785" cy="258929"/>
            </a:xfrm>
            <a:custGeom>
              <a:avLst/>
              <a:gdLst/>
              <a:ahLst/>
              <a:cxnLst/>
              <a:rect l="0" t="0" r="0" b="0"/>
              <a:pathLst>
                <a:path w="212785" h="258929">
                  <a:moveTo>
                    <a:pt x="128965" y="0"/>
                  </a:moveTo>
                  <a:lnTo>
                    <a:pt x="122404" y="0"/>
                  </a:lnTo>
                  <a:lnTo>
                    <a:pt x="117613" y="4046"/>
                  </a:lnTo>
                  <a:lnTo>
                    <a:pt x="110937" y="6032"/>
                  </a:lnTo>
                  <a:lnTo>
                    <a:pt x="103172" y="7761"/>
                  </a:lnTo>
                  <a:lnTo>
                    <a:pt x="75081" y="25275"/>
                  </a:lnTo>
                  <a:lnTo>
                    <a:pt x="51128" y="49779"/>
                  </a:lnTo>
                  <a:lnTo>
                    <a:pt x="27149" y="79965"/>
                  </a:lnTo>
                  <a:lnTo>
                    <a:pt x="9259" y="113288"/>
                  </a:lnTo>
                  <a:lnTo>
                    <a:pt x="2339" y="136861"/>
                  </a:lnTo>
                  <a:lnTo>
                    <a:pt x="0" y="167581"/>
                  </a:lnTo>
                  <a:lnTo>
                    <a:pt x="5622" y="197262"/>
                  </a:lnTo>
                  <a:lnTo>
                    <a:pt x="10081" y="209310"/>
                  </a:lnTo>
                  <a:lnTo>
                    <a:pt x="25442" y="229658"/>
                  </a:lnTo>
                  <a:lnTo>
                    <a:pt x="46080" y="243684"/>
                  </a:lnTo>
                  <a:lnTo>
                    <a:pt x="76656" y="255161"/>
                  </a:lnTo>
                  <a:lnTo>
                    <a:pt x="112172" y="258306"/>
                  </a:lnTo>
                  <a:lnTo>
                    <a:pt x="147943" y="258928"/>
                  </a:lnTo>
                  <a:lnTo>
                    <a:pt x="180691" y="253814"/>
                  </a:lnTo>
                  <a:lnTo>
                    <a:pt x="212784" y="2514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814"/>
            <p:cNvSpPr/>
            <p:nvPr/>
          </p:nvSpPr>
          <p:spPr>
            <a:xfrm>
              <a:off x="3314700" y="2842259"/>
              <a:ext cx="251460" cy="106682"/>
            </a:xfrm>
            <a:custGeom>
              <a:avLst/>
              <a:gdLst/>
              <a:ahLst/>
              <a:cxnLst/>
              <a:rect l="0" t="0" r="0" b="0"/>
              <a:pathLst>
                <a:path w="251460" h="106682">
                  <a:moveTo>
                    <a:pt x="0" y="0"/>
                  </a:moveTo>
                  <a:lnTo>
                    <a:pt x="4045" y="0"/>
                  </a:lnTo>
                  <a:lnTo>
                    <a:pt x="5236" y="847"/>
                  </a:lnTo>
                  <a:lnTo>
                    <a:pt x="6031" y="2258"/>
                  </a:lnTo>
                  <a:lnTo>
                    <a:pt x="6560" y="4046"/>
                  </a:lnTo>
                  <a:lnTo>
                    <a:pt x="11664" y="8289"/>
                  </a:lnTo>
                  <a:lnTo>
                    <a:pt x="48417" y="27966"/>
                  </a:lnTo>
                  <a:lnTo>
                    <a:pt x="84837" y="43183"/>
                  </a:lnTo>
                  <a:lnTo>
                    <a:pt x="122053" y="55881"/>
                  </a:lnTo>
                  <a:lnTo>
                    <a:pt x="160037" y="70838"/>
                  </a:lnTo>
                  <a:lnTo>
                    <a:pt x="198122" y="88195"/>
                  </a:lnTo>
                  <a:lnTo>
                    <a:pt x="232174" y="101508"/>
                  </a:lnTo>
                  <a:lnTo>
                    <a:pt x="251459" y="1066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815"/>
            <p:cNvSpPr/>
            <p:nvPr/>
          </p:nvSpPr>
          <p:spPr>
            <a:xfrm>
              <a:off x="3597871" y="2865119"/>
              <a:ext cx="181649" cy="243677"/>
            </a:xfrm>
            <a:custGeom>
              <a:avLst/>
              <a:gdLst/>
              <a:ahLst/>
              <a:cxnLst/>
              <a:rect l="0" t="0" r="0" b="0"/>
              <a:pathLst>
                <a:path w="181649" h="243677">
                  <a:moveTo>
                    <a:pt x="143548" y="0"/>
                  </a:moveTo>
                  <a:lnTo>
                    <a:pt x="132943" y="0"/>
                  </a:lnTo>
                  <a:lnTo>
                    <a:pt x="121591" y="4046"/>
                  </a:lnTo>
                  <a:lnTo>
                    <a:pt x="87573" y="33406"/>
                  </a:lnTo>
                  <a:lnTo>
                    <a:pt x="52103" y="70861"/>
                  </a:lnTo>
                  <a:lnTo>
                    <a:pt x="26708" y="106981"/>
                  </a:lnTo>
                  <a:lnTo>
                    <a:pt x="5354" y="144820"/>
                  </a:lnTo>
                  <a:lnTo>
                    <a:pt x="69" y="170032"/>
                  </a:lnTo>
                  <a:lnTo>
                    <a:pt x="0" y="190362"/>
                  </a:lnTo>
                  <a:lnTo>
                    <a:pt x="2985" y="202010"/>
                  </a:lnTo>
                  <a:lnTo>
                    <a:pt x="9391" y="210574"/>
                  </a:lnTo>
                  <a:lnTo>
                    <a:pt x="38268" y="230930"/>
                  </a:lnTo>
                  <a:lnTo>
                    <a:pt x="60990" y="239639"/>
                  </a:lnTo>
                  <a:lnTo>
                    <a:pt x="96322" y="243011"/>
                  </a:lnTo>
                  <a:lnTo>
                    <a:pt x="128011" y="243676"/>
                  </a:lnTo>
                  <a:lnTo>
                    <a:pt x="160338" y="235530"/>
                  </a:lnTo>
                  <a:lnTo>
                    <a:pt x="181648" y="2286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816"/>
            <p:cNvSpPr/>
            <p:nvPr/>
          </p:nvSpPr>
          <p:spPr>
            <a:xfrm>
              <a:off x="2858049" y="3345493"/>
              <a:ext cx="45171" cy="274008"/>
            </a:xfrm>
            <a:custGeom>
              <a:avLst/>
              <a:gdLst/>
              <a:ahLst/>
              <a:cxnLst/>
              <a:rect l="0" t="0" r="0" b="0"/>
              <a:pathLst>
                <a:path w="45171" h="274008">
                  <a:moveTo>
                    <a:pt x="45170" y="7307"/>
                  </a:moveTo>
                  <a:lnTo>
                    <a:pt x="45170" y="3261"/>
                  </a:lnTo>
                  <a:lnTo>
                    <a:pt x="44324" y="2070"/>
                  </a:lnTo>
                  <a:lnTo>
                    <a:pt x="42913" y="1275"/>
                  </a:lnTo>
                  <a:lnTo>
                    <a:pt x="38610" y="0"/>
                  </a:lnTo>
                  <a:lnTo>
                    <a:pt x="38257" y="743"/>
                  </a:lnTo>
                  <a:lnTo>
                    <a:pt x="37554" y="38474"/>
                  </a:lnTo>
                  <a:lnTo>
                    <a:pt x="37551" y="62288"/>
                  </a:lnTo>
                  <a:lnTo>
                    <a:pt x="24004" y="78873"/>
                  </a:lnTo>
                  <a:lnTo>
                    <a:pt x="13280" y="88038"/>
                  </a:lnTo>
                  <a:lnTo>
                    <a:pt x="6976" y="96687"/>
                  </a:lnTo>
                  <a:lnTo>
                    <a:pt x="2231" y="113071"/>
                  </a:lnTo>
                  <a:lnTo>
                    <a:pt x="0" y="149523"/>
                  </a:lnTo>
                  <a:lnTo>
                    <a:pt x="1817" y="182060"/>
                  </a:lnTo>
                  <a:lnTo>
                    <a:pt x="7225" y="215363"/>
                  </a:lnTo>
                  <a:lnTo>
                    <a:pt x="17585" y="247407"/>
                  </a:lnTo>
                  <a:lnTo>
                    <a:pt x="27720" y="265560"/>
                  </a:lnTo>
                  <a:lnTo>
                    <a:pt x="29931" y="27400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6" name="SMARTInkShape-Group72"/>
          <p:cNvGrpSpPr/>
          <p:nvPr/>
        </p:nvGrpSpPr>
        <p:grpSpPr>
          <a:xfrm>
            <a:off x="3988894" y="1334047"/>
            <a:ext cx="3844467" cy="685254"/>
            <a:chOff x="3988894" y="1334047"/>
            <a:chExt cx="3844467" cy="685254"/>
          </a:xfrm>
        </p:grpSpPr>
        <p:sp>
          <p:nvSpPr>
            <p:cNvPr id="37" name="SMARTInkShape-817"/>
            <p:cNvSpPr/>
            <p:nvPr/>
          </p:nvSpPr>
          <p:spPr>
            <a:xfrm>
              <a:off x="4168140" y="1913136"/>
              <a:ext cx="411480" cy="37585"/>
            </a:xfrm>
            <a:custGeom>
              <a:avLst/>
              <a:gdLst/>
              <a:ahLst/>
              <a:cxnLst/>
              <a:rect l="0" t="0" r="0" b="0"/>
              <a:pathLst>
                <a:path w="411480" h="37585">
                  <a:moveTo>
                    <a:pt x="0" y="37584"/>
                  </a:moveTo>
                  <a:lnTo>
                    <a:pt x="8090" y="37584"/>
                  </a:lnTo>
                  <a:lnTo>
                    <a:pt x="14320" y="35326"/>
                  </a:lnTo>
                  <a:lnTo>
                    <a:pt x="17166" y="33538"/>
                  </a:lnTo>
                  <a:lnTo>
                    <a:pt x="51492" y="28177"/>
                  </a:lnTo>
                  <a:lnTo>
                    <a:pt x="85530" y="24072"/>
                  </a:lnTo>
                  <a:lnTo>
                    <a:pt x="122426" y="20598"/>
                  </a:lnTo>
                  <a:lnTo>
                    <a:pt x="160169" y="16464"/>
                  </a:lnTo>
                  <a:lnTo>
                    <a:pt x="186333" y="14650"/>
                  </a:lnTo>
                  <a:lnTo>
                    <a:pt x="214894" y="11022"/>
                  </a:lnTo>
                  <a:lnTo>
                    <a:pt x="242264" y="8845"/>
                  </a:lnTo>
                  <a:lnTo>
                    <a:pt x="279215" y="5362"/>
                  </a:lnTo>
                  <a:lnTo>
                    <a:pt x="313870" y="1225"/>
                  </a:lnTo>
                  <a:lnTo>
                    <a:pt x="346434" y="0"/>
                  </a:lnTo>
                  <a:lnTo>
                    <a:pt x="376684" y="1894"/>
                  </a:lnTo>
                  <a:lnTo>
                    <a:pt x="411479" y="710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818"/>
            <p:cNvSpPr/>
            <p:nvPr/>
          </p:nvSpPr>
          <p:spPr>
            <a:xfrm>
              <a:off x="3988894" y="1882140"/>
              <a:ext cx="217347" cy="129540"/>
            </a:xfrm>
            <a:custGeom>
              <a:avLst/>
              <a:gdLst/>
              <a:ahLst/>
              <a:cxnLst/>
              <a:rect l="0" t="0" r="0" b="0"/>
              <a:pathLst>
                <a:path w="217347" h="129540">
                  <a:moveTo>
                    <a:pt x="125906" y="0"/>
                  </a:moveTo>
                  <a:lnTo>
                    <a:pt x="132466" y="0"/>
                  </a:lnTo>
                  <a:lnTo>
                    <a:pt x="132819" y="846"/>
                  </a:lnTo>
                  <a:lnTo>
                    <a:pt x="133517" y="18132"/>
                  </a:lnTo>
                  <a:lnTo>
                    <a:pt x="122919" y="43656"/>
                  </a:lnTo>
                  <a:lnTo>
                    <a:pt x="115829" y="51294"/>
                  </a:lnTo>
                  <a:lnTo>
                    <a:pt x="81559" y="74431"/>
                  </a:lnTo>
                  <a:lnTo>
                    <a:pt x="47568" y="93542"/>
                  </a:lnTo>
                  <a:lnTo>
                    <a:pt x="18254" y="110186"/>
                  </a:lnTo>
                  <a:lnTo>
                    <a:pt x="10891" y="112471"/>
                  </a:lnTo>
                  <a:lnTo>
                    <a:pt x="8589" y="113928"/>
                  </a:lnTo>
                  <a:lnTo>
                    <a:pt x="7055" y="115745"/>
                  </a:lnTo>
                  <a:lnTo>
                    <a:pt x="6032" y="117803"/>
                  </a:lnTo>
                  <a:lnTo>
                    <a:pt x="4503" y="119175"/>
                  </a:lnTo>
                  <a:lnTo>
                    <a:pt x="0" y="121106"/>
                  </a:lnTo>
                  <a:lnTo>
                    <a:pt x="481" y="121377"/>
                  </a:lnTo>
                  <a:lnTo>
                    <a:pt x="35673" y="121913"/>
                  </a:lnTo>
                  <a:lnTo>
                    <a:pt x="73452" y="121919"/>
                  </a:lnTo>
                  <a:lnTo>
                    <a:pt x="94842" y="122766"/>
                  </a:lnTo>
                  <a:lnTo>
                    <a:pt x="126999" y="128480"/>
                  </a:lnTo>
                  <a:lnTo>
                    <a:pt x="161116" y="129446"/>
                  </a:lnTo>
                  <a:lnTo>
                    <a:pt x="196159" y="129534"/>
                  </a:lnTo>
                  <a:lnTo>
                    <a:pt x="217346" y="1295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819"/>
            <p:cNvSpPr/>
            <p:nvPr/>
          </p:nvSpPr>
          <p:spPr>
            <a:xfrm>
              <a:off x="4198712" y="1889759"/>
              <a:ext cx="38008" cy="129542"/>
            </a:xfrm>
            <a:custGeom>
              <a:avLst/>
              <a:gdLst/>
              <a:ahLst/>
              <a:cxnLst/>
              <a:rect l="0" t="0" r="0" b="0"/>
              <a:pathLst>
                <a:path w="38008" h="129542">
                  <a:moveTo>
                    <a:pt x="7528" y="0"/>
                  </a:moveTo>
                  <a:lnTo>
                    <a:pt x="967" y="6561"/>
                  </a:lnTo>
                  <a:lnTo>
                    <a:pt x="221" y="11352"/>
                  </a:lnTo>
                  <a:lnTo>
                    <a:pt x="0" y="18133"/>
                  </a:lnTo>
                  <a:lnTo>
                    <a:pt x="13092" y="53553"/>
                  </a:lnTo>
                  <a:lnTo>
                    <a:pt x="16796" y="68643"/>
                  </a:lnTo>
                  <a:lnTo>
                    <a:pt x="20998" y="83839"/>
                  </a:lnTo>
                  <a:lnTo>
                    <a:pt x="24501" y="99066"/>
                  </a:lnTo>
                  <a:lnTo>
                    <a:pt x="32128" y="121252"/>
                  </a:lnTo>
                  <a:lnTo>
                    <a:pt x="38007" y="1295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820"/>
            <p:cNvSpPr/>
            <p:nvPr/>
          </p:nvSpPr>
          <p:spPr>
            <a:xfrm>
              <a:off x="4694408" y="1706879"/>
              <a:ext cx="212873" cy="271986"/>
            </a:xfrm>
            <a:custGeom>
              <a:avLst/>
              <a:gdLst/>
              <a:ahLst/>
              <a:cxnLst/>
              <a:rect l="0" t="0" r="0" b="0"/>
              <a:pathLst>
                <a:path w="212873" h="271986">
                  <a:moveTo>
                    <a:pt x="197631" y="0"/>
                  </a:moveTo>
                  <a:lnTo>
                    <a:pt x="161587" y="0"/>
                  </a:lnTo>
                  <a:lnTo>
                    <a:pt x="142642" y="4046"/>
                  </a:lnTo>
                  <a:lnTo>
                    <a:pt x="104988" y="28519"/>
                  </a:lnTo>
                  <a:lnTo>
                    <a:pt x="67933" y="61706"/>
                  </a:lnTo>
                  <a:lnTo>
                    <a:pt x="41625" y="91588"/>
                  </a:lnTo>
                  <a:lnTo>
                    <a:pt x="20970" y="127186"/>
                  </a:lnTo>
                  <a:lnTo>
                    <a:pt x="7858" y="161813"/>
                  </a:lnTo>
                  <a:lnTo>
                    <a:pt x="1160" y="196969"/>
                  </a:lnTo>
                  <a:lnTo>
                    <a:pt x="0" y="220639"/>
                  </a:lnTo>
                  <a:lnTo>
                    <a:pt x="4244" y="233811"/>
                  </a:lnTo>
                  <a:lnTo>
                    <a:pt x="11775" y="244463"/>
                  </a:lnTo>
                  <a:lnTo>
                    <a:pt x="20766" y="252019"/>
                  </a:lnTo>
                  <a:lnTo>
                    <a:pt x="53644" y="266440"/>
                  </a:lnTo>
                  <a:lnTo>
                    <a:pt x="75946" y="271985"/>
                  </a:lnTo>
                  <a:lnTo>
                    <a:pt x="100899" y="271371"/>
                  </a:lnTo>
                  <a:lnTo>
                    <a:pt x="135626" y="263578"/>
                  </a:lnTo>
                  <a:lnTo>
                    <a:pt x="171335" y="248649"/>
                  </a:lnTo>
                  <a:lnTo>
                    <a:pt x="212872" y="2286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821"/>
            <p:cNvSpPr/>
            <p:nvPr/>
          </p:nvSpPr>
          <p:spPr>
            <a:xfrm>
              <a:off x="5044439" y="1676400"/>
              <a:ext cx="38101" cy="251460"/>
            </a:xfrm>
            <a:custGeom>
              <a:avLst/>
              <a:gdLst/>
              <a:ahLst/>
              <a:cxnLst/>
              <a:rect l="0" t="0" r="0" b="0"/>
              <a:pathLst>
                <a:path w="38101" h="251460">
                  <a:moveTo>
                    <a:pt x="38100" y="0"/>
                  </a:moveTo>
                  <a:lnTo>
                    <a:pt x="38100" y="33529"/>
                  </a:lnTo>
                  <a:lnTo>
                    <a:pt x="38100" y="67645"/>
                  </a:lnTo>
                  <a:lnTo>
                    <a:pt x="37254" y="96995"/>
                  </a:lnTo>
                  <a:lnTo>
                    <a:pt x="32864" y="127987"/>
                  </a:lnTo>
                  <a:lnTo>
                    <a:pt x="30340" y="161911"/>
                  </a:lnTo>
                  <a:lnTo>
                    <a:pt x="22331" y="196988"/>
                  </a:lnTo>
                  <a:lnTo>
                    <a:pt x="15328" y="234377"/>
                  </a:lnTo>
                  <a:lnTo>
                    <a:pt x="7971" y="250743"/>
                  </a:lnTo>
                  <a:lnTo>
                    <a:pt x="0" y="2514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822"/>
            <p:cNvSpPr/>
            <p:nvPr/>
          </p:nvSpPr>
          <p:spPr>
            <a:xfrm>
              <a:off x="5067300" y="1585156"/>
              <a:ext cx="220565" cy="342704"/>
            </a:xfrm>
            <a:custGeom>
              <a:avLst/>
              <a:gdLst/>
              <a:ahLst/>
              <a:cxnLst/>
              <a:rect l="0" t="0" r="0" b="0"/>
              <a:pathLst>
                <a:path w="220565" h="342704">
                  <a:moveTo>
                    <a:pt x="0" y="30284"/>
                  </a:moveTo>
                  <a:lnTo>
                    <a:pt x="0" y="26238"/>
                  </a:lnTo>
                  <a:lnTo>
                    <a:pt x="2257" y="21995"/>
                  </a:lnTo>
                  <a:lnTo>
                    <a:pt x="10605" y="12371"/>
                  </a:lnTo>
                  <a:lnTo>
                    <a:pt x="21957" y="4844"/>
                  </a:lnTo>
                  <a:lnTo>
                    <a:pt x="36045" y="1297"/>
                  </a:lnTo>
                  <a:lnTo>
                    <a:pt x="69313" y="0"/>
                  </a:lnTo>
                  <a:lnTo>
                    <a:pt x="91657" y="2120"/>
                  </a:lnTo>
                  <a:lnTo>
                    <a:pt x="126007" y="10421"/>
                  </a:lnTo>
                  <a:lnTo>
                    <a:pt x="159322" y="26297"/>
                  </a:lnTo>
                  <a:lnTo>
                    <a:pt x="181826" y="41614"/>
                  </a:lnTo>
                  <a:lnTo>
                    <a:pt x="210346" y="76492"/>
                  </a:lnTo>
                  <a:lnTo>
                    <a:pt x="216254" y="95976"/>
                  </a:lnTo>
                  <a:lnTo>
                    <a:pt x="219579" y="128488"/>
                  </a:lnTo>
                  <a:lnTo>
                    <a:pt x="220564" y="161828"/>
                  </a:lnTo>
                  <a:lnTo>
                    <a:pt x="219102" y="185268"/>
                  </a:lnTo>
                  <a:lnTo>
                    <a:pt x="208758" y="217504"/>
                  </a:lnTo>
                  <a:lnTo>
                    <a:pt x="194122" y="247658"/>
                  </a:lnTo>
                  <a:lnTo>
                    <a:pt x="166850" y="281031"/>
                  </a:lnTo>
                  <a:lnTo>
                    <a:pt x="142288" y="302135"/>
                  </a:lnTo>
                  <a:lnTo>
                    <a:pt x="113561" y="316854"/>
                  </a:lnTo>
                  <a:lnTo>
                    <a:pt x="75569" y="332150"/>
                  </a:lnTo>
                  <a:lnTo>
                    <a:pt x="53716" y="340368"/>
                  </a:lnTo>
                  <a:lnTo>
                    <a:pt x="30480" y="34270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823"/>
            <p:cNvSpPr/>
            <p:nvPr/>
          </p:nvSpPr>
          <p:spPr>
            <a:xfrm>
              <a:off x="5410200" y="1783079"/>
              <a:ext cx="121920" cy="1"/>
            </a:xfrm>
            <a:custGeom>
              <a:avLst/>
              <a:gdLst/>
              <a:ahLst/>
              <a:cxnLst/>
              <a:rect l="0" t="0" r="0" b="0"/>
              <a:pathLst>
                <a:path w="121920" h="1">
                  <a:moveTo>
                    <a:pt x="0" y="0"/>
                  </a:moveTo>
                  <a:lnTo>
                    <a:pt x="32784" y="0"/>
                  </a:lnTo>
                  <a:lnTo>
                    <a:pt x="69841" y="0"/>
                  </a:lnTo>
                  <a:lnTo>
                    <a:pt x="104588" y="0"/>
                  </a:lnTo>
                  <a:lnTo>
                    <a:pt x="12191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824"/>
            <p:cNvSpPr/>
            <p:nvPr/>
          </p:nvSpPr>
          <p:spPr>
            <a:xfrm>
              <a:off x="5669280" y="1584959"/>
              <a:ext cx="106681" cy="209720"/>
            </a:xfrm>
            <a:custGeom>
              <a:avLst/>
              <a:gdLst/>
              <a:ahLst/>
              <a:cxnLst/>
              <a:rect l="0" t="0" r="0" b="0"/>
              <a:pathLst>
                <a:path w="106681" h="209720">
                  <a:moveTo>
                    <a:pt x="0" y="0"/>
                  </a:moveTo>
                  <a:lnTo>
                    <a:pt x="4045" y="4046"/>
                  </a:lnTo>
                  <a:lnTo>
                    <a:pt x="6030" y="8289"/>
                  </a:lnTo>
                  <a:lnTo>
                    <a:pt x="6560" y="10606"/>
                  </a:lnTo>
                  <a:lnTo>
                    <a:pt x="11351" y="17913"/>
                  </a:lnTo>
                  <a:lnTo>
                    <a:pt x="22178" y="29485"/>
                  </a:lnTo>
                  <a:lnTo>
                    <a:pt x="26790" y="41045"/>
                  </a:lnTo>
                  <a:lnTo>
                    <a:pt x="29994" y="77435"/>
                  </a:lnTo>
                  <a:lnTo>
                    <a:pt x="28126" y="112788"/>
                  </a:lnTo>
                  <a:lnTo>
                    <a:pt x="19855" y="144482"/>
                  </a:lnTo>
                  <a:lnTo>
                    <a:pt x="9816" y="180583"/>
                  </a:lnTo>
                  <a:lnTo>
                    <a:pt x="7749" y="191173"/>
                  </a:lnTo>
                  <a:lnTo>
                    <a:pt x="791" y="205197"/>
                  </a:lnTo>
                  <a:lnTo>
                    <a:pt x="351" y="209168"/>
                  </a:lnTo>
                  <a:lnTo>
                    <a:pt x="1081" y="209719"/>
                  </a:lnTo>
                  <a:lnTo>
                    <a:pt x="2414" y="209239"/>
                  </a:lnTo>
                  <a:lnTo>
                    <a:pt x="38456" y="190329"/>
                  </a:lnTo>
                  <a:lnTo>
                    <a:pt x="73681" y="172710"/>
                  </a:lnTo>
                  <a:lnTo>
                    <a:pt x="106680" y="1524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825"/>
            <p:cNvSpPr/>
            <p:nvPr/>
          </p:nvSpPr>
          <p:spPr>
            <a:xfrm>
              <a:off x="5821680" y="1546859"/>
              <a:ext cx="7621" cy="411482"/>
            </a:xfrm>
            <a:custGeom>
              <a:avLst/>
              <a:gdLst/>
              <a:ahLst/>
              <a:cxnLst/>
              <a:rect l="0" t="0" r="0" b="0"/>
              <a:pathLst>
                <a:path w="7621" h="411482">
                  <a:moveTo>
                    <a:pt x="7620" y="0"/>
                  </a:moveTo>
                  <a:lnTo>
                    <a:pt x="7620" y="33309"/>
                  </a:lnTo>
                  <a:lnTo>
                    <a:pt x="7620" y="67603"/>
                  </a:lnTo>
                  <a:lnTo>
                    <a:pt x="7620" y="97830"/>
                  </a:lnTo>
                  <a:lnTo>
                    <a:pt x="6773" y="134068"/>
                  </a:lnTo>
                  <a:lnTo>
                    <a:pt x="3574" y="162033"/>
                  </a:lnTo>
                  <a:lnTo>
                    <a:pt x="1588" y="189137"/>
                  </a:lnTo>
                  <a:lnTo>
                    <a:pt x="705" y="215295"/>
                  </a:lnTo>
                  <a:lnTo>
                    <a:pt x="314" y="241031"/>
                  </a:lnTo>
                  <a:lnTo>
                    <a:pt x="139" y="266581"/>
                  </a:lnTo>
                  <a:lnTo>
                    <a:pt x="41" y="302507"/>
                  </a:lnTo>
                  <a:lnTo>
                    <a:pt x="12" y="332343"/>
                  </a:lnTo>
                  <a:lnTo>
                    <a:pt x="2" y="365180"/>
                  </a:lnTo>
                  <a:lnTo>
                    <a:pt x="0" y="402971"/>
                  </a:lnTo>
                  <a:lnTo>
                    <a:pt x="0" y="4114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826"/>
            <p:cNvSpPr/>
            <p:nvPr/>
          </p:nvSpPr>
          <p:spPr>
            <a:xfrm>
              <a:off x="6179819" y="1661159"/>
              <a:ext cx="76201" cy="220482"/>
            </a:xfrm>
            <a:custGeom>
              <a:avLst/>
              <a:gdLst/>
              <a:ahLst/>
              <a:cxnLst/>
              <a:rect l="0" t="0" r="0" b="0"/>
              <a:pathLst>
                <a:path w="76201" h="220482">
                  <a:moveTo>
                    <a:pt x="0" y="53341"/>
                  </a:moveTo>
                  <a:lnTo>
                    <a:pt x="4046" y="53341"/>
                  </a:lnTo>
                  <a:lnTo>
                    <a:pt x="5237" y="54187"/>
                  </a:lnTo>
                  <a:lnTo>
                    <a:pt x="6032" y="55598"/>
                  </a:lnTo>
                  <a:lnTo>
                    <a:pt x="15319" y="87593"/>
                  </a:lnTo>
                  <a:lnTo>
                    <a:pt x="21700" y="122417"/>
                  </a:lnTo>
                  <a:lnTo>
                    <a:pt x="22631" y="157735"/>
                  </a:lnTo>
                  <a:lnTo>
                    <a:pt x="20558" y="187791"/>
                  </a:lnTo>
                  <a:lnTo>
                    <a:pt x="15707" y="212454"/>
                  </a:lnTo>
                  <a:lnTo>
                    <a:pt x="15267" y="220481"/>
                  </a:lnTo>
                  <a:lnTo>
                    <a:pt x="15249" y="216787"/>
                  </a:lnTo>
                  <a:lnTo>
                    <a:pt x="8681" y="192449"/>
                  </a:lnTo>
                  <a:lnTo>
                    <a:pt x="7760" y="157016"/>
                  </a:lnTo>
                  <a:lnTo>
                    <a:pt x="9920" y="128650"/>
                  </a:lnTo>
                  <a:lnTo>
                    <a:pt x="15922" y="98797"/>
                  </a:lnTo>
                  <a:lnTo>
                    <a:pt x="25535" y="62414"/>
                  </a:lnTo>
                  <a:lnTo>
                    <a:pt x="40652" y="25974"/>
                  </a:lnTo>
                  <a:lnTo>
                    <a:pt x="47983" y="17753"/>
                  </a:lnTo>
                  <a:lnTo>
                    <a:pt x="762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827"/>
            <p:cNvSpPr/>
            <p:nvPr/>
          </p:nvSpPr>
          <p:spPr>
            <a:xfrm>
              <a:off x="6288385" y="1662695"/>
              <a:ext cx="135276" cy="232694"/>
            </a:xfrm>
            <a:custGeom>
              <a:avLst/>
              <a:gdLst/>
              <a:ahLst/>
              <a:cxnLst/>
              <a:rect l="0" t="0" r="0" b="0"/>
              <a:pathLst>
                <a:path w="135276" h="232694">
                  <a:moveTo>
                    <a:pt x="20975" y="89905"/>
                  </a:moveTo>
                  <a:lnTo>
                    <a:pt x="25020" y="89905"/>
                  </a:lnTo>
                  <a:lnTo>
                    <a:pt x="26212" y="90751"/>
                  </a:lnTo>
                  <a:lnTo>
                    <a:pt x="27007" y="92162"/>
                  </a:lnTo>
                  <a:lnTo>
                    <a:pt x="27535" y="93950"/>
                  </a:lnTo>
                  <a:lnTo>
                    <a:pt x="28735" y="95141"/>
                  </a:lnTo>
                  <a:lnTo>
                    <a:pt x="32326" y="96465"/>
                  </a:lnTo>
                  <a:lnTo>
                    <a:pt x="43152" y="97211"/>
                  </a:lnTo>
                  <a:lnTo>
                    <a:pt x="57085" y="93386"/>
                  </a:lnTo>
                  <a:lnTo>
                    <a:pt x="93820" y="74602"/>
                  </a:lnTo>
                  <a:lnTo>
                    <a:pt x="106672" y="64492"/>
                  </a:lnTo>
                  <a:lnTo>
                    <a:pt x="122517" y="42703"/>
                  </a:lnTo>
                  <a:lnTo>
                    <a:pt x="125371" y="34777"/>
                  </a:lnTo>
                  <a:lnTo>
                    <a:pt x="127204" y="19937"/>
                  </a:lnTo>
                  <a:lnTo>
                    <a:pt x="125196" y="14216"/>
                  </a:lnTo>
                  <a:lnTo>
                    <a:pt x="117009" y="3646"/>
                  </a:lnTo>
                  <a:lnTo>
                    <a:pt x="109941" y="767"/>
                  </a:lnTo>
                  <a:lnTo>
                    <a:pt x="105685" y="0"/>
                  </a:lnTo>
                  <a:lnTo>
                    <a:pt x="96441" y="1404"/>
                  </a:lnTo>
                  <a:lnTo>
                    <a:pt x="76710" y="9205"/>
                  </a:lnTo>
                  <a:lnTo>
                    <a:pt x="42316" y="41082"/>
                  </a:lnTo>
                  <a:lnTo>
                    <a:pt x="19855" y="75259"/>
                  </a:lnTo>
                  <a:lnTo>
                    <a:pt x="7660" y="99958"/>
                  </a:lnTo>
                  <a:lnTo>
                    <a:pt x="0" y="134600"/>
                  </a:lnTo>
                  <a:lnTo>
                    <a:pt x="3723" y="165902"/>
                  </a:lnTo>
                  <a:lnTo>
                    <a:pt x="6832" y="188058"/>
                  </a:lnTo>
                  <a:lnTo>
                    <a:pt x="22823" y="216451"/>
                  </a:lnTo>
                  <a:lnTo>
                    <a:pt x="32802" y="224605"/>
                  </a:lnTo>
                  <a:lnTo>
                    <a:pt x="44858" y="230205"/>
                  </a:lnTo>
                  <a:lnTo>
                    <a:pt x="55861" y="232693"/>
                  </a:lnTo>
                  <a:lnTo>
                    <a:pt x="82805" y="228208"/>
                  </a:lnTo>
                  <a:lnTo>
                    <a:pt x="120801" y="215089"/>
                  </a:lnTo>
                  <a:lnTo>
                    <a:pt x="135275" y="21182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828"/>
            <p:cNvSpPr/>
            <p:nvPr/>
          </p:nvSpPr>
          <p:spPr>
            <a:xfrm>
              <a:off x="6516315" y="1645920"/>
              <a:ext cx="135946" cy="220388"/>
            </a:xfrm>
            <a:custGeom>
              <a:avLst/>
              <a:gdLst/>
              <a:ahLst/>
              <a:cxnLst/>
              <a:rect l="0" t="0" r="0" b="0"/>
              <a:pathLst>
                <a:path w="135946" h="220388">
                  <a:moveTo>
                    <a:pt x="113085" y="0"/>
                  </a:moveTo>
                  <a:lnTo>
                    <a:pt x="102479" y="0"/>
                  </a:lnTo>
                  <a:lnTo>
                    <a:pt x="97646" y="2257"/>
                  </a:lnTo>
                  <a:lnTo>
                    <a:pt x="63315" y="25176"/>
                  </a:lnTo>
                  <a:lnTo>
                    <a:pt x="51171" y="34896"/>
                  </a:lnTo>
                  <a:lnTo>
                    <a:pt x="35661" y="54648"/>
                  </a:lnTo>
                  <a:lnTo>
                    <a:pt x="15567" y="91612"/>
                  </a:lnTo>
                  <a:lnTo>
                    <a:pt x="5074" y="114351"/>
                  </a:lnTo>
                  <a:lnTo>
                    <a:pt x="27" y="150026"/>
                  </a:lnTo>
                  <a:lnTo>
                    <a:pt x="0" y="173710"/>
                  </a:lnTo>
                  <a:lnTo>
                    <a:pt x="2994" y="186142"/>
                  </a:lnTo>
                  <a:lnTo>
                    <a:pt x="13484" y="202661"/>
                  </a:lnTo>
                  <a:lnTo>
                    <a:pt x="27317" y="214235"/>
                  </a:lnTo>
                  <a:lnTo>
                    <a:pt x="37148" y="217982"/>
                  </a:lnTo>
                  <a:lnTo>
                    <a:pt x="65347" y="220387"/>
                  </a:lnTo>
                  <a:lnTo>
                    <a:pt x="89627" y="216759"/>
                  </a:lnTo>
                  <a:lnTo>
                    <a:pt x="127504" y="201745"/>
                  </a:lnTo>
                  <a:lnTo>
                    <a:pt x="135945" y="1981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829"/>
            <p:cNvSpPr/>
            <p:nvPr/>
          </p:nvSpPr>
          <p:spPr>
            <a:xfrm>
              <a:off x="7231380" y="1470659"/>
              <a:ext cx="190501" cy="76201"/>
            </a:xfrm>
            <a:custGeom>
              <a:avLst/>
              <a:gdLst/>
              <a:ahLst/>
              <a:cxnLst/>
              <a:rect l="0" t="0" r="0" b="0"/>
              <a:pathLst>
                <a:path w="190501" h="76201">
                  <a:moveTo>
                    <a:pt x="0" y="76200"/>
                  </a:moveTo>
                  <a:lnTo>
                    <a:pt x="4045" y="76200"/>
                  </a:lnTo>
                  <a:lnTo>
                    <a:pt x="40614" y="60762"/>
                  </a:lnTo>
                  <a:lnTo>
                    <a:pt x="73121" y="50761"/>
                  </a:lnTo>
                  <a:lnTo>
                    <a:pt x="106071" y="35396"/>
                  </a:lnTo>
                  <a:lnTo>
                    <a:pt x="140655" y="20633"/>
                  </a:lnTo>
                  <a:lnTo>
                    <a:pt x="173462" y="7662"/>
                  </a:lnTo>
                  <a:lnTo>
                    <a:pt x="1905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830"/>
            <p:cNvSpPr/>
            <p:nvPr/>
          </p:nvSpPr>
          <p:spPr>
            <a:xfrm>
              <a:off x="7406781" y="1447800"/>
              <a:ext cx="135144" cy="201411"/>
            </a:xfrm>
            <a:custGeom>
              <a:avLst/>
              <a:gdLst/>
              <a:ahLst/>
              <a:cxnLst/>
              <a:rect l="0" t="0" r="0" b="0"/>
              <a:pathLst>
                <a:path w="135144" h="201411">
                  <a:moveTo>
                    <a:pt x="106538" y="0"/>
                  </a:moveTo>
                  <a:lnTo>
                    <a:pt x="88626" y="0"/>
                  </a:lnTo>
                  <a:lnTo>
                    <a:pt x="83620" y="2257"/>
                  </a:lnTo>
                  <a:lnTo>
                    <a:pt x="65734" y="13844"/>
                  </a:lnTo>
                  <a:lnTo>
                    <a:pt x="51411" y="28949"/>
                  </a:lnTo>
                  <a:lnTo>
                    <a:pt x="46926" y="31999"/>
                  </a:lnTo>
                  <a:lnTo>
                    <a:pt x="39686" y="42162"/>
                  </a:lnTo>
                  <a:lnTo>
                    <a:pt x="20250" y="76735"/>
                  </a:lnTo>
                  <a:lnTo>
                    <a:pt x="5282" y="114370"/>
                  </a:lnTo>
                  <a:lnTo>
                    <a:pt x="573" y="150151"/>
                  </a:lnTo>
                  <a:lnTo>
                    <a:pt x="0" y="172275"/>
                  </a:lnTo>
                  <a:lnTo>
                    <a:pt x="1646" y="176657"/>
                  </a:lnTo>
                  <a:lnTo>
                    <a:pt x="17037" y="192554"/>
                  </a:lnTo>
                  <a:lnTo>
                    <a:pt x="29126" y="200516"/>
                  </a:lnTo>
                  <a:lnTo>
                    <a:pt x="33763" y="201410"/>
                  </a:lnTo>
                  <a:lnTo>
                    <a:pt x="43432" y="200147"/>
                  </a:lnTo>
                  <a:lnTo>
                    <a:pt x="73553" y="187692"/>
                  </a:lnTo>
                  <a:lnTo>
                    <a:pt x="104002" y="162090"/>
                  </a:lnTo>
                  <a:lnTo>
                    <a:pt x="123873" y="132038"/>
                  </a:lnTo>
                  <a:lnTo>
                    <a:pt x="133544" y="105668"/>
                  </a:lnTo>
                  <a:lnTo>
                    <a:pt x="135143" y="84366"/>
                  </a:lnTo>
                  <a:lnTo>
                    <a:pt x="128526" y="61569"/>
                  </a:lnTo>
                  <a:lnTo>
                    <a:pt x="114082" y="32791"/>
                  </a:lnTo>
                  <a:lnTo>
                    <a:pt x="108198" y="26427"/>
                  </a:lnTo>
                  <a:lnTo>
                    <a:pt x="86922" y="11096"/>
                  </a:lnTo>
                  <a:lnTo>
                    <a:pt x="78807" y="8650"/>
                  </a:lnTo>
                  <a:lnTo>
                    <a:pt x="68438" y="76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831"/>
            <p:cNvSpPr/>
            <p:nvPr/>
          </p:nvSpPr>
          <p:spPr>
            <a:xfrm>
              <a:off x="7597139" y="1334047"/>
              <a:ext cx="236222" cy="227906"/>
            </a:xfrm>
            <a:custGeom>
              <a:avLst/>
              <a:gdLst/>
              <a:ahLst/>
              <a:cxnLst/>
              <a:rect l="0" t="0" r="0" b="0"/>
              <a:pathLst>
                <a:path w="236222" h="227906">
                  <a:moveTo>
                    <a:pt x="0" y="60412"/>
                  </a:moveTo>
                  <a:lnTo>
                    <a:pt x="11352" y="71764"/>
                  </a:lnTo>
                  <a:lnTo>
                    <a:pt x="13512" y="78440"/>
                  </a:lnTo>
                  <a:lnTo>
                    <a:pt x="21120" y="112408"/>
                  </a:lnTo>
                  <a:lnTo>
                    <a:pt x="27868" y="145059"/>
                  </a:lnTo>
                  <a:lnTo>
                    <a:pt x="30137" y="182441"/>
                  </a:lnTo>
                  <a:lnTo>
                    <a:pt x="30467" y="219570"/>
                  </a:lnTo>
                  <a:lnTo>
                    <a:pt x="30480" y="227905"/>
                  </a:lnTo>
                  <a:lnTo>
                    <a:pt x="30480" y="193798"/>
                  </a:lnTo>
                  <a:lnTo>
                    <a:pt x="32738" y="164089"/>
                  </a:lnTo>
                  <a:lnTo>
                    <a:pt x="41087" y="129904"/>
                  </a:lnTo>
                  <a:lnTo>
                    <a:pt x="51735" y="93456"/>
                  </a:lnTo>
                  <a:lnTo>
                    <a:pt x="69267" y="63177"/>
                  </a:lnTo>
                  <a:lnTo>
                    <a:pt x="99121" y="30175"/>
                  </a:lnTo>
                  <a:lnTo>
                    <a:pt x="119393" y="13706"/>
                  </a:lnTo>
                  <a:lnTo>
                    <a:pt x="153071" y="5688"/>
                  </a:lnTo>
                  <a:lnTo>
                    <a:pt x="189891" y="0"/>
                  </a:lnTo>
                  <a:lnTo>
                    <a:pt x="215820" y="371"/>
                  </a:lnTo>
                  <a:lnTo>
                    <a:pt x="236221" y="707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832"/>
            <p:cNvSpPr/>
            <p:nvPr/>
          </p:nvSpPr>
          <p:spPr>
            <a:xfrm>
              <a:off x="7284719" y="1348740"/>
              <a:ext cx="44633" cy="356448"/>
            </a:xfrm>
            <a:custGeom>
              <a:avLst/>
              <a:gdLst/>
              <a:ahLst/>
              <a:cxnLst/>
              <a:rect l="0" t="0" r="0" b="0"/>
              <a:pathLst>
                <a:path w="44633" h="356448">
                  <a:moveTo>
                    <a:pt x="0" y="0"/>
                  </a:moveTo>
                  <a:lnTo>
                    <a:pt x="847" y="19927"/>
                  </a:lnTo>
                  <a:lnTo>
                    <a:pt x="6562" y="53957"/>
                  </a:lnTo>
                  <a:lnTo>
                    <a:pt x="11351" y="84473"/>
                  </a:lnTo>
                  <a:lnTo>
                    <a:pt x="14088" y="120326"/>
                  </a:lnTo>
                  <a:lnTo>
                    <a:pt x="14729" y="147458"/>
                  </a:lnTo>
                  <a:lnTo>
                    <a:pt x="16706" y="176450"/>
                  </a:lnTo>
                  <a:lnTo>
                    <a:pt x="23230" y="206268"/>
                  </a:lnTo>
                  <a:lnTo>
                    <a:pt x="27259" y="234197"/>
                  </a:lnTo>
                  <a:lnTo>
                    <a:pt x="29526" y="271462"/>
                  </a:lnTo>
                  <a:lnTo>
                    <a:pt x="32455" y="301695"/>
                  </a:lnTo>
                  <a:lnTo>
                    <a:pt x="37605" y="339700"/>
                  </a:lnTo>
                  <a:lnTo>
                    <a:pt x="37770" y="343307"/>
                  </a:lnTo>
                  <a:lnTo>
                    <a:pt x="40212" y="349572"/>
                  </a:lnTo>
                  <a:lnTo>
                    <a:pt x="44632" y="356447"/>
                  </a:lnTo>
                  <a:lnTo>
                    <a:pt x="42979" y="355130"/>
                  </a:lnTo>
                  <a:lnTo>
                    <a:pt x="41353" y="353593"/>
                  </a:lnTo>
                  <a:lnTo>
                    <a:pt x="39546" y="349628"/>
                  </a:lnTo>
                  <a:lnTo>
                    <a:pt x="38100" y="3352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833"/>
            <p:cNvSpPr/>
            <p:nvPr/>
          </p:nvSpPr>
          <p:spPr>
            <a:xfrm>
              <a:off x="7002780" y="1533496"/>
              <a:ext cx="188538" cy="217778"/>
            </a:xfrm>
            <a:custGeom>
              <a:avLst/>
              <a:gdLst/>
              <a:ahLst/>
              <a:cxnLst/>
              <a:rect l="0" t="0" r="0" b="0"/>
              <a:pathLst>
                <a:path w="188538" h="217778">
                  <a:moveTo>
                    <a:pt x="0" y="97183"/>
                  </a:moveTo>
                  <a:lnTo>
                    <a:pt x="846" y="70692"/>
                  </a:lnTo>
                  <a:lnTo>
                    <a:pt x="4045" y="61138"/>
                  </a:lnTo>
                  <a:lnTo>
                    <a:pt x="24473" y="31101"/>
                  </a:lnTo>
                  <a:lnTo>
                    <a:pt x="34583" y="23222"/>
                  </a:lnTo>
                  <a:lnTo>
                    <a:pt x="68273" y="8578"/>
                  </a:lnTo>
                  <a:lnTo>
                    <a:pt x="86363" y="1598"/>
                  </a:lnTo>
                  <a:lnTo>
                    <a:pt x="107434" y="0"/>
                  </a:lnTo>
                  <a:lnTo>
                    <a:pt x="122254" y="2626"/>
                  </a:lnTo>
                  <a:lnTo>
                    <a:pt x="140833" y="12910"/>
                  </a:lnTo>
                  <a:lnTo>
                    <a:pt x="172596" y="41487"/>
                  </a:lnTo>
                  <a:lnTo>
                    <a:pt x="183878" y="60643"/>
                  </a:lnTo>
                  <a:lnTo>
                    <a:pt x="188537" y="86451"/>
                  </a:lnTo>
                  <a:lnTo>
                    <a:pt x="185873" y="111501"/>
                  </a:lnTo>
                  <a:lnTo>
                    <a:pt x="179694" y="124996"/>
                  </a:lnTo>
                  <a:lnTo>
                    <a:pt x="156214" y="157949"/>
                  </a:lnTo>
                  <a:lnTo>
                    <a:pt x="121419" y="185723"/>
                  </a:lnTo>
                  <a:lnTo>
                    <a:pt x="92188" y="204639"/>
                  </a:lnTo>
                  <a:lnTo>
                    <a:pt x="55789" y="217114"/>
                  </a:lnTo>
                  <a:lnTo>
                    <a:pt x="52432" y="217777"/>
                  </a:lnTo>
                  <a:lnTo>
                    <a:pt x="49349" y="217373"/>
                  </a:lnTo>
                  <a:lnTo>
                    <a:pt x="38100" y="21148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834"/>
            <p:cNvSpPr/>
            <p:nvPr/>
          </p:nvSpPr>
          <p:spPr>
            <a:xfrm>
              <a:off x="7033260" y="1645920"/>
              <a:ext cx="45681" cy="307766"/>
            </a:xfrm>
            <a:custGeom>
              <a:avLst/>
              <a:gdLst/>
              <a:ahLst/>
              <a:cxnLst/>
              <a:rect l="0" t="0" r="0" b="0"/>
              <a:pathLst>
                <a:path w="45681" h="307766">
                  <a:moveTo>
                    <a:pt x="0" y="0"/>
                  </a:moveTo>
                  <a:lnTo>
                    <a:pt x="0" y="32563"/>
                  </a:lnTo>
                  <a:lnTo>
                    <a:pt x="0" y="67454"/>
                  </a:lnTo>
                  <a:lnTo>
                    <a:pt x="847" y="97785"/>
                  </a:lnTo>
                  <a:lnTo>
                    <a:pt x="6083" y="134054"/>
                  </a:lnTo>
                  <a:lnTo>
                    <a:pt x="10606" y="162026"/>
                  </a:lnTo>
                  <a:lnTo>
                    <a:pt x="15438" y="189133"/>
                  </a:lnTo>
                  <a:lnTo>
                    <a:pt x="22918" y="225937"/>
                  </a:lnTo>
                  <a:lnTo>
                    <a:pt x="30497" y="256033"/>
                  </a:lnTo>
                  <a:lnTo>
                    <a:pt x="43463" y="293985"/>
                  </a:lnTo>
                  <a:lnTo>
                    <a:pt x="45422" y="307765"/>
                  </a:lnTo>
                  <a:lnTo>
                    <a:pt x="45521" y="307623"/>
                  </a:lnTo>
                  <a:lnTo>
                    <a:pt x="45680" y="305357"/>
                  </a:lnTo>
                  <a:lnTo>
                    <a:pt x="39683" y="290553"/>
                  </a:lnTo>
                  <a:lnTo>
                    <a:pt x="39155" y="287682"/>
                  </a:lnTo>
                  <a:lnTo>
                    <a:pt x="36311" y="282234"/>
                  </a:lnTo>
                  <a:lnTo>
                    <a:pt x="30479" y="2743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835"/>
            <p:cNvSpPr/>
            <p:nvPr/>
          </p:nvSpPr>
          <p:spPr>
            <a:xfrm>
              <a:off x="6743700" y="1623542"/>
              <a:ext cx="198120" cy="235433"/>
            </a:xfrm>
            <a:custGeom>
              <a:avLst/>
              <a:gdLst/>
              <a:ahLst/>
              <a:cxnLst/>
              <a:rect l="0" t="0" r="0" b="0"/>
              <a:pathLst>
                <a:path w="198120" h="235433">
                  <a:moveTo>
                    <a:pt x="0" y="75717"/>
                  </a:moveTo>
                  <a:lnTo>
                    <a:pt x="0" y="82278"/>
                  </a:lnTo>
                  <a:lnTo>
                    <a:pt x="5236" y="89212"/>
                  </a:lnTo>
                  <a:lnTo>
                    <a:pt x="6560" y="93851"/>
                  </a:lnTo>
                  <a:lnTo>
                    <a:pt x="7760" y="95426"/>
                  </a:lnTo>
                  <a:lnTo>
                    <a:pt x="11351" y="97177"/>
                  </a:lnTo>
                  <a:lnTo>
                    <a:pt x="42671" y="98455"/>
                  </a:lnTo>
                  <a:lnTo>
                    <a:pt x="77661" y="87961"/>
                  </a:lnTo>
                  <a:lnTo>
                    <a:pt x="100885" y="72084"/>
                  </a:lnTo>
                  <a:lnTo>
                    <a:pt x="130323" y="47838"/>
                  </a:lnTo>
                  <a:lnTo>
                    <a:pt x="142790" y="16870"/>
                  </a:lnTo>
                  <a:lnTo>
                    <a:pt x="143454" y="13626"/>
                  </a:lnTo>
                  <a:lnTo>
                    <a:pt x="143049" y="10616"/>
                  </a:lnTo>
                  <a:lnTo>
                    <a:pt x="140341" y="5015"/>
                  </a:lnTo>
                  <a:lnTo>
                    <a:pt x="137587" y="3182"/>
                  </a:lnTo>
                  <a:lnTo>
                    <a:pt x="123259" y="241"/>
                  </a:lnTo>
                  <a:lnTo>
                    <a:pt x="120272" y="0"/>
                  </a:lnTo>
                  <a:lnTo>
                    <a:pt x="112438" y="4247"/>
                  </a:lnTo>
                  <a:lnTo>
                    <a:pt x="77625" y="32671"/>
                  </a:lnTo>
                  <a:lnTo>
                    <a:pt x="50141" y="68449"/>
                  </a:lnTo>
                  <a:lnTo>
                    <a:pt x="26744" y="98647"/>
                  </a:lnTo>
                  <a:lnTo>
                    <a:pt x="20353" y="113848"/>
                  </a:lnTo>
                  <a:lnTo>
                    <a:pt x="17512" y="129071"/>
                  </a:lnTo>
                  <a:lnTo>
                    <a:pt x="19958" y="155967"/>
                  </a:lnTo>
                  <a:lnTo>
                    <a:pt x="34453" y="189312"/>
                  </a:lnTo>
                  <a:lnTo>
                    <a:pt x="58608" y="223979"/>
                  </a:lnTo>
                  <a:lnTo>
                    <a:pt x="73180" y="230512"/>
                  </a:lnTo>
                  <a:lnTo>
                    <a:pt x="106083" y="234705"/>
                  </a:lnTo>
                  <a:lnTo>
                    <a:pt x="129362" y="235432"/>
                  </a:lnTo>
                  <a:lnTo>
                    <a:pt x="144701" y="231086"/>
                  </a:lnTo>
                  <a:lnTo>
                    <a:pt x="179289" y="214499"/>
                  </a:lnTo>
                  <a:lnTo>
                    <a:pt x="198119" y="20525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0" name="SMARTInkShape-Group73"/>
          <p:cNvGrpSpPr/>
          <p:nvPr/>
        </p:nvGrpSpPr>
        <p:grpSpPr>
          <a:xfrm>
            <a:off x="6824472" y="1974740"/>
            <a:ext cx="1697590" cy="1627872"/>
            <a:chOff x="6824472" y="1974740"/>
            <a:chExt cx="1697590" cy="1627872"/>
          </a:xfrm>
        </p:grpSpPr>
        <p:sp>
          <p:nvSpPr>
            <p:cNvPr id="57" name="SMARTInkShape-836"/>
            <p:cNvSpPr/>
            <p:nvPr/>
          </p:nvSpPr>
          <p:spPr>
            <a:xfrm>
              <a:off x="8153400" y="2979419"/>
              <a:ext cx="182881" cy="53341"/>
            </a:xfrm>
            <a:custGeom>
              <a:avLst/>
              <a:gdLst/>
              <a:ahLst/>
              <a:cxnLst/>
              <a:rect l="0" t="0" r="0" b="0"/>
              <a:pathLst>
                <a:path w="182881" h="53341">
                  <a:moveTo>
                    <a:pt x="0" y="0"/>
                  </a:moveTo>
                  <a:lnTo>
                    <a:pt x="4044" y="4046"/>
                  </a:lnTo>
                  <a:lnTo>
                    <a:pt x="8289" y="6032"/>
                  </a:lnTo>
                  <a:lnTo>
                    <a:pt x="10605" y="6561"/>
                  </a:lnTo>
                  <a:lnTo>
                    <a:pt x="21255" y="12648"/>
                  </a:lnTo>
                  <a:lnTo>
                    <a:pt x="55801" y="17347"/>
                  </a:lnTo>
                  <a:lnTo>
                    <a:pt x="90986" y="28408"/>
                  </a:lnTo>
                  <a:lnTo>
                    <a:pt x="106545" y="32124"/>
                  </a:lnTo>
                  <a:lnTo>
                    <a:pt x="139405" y="43607"/>
                  </a:lnTo>
                  <a:lnTo>
                    <a:pt x="158427" y="47352"/>
                  </a:lnTo>
                  <a:lnTo>
                    <a:pt x="182880" y="533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837"/>
            <p:cNvSpPr/>
            <p:nvPr/>
          </p:nvSpPr>
          <p:spPr>
            <a:xfrm>
              <a:off x="8268241" y="2316793"/>
              <a:ext cx="174577" cy="234332"/>
            </a:xfrm>
            <a:custGeom>
              <a:avLst/>
              <a:gdLst/>
              <a:ahLst/>
              <a:cxnLst/>
              <a:rect l="0" t="0" r="0" b="0"/>
              <a:pathLst>
                <a:path w="174577" h="234332">
                  <a:moveTo>
                    <a:pt x="98519" y="7307"/>
                  </a:moveTo>
                  <a:lnTo>
                    <a:pt x="94473" y="7307"/>
                  </a:lnTo>
                  <a:lnTo>
                    <a:pt x="93282" y="6460"/>
                  </a:lnTo>
                  <a:lnTo>
                    <a:pt x="92487" y="5049"/>
                  </a:lnTo>
                  <a:lnTo>
                    <a:pt x="91958" y="3261"/>
                  </a:lnTo>
                  <a:lnTo>
                    <a:pt x="90758" y="2070"/>
                  </a:lnTo>
                  <a:lnTo>
                    <a:pt x="87167" y="746"/>
                  </a:lnTo>
                  <a:lnTo>
                    <a:pt x="80385" y="0"/>
                  </a:lnTo>
                  <a:lnTo>
                    <a:pt x="68969" y="3825"/>
                  </a:lnTo>
                  <a:lnTo>
                    <a:pt x="58907" y="10320"/>
                  </a:lnTo>
                  <a:lnTo>
                    <a:pt x="45314" y="30898"/>
                  </a:lnTo>
                  <a:lnTo>
                    <a:pt x="23361" y="65769"/>
                  </a:lnTo>
                  <a:lnTo>
                    <a:pt x="13220" y="80979"/>
                  </a:lnTo>
                  <a:lnTo>
                    <a:pt x="3572" y="118008"/>
                  </a:lnTo>
                  <a:lnTo>
                    <a:pt x="0" y="152616"/>
                  </a:lnTo>
                  <a:lnTo>
                    <a:pt x="545" y="166715"/>
                  </a:lnTo>
                  <a:lnTo>
                    <a:pt x="12477" y="204460"/>
                  </a:lnTo>
                  <a:lnTo>
                    <a:pt x="17380" y="212899"/>
                  </a:lnTo>
                  <a:lnTo>
                    <a:pt x="39052" y="230591"/>
                  </a:lnTo>
                  <a:lnTo>
                    <a:pt x="46971" y="233544"/>
                  </a:lnTo>
                  <a:lnTo>
                    <a:pt x="51454" y="234331"/>
                  </a:lnTo>
                  <a:lnTo>
                    <a:pt x="69898" y="231395"/>
                  </a:lnTo>
                  <a:lnTo>
                    <a:pt x="87404" y="225162"/>
                  </a:lnTo>
                  <a:lnTo>
                    <a:pt x="122800" y="199849"/>
                  </a:lnTo>
                  <a:lnTo>
                    <a:pt x="140819" y="179081"/>
                  </a:lnTo>
                  <a:lnTo>
                    <a:pt x="163701" y="141777"/>
                  </a:lnTo>
                  <a:lnTo>
                    <a:pt x="172291" y="115713"/>
                  </a:lnTo>
                  <a:lnTo>
                    <a:pt x="174505" y="81400"/>
                  </a:lnTo>
                  <a:lnTo>
                    <a:pt x="174576" y="74482"/>
                  </a:lnTo>
                  <a:lnTo>
                    <a:pt x="170140" y="62280"/>
                  </a:lnTo>
                  <a:lnTo>
                    <a:pt x="157540" y="44695"/>
                  </a:lnTo>
                  <a:lnTo>
                    <a:pt x="145451" y="35788"/>
                  </a:lnTo>
                  <a:lnTo>
                    <a:pt x="131145" y="31832"/>
                  </a:lnTo>
                  <a:lnTo>
                    <a:pt x="105905" y="31342"/>
                  </a:lnTo>
                  <a:lnTo>
                    <a:pt x="75659" y="3778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838"/>
            <p:cNvSpPr/>
            <p:nvPr/>
          </p:nvSpPr>
          <p:spPr>
            <a:xfrm>
              <a:off x="8084819" y="2499359"/>
              <a:ext cx="144782" cy="76201"/>
            </a:xfrm>
            <a:custGeom>
              <a:avLst/>
              <a:gdLst/>
              <a:ahLst/>
              <a:cxnLst/>
              <a:rect l="0" t="0" r="0" b="0"/>
              <a:pathLst>
                <a:path w="144782" h="76201">
                  <a:moveTo>
                    <a:pt x="0" y="76200"/>
                  </a:moveTo>
                  <a:lnTo>
                    <a:pt x="0" y="69640"/>
                  </a:lnTo>
                  <a:lnTo>
                    <a:pt x="847" y="69287"/>
                  </a:lnTo>
                  <a:lnTo>
                    <a:pt x="4046" y="68894"/>
                  </a:lnTo>
                  <a:lnTo>
                    <a:pt x="8290" y="66462"/>
                  </a:lnTo>
                  <a:lnTo>
                    <a:pt x="17912" y="58002"/>
                  </a:lnTo>
                  <a:lnTo>
                    <a:pt x="25177" y="55412"/>
                  </a:lnTo>
                  <a:lnTo>
                    <a:pt x="29485" y="54722"/>
                  </a:lnTo>
                  <a:lnTo>
                    <a:pt x="63591" y="33510"/>
                  </a:lnTo>
                  <a:lnTo>
                    <a:pt x="99225" y="17823"/>
                  </a:lnTo>
                  <a:lnTo>
                    <a:pt x="134764" y="2261"/>
                  </a:lnTo>
                  <a:lnTo>
                    <a:pt x="14478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839"/>
            <p:cNvSpPr/>
            <p:nvPr/>
          </p:nvSpPr>
          <p:spPr>
            <a:xfrm>
              <a:off x="7292644" y="2392956"/>
              <a:ext cx="827038" cy="843686"/>
            </a:xfrm>
            <a:custGeom>
              <a:avLst/>
              <a:gdLst/>
              <a:ahLst/>
              <a:cxnLst/>
              <a:rect l="0" t="0" r="0" b="0"/>
              <a:pathLst>
                <a:path w="827038" h="843686">
                  <a:moveTo>
                    <a:pt x="380695" y="22584"/>
                  </a:moveTo>
                  <a:lnTo>
                    <a:pt x="376650" y="18538"/>
                  </a:lnTo>
                  <a:lnTo>
                    <a:pt x="372407" y="16552"/>
                  </a:lnTo>
                  <a:lnTo>
                    <a:pt x="358738" y="11232"/>
                  </a:lnTo>
                  <a:lnTo>
                    <a:pt x="344969" y="2875"/>
                  </a:lnTo>
                  <a:lnTo>
                    <a:pt x="316958" y="0"/>
                  </a:lnTo>
                  <a:lnTo>
                    <a:pt x="302731" y="652"/>
                  </a:lnTo>
                  <a:lnTo>
                    <a:pt x="291085" y="4985"/>
                  </a:lnTo>
                  <a:lnTo>
                    <a:pt x="255884" y="13220"/>
                  </a:lnTo>
                  <a:lnTo>
                    <a:pt x="235905" y="21126"/>
                  </a:lnTo>
                  <a:lnTo>
                    <a:pt x="204264" y="43380"/>
                  </a:lnTo>
                  <a:lnTo>
                    <a:pt x="167181" y="68366"/>
                  </a:lnTo>
                  <a:lnTo>
                    <a:pt x="146687" y="85820"/>
                  </a:lnTo>
                  <a:lnTo>
                    <a:pt x="113283" y="121943"/>
                  </a:lnTo>
                  <a:lnTo>
                    <a:pt x="83375" y="154440"/>
                  </a:lnTo>
                  <a:lnTo>
                    <a:pt x="57053" y="189176"/>
                  </a:lnTo>
                  <a:lnTo>
                    <a:pt x="40784" y="225733"/>
                  </a:lnTo>
                  <a:lnTo>
                    <a:pt x="24400" y="260550"/>
                  </a:lnTo>
                  <a:lnTo>
                    <a:pt x="12759" y="295743"/>
                  </a:lnTo>
                  <a:lnTo>
                    <a:pt x="3154" y="333238"/>
                  </a:lnTo>
                  <a:lnTo>
                    <a:pt x="720" y="363173"/>
                  </a:lnTo>
                  <a:lnTo>
                    <a:pt x="0" y="393491"/>
                  </a:lnTo>
                  <a:lnTo>
                    <a:pt x="633" y="423923"/>
                  </a:lnTo>
                  <a:lnTo>
                    <a:pt x="4959" y="454389"/>
                  </a:lnTo>
                  <a:lnTo>
                    <a:pt x="8311" y="484865"/>
                  </a:lnTo>
                  <a:lnTo>
                    <a:pt x="19275" y="514497"/>
                  </a:lnTo>
                  <a:lnTo>
                    <a:pt x="35893" y="549953"/>
                  </a:lnTo>
                  <a:lnTo>
                    <a:pt x="51625" y="585272"/>
                  </a:lnTo>
                  <a:lnTo>
                    <a:pt x="71039" y="621945"/>
                  </a:lnTo>
                  <a:lnTo>
                    <a:pt x="91179" y="654526"/>
                  </a:lnTo>
                  <a:lnTo>
                    <a:pt x="115510" y="685421"/>
                  </a:lnTo>
                  <a:lnTo>
                    <a:pt x="144774" y="715983"/>
                  </a:lnTo>
                  <a:lnTo>
                    <a:pt x="172757" y="746479"/>
                  </a:lnTo>
                  <a:lnTo>
                    <a:pt x="185832" y="760875"/>
                  </a:lnTo>
                  <a:lnTo>
                    <a:pt x="219563" y="783914"/>
                  </a:lnTo>
                  <a:lnTo>
                    <a:pt x="254981" y="804771"/>
                  </a:lnTo>
                  <a:lnTo>
                    <a:pt x="289352" y="819114"/>
                  </a:lnTo>
                  <a:lnTo>
                    <a:pt x="318823" y="827458"/>
                  </a:lnTo>
                  <a:lnTo>
                    <a:pt x="352297" y="835293"/>
                  </a:lnTo>
                  <a:lnTo>
                    <a:pt x="380748" y="842130"/>
                  </a:lnTo>
                  <a:lnTo>
                    <a:pt x="414390" y="843685"/>
                  </a:lnTo>
                  <a:lnTo>
                    <a:pt x="447029" y="840007"/>
                  </a:lnTo>
                  <a:lnTo>
                    <a:pt x="482289" y="837694"/>
                  </a:lnTo>
                  <a:lnTo>
                    <a:pt x="515408" y="832023"/>
                  </a:lnTo>
                  <a:lnTo>
                    <a:pt x="550809" y="824980"/>
                  </a:lnTo>
                  <a:lnTo>
                    <a:pt x="583123" y="817532"/>
                  </a:lnTo>
                  <a:lnTo>
                    <a:pt x="613299" y="809115"/>
                  </a:lnTo>
                  <a:lnTo>
                    <a:pt x="648939" y="791530"/>
                  </a:lnTo>
                  <a:lnTo>
                    <a:pt x="684295" y="771751"/>
                  </a:lnTo>
                  <a:lnTo>
                    <a:pt x="715738" y="750691"/>
                  </a:lnTo>
                  <a:lnTo>
                    <a:pt x="746408" y="725207"/>
                  </a:lnTo>
                  <a:lnTo>
                    <a:pt x="767043" y="706595"/>
                  </a:lnTo>
                  <a:lnTo>
                    <a:pt x="781624" y="684993"/>
                  </a:lnTo>
                  <a:lnTo>
                    <a:pt x="798181" y="650894"/>
                  </a:lnTo>
                  <a:lnTo>
                    <a:pt x="811675" y="617629"/>
                  </a:lnTo>
                  <a:lnTo>
                    <a:pt x="820235" y="584341"/>
                  </a:lnTo>
                  <a:lnTo>
                    <a:pt x="822178" y="549449"/>
                  </a:lnTo>
                  <a:lnTo>
                    <a:pt x="822561" y="512014"/>
                  </a:lnTo>
                  <a:lnTo>
                    <a:pt x="823474" y="482090"/>
                  </a:lnTo>
                  <a:lnTo>
                    <a:pt x="827037" y="452621"/>
                  </a:lnTo>
                  <a:lnTo>
                    <a:pt x="823772" y="417221"/>
                  </a:lnTo>
                  <a:lnTo>
                    <a:pt x="818831" y="381912"/>
                  </a:lnTo>
                  <a:lnTo>
                    <a:pt x="803618" y="345241"/>
                  </a:lnTo>
                  <a:lnTo>
                    <a:pt x="786565" y="312661"/>
                  </a:lnTo>
                  <a:lnTo>
                    <a:pt x="770747" y="277721"/>
                  </a:lnTo>
                  <a:lnTo>
                    <a:pt x="756553" y="244290"/>
                  </a:lnTo>
                  <a:lnTo>
                    <a:pt x="738321" y="213227"/>
                  </a:lnTo>
                  <a:lnTo>
                    <a:pt x="718414" y="182632"/>
                  </a:lnTo>
                  <a:lnTo>
                    <a:pt x="698176" y="152129"/>
                  </a:lnTo>
                  <a:lnTo>
                    <a:pt x="675614" y="123902"/>
                  </a:lnTo>
                  <a:lnTo>
                    <a:pt x="637988" y="91362"/>
                  </a:lnTo>
                  <a:lnTo>
                    <a:pt x="602286" y="66636"/>
                  </a:lnTo>
                  <a:lnTo>
                    <a:pt x="570105" y="50973"/>
                  </a:lnTo>
                  <a:lnTo>
                    <a:pt x="532951" y="35625"/>
                  </a:lnTo>
                  <a:lnTo>
                    <a:pt x="502587" y="21114"/>
                  </a:lnTo>
                  <a:lnTo>
                    <a:pt x="464512" y="13516"/>
                  </a:lnTo>
                  <a:lnTo>
                    <a:pt x="426415" y="8156"/>
                  </a:lnTo>
                  <a:lnTo>
                    <a:pt x="388316" y="7451"/>
                  </a:lnTo>
                  <a:lnTo>
                    <a:pt x="350216" y="9615"/>
                  </a:lnTo>
                  <a:lnTo>
                    <a:pt x="312784" y="16752"/>
                  </a:lnTo>
                  <a:lnTo>
                    <a:pt x="289256" y="2258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840"/>
            <p:cNvSpPr/>
            <p:nvPr/>
          </p:nvSpPr>
          <p:spPr>
            <a:xfrm>
              <a:off x="7682525" y="2133600"/>
              <a:ext cx="21295" cy="251460"/>
            </a:xfrm>
            <a:custGeom>
              <a:avLst/>
              <a:gdLst/>
              <a:ahLst/>
              <a:cxnLst/>
              <a:rect l="0" t="0" r="0" b="0"/>
              <a:pathLst>
                <a:path w="21295" h="251460">
                  <a:moveTo>
                    <a:pt x="6055" y="0"/>
                  </a:moveTo>
                  <a:lnTo>
                    <a:pt x="10444" y="0"/>
                  </a:lnTo>
                  <a:lnTo>
                    <a:pt x="8570" y="0"/>
                  </a:lnTo>
                  <a:lnTo>
                    <a:pt x="7732" y="846"/>
                  </a:lnTo>
                  <a:lnTo>
                    <a:pt x="53" y="24058"/>
                  </a:lnTo>
                  <a:lnTo>
                    <a:pt x="0" y="34399"/>
                  </a:lnTo>
                  <a:lnTo>
                    <a:pt x="5411" y="72154"/>
                  </a:lnTo>
                  <a:lnTo>
                    <a:pt x="5928" y="105629"/>
                  </a:lnTo>
                  <a:lnTo>
                    <a:pt x="10075" y="140997"/>
                  </a:lnTo>
                  <a:lnTo>
                    <a:pt x="12964" y="174512"/>
                  </a:lnTo>
                  <a:lnTo>
                    <a:pt x="13533" y="205592"/>
                  </a:lnTo>
                  <a:lnTo>
                    <a:pt x="13669" y="242376"/>
                  </a:lnTo>
                  <a:lnTo>
                    <a:pt x="13675" y="251055"/>
                  </a:lnTo>
                  <a:lnTo>
                    <a:pt x="21294" y="2514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841"/>
            <p:cNvSpPr/>
            <p:nvPr/>
          </p:nvSpPr>
          <p:spPr>
            <a:xfrm>
              <a:off x="7635769" y="1974740"/>
              <a:ext cx="174492" cy="204305"/>
            </a:xfrm>
            <a:custGeom>
              <a:avLst/>
              <a:gdLst/>
              <a:ahLst/>
              <a:cxnLst/>
              <a:rect l="0" t="0" r="0" b="0"/>
              <a:pathLst>
                <a:path w="174492" h="204305">
                  <a:moveTo>
                    <a:pt x="90911" y="21700"/>
                  </a:moveTo>
                  <a:lnTo>
                    <a:pt x="90911" y="17654"/>
                  </a:lnTo>
                  <a:lnTo>
                    <a:pt x="90064" y="16463"/>
                  </a:lnTo>
                  <a:lnTo>
                    <a:pt x="88653" y="15668"/>
                  </a:lnTo>
                  <a:lnTo>
                    <a:pt x="86865" y="15139"/>
                  </a:lnTo>
                  <a:lnTo>
                    <a:pt x="75472" y="8188"/>
                  </a:lnTo>
                  <a:lnTo>
                    <a:pt x="51318" y="0"/>
                  </a:lnTo>
                  <a:lnTo>
                    <a:pt x="48429" y="460"/>
                  </a:lnTo>
                  <a:lnTo>
                    <a:pt x="42960" y="3228"/>
                  </a:lnTo>
                  <a:lnTo>
                    <a:pt x="27438" y="16782"/>
                  </a:lnTo>
                  <a:lnTo>
                    <a:pt x="17256" y="33742"/>
                  </a:lnTo>
                  <a:lnTo>
                    <a:pt x="10479" y="53490"/>
                  </a:lnTo>
                  <a:lnTo>
                    <a:pt x="3491" y="90452"/>
                  </a:lnTo>
                  <a:lnTo>
                    <a:pt x="0" y="128402"/>
                  </a:lnTo>
                  <a:lnTo>
                    <a:pt x="1884" y="151246"/>
                  </a:lnTo>
                  <a:lnTo>
                    <a:pt x="10107" y="177676"/>
                  </a:lnTo>
                  <a:lnTo>
                    <a:pt x="21437" y="193974"/>
                  </a:lnTo>
                  <a:lnTo>
                    <a:pt x="28425" y="199866"/>
                  </a:lnTo>
                  <a:lnTo>
                    <a:pt x="35199" y="202485"/>
                  </a:lnTo>
                  <a:lnTo>
                    <a:pt x="62292" y="204304"/>
                  </a:lnTo>
                  <a:lnTo>
                    <a:pt x="79797" y="200453"/>
                  </a:lnTo>
                  <a:lnTo>
                    <a:pt x="114314" y="180841"/>
                  </a:lnTo>
                  <a:lnTo>
                    <a:pt x="140312" y="161226"/>
                  </a:lnTo>
                  <a:lnTo>
                    <a:pt x="160896" y="127688"/>
                  </a:lnTo>
                  <a:lnTo>
                    <a:pt x="168581" y="113679"/>
                  </a:lnTo>
                  <a:lnTo>
                    <a:pt x="172909" y="95425"/>
                  </a:lnTo>
                  <a:lnTo>
                    <a:pt x="174491" y="59474"/>
                  </a:lnTo>
                  <a:lnTo>
                    <a:pt x="170109" y="46673"/>
                  </a:lnTo>
                  <a:lnTo>
                    <a:pt x="162516" y="36185"/>
                  </a:lnTo>
                  <a:lnTo>
                    <a:pt x="147875" y="25521"/>
                  </a:lnTo>
                  <a:lnTo>
                    <a:pt x="128674" y="17846"/>
                  </a:lnTo>
                  <a:lnTo>
                    <a:pt x="91039" y="14300"/>
                  </a:lnTo>
                  <a:lnTo>
                    <a:pt x="68050" y="140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842"/>
            <p:cNvSpPr/>
            <p:nvPr/>
          </p:nvSpPr>
          <p:spPr>
            <a:xfrm>
              <a:off x="6824472" y="2537487"/>
              <a:ext cx="238770" cy="185898"/>
            </a:xfrm>
            <a:custGeom>
              <a:avLst/>
              <a:gdLst/>
              <a:ahLst/>
              <a:cxnLst/>
              <a:rect l="0" t="0" r="0" b="0"/>
              <a:pathLst>
                <a:path w="238770" h="185898">
                  <a:moveTo>
                    <a:pt x="117347" y="7593"/>
                  </a:moveTo>
                  <a:lnTo>
                    <a:pt x="117347" y="3547"/>
                  </a:lnTo>
                  <a:lnTo>
                    <a:pt x="116501" y="2356"/>
                  </a:lnTo>
                  <a:lnTo>
                    <a:pt x="115089" y="1561"/>
                  </a:lnTo>
                  <a:lnTo>
                    <a:pt x="106742" y="286"/>
                  </a:lnTo>
                  <a:lnTo>
                    <a:pt x="85348" y="0"/>
                  </a:lnTo>
                  <a:lnTo>
                    <a:pt x="79701" y="2243"/>
                  </a:lnTo>
                  <a:lnTo>
                    <a:pt x="77010" y="4026"/>
                  </a:lnTo>
                  <a:lnTo>
                    <a:pt x="43249" y="40808"/>
                  </a:lnTo>
                  <a:lnTo>
                    <a:pt x="20488" y="76533"/>
                  </a:lnTo>
                  <a:lnTo>
                    <a:pt x="5876" y="113473"/>
                  </a:lnTo>
                  <a:lnTo>
                    <a:pt x="636" y="125488"/>
                  </a:lnTo>
                  <a:lnTo>
                    <a:pt x="0" y="136473"/>
                  </a:lnTo>
                  <a:lnTo>
                    <a:pt x="6490" y="157322"/>
                  </a:lnTo>
                  <a:lnTo>
                    <a:pt x="13475" y="168609"/>
                  </a:lnTo>
                  <a:lnTo>
                    <a:pt x="24953" y="177315"/>
                  </a:lnTo>
                  <a:lnTo>
                    <a:pt x="43122" y="185257"/>
                  </a:lnTo>
                  <a:lnTo>
                    <a:pt x="57266" y="185897"/>
                  </a:lnTo>
                  <a:lnTo>
                    <a:pt x="91086" y="183454"/>
                  </a:lnTo>
                  <a:lnTo>
                    <a:pt x="125142" y="176888"/>
                  </a:lnTo>
                  <a:lnTo>
                    <a:pt x="161346" y="167438"/>
                  </a:lnTo>
                  <a:lnTo>
                    <a:pt x="193208" y="153373"/>
                  </a:lnTo>
                  <a:lnTo>
                    <a:pt x="217030" y="134288"/>
                  </a:lnTo>
                  <a:lnTo>
                    <a:pt x="233601" y="109153"/>
                  </a:lnTo>
                  <a:lnTo>
                    <a:pt x="237588" y="93941"/>
                  </a:lnTo>
                  <a:lnTo>
                    <a:pt x="238769" y="78709"/>
                  </a:lnTo>
                  <a:lnTo>
                    <a:pt x="236789" y="70809"/>
                  </a:lnTo>
                  <a:lnTo>
                    <a:pt x="228655" y="59343"/>
                  </a:lnTo>
                  <a:lnTo>
                    <a:pt x="215521" y="47479"/>
                  </a:lnTo>
                  <a:lnTo>
                    <a:pt x="191737" y="34075"/>
                  </a:lnTo>
                  <a:lnTo>
                    <a:pt x="178308" y="3045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843"/>
            <p:cNvSpPr/>
            <p:nvPr/>
          </p:nvSpPr>
          <p:spPr>
            <a:xfrm>
              <a:off x="7086600" y="2667000"/>
              <a:ext cx="220981" cy="7481"/>
            </a:xfrm>
            <a:custGeom>
              <a:avLst/>
              <a:gdLst/>
              <a:ahLst/>
              <a:cxnLst/>
              <a:rect l="0" t="0" r="0" b="0"/>
              <a:pathLst>
                <a:path w="220981" h="7481">
                  <a:moveTo>
                    <a:pt x="0" y="0"/>
                  </a:moveTo>
                  <a:lnTo>
                    <a:pt x="10605" y="0"/>
                  </a:lnTo>
                  <a:lnTo>
                    <a:pt x="47893" y="6913"/>
                  </a:lnTo>
                  <a:lnTo>
                    <a:pt x="82494" y="7480"/>
                  </a:lnTo>
                  <a:lnTo>
                    <a:pt x="118082" y="3547"/>
                  </a:lnTo>
                  <a:lnTo>
                    <a:pt x="151641" y="700"/>
                  </a:lnTo>
                  <a:lnTo>
                    <a:pt x="182729" y="138"/>
                  </a:lnTo>
                  <a:lnTo>
                    <a:pt x="22098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844"/>
            <p:cNvSpPr/>
            <p:nvPr/>
          </p:nvSpPr>
          <p:spPr>
            <a:xfrm>
              <a:off x="7033745" y="3025140"/>
              <a:ext cx="165488" cy="175125"/>
            </a:xfrm>
            <a:custGeom>
              <a:avLst/>
              <a:gdLst/>
              <a:ahLst/>
              <a:cxnLst/>
              <a:rect l="0" t="0" r="0" b="0"/>
              <a:pathLst>
                <a:path w="165488" h="175125">
                  <a:moveTo>
                    <a:pt x="136674" y="0"/>
                  </a:moveTo>
                  <a:lnTo>
                    <a:pt x="111170" y="0"/>
                  </a:lnTo>
                  <a:lnTo>
                    <a:pt x="106148" y="2257"/>
                  </a:lnTo>
                  <a:lnTo>
                    <a:pt x="70188" y="31999"/>
                  </a:lnTo>
                  <a:lnTo>
                    <a:pt x="40115" y="65337"/>
                  </a:lnTo>
                  <a:lnTo>
                    <a:pt x="20674" y="92304"/>
                  </a:lnTo>
                  <a:lnTo>
                    <a:pt x="5040" y="125608"/>
                  </a:lnTo>
                  <a:lnTo>
                    <a:pt x="606" y="146198"/>
                  </a:lnTo>
                  <a:lnTo>
                    <a:pt x="0" y="153312"/>
                  </a:lnTo>
                  <a:lnTo>
                    <a:pt x="1987" y="159296"/>
                  </a:lnTo>
                  <a:lnTo>
                    <a:pt x="3703" y="162077"/>
                  </a:lnTo>
                  <a:lnTo>
                    <a:pt x="14208" y="170037"/>
                  </a:lnTo>
                  <a:lnTo>
                    <a:pt x="28045" y="173712"/>
                  </a:lnTo>
                  <a:lnTo>
                    <a:pt x="64547" y="175124"/>
                  </a:lnTo>
                  <a:lnTo>
                    <a:pt x="84541" y="171174"/>
                  </a:lnTo>
                  <a:lnTo>
                    <a:pt x="122600" y="146738"/>
                  </a:lnTo>
                  <a:lnTo>
                    <a:pt x="145215" y="132121"/>
                  </a:lnTo>
                  <a:lnTo>
                    <a:pt x="158712" y="113806"/>
                  </a:lnTo>
                  <a:lnTo>
                    <a:pt x="163403" y="103920"/>
                  </a:lnTo>
                  <a:lnTo>
                    <a:pt x="165487" y="93882"/>
                  </a:lnTo>
                  <a:lnTo>
                    <a:pt x="164156" y="83776"/>
                  </a:lnTo>
                  <a:lnTo>
                    <a:pt x="160742" y="74487"/>
                  </a:lnTo>
                  <a:lnTo>
                    <a:pt x="141702" y="44370"/>
                  </a:lnTo>
                  <a:lnTo>
                    <a:pt x="117058" y="26316"/>
                  </a:lnTo>
                  <a:lnTo>
                    <a:pt x="106194" y="228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845"/>
            <p:cNvSpPr/>
            <p:nvPr/>
          </p:nvSpPr>
          <p:spPr>
            <a:xfrm>
              <a:off x="7193280" y="2971800"/>
              <a:ext cx="144781" cy="106681"/>
            </a:xfrm>
            <a:custGeom>
              <a:avLst/>
              <a:gdLst/>
              <a:ahLst/>
              <a:cxnLst/>
              <a:rect l="0" t="0" r="0" b="0"/>
              <a:pathLst>
                <a:path w="144781" h="106681">
                  <a:moveTo>
                    <a:pt x="0" y="106680"/>
                  </a:moveTo>
                  <a:lnTo>
                    <a:pt x="4045" y="106680"/>
                  </a:lnTo>
                  <a:lnTo>
                    <a:pt x="5237" y="105833"/>
                  </a:lnTo>
                  <a:lnTo>
                    <a:pt x="6031" y="104422"/>
                  </a:lnTo>
                  <a:lnTo>
                    <a:pt x="6561" y="102634"/>
                  </a:lnTo>
                  <a:lnTo>
                    <a:pt x="11351" y="96073"/>
                  </a:lnTo>
                  <a:lnTo>
                    <a:pt x="35079" y="75472"/>
                  </a:lnTo>
                  <a:lnTo>
                    <a:pt x="43530" y="65716"/>
                  </a:lnTo>
                  <a:lnTo>
                    <a:pt x="76914" y="40597"/>
                  </a:lnTo>
                  <a:lnTo>
                    <a:pt x="111377" y="20762"/>
                  </a:lnTo>
                  <a:lnTo>
                    <a:pt x="14478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846"/>
            <p:cNvSpPr/>
            <p:nvPr/>
          </p:nvSpPr>
          <p:spPr>
            <a:xfrm>
              <a:off x="7711527" y="3391003"/>
              <a:ext cx="151921" cy="211609"/>
            </a:xfrm>
            <a:custGeom>
              <a:avLst/>
              <a:gdLst/>
              <a:ahLst/>
              <a:cxnLst/>
              <a:rect l="0" t="0" r="0" b="0"/>
              <a:pathLst>
                <a:path w="151921" h="211609">
                  <a:moveTo>
                    <a:pt x="83733" y="22756"/>
                  </a:moveTo>
                  <a:lnTo>
                    <a:pt x="79687" y="22756"/>
                  </a:lnTo>
                  <a:lnTo>
                    <a:pt x="78496" y="21910"/>
                  </a:lnTo>
                  <a:lnTo>
                    <a:pt x="77701" y="20499"/>
                  </a:lnTo>
                  <a:lnTo>
                    <a:pt x="77172" y="18711"/>
                  </a:lnTo>
                  <a:lnTo>
                    <a:pt x="72381" y="12151"/>
                  </a:lnTo>
                  <a:lnTo>
                    <a:pt x="67964" y="9576"/>
                  </a:lnTo>
                  <a:lnTo>
                    <a:pt x="63178" y="7585"/>
                  </a:lnTo>
                  <a:lnTo>
                    <a:pt x="55722" y="2551"/>
                  </a:lnTo>
                  <a:lnTo>
                    <a:pt x="47305" y="683"/>
                  </a:lnTo>
                  <a:lnTo>
                    <a:pt x="28909" y="0"/>
                  </a:lnTo>
                  <a:lnTo>
                    <a:pt x="23242" y="2200"/>
                  </a:lnTo>
                  <a:lnTo>
                    <a:pt x="12705" y="10511"/>
                  </a:lnTo>
                  <a:lnTo>
                    <a:pt x="5020" y="21856"/>
                  </a:lnTo>
                  <a:lnTo>
                    <a:pt x="4164" y="25543"/>
                  </a:lnTo>
                  <a:lnTo>
                    <a:pt x="4440" y="28847"/>
                  </a:lnTo>
                  <a:lnTo>
                    <a:pt x="6158" y="36470"/>
                  </a:lnTo>
                  <a:lnTo>
                    <a:pt x="6279" y="54196"/>
                  </a:lnTo>
                  <a:lnTo>
                    <a:pt x="582" y="92201"/>
                  </a:lnTo>
                  <a:lnTo>
                    <a:pt x="0" y="129550"/>
                  </a:lnTo>
                  <a:lnTo>
                    <a:pt x="776" y="159092"/>
                  </a:lnTo>
                  <a:lnTo>
                    <a:pt x="10521" y="187414"/>
                  </a:lnTo>
                  <a:lnTo>
                    <a:pt x="17826" y="198920"/>
                  </a:lnTo>
                  <a:lnTo>
                    <a:pt x="29397" y="207692"/>
                  </a:lnTo>
                  <a:lnTo>
                    <a:pt x="43550" y="211608"/>
                  </a:lnTo>
                  <a:lnTo>
                    <a:pt x="53456" y="210266"/>
                  </a:lnTo>
                  <a:lnTo>
                    <a:pt x="88825" y="195302"/>
                  </a:lnTo>
                  <a:lnTo>
                    <a:pt x="124373" y="169079"/>
                  </a:lnTo>
                  <a:lnTo>
                    <a:pt x="137920" y="151342"/>
                  </a:lnTo>
                  <a:lnTo>
                    <a:pt x="150328" y="114290"/>
                  </a:lnTo>
                  <a:lnTo>
                    <a:pt x="151920" y="93895"/>
                  </a:lnTo>
                  <a:lnTo>
                    <a:pt x="148152" y="78642"/>
                  </a:lnTo>
                  <a:lnTo>
                    <a:pt x="141672" y="63398"/>
                  </a:lnTo>
                  <a:lnTo>
                    <a:pt x="132344" y="55495"/>
                  </a:lnTo>
                  <a:lnTo>
                    <a:pt x="94711" y="38195"/>
                  </a:lnTo>
                  <a:lnTo>
                    <a:pt x="68492" y="3037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847"/>
            <p:cNvSpPr/>
            <p:nvPr/>
          </p:nvSpPr>
          <p:spPr>
            <a:xfrm>
              <a:off x="7741921" y="3215640"/>
              <a:ext cx="38099" cy="220980"/>
            </a:xfrm>
            <a:custGeom>
              <a:avLst/>
              <a:gdLst/>
              <a:ahLst/>
              <a:cxnLst/>
              <a:rect l="0" t="0" r="0" b="0"/>
              <a:pathLst>
                <a:path w="38099" h="220980">
                  <a:moveTo>
                    <a:pt x="15239" y="0"/>
                  </a:moveTo>
                  <a:lnTo>
                    <a:pt x="11193" y="0"/>
                  </a:lnTo>
                  <a:lnTo>
                    <a:pt x="10002" y="846"/>
                  </a:lnTo>
                  <a:lnTo>
                    <a:pt x="9207" y="2257"/>
                  </a:lnTo>
                  <a:lnTo>
                    <a:pt x="8678" y="4045"/>
                  </a:lnTo>
                  <a:lnTo>
                    <a:pt x="1151" y="13866"/>
                  </a:lnTo>
                  <a:lnTo>
                    <a:pt x="43" y="48320"/>
                  </a:lnTo>
                  <a:lnTo>
                    <a:pt x="4" y="79772"/>
                  </a:lnTo>
                  <a:lnTo>
                    <a:pt x="0" y="113249"/>
                  </a:lnTo>
                  <a:lnTo>
                    <a:pt x="2256" y="134591"/>
                  </a:lnTo>
                  <a:lnTo>
                    <a:pt x="6560" y="161017"/>
                  </a:lnTo>
                  <a:lnTo>
                    <a:pt x="7305" y="183175"/>
                  </a:lnTo>
                  <a:lnTo>
                    <a:pt x="10796" y="189850"/>
                  </a:lnTo>
                  <a:lnTo>
                    <a:pt x="38098" y="2209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848"/>
            <p:cNvSpPr/>
            <p:nvPr/>
          </p:nvSpPr>
          <p:spPr>
            <a:xfrm>
              <a:off x="8306945" y="2964595"/>
              <a:ext cx="215117" cy="226289"/>
            </a:xfrm>
            <a:custGeom>
              <a:avLst/>
              <a:gdLst/>
              <a:ahLst/>
              <a:cxnLst/>
              <a:rect l="0" t="0" r="0" b="0"/>
              <a:pathLst>
                <a:path w="215117" h="226289">
                  <a:moveTo>
                    <a:pt x="120774" y="22445"/>
                  </a:moveTo>
                  <a:lnTo>
                    <a:pt x="116729" y="22445"/>
                  </a:lnTo>
                  <a:lnTo>
                    <a:pt x="115537" y="21598"/>
                  </a:lnTo>
                  <a:lnTo>
                    <a:pt x="114743" y="20187"/>
                  </a:lnTo>
                  <a:lnTo>
                    <a:pt x="114213" y="18399"/>
                  </a:lnTo>
                  <a:lnTo>
                    <a:pt x="113013" y="17208"/>
                  </a:lnTo>
                  <a:lnTo>
                    <a:pt x="105005" y="13037"/>
                  </a:lnTo>
                  <a:lnTo>
                    <a:pt x="91225" y="4312"/>
                  </a:lnTo>
                  <a:lnTo>
                    <a:pt x="81163" y="985"/>
                  </a:lnTo>
                  <a:lnTo>
                    <a:pt x="68774" y="0"/>
                  </a:lnTo>
                  <a:lnTo>
                    <a:pt x="61538" y="2027"/>
                  </a:lnTo>
                  <a:lnTo>
                    <a:pt x="55501" y="4903"/>
                  </a:lnTo>
                  <a:lnTo>
                    <a:pt x="49995" y="6182"/>
                  </a:lnTo>
                  <a:lnTo>
                    <a:pt x="38090" y="14992"/>
                  </a:lnTo>
                  <a:lnTo>
                    <a:pt x="22199" y="38041"/>
                  </a:lnTo>
                  <a:lnTo>
                    <a:pt x="9079" y="69215"/>
                  </a:lnTo>
                  <a:lnTo>
                    <a:pt x="1125" y="98852"/>
                  </a:lnTo>
                  <a:lnTo>
                    <a:pt x="0" y="136772"/>
                  </a:lnTo>
                  <a:lnTo>
                    <a:pt x="5455" y="170803"/>
                  </a:lnTo>
                  <a:lnTo>
                    <a:pt x="14263" y="191145"/>
                  </a:lnTo>
                  <a:lnTo>
                    <a:pt x="22918" y="201280"/>
                  </a:lnTo>
                  <a:lnTo>
                    <a:pt x="42883" y="217492"/>
                  </a:lnTo>
                  <a:lnTo>
                    <a:pt x="61571" y="224640"/>
                  </a:lnTo>
                  <a:lnTo>
                    <a:pt x="83195" y="226288"/>
                  </a:lnTo>
                  <a:lnTo>
                    <a:pt x="120843" y="217440"/>
                  </a:lnTo>
                  <a:lnTo>
                    <a:pt x="150421" y="206902"/>
                  </a:lnTo>
                  <a:lnTo>
                    <a:pt x="183978" y="179617"/>
                  </a:lnTo>
                  <a:lnTo>
                    <a:pt x="202279" y="159544"/>
                  </a:lnTo>
                  <a:lnTo>
                    <a:pt x="214297" y="135227"/>
                  </a:lnTo>
                  <a:lnTo>
                    <a:pt x="215116" y="120830"/>
                  </a:lnTo>
                  <a:lnTo>
                    <a:pt x="210904" y="89399"/>
                  </a:lnTo>
                  <a:lnTo>
                    <a:pt x="204295" y="78731"/>
                  </a:lnTo>
                  <a:lnTo>
                    <a:pt x="176405" y="54441"/>
                  </a:lnTo>
                  <a:lnTo>
                    <a:pt x="164126" y="49365"/>
                  </a:lnTo>
                  <a:lnTo>
                    <a:pt x="129775" y="45839"/>
                  </a:lnTo>
                  <a:lnTo>
                    <a:pt x="113155" y="4530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0" name="SMARTInkShape-Group74"/>
          <p:cNvGrpSpPr/>
          <p:nvPr/>
        </p:nvGrpSpPr>
        <p:grpSpPr>
          <a:xfrm>
            <a:off x="7461068" y="2712719"/>
            <a:ext cx="547552" cy="259082"/>
            <a:chOff x="7461068" y="2712719"/>
            <a:chExt cx="547552" cy="259082"/>
          </a:xfrm>
        </p:grpSpPr>
        <p:sp>
          <p:nvSpPr>
            <p:cNvPr id="71" name="SMARTInkShape-849"/>
            <p:cNvSpPr/>
            <p:nvPr/>
          </p:nvSpPr>
          <p:spPr>
            <a:xfrm>
              <a:off x="7650480" y="2872740"/>
              <a:ext cx="129540" cy="22861"/>
            </a:xfrm>
            <a:custGeom>
              <a:avLst/>
              <a:gdLst/>
              <a:ahLst/>
              <a:cxnLst/>
              <a:rect l="0" t="0" r="0" b="0"/>
              <a:pathLst>
                <a:path w="129540" h="22861">
                  <a:moveTo>
                    <a:pt x="0" y="22860"/>
                  </a:moveTo>
                  <a:lnTo>
                    <a:pt x="4045" y="22860"/>
                  </a:lnTo>
                  <a:lnTo>
                    <a:pt x="5237" y="22013"/>
                  </a:lnTo>
                  <a:lnTo>
                    <a:pt x="6031" y="20602"/>
                  </a:lnTo>
                  <a:lnTo>
                    <a:pt x="6561" y="18814"/>
                  </a:lnTo>
                  <a:lnTo>
                    <a:pt x="7761" y="17623"/>
                  </a:lnTo>
                  <a:lnTo>
                    <a:pt x="11351" y="16299"/>
                  </a:lnTo>
                  <a:lnTo>
                    <a:pt x="45964" y="13023"/>
                  </a:lnTo>
                  <a:lnTo>
                    <a:pt x="61033" y="9220"/>
                  </a:lnTo>
                  <a:lnTo>
                    <a:pt x="91446" y="5502"/>
                  </a:lnTo>
                  <a:lnTo>
                    <a:pt x="107716" y="1086"/>
                  </a:lnTo>
                  <a:lnTo>
                    <a:pt x="12953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850"/>
            <p:cNvSpPr/>
            <p:nvPr/>
          </p:nvSpPr>
          <p:spPr>
            <a:xfrm>
              <a:off x="7719060" y="2712719"/>
              <a:ext cx="144780" cy="22862"/>
            </a:xfrm>
            <a:custGeom>
              <a:avLst/>
              <a:gdLst/>
              <a:ahLst/>
              <a:cxnLst/>
              <a:rect l="0" t="0" r="0" b="0"/>
              <a:pathLst>
                <a:path w="144780" h="22862">
                  <a:moveTo>
                    <a:pt x="0" y="22861"/>
                  </a:moveTo>
                  <a:lnTo>
                    <a:pt x="10606" y="22861"/>
                  </a:lnTo>
                  <a:lnTo>
                    <a:pt x="15438" y="20603"/>
                  </a:lnTo>
                  <a:lnTo>
                    <a:pt x="17912" y="18815"/>
                  </a:lnTo>
                  <a:lnTo>
                    <a:pt x="29484" y="16300"/>
                  </a:lnTo>
                  <a:lnTo>
                    <a:pt x="59574" y="13122"/>
                  </a:lnTo>
                  <a:lnTo>
                    <a:pt x="78047" y="9251"/>
                  </a:lnTo>
                  <a:lnTo>
                    <a:pt x="114996" y="7716"/>
                  </a:lnTo>
                  <a:lnTo>
                    <a:pt x="131873" y="6793"/>
                  </a:lnTo>
                  <a:lnTo>
                    <a:pt x="14477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851"/>
            <p:cNvSpPr/>
            <p:nvPr/>
          </p:nvSpPr>
          <p:spPr>
            <a:xfrm>
              <a:off x="7840980" y="2727959"/>
              <a:ext cx="167640" cy="175081"/>
            </a:xfrm>
            <a:custGeom>
              <a:avLst/>
              <a:gdLst/>
              <a:ahLst/>
              <a:cxnLst/>
              <a:rect l="0" t="0" r="0" b="0"/>
              <a:pathLst>
                <a:path w="167640" h="175081">
                  <a:moveTo>
                    <a:pt x="0" y="30481"/>
                  </a:moveTo>
                  <a:lnTo>
                    <a:pt x="0" y="34526"/>
                  </a:lnTo>
                  <a:lnTo>
                    <a:pt x="2258" y="38769"/>
                  </a:lnTo>
                  <a:lnTo>
                    <a:pt x="31207" y="76416"/>
                  </a:lnTo>
                  <a:lnTo>
                    <a:pt x="40117" y="87303"/>
                  </a:lnTo>
                  <a:lnTo>
                    <a:pt x="57303" y="124609"/>
                  </a:lnTo>
                  <a:lnTo>
                    <a:pt x="64523" y="156330"/>
                  </a:lnTo>
                  <a:lnTo>
                    <a:pt x="71423" y="168334"/>
                  </a:lnTo>
                  <a:lnTo>
                    <a:pt x="76335" y="172182"/>
                  </a:lnTo>
                  <a:lnTo>
                    <a:pt x="83859" y="174349"/>
                  </a:lnTo>
                  <a:lnTo>
                    <a:pt x="89942" y="175080"/>
                  </a:lnTo>
                  <a:lnTo>
                    <a:pt x="97227" y="169142"/>
                  </a:lnTo>
                  <a:lnTo>
                    <a:pt x="101915" y="164639"/>
                  </a:lnTo>
                  <a:lnTo>
                    <a:pt x="104562" y="157557"/>
                  </a:lnTo>
                  <a:lnTo>
                    <a:pt x="108309" y="144051"/>
                  </a:lnTo>
                  <a:lnTo>
                    <a:pt x="112525" y="129324"/>
                  </a:lnTo>
                  <a:lnTo>
                    <a:pt x="120175" y="93010"/>
                  </a:lnTo>
                  <a:lnTo>
                    <a:pt x="127797" y="55067"/>
                  </a:lnTo>
                  <a:lnTo>
                    <a:pt x="129612" y="44795"/>
                  </a:lnTo>
                  <a:lnTo>
                    <a:pt x="140043" y="24442"/>
                  </a:lnTo>
                  <a:lnTo>
                    <a:pt x="147191" y="17073"/>
                  </a:lnTo>
                  <a:lnTo>
                    <a:pt x="154318" y="10975"/>
                  </a:lnTo>
                  <a:lnTo>
                    <a:pt x="159177" y="3628"/>
                  </a:lnTo>
                  <a:lnTo>
                    <a:pt x="16763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852"/>
            <p:cNvSpPr/>
            <p:nvPr/>
          </p:nvSpPr>
          <p:spPr>
            <a:xfrm>
              <a:off x="7665719" y="2887980"/>
              <a:ext cx="106682" cy="15213"/>
            </a:xfrm>
            <a:custGeom>
              <a:avLst/>
              <a:gdLst/>
              <a:ahLst/>
              <a:cxnLst/>
              <a:rect l="0" t="0" r="0" b="0"/>
              <a:pathLst>
                <a:path w="106682" h="15213">
                  <a:moveTo>
                    <a:pt x="0" y="7620"/>
                  </a:moveTo>
                  <a:lnTo>
                    <a:pt x="0" y="11665"/>
                  </a:lnTo>
                  <a:lnTo>
                    <a:pt x="847" y="12856"/>
                  </a:lnTo>
                  <a:lnTo>
                    <a:pt x="2258" y="13651"/>
                  </a:lnTo>
                  <a:lnTo>
                    <a:pt x="10548" y="14769"/>
                  </a:lnTo>
                  <a:lnTo>
                    <a:pt x="47397" y="15212"/>
                  </a:lnTo>
                  <a:lnTo>
                    <a:pt x="81783" y="9205"/>
                  </a:lnTo>
                  <a:lnTo>
                    <a:pt x="92229" y="7477"/>
                  </a:lnTo>
                  <a:lnTo>
                    <a:pt x="10668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853"/>
            <p:cNvSpPr/>
            <p:nvPr/>
          </p:nvSpPr>
          <p:spPr>
            <a:xfrm>
              <a:off x="7696200" y="2750819"/>
              <a:ext cx="60961" cy="15241"/>
            </a:xfrm>
            <a:custGeom>
              <a:avLst/>
              <a:gdLst/>
              <a:ahLst/>
              <a:cxnLst/>
              <a:rect l="0" t="0" r="0" b="0"/>
              <a:pathLst>
                <a:path w="60961" h="15241">
                  <a:moveTo>
                    <a:pt x="0" y="15240"/>
                  </a:moveTo>
                  <a:lnTo>
                    <a:pt x="0" y="11195"/>
                  </a:lnTo>
                  <a:lnTo>
                    <a:pt x="846" y="10003"/>
                  </a:lnTo>
                  <a:lnTo>
                    <a:pt x="2258" y="9209"/>
                  </a:lnTo>
                  <a:lnTo>
                    <a:pt x="10546" y="8091"/>
                  </a:lnTo>
                  <a:lnTo>
                    <a:pt x="19081" y="6983"/>
                  </a:lnTo>
                  <a:lnTo>
                    <a:pt x="47527" y="725"/>
                  </a:lnTo>
                  <a:lnTo>
                    <a:pt x="6096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854"/>
            <p:cNvSpPr/>
            <p:nvPr/>
          </p:nvSpPr>
          <p:spPr>
            <a:xfrm>
              <a:off x="7719060" y="2758440"/>
              <a:ext cx="38101" cy="144780"/>
            </a:xfrm>
            <a:custGeom>
              <a:avLst/>
              <a:gdLst/>
              <a:ahLst/>
              <a:cxnLst/>
              <a:rect l="0" t="0" r="0" b="0"/>
              <a:pathLst>
                <a:path w="38101" h="144780">
                  <a:moveTo>
                    <a:pt x="38100" y="0"/>
                  </a:moveTo>
                  <a:lnTo>
                    <a:pt x="34054" y="4045"/>
                  </a:lnTo>
                  <a:lnTo>
                    <a:pt x="32068" y="8288"/>
                  </a:lnTo>
                  <a:lnTo>
                    <a:pt x="23947" y="43637"/>
                  </a:lnTo>
                  <a:lnTo>
                    <a:pt x="16394" y="80260"/>
                  </a:lnTo>
                  <a:lnTo>
                    <a:pt x="8780" y="118231"/>
                  </a:lnTo>
                  <a:lnTo>
                    <a:pt x="5877" y="126771"/>
                  </a:lnTo>
                  <a:lnTo>
                    <a:pt x="1160" y="135108"/>
                  </a:lnTo>
                  <a:lnTo>
                    <a:pt x="0" y="1447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855"/>
            <p:cNvSpPr/>
            <p:nvPr/>
          </p:nvSpPr>
          <p:spPr>
            <a:xfrm>
              <a:off x="7482839" y="2849880"/>
              <a:ext cx="83822" cy="38101"/>
            </a:xfrm>
            <a:custGeom>
              <a:avLst/>
              <a:gdLst/>
              <a:ahLst/>
              <a:cxnLst/>
              <a:rect l="0" t="0" r="0" b="0"/>
              <a:pathLst>
                <a:path w="83822" h="38101">
                  <a:moveTo>
                    <a:pt x="0" y="38100"/>
                  </a:moveTo>
                  <a:lnTo>
                    <a:pt x="4046" y="38100"/>
                  </a:lnTo>
                  <a:lnTo>
                    <a:pt x="28519" y="27493"/>
                  </a:lnTo>
                  <a:lnTo>
                    <a:pt x="59447" y="11407"/>
                  </a:lnTo>
                  <a:lnTo>
                    <a:pt x="69601" y="8456"/>
                  </a:lnTo>
                  <a:lnTo>
                    <a:pt x="8382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856"/>
            <p:cNvSpPr/>
            <p:nvPr/>
          </p:nvSpPr>
          <p:spPr>
            <a:xfrm>
              <a:off x="7543800" y="2720340"/>
              <a:ext cx="38101" cy="220980"/>
            </a:xfrm>
            <a:custGeom>
              <a:avLst/>
              <a:gdLst/>
              <a:ahLst/>
              <a:cxnLst/>
              <a:rect l="0" t="0" r="0" b="0"/>
              <a:pathLst>
                <a:path w="38101" h="220980">
                  <a:moveTo>
                    <a:pt x="38100" y="0"/>
                  </a:moveTo>
                  <a:lnTo>
                    <a:pt x="38100" y="6560"/>
                  </a:lnTo>
                  <a:lnTo>
                    <a:pt x="34055" y="11351"/>
                  </a:lnTo>
                  <a:lnTo>
                    <a:pt x="32068" y="18027"/>
                  </a:lnTo>
                  <a:lnTo>
                    <a:pt x="28692" y="31305"/>
                  </a:lnTo>
                  <a:lnTo>
                    <a:pt x="25452" y="41853"/>
                  </a:lnTo>
                  <a:lnTo>
                    <a:pt x="23201" y="76694"/>
                  </a:lnTo>
                  <a:lnTo>
                    <a:pt x="17690" y="112014"/>
                  </a:lnTo>
                  <a:lnTo>
                    <a:pt x="15723" y="146586"/>
                  </a:lnTo>
                  <a:lnTo>
                    <a:pt x="13126" y="171279"/>
                  </a:lnTo>
                  <a:lnTo>
                    <a:pt x="8103" y="203132"/>
                  </a:lnTo>
                  <a:lnTo>
                    <a:pt x="7715" y="211339"/>
                  </a:lnTo>
                  <a:lnTo>
                    <a:pt x="0" y="2209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857"/>
            <p:cNvSpPr/>
            <p:nvPr/>
          </p:nvSpPr>
          <p:spPr>
            <a:xfrm>
              <a:off x="7461068" y="2781300"/>
              <a:ext cx="29393" cy="190501"/>
            </a:xfrm>
            <a:custGeom>
              <a:avLst/>
              <a:gdLst/>
              <a:ahLst/>
              <a:cxnLst/>
              <a:rect l="0" t="0" r="0" b="0"/>
              <a:pathLst>
                <a:path w="29393" h="190501">
                  <a:moveTo>
                    <a:pt x="29392" y="0"/>
                  </a:moveTo>
                  <a:lnTo>
                    <a:pt x="29392" y="10605"/>
                  </a:lnTo>
                  <a:lnTo>
                    <a:pt x="21631" y="47046"/>
                  </a:lnTo>
                  <a:lnTo>
                    <a:pt x="15304" y="83994"/>
                  </a:lnTo>
                  <a:lnTo>
                    <a:pt x="8272" y="121942"/>
                  </a:lnTo>
                  <a:lnTo>
                    <a:pt x="4426" y="159353"/>
                  </a:lnTo>
                  <a:lnTo>
                    <a:pt x="0" y="176163"/>
                  </a:lnTo>
                  <a:lnTo>
                    <a:pt x="484" y="179248"/>
                  </a:lnTo>
                  <a:lnTo>
                    <a:pt x="6532" y="1905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SMARTInkShape-Group75"/>
          <p:cNvGrpSpPr/>
          <p:nvPr/>
        </p:nvGrpSpPr>
        <p:grpSpPr>
          <a:xfrm>
            <a:off x="5836919" y="2590843"/>
            <a:ext cx="844917" cy="213317"/>
            <a:chOff x="5836919" y="2590843"/>
            <a:chExt cx="844917" cy="213317"/>
          </a:xfrm>
        </p:grpSpPr>
        <p:sp>
          <p:nvSpPr>
            <p:cNvPr id="81" name="SMARTInkShape-858"/>
            <p:cNvSpPr/>
            <p:nvPr/>
          </p:nvSpPr>
          <p:spPr>
            <a:xfrm>
              <a:off x="6492240" y="2590843"/>
              <a:ext cx="189596" cy="189876"/>
            </a:xfrm>
            <a:custGeom>
              <a:avLst/>
              <a:gdLst/>
              <a:ahLst/>
              <a:cxnLst/>
              <a:rect l="0" t="0" r="0" b="0"/>
              <a:pathLst>
                <a:path w="189596" h="189876">
                  <a:moveTo>
                    <a:pt x="7620" y="15197"/>
                  </a:moveTo>
                  <a:lnTo>
                    <a:pt x="3574" y="15197"/>
                  </a:lnTo>
                  <a:lnTo>
                    <a:pt x="2383" y="16043"/>
                  </a:lnTo>
                  <a:lnTo>
                    <a:pt x="1588" y="17454"/>
                  </a:lnTo>
                  <a:lnTo>
                    <a:pt x="470" y="25743"/>
                  </a:lnTo>
                  <a:lnTo>
                    <a:pt x="27" y="58548"/>
                  </a:lnTo>
                  <a:lnTo>
                    <a:pt x="3" y="92088"/>
                  </a:lnTo>
                  <a:lnTo>
                    <a:pt x="0" y="128741"/>
                  </a:lnTo>
                  <a:lnTo>
                    <a:pt x="846" y="146300"/>
                  </a:lnTo>
                  <a:lnTo>
                    <a:pt x="7306" y="183833"/>
                  </a:lnTo>
                  <a:lnTo>
                    <a:pt x="7592" y="189875"/>
                  </a:lnTo>
                  <a:lnTo>
                    <a:pt x="7611" y="186239"/>
                  </a:lnTo>
                  <a:lnTo>
                    <a:pt x="9873" y="182091"/>
                  </a:lnTo>
                  <a:lnTo>
                    <a:pt x="18225" y="172529"/>
                  </a:lnTo>
                  <a:lnTo>
                    <a:pt x="20800" y="163016"/>
                  </a:lnTo>
                  <a:lnTo>
                    <a:pt x="24937" y="125248"/>
                  </a:lnTo>
                  <a:lnTo>
                    <a:pt x="29385" y="92063"/>
                  </a:lnTo>
                  <a:lnTo>
                    <a:pt x="25026" y="61048"/>
                  </a:lnTo>
                  <a:lnTo>
                    <a:pt x="23145" y="26879"/>
                  </a:lnTo>
                  <a:lnTo>
                    <a:pt x="20729" y="18131"/>
                  </a:lnTo>
                  <a:lnTo>
                    <a:pt x="7741" y="104"/>
                  </a:lnTo>
                  <a:lnTo>
                    <a:pt x="11700" y="0"/>
                  </a:lnTo>
                  <a:lnTo>
                    <a:pt x="15923" y="2234"/>
                  </a:lnTo>
                  <a:lnTo>
                    <a:pt x="29723" y="12956"/>
                  </a:lnTo>
                  <a:lnTo>
                    <a:pt x="64792" y="27076"/>
                  </a:lnTo>
                  <a:lnTo>
                    <a:pt x="98061" y="32031"/>
                  </a:lnTo>
                  <a:lnTo>
                    <a:pt x="129342" y="36866"/>
                  </a:lnTo>
                  <a:lnTo>
                    <a:pt x="164635" y="37952"/>
                  </a:lnTo>
                  <a:lnTo>
                    <a:pt x="187448" y="38047"/>
                  </a:lnTo>
                  <a:lnTo>
                    <a:pt x="188466" y="38897"/>
                  </a:lnTo>
                  <a:lnTo>
                    <a:pt x="189595" y="42099"/>
                  </a:lnTo>
                  <a:lnTo>
                    <a:pt x="188204" y="44138"/>
                  </a:lnTo>
                  <a:lnTo>
                    <a:pt x="162759" y="59311"/>
                  </a:lnTo>
                  <a:lnTo>
                    <a:pt x="128073" y="79101"/>
                  </a:lnTo>
                  <a:lnTo>
                    <a:pt x="98625" y="97631"/>
                  </a:lnTo>
                  <a:lnTo>
                    <a:pt x="62379" y="119063"/>
                  </a:lnTo>
                  <a:lnTo>
                    <a:pt x="22860" y="13711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859"/>
            <p:cNvSpPr/>
            <p:nvPr/>
          </p:nvSpPr>
          <p:spPr>
            <a:xfrm>
              <a:off x="5836919" y="2697480"/>
              <a:ext cx="510542" cy="106680"/>
            </a:xfrm>
            <a:custGeom>
              <a:avLst/>
              <a:gdLst/>
              <a:ahLst/>
              <a:cxnLst/>
              <a:rect l="0" t="0" r="0" b="0"/>
              <a:pathLst>
                <a:path w="510542" h="106680">
                  <a:moveTo>
                    <a:pt x="0" y="106679"/>
                  </a:moveTo>
                  <a:lnTo>
                    <a:pt x="0" y="102634"/>
                  </a:lnTo>
                  <a:lnTo>
                    <a:pt x="1694" y="101442"/>
                  </a:lnTo>
                  <a:lnTo>
                    <a:pt x="35393" y="90910"/>
                  </a:lnTo>
                  <a:lnTo>
                    <a:pt x="64674" y="83663"/>
                  </a:lnTo>
                  <a:lnTo>
                    <a:pt x="100161" y="76153"/>
                  </a:lnTo>
                  <a:lnTo>
                    <a:pt x="125796" y="71099"/>
                  </a:lnTo>
                  <a:lnTo>
                    <a:pt x="154123" y="66030"/>
                  </a:lnTo>
                  <a:lnTo>
                    <a:pt x="183646" y="60955"/>
                  </a:lnTo>
                  <a:lnTo>
                    <a:pt x="213701" y="55031"/>
                  </a:lnTo>
                  <a:lnTo>
                    <a:pt x="243991" y="46754"/>
                  </a:lnTo>
                  <a:lnTo>
                    <a:pt x="274388" y="39688"/>
                  </a:lnTo>
                  <a:lnTo>
                    <a:pt x="304830" y="33725"/>
                  </a:lnTo>
                  <a:lnTo>
                    <a:pt x="335294" y="28254"/>
                  </a:lnTo>
                  <a:lnTo>
                    <a:pt x="365766" y="22999"/>
                  </a:lnTo>
                  <a:lnTo>
                    <a:pt x="396243" y="17842"/>
                  </a:lnTo>
                  <a:lnTo>
                    <a:pt x="426721" y="12727"/>
                  </a:lnTo>
                  <a:lnTo>
                    <a:pt x="464351" y="5088"/>
                  </a:lnTo>
                  <a:lnTo>
                    <a:pt x="498782" y="1004"/>
                  </a:lnTo>
                  <a:lnTo>
                    <a:pt x="51054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8" name="SMARTInkShape-Group76"/>
          <p:cNvGrpSpPr/>
          <p:nvPr/>
        </p:nvGrpSpPr>
        <p:grpSpPr>
          <a:xfrm>
            <a:off x="4664993" y="2560319"/>
            <a:ext cx="1953173" cy="920309"/>
            <a:chOff x="4664993" y="2560319"/>
            <a:chExt cx="1953173" cy="920309"/>
          </a:xfrm>
        </p:grpSpPr>
        <p:sp>
          <p:nvSpPr>
            <p:cNvPr id="84" name="SMARTInkShape-860"/>
            <p:cNvSpPr/>
            <p:nvPr/>
          </p:nvSpPr>
          <p:spPr>
            <a:xfrm>
              <a:off x="4876800" y="2713194"/>
              <a:ext cx="196158" cy="174787"/>
            </a:xfrm>
            <a:custGeom>
              <a:avLst/>
              <a:gdLst/>
              <a:ahLst/>
              <a:cxnLst/>
              <a:rect l="0" t="0" r="0" b="0"/>
              <a:pathLst>
                <a:path w="196158" h="174787">
                  <a:moveTo>
                    <a:pt x="0" y="68106"/>
                  </a:moveTo>
                  <a:lnTo>
                    <a:pt x="0" y="64060"/>
                  </a:lnTo>
                  <a:lnTo>
                    <a:pt x="6560" y="43633"/>
                  </a:lnTo>
                  <a:lnTo>
                    <a:pt x="11665" y="38038"/>
                  </a:lnTo>
                  <a:lnTo>
                    <a:pt x="49264" y="10407"/>
                  </a:lnTo>
                  <a:lnTo>
                    <a:pt x="69629" y="3126"/>
                  </a:lnTo>
                  <a:lnTo>
                    <a:pt x="106818" y="0"/>
                  </a:lnTo>
                  <a:lnTo>
                    <a:pt x="136340" y="466"/>
                  </a:lnTo>
                  <a:lnTo>
                    <a:pt x="148366" y="3612"/>
                  </a:lnTo>
                  <a:lnTo>
                    <a:pt x="164657" y="14189"/>
                  </a:lnTo>
                  <a:lnTo>
                    <a:pt x="184485" y="32933"/>
                  </a:lnTo>
                  <a:lnTo>
                    <a:pt x="191496" y="42878"/>
                  </a:lnTo>
                  <a:lnTo>
                    <a:pt x="196157" y="62042"/>
                  </a:lnTo>
                  <a:lnTo>
                    <a:pt x="194989" y="74159"/>
                  </a:lnTo>
                  <a:lnTo>
                    <a:pt x="187314" y="92759"/>
                  </a:lnTo>
                  <a:lnTo>
                    <a:pt x="164680" y="123218"/>
                  </a:lnTo>
                  <a:lnTo>
                    <a:pt x="135599" y="149285"/>
                  </a:lnTo>
                  <a:lnTo>
                    <a:pt x="123484" y="154985"/>
                  </a:lnTo>
                  <a:lnTo>
                    <a:pt x="85545" y="167434"/>
                  </a:lnTo>
                  <a:lnTo>
                    <a:pt x="60960" y="17478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861"/>
            <p:cNvSpPr/>
            <p:nvPr/>
          </p:nvSpPr>
          <p:spPr>
            <a:xfrm>
              <a:off x="4802519" y="3070859"/>
              <a:ext cx="112382" cy="350522"/>
            </a:xfrm>
            <a:custGeom>
              <a:avLst/>
              <a:gdLst/>
              <a:ahLst/>
              <a:cxnLst/>
              <a:rect l="0" t="0" r="0" b="0"/>
              <a:pathLst>
                <a:path w="112382" h="350522">
                  <a:moveTo>
                    <a:pt x="112381" y="0"/>
                  </a:moveTo>
                  <a:lnTo>
                    <a:pt x="104290" y="4046"/>
                  </a:lnTo>
                  <a:lnTo>
                    <a:pt x="101907" y="6084"/>
                  </a:lnTo>
                  <a:lnTo>
                    <a:pt x="79030" y="41811"/>
                  </a:lnTo>
                  <a:lnTo>
                    <a:pt x="64840" y="71571"/>
                  </a:lnTo>
                  <a:lnTo>
                    <a:pt x="45981" y="105766"/>
                  </a:lnTo>
                  <a:lnTo>
                    <a:pt x="31186" y="143063"/>
                  </a:lnTo>
                  <a:lnTo>
                    <a:pt x="18520" y="172964"/>
                  </a:lnTo>
                  <a:lnTo>
                    <a:pt x="9029" y="203272"/>
                  </a:lnTo>
                  <a:lnTo>
                    <a:pt x="1700" y="232855"/>
                  </a:lnTo>
                  <a:lnTo>
                    <a:pt x="0" y="258083"/>
                  </a:lnTo>
                  <a:lnTo>
                    <a:pt x="4324" y="289364"/>
                  </a:lnTo>
                  <a:lnTo>
                    <a:pt x="4782" y="297049"/>
                  </a:lnTo>
                  <a:lnTo>
                    <a:pt x="9808" y="310105"/>
                  </a:lnTo>
                  <a:lnTo>
                    <a:pt x="36181" y="3505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862"/>
            <p:cNvSpPr/>
            <p:nvPr/>
          </p:nvSpPr>
          <p:spPr>
            <a:xfrm>
              <a:off x="6499860" y="2827019"/>
              <a:ext cx="118306" cy="266701"/>
            </a:xfrm>
            <a:custGeom>
              <a:avLst/>
              <a:gdLst/>
              <a:ahLst/>
              <a:cxnLst/>
              <a:rect l="0" t="0" r="0" b="0"/>
              <a:pathLst>
                <a:path w="118306" h="266701">
                  <a:moveTo>
                    <a:pt x="0" y="0"/>
                  </a:moveTo>
                  <a:lnTo>
                    <a:pt x="36044" y="36046"/>
                  </a:lnTo>
                  <a:lnTo>
                    <a:pt x="66081" y="70128"/>
                  </a:lnTo>
                  <a:lnTo>
                    <a:pt x="96524" y="107875"/>
                  </a:lnTo>
                  <a:lnTo>
                    <a:pt x="107715" y="129895"/>
                  </a:lnTo>
                  <a:lnTo>
                    <a:pt x="115691" y="167687"/>
                  </a:lnTo>
                  <a:lnTo>
                    <a:pt x="118305" y="182901"/>
                  </a:lnTo>
                  <a:lnTo>
                    <a:pt x="110948" y="220983"/>
                  </a:lnTo>
                  <a:lnTo>
                    <a:pt x="101440" y="244531"/>
                  </a:lnTo>
                  <a:lnTo>
                    <a:pt x="83820" y="2667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863"/>
            <p:cNvSpPr/>
            <p:nvPr/>
          </p:nvSpPr>
          <p:spPr>
            <a:xfrm>
              <a:off x="6377940" y="2956704"/>
              <a:ext cx="91441" cy="129250"/>
            </a:xfrm>
            <a:custGeom>
              <a:avLst/>
              <a:gdLst/>
              <a:ahLst/>
              <a:cxnLst/>
              <a:rect l="0" t="0" r="0" b="0"/>
              <a:pathLst>
                <a:path w="91441" h="129250">
                  <a:moveTo>
                    <a:pt x="15240" y="30336"/>
                  </a:moveTo>
                  <a:lnTo>
                    <a:pt x="15240" y="34381"/>
                  </a:lnTo>
                  <a:lnTo>
                    <a:pt x="12982" y="38624"/>
                  </a:lnTo>
                  <a:lnTo>
                    <a:pt x="11194" y="40941"/>
                  </a:lnTo>
                  <a:lnTo>
                    <a:pt x="9208" y="48031"/>
                  </a:lnTo>
                  <a:lnTo>
                    <a:pt x="3667" y="85324"/>
                  </a:lnTo>
                  <a:lnTo>
                    <a:pt x="142" y="120973"/>
                  </a:lnTo>
                  <a:lnTo>
                    <a:pt x="2" y="129249"/>
                  </a:lnTo>
                  <a:lnTo>
                    <a:pt x="0" y="125307"/>
                  </a:lnTo>
                  <a:lnTo>
                    <a:pt x="2257" y="121087"/>
                  </a:lnTo>
                  <a:lnTo>
                    <a:pt x="4045" y="118777"/>
                  </a:lnTo>
                  <a:lnTo>
                    <a:pt x="6031" y="111694"/>
                  </a:lnTo>
                  <a:lnTo>
                    <a:pt x="7526" y="78451"/>
                  </a:lnTo>
                  <a:lnTo>
                    <a:pt x="14172" y="41542"/>
                  </a:lnTo>
                  <a:lnTo>
                    <a:pt x="22937" y="11080"/>
                  </a:lnTo>
                  <a:lnTo>
                    <a:pt x="26563" y="5408"/>
                  </a:lnTo>
                  <a:lnTo>
                    <a:pt x="30996" y="2324"/>
                  </a:lnTo>
                  <a:lnTo>
                    <a:pt x="38253" y="587"/>
                  </a:lnTo>
                  <a:lnTo>
                    <a:pt x="44244" y="0"/>
                  </a:lnTo>
                  <a:lnTo>
                    <a:pt x="53373" y="3943"/>
                  </a:lnTo>
                  <a:lnTo>
                    <a:pt x="55902" y="5968"/>
                  </a:lnTo>
                  <a:lnTo>
                    <a:pt x="71368" y="29341"/>
                  </a:lnTo>
                  <a:lnTo>
                    <a:pt x="75245" y="47574"/>
                  </a:lnTo>
                  <a:lnTo>
                    <a:pt x="75776" y="54366"/>
                  </a:lnTo>
                  <a:lnTo>
                    <a:pt x="78269" y="60207"/>
                  </a:lnTo>
                  <a:lnTo>
                    <a:pt x="81352" y="65625"/>
                  </a:lnTo>
                  <a:lnTo>
                    <a:pt x="83333" y="76002"/>
                  </a:lnTo>
                  <a:lnTo>
                    <a:pt x="83723" y="82160"/>
                  </a:lnTo>
                  <a:lnTo>
                    <a:pt x="84601" y="82665"/>
                  </a:lnTo>
                  <a:lnTo>
                    <a:pt x="91440" y="8367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864"/>
            <p:cNvSpPr/>
            <p:nvPr/>
          </p:nvSpPr>
          <p:spPr>
            <a:xfrm>
              <a:off x="6309360" y="2933700"/>
              <a:ext cx="7621" cy="7620"/>
            </a:xfrm>
            <a:custGeom>
              <a:avLst/>
              <a:gdLst/>
              <a:ahLst/>
              <a:cxnLst/>
              <a:rect l="0" t="0" r="0" b="0"/>
              <a:pathLst>
                <a:path w="7621" h="7620">
                  <a:moveTo>
                    <a:pt x="7620" y="7619"/>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865"/>
            <p:cNvSpPr/>
            <p:nvPr/>
          </p:nvSpPr>
          <p:spPr>
            <a:xfrm>
              <a:off x="6294119" y="2994659"/>
              <a:ext cx="22862" cy="99061"/>
            </a:xfrm>
            <a:custGeom>
              <a:avLst/>
              <a:gdLst/>
              <a:ahLst/>
              <a:cxnLst/>
              <a:rect l="0" t="0" r="0" b="0"/>
              <a:pathLst>
                <a:path w="22862" h="99061">
                  <a:moveTo>
                    <a:pt x="22861" y="0"/>
                  </a:moveTo>
                  <a:lnTo>
                    <a:pt x="22861" y="4046"/>
                  </a:lnTo>
                  <a:lnTo>
                    <a:pt x="20603" y="8289"/>
                  </a:lnTo>
                  <a:lnTo>
                    <a:pt x="17624" y="12998"/>
                  </a:lnTo>
                  <a:lnTo>
                    <a:pt x="15947" y="21255"/>
                  </a:lnTo>
                  <a:lnTo>
                    <a:pt x="14603" y="34050"/>
                  </a:lnTo>
                  <a:lnTo>
                    <a:pt x="8707" y="58556"/>
                  </a:lnTo>
                  <a:lnTo>
                    <a:pt x="7633" y="96606"/>
                  </a:lnTo>
                  <a:lnTo>
                    <a:pt x="7629" y="97424"/>
                  </a:lnTo>
                  <a:lnTo>
                    <a:pt x="6780" y="97970"/>
                  </a:lnTo>
                  <a:lnTo>
                    <a:pt x="0" y="990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866"/>
            <p:cNvSpPr/>
            <p:nvPr/>
          </p:nvSpPr>
          <p:spPr>
            <a:xfrm>
              <a:off x="6157102" y="3002381"/>
              <a:ext cx="94623" cy="106579"/>
            </a:xfrm>
            <a:custGeom>
              <a:avLst/>
              <a:gdLst/>
              <a:ahLst/>
              <a:cxnLst/>
              <a:rect l="0" t="0" r="0" b="0"/>
              <a:pathLst>
                <a:path w="94623" h="106579">
                  <a:moveTo>
                    <a:pt x="22717" y="30378"/>
                  </a:moveTo>
                  <a:lnTo>
                    <a:pt x="48157" y="30378"/>
                  </a:lnTo>
                  <a:lnTo>
                    <a:pt x="53215" y="28121"/>
                  </a:lnTo>
                  <a:lnTo>
                    <a:pt x="55749" y="26333"/>
                  </a:lnTo>
                  <a:lnTo>
                    <a:pt x="67406" y="23818"/>
                  </a:lnTo>
                  <a:lnTo>
                    <a:pt x="80432" y="22121"/>
                  </a:lnTo>
                  <a:lnTo>
                    <a:pt x="91158" y="16769"/>
                  </a:lnTo>
                  <a:lnTo>
                    <a:pt x="93745" y="16225"/>
                  </a:lnTo>
                  <a:lnTo>
                    <a:pt x="94622" y="15016"/>
                  </a:lnTo>
                  <a:lnTo>
                    <a:pt x="94361" y="13364"/>
                  </a:lnTo>
                  <a:lnTo>
                    <a:pt x="91903" y="8673"/>
                  </a:lnTo>
                  <a:lnTo>
                    <a:pt x="91477" y="3816"/>
                  </a:lnTo>
                  <a:lnTo>
                    <a:pt x="90570" y="2510"/>
                  </a:lnTo>
                  <a:lnTo>
                    <a:pt x="89120" y="1639"/>
                  </a:lnTo>
                  <a:lnTo>
                    <a:pt x="83032" y="414"/>
                  </a:lnTo>
                  <a:lnTo>
                    <a:pt x="69345" y="0"/>
                  </a:lnTo>
                  <a:lnTo>
                    <a:pt x="62350" y="2202"/>
                  </a:lnTo>
                  <a:lnTo>
                    <a:pt x="24838" y="29383"/>
                  </a:lnTo>
                  <a:lnTo>
                    <a:pt x="5346" y="54409"/>
                  </a:lnTo>
                  <a:lnTo>
                    <a:pt x="2298" y="62508"/>
                  </a:lnTo>
                  <a:lnTo>
                    <a:pt x="0" y="85909"/>
                  </a:lnTo>
                  <a:lnTo>
                    <a:pt x="3945" y="97820"/>
                  </a:lnTo>
                  <a:lnTo>
                    <a:pt x="5969" y="100740"/>
                  </a:lnTo>
                  <a:lnTo>
                    <a:pt x="10476" y="103983"/>
                  </a:lnTo>
                  <a:lnTo>
                    <a:pt x="17773" y="105810"/>
                  </a:lnTo>
                  <a:lnTo>
                    <a:pt x="49627" y="106549"/>
                  </a:lnTo>
                  <a:lnTo>
                    <a:pt x="68437" y="10657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867"/>
            <p:cNvSpPr/>
            <p:nvPr/>
          </p:nvSpPr>
          <p:spPr>
            <a:xfrm>
              <a:off x="6027419" y="3017519"/>
              <a:ext cx="91442" cy="15241"/>
            </a:xfrm>
            <a:custGeom>
              <a:avLst/>
              <a:gdLst/>
              <a:ahLst/>
              <a:cxnLst/>
              <a:rect l="0" t="0" r="0" b="0"/>
              <a:pathLst>
                <a:path w="91442" h="15241">
                  <a:moveTo>
                    <a:pt x="0" y="15240"/>
                  </a:moveTo>
                  <a:lnTo>
                    <a:pt x="4046" y="15240"/>
                  </a:lnTo>
                  <a:lnTo>
                    <a:pt x="5237" y="14394"/>
                  </a:lnTo>
                  <a:lnTo>
                    <a:pt x="6032" y="12983"/>
                  </a:lnTo>
                  <a:lnTo>
                    <a:pt x="6562" y="11195"/>
                  </a:lnTo>
                  <a:lnTo>
                    <a:pt x="7761" y="10003"/>
                  </a:lnTo>
                  <a:lnTo>
                    <a:pt x="11351" y="8680"/>
                  </a:lnTo>
                  <a:lnTo>
                    <a:pt x="48578" y="2402"/>
                  </a:lnTo>
                  <a:lnTo>
                    <a:pt x="84868" y="94"/>
                  </a:lnTo>
                  <a:lnTo>
                    <a:pt x="9144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868"/>
            <p:cNvSpPr/>
            <p:nvPr/>
          </p:nvSpPr>
          <p:spPr>
            <a:xfrm>
              <a:off x="6065519" y="2918459"/>
              <a:ext cx="1" cy="213361"/>
            </a:xfrm>
            <a:custGeom>
              <a:avLst/>
              <a:gdLst/>
              <a:ahLst/>
              <a:cxnLst/>
              <a:rect l="0" t="0" r="0" b="0"/>
              <a:pathLst>
                <a:path w="1" h="213361">
                  <a:moveTo>
                    <a:pt x="0" y="0"/>
                  </a:moveTo>
                  <a:lnTo>
                    <a:pt x="0" y="34253"/>
                  </a:lnTo>
                  <a:lnTo>
                    <a:pt x="0" y="69077"/>
                  </a:lnTo>
                  <a:lnTo>
                    <a:pt x="0" y="100005"/>
                  </a:lnTo>
                  <a:lnTo>
                    <a:pt x="0" y="135591"/>
                  </a:lnTo>
                  <a:lnTo>
                    <a:pt x="0" y="168970"/>
                  </a:lnTo>
                  <a:lnTo>
                    <a:pt x="0" y="206728"/>
                  </a:lnTo>
                  <a:lnTo>
                    <a:pt x="0" y="2133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869"/>
            <p:cNvSpPr/>
            <p:nvPr/>
          </p:nvSpPr>
          <p:spPr>
            <a:xfrm>
              <a:off x="5893788" y="3040380"/>
              <a:ext cx="110222" cy="121779"/>
            </a:xfrm>
            <a:custGeom>
              <a:avLst/>
              <a:gdLst/>
              <a:ahLst/>
              <a:cxnLst/>
              <a:rect l="0" t="0" r="0" b="0"/>
              <a:pathLst>
                <a:path w="110222" h="121779">
                  <a:moveTo>
                    <a:pt x="65051" y="15239"/>
                  </a:moveTo>
                  <a:lnTo>
                    <a:pt x="58491" y="15239"/>
                  </a:lnTo>
                  <a:lnTo>
                    <a:pt x="32986" y="33152"/>
                  </a:lnTo>
                  <a:lnTo>
                    <a:pt x="16875" y="58877"/>
                  </a:lnTo>
                  <a:lnTo>
                    <a:pt x="6360" y="81622"/>
                  </a:lnTo>
                  <a:lnTo>
                    <a:pt x="0" y="101467"/>
                  </a:lnTo>
                  <a:lnTo>
                    <a:pt x="1709" y="108032"/>
                  </a:lnTo>
                  <a:lnTo>
                    <a:pt x="7431" y="116488"/>
                  </a:lnTo>
                  <a:lnTo>
                    <a:pt x="12067" y="119505"/>
                  </a:lnTo>
                  <a:lnTo>
                    <a:pt x="17796" y="120847"/>
                  </a:lnTo>
                  <a:lnTo>
                    <a:pt x="40118" y="121778"/>
                  </a:lnTo>
                  <a:lnTo>
                    <a:pt x="60064" y="115808"/>
                  </a:lnTo>
                  <a:lnTo>
                    <a:pt x="78052" y="106476"/>
                  </a:lnTo>
                  <a:lnTo>
                    <a:pt x="101366" y="89164"/>
                  </a:lnTo>
                  <a:lnTo>
                    <a:pt x="106591" y="80268"/>
                  </a:lnTo>
                  <a:lnTo>
                    <a:pt x="110221" y="59792"/>
                  </a:lnTo>
                  <a:lnTo>
                    <a:pt x="106563" y="47161"/>
                  </a:lnTo>
                  <a:lnTo>
                    <a:pt x="97742" y="33806"/>
                  </a:lnTo>
                  <a:lnTo>
                    <a:pt x="6505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870"/>
            <p:cNvSpPr/>
            <p:nvPr/>
          </p:nvSpPr>
          <p:spPr>
            <a:xfrm>
              <a:off x="5806439" y="3040380"/>
              <a:ext cx="91442" cy="129406"/>
            </a:xfrm>
            <a:custGeom>
              <a:avLst/>
              <a:gdLst/>
              <a:ahLst/>
              <a:cxnLst/>
              <a:rect l="0" t="0" r="0" b="0"/>
              <a:pathLst>
                <a:path w="91442" h="129406">
                  <a:moveTo>
                    <a:pt x="0" y="38100"/>
                  </a:moveTo>
                  <a:lnTo>
                    <a:pt x="847" y="64591"/>
                  </a:lnTo>
                  <a:lnTo>
                    <a:pt x="6914" y="88838"/>
                  </a:lnTo>
                  <a:lnTo>
                    <a:pt x="7615" y="126084"/>
                  </a:lnTo>
                  <a:lnTo>
                    <a:pt x="7618" y="128004"/>
                  </a:lnTo>
                  <a:lnTo>
                    <a:pt x="6772" y="128516"/>
                  </a:lnTo>
                  <a:lnTo>
                    <a:pt x="1060" y="129405"/>
                  </a:lnTo>
                  <a:lnTo>
                    <a:pt x="707" y="128603"/>
                  </a:lnTo>
                  <a:lnTo>
                    <a:pt x="93" y="118922"/>
                  </a:lnTo>
                  <a:lnTo>
                    <a:pt x="2300" y="114096"/>
                  </a:lnTo>
                  <a:lnTo>
                    <a:pt x="4073" y="111624"/>
                  </a:lnTo>
                  <a:lnTo>
                    <a:pt x="6569" y="100054"/>
                  </a:lnTo>
                  <a:lnTo>
                    <a:pt x="11574" y="66939"/>
                  </a:lnTo>
                  <a:lnTo>
                    <a:pt x="20599" y="44706"/>
                  </a:lnTo>
                  <a:lnTo>
                    <a:pt x="25524" y="37367"/>
                  </a:lnTo>
                  <a:lnTo>
                    <a:pt x="55132" y="15310"/>
                  </a:lnTo>
                  <a:lnTo>
                    <a:pt x="81720" y="2263"/>
                  </a:lnTo>
                  <a:lnTo>
                    <a:pt x="9144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871"/>
            <p:cNvSpPr/>
            <p:nvPr/>
          </p:nvSpPr>
          <p:spPr>
            <a:xfrm>
              <a:off x="5631180" y="3049191"/>
              <a:ext cx="121686" cy="143456"/>
            </a:xfrm>
            <a:custGeom>
              <a:avLst/>
              <a:gdLst/>
              <a:ahLst/>
              <a:cxnLst/>
              <a:rect l="0" t="0" r="0" b="0"/>
              <a:pathLst>
                <a:path w="121686" h="143456">
                  <a:moveTo>
                    <a:pt x="0" y="44528"/>
                  </a:moveTo>
                  <a:lnTo>
                    <a:pt x="4045" y="40483"/>
                  </a:lnTo>
                  <a:lnTo>
                    <a:pt x="6030" y="36240"/>
                  </a:lnTo>
                  <a:lnTo>
                    <a:pt x="6560" y="33923"/>
                  </a:lnTo>
                  <a:lnTo>
                    <a:pt x="11351" y="26616"/>
                  </a:lnTo>
                  <a:lnTo>
                    <a:pt x="25504" y="11497"/>
                  </a:lnTo>
                  <a:lnTo>
                    <a:pt x="32784" y="8681"/>
                  </a:lnTo>
                  <a:lnTo>
                    <a:pt x="40817" y="6583"/>
                  </a:lnTo>
                  <a:lnTo>
                    <a:pt x="51793" y="1488"/>
                  </a:lnTo>
                  <a:lnTo>
                    <a:pt x="63659" y="0"/>
                  </a:lnTo>
                  <a:lnTo>
                    <a:pt x="72884" y="1596"/>
                  </a:lnTo>
                  <a:lnTo>
                    <a:pt x="80652" y="4281"/>
                  </a:lnTo>
                  <a:lnTo>
                    <a:pt x="89750" y="5474"/>
                  </a:lnTo>
                  <a:lnTo>
                    <a:pt x="93700" y="7485"/>
                  </a:lnTo>
                  <a:lnTo>
                    <a:pt x="115902" y="27131"/>
                  </a:lnTo>
                  <a:lnTo>
                    <a:pt x="119245" y="35667"/>
                  </a:lnTo>
                  <a:lnTo>
                    <a:pt x="121685" y="71523"/>
                  </a:lnTo>
                  <a:lnTo>
                    <a:pt x="117805" y="87428"/>
                  </a:lnTo>
                  <a:lnTo>
                    <a:pt x="111293" y="102866"/>
                  </a:lnTo>
                  <a:lnTo>
                    <a:pt x="104214" y="110814"/>
                  </a:lnTo>
                  <a:lnTo>
                    <a:pt x="66927" y="135909"/>
                  </a:lnTo>
                  <a:lnTo>
                    <a:pt x="57685" y="140175"/>
                  </a:lnTo>
                  <a:lnTo>
                    <a:pt x="28357" y="143455"/>
                  </a:lnTo>
                  <a:lnTo>
                    <a:pt x="26524" y="142653"/>
                  </a:lnTo>
                  <a:lnTo>
                    <a:pt x="25303" y="141272"/>
                  </a:lnTo>
                  <a:lnTo>
                    <a:pt x="22859" y="13596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872"/>
            <p:cNvSpPr/>
            <p:nvPr/>
          </p:nvSpPr>
          <p:spPr>
            <a:xfrm>
              <a:off x="5623560" y="3124200"/>
              <a:ext cx="45721" cy="197946"/>
            </a:xfrm>
            <a:custGeom>
              <a:avLst/>
              <a:gdLst/>
              <a:ahLst/>
              <a:cxnLst/>
              <a:rect l="0" t="0" r="0" b="0"/>
              <a:pathLst>
                <a:path w="45721" h="197946">
                  <a:moveTo>
                    <a:pt x="45720" y="0"/>
                  </a:moveTo>
                  <a:lnTo>
                    <a:pt x="41674" y="0"/>
                  </a:lnTo>
                  <a:lnTo>
                    <a:pt x="40483" y="1693"/>
                  </a:lnTo>
                  <a:lnTo>
                    <a:pt x="27586" y="35824"/>
                  </a:lnTo>
                  <a:lnTo>
                    <a:pt x="21224" y="69283"/>
                  </a:lnTo>
                  <a:lnTo>
                    <a:pt x="16028" y="106772"/>
                  </a:lnTo>
                  <a:lnTo>
                    <a:pt x="11298" y="144792"/>
                  </a:lnTo>
                  <a:lnTo>
                    <a:pt x="7942" y="179895"/>
                  </a:lnTo>
                  <a:lnTo>
                    <a:pt x="7622" y="197945"/>
                  </a:lnTo>
                  <a:lnTo>
                    <a:pt x="0" y="1905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873"/>
            <p:cNvSpPr/>
            <p:nvPr/>
          </p:nvSpPr>
          <p:spPr>
            <a:xfrm>
              <a:off x="5478887" y="3108959"/>
              <a:ext cx="97725" cy="121464"/>
            </a:xfrm>
            <a:custGeom>
              <a:avLst/>
              <a:gdLst/>
              <a:ahLst/>
              <a:cxnLst/>
              <a:rect l="0" t="0" r="0" b="0"/>
              <a:pathLst>
                <a:path w="97725" h="121464">
                  <a:moveTo>
                    <a:pt x="68473" y="7621"/>
                  </a:moveTo>
                  <a:lnTo>
                    <a:pt x="42968" y="7621"/>
                  </a:lnTo>
                  <a:lnTo>
                    <a:pt x="37946" y="9878"/>
                  </a:lnTo>
                  <a:lnTo>
                    <a:pt x="13649" y="32094"/>
                  </a:lnTo>
                  <a:lnTo>
                    <a:pt x="10239" y="39946"/>
                  </a:lnTo>
                  <a:lnTo>
                    <a:pt x="1111" y="73769"/>
                  </a:lnTo>
                  <a:lnTo>
                    <a:pt x="0" y="100105"/>
                  </a:lnTo>
                  <a:lnTo>
                    <a:pt x="2198" y="106016"/>
                  </a:lnTo>
                  <a:lnTo>
                    <a:pt x="10508" y="116709"/>
                  </a:lnTo>
                  <a:lnTo>
                    <a:pt x="17593" y="119604"/>
                  </a:lnTo>
                  <a:lnTo>
                    <a:pt x="35939" y="121463"/>
                  </a:lnTo>
                  <a:lnTo>
                    <a:pt x="43571" y="119459"/>
                  </a:lnTo>
                  <a:lnTo>
                    <a:pt x="81600" y="98996"/>
                  </a:lnTo>
                  <a:lnTo>
                    <a:pt x="84844" y="96478"/>
                  </a:lnTo>
                  <a:lnTo>
                    <a:pt x="88449" y="89164"/>
                  </a:lnTo>
                  <a:lnTo>
                    <a:pt x="97724" y="55747"/>
                  </a:lnTo>
                  <a:lnTo>
                    <a:pt x="96149" y="47919"/>
                  </a:lnTo>
                  <a:lnTo>
                    <a:pt x="93473" y="40771"/>
                  </a:lnTo>
                  <a:lnTo>
                    <a:pt x="91120" y="28073"/>
                  </a:lnTo>
                  <a:lnTo>
                    <a:pt x="87569" y="21508"/>
                  </a:lnTo>
                  <a:lnTo>
                    <a:pt x="76765" y="13053"/>
                  </a:lnTo>
                  <a:lnTo>
                    <a:pt x="53232"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874"/>
            <p:cNvSpPr/>
            <p:nvPr/>
          </p:nvSpPr>
          <p:spPr>
            <a:xfrm>
              <a:off x="5349922" y="3101433"/>
              <a:ext cx="90759" cy="144687"/>
            </a:xfrm>
            <a:custGeom>
              <a:avLst/>
              <a:gdLst/>
              <a:ahLst/>
              <a:cxnLst/>
              <a:rect l="0" t="0" r="0" b="0"/>
              <a:pathLst>
                <a:path w="90759" h="144687">
                  <a:moveTo>
                    <a:pt x="90758" y="7526"/>
                  </a:moveTo>
                  <a:lnTo>
                    <a:pt x="84196" y="966"/>
                  </a:lnTo>
                  <a:lnTo>
                    <a:pt x="79406" y="220"/>
                  </a:lnTo>
                  <a:lnTo>
                    <a:pt x="72624" y="0"/>
                  </a:lnTo>
                  <a:lnTo>
                    <a:pt x="67741" y="2206"/>
                  </a:lnTo>
                  <a:lnTo>
                    <a:pt x="49940" y="13756"/>
                  </a:lnTo>
                  <a:lnTo>
                    <a:pt x="20789" y="50850"/>
                  </a:lnTo>
                  <a:lnTo>
                    <a:pt x="4499" y="81199"/>
                  </a:lnTo>
                  <a:lnTo>
                    <a:pt x="0" y="110362"/>
                  </a:lnTo>
                  <a:lnTo>
                    <a:pt x="467" y="118424"/>
                  </a:lnTo>
                  <a:lnTo>
                    <a:pt x="5491" y="131637"/>
                  </a:lnTo>
                  <a:lnTo>
                    <a:pt x="9963" y="138322"/>
                  </a:lnTo>
                  <a:lnTo>
                    <a:pt x="13188" y="140444"/>
                  </a:lnTo>
                  <a:lnTo>
                    <a:pt x="25817" y="143429"/>
                  </a:lnTo>
                  <a:lnTo>
                    <a:pt x="60342" y="144613"/>
                  </a:lnTo>
                  <a:lnTo>
                    <a:pt x="83138" y="14468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875"/>
            <p:cNvSpPr/>
            <p:nvPr/>
          </p:nvSpPr>
          <p:spPr>
            <a:xfrm>
              <a:off x="5280755" y="3086100"/>
              <a:ext cx="30385" cy="274320"/>
            </a:xfrm>
            <a:custGeom>
              <a:avLst/>
              <a:gdLst/>
              <a:ahLst/>
              <a:cxnLst/>
              <a:rect l="0" t="0" r="0" b="0"/>
              <a:pathLst>
                <a:path w="30385" h="274320">
                  <a:moveTo>
                    <a:pt x="30384" y="0"/>
                  </a:moveTo>
                  <a:lnTo>
                    <a:pt x="19033" y="11351"/>
                  </a:lnTo>
                  <a:lnTo>
                    <a:pt x="16872" y="18027"/>
                  </a:lnTo>
                  <a:lnTo>
                    <a:pt x="15212" y="55158"/>
                  </a:lnTo>
                  <a:lnTo>
                    <a:pt x="15153" y="91679"/>
                  </a:lnTo>
                  <a:lnTo>
                    <a:pt x="14299" y="128050"/>
                  </a:lnTo>
                  <a:lnTo>
                    <a:pt x="9113" y="165589"/>
                  </a:lnTo>
                  <a:lnTo>
                    <a:pt x="7839" y="197715"/>
                  </a:lnTo>
                  <a:lnTo>
                    <a:pt x="1535" y="233908"/>
                  </a:lnTo>
                  <a:lnTo>
                    <a:pt x="0" y="261038"/>
                  </a:lnTo>
                  <a:lnTo>
                    <a:pt x="2205" y="266441"/>
                  </a:lnTo>
                  <a:lnTo>
                    <a:pt x="7525" y="2743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876"/>
            <p:cNvSpPr/>
            <p:nvPr/>
          </p:nvSpPr>
          <p:spPr>
            <a:xfrm>
              <a:off x="5181600" y="3124200"/>
              <a:ext cx="91440" cy="106681"/>
            </a:xfrm>
            <a:custGeom>
              <a:avLst/>
              <a:gdLst/>
              <a:ahLst/>
              <a:cxnLst/>
              <a:rect l="0" t="0" r="0" b="0"/>
              <a:pathLst>
                <a:path w="91440" h="106681">
                  <a:moveTo>
                    <a:pt x="0" y="0"/>
                  </a:moveTo>
                  <a:lnTo>
                    <a:pt x="0" y="4045"/>
                  </a:lnTo>
                  <a:lnTo>
                    <a:pt x="2257" y="8289"/>
                  </a:lnTo>
                  <a:lnTo>
                    <a:pt x="5236" y="12997"/>
                  </a:lnTo>
                  <a:lnTo>
                    <a:pt x="11351" y="29484"/>
                  </a:lnTo>
                  <a:lnTo>
                    <a:pt x="40357" y="67139"/>
                  </a:lnTo>
                  <a:lnTo>
                    <a:pt x="50744" y="84883"/>
                  </a:lnTo>
                  <a:lnTo>
                    <a:pt x="81254" y="105231"/>
                  </a:lnTo>
                  <a:lnTo>
                    <a:pt x="91439" y="1066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877"/>
            <p:cNvSpPr/>
            <p:nvPr/>
          </p:nvSpPr>
          <p:spPr>
            <a:xfrm>
              <a:off x="5120639" y="3040380"/>
              <a:ext cx="15242" cy="228601"/>
            </a:xfrm>
            <a:custGeom>
              <a:avLst/>
              <a:gdLst/>
              <a:ahLst/>
              <a:cxnLst/>
              <a:rect l="0" t="0" r="0" b="0"/>
              <a:pathLst>
                <a:path w="15242" h="228601">
                  <a:moveTo>
                    <a:pt x="0" y="0"/>
                  </a:moveTo>
                  <a:lnTo>
                    <a:pt x="4045" y="4045"/>
                  </a:lnTo>
                  <a:lnTo>
                    <a:pt x="6032" y="8288"/>
                  </a:lnTo>
                  <a:lnTo>
                    <a:pt x="7528" y="40090"/>
                  </a:lnTo>
                  <a:lnTo>
                    <a:pt x="8449" y="69819"/>
                  </a:lnTo>
                  <a:lnTo>
                    <a:pt x="13648" y="105168"/>
                  </a:lnTo>
                  <a:lnTo>
                    <a:pt x="14926" y="140906"/>
                  </a:lnTo>
                  <a:lnTo>
                    <a:pt x="15199" y="176338"/>
                  </a:lnTo>
                  <a:lnTo>
                    <a:pt x="15238" y="214012"/>
                  </a:lnTo>
                  <a:lnTo>
                    <a:pt x="15241" y="2286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878"/>
            <p:cNvSpPr/>
            <p:nvPr/>
          </p:nvSpPr>
          <p:spPr>
            <a:xfrm>
              <a:off x="4922665" y="3148468"/>
              <a:ext cx="209892" cy="332160"/>
            </a:xfrm>
            <a:custGeom>
              <a:avLst/>
              <a:gdLst/>
              <a:ahLst/>
              <a:cxnLst/>
              <a:rect l="0" t="0" r="0" b="0"/>
              <a:pathLst>
                <a:path w="209892" h="332160">
                  <a:moveTo>
                    <a:pt x="121774" y="29072"/>
                  </a:moveTo>
                  <a:lnTo>
                    <a:pt x="121774" y="25026"/>
                  </a:lnTo>
                  <a:lnTo>
                    <a:pt x="119517" y="20783"/>
                  </a:lnTo>
                  <a:lnTo>
                    <a:pt x="103642" y="3346"/>
                  </a:lnTo>
                  <a:lnTo>
                    <a:pt x="98757" y="705"/>
                  </a:lnTo>
                  <a:lnTo>
                    <a:pt x="96270" y="0"/>
                  </a:lnTo>
                  <a:lnTo>
                    <a:pt x="88990" y="1476"/>
                  </a:lnTo>
                  <a:lnTo>
                    <a:pt x="66438" y="11671"/>
                  </a:lnTo>
                  <a:lnTo>
                    <a:pt x="31435" y="31351"/>
                  </a:lnTo>
                  <a:lnTo>
                    <a:pt x="17678" y="44987"/>
                  </a:lnTo>
                  <a:lnTo>
                    <a:pt x="5445" y="68810"/>
                  </a:lnTo>
                  <a:lnTo>
                    <a:pt x="591" y="97199"/>
                  </a:lnTo>
                  <a:lnTo>
                    <a:pt x="0" y="113837"/>
                  </a:lnTo>
                  <a:lnTo>
                    <a:pt x="2177" y="119803"/>
                  </a:lnTo>
                  <a:lnTo>
                    <a:pt x="3943" y="122579"/>
                  </a:lnTo>
                  <a:lnTo>
                    <a:pt x="5967" y="124430"/>
                  </a:lnTo>
                  <a:lnTo>
                    <a:pt x="10474" y="126486"/>
                  </a:lnTo>
                  <a:lnTo>
                    <a:pt x="21816" y="127644"/>
                  </a:lnTo>
                  <a:lnTo>
                    <a:pt x="46056" y="121952"/>
                  </a:lnTo>
                  <a:lnTo>
                    <a:pt x="83651" y="107715"/>
                  </a:lnTo>
                  <a:lnTo>
                    <a:pt x="119367" y="90026"/>
                  </a:lnTo>
                  <a:lnTo>
                    <a:pt x="139414" y="72251"/>
                  </a:lnTo>
                  <a:lnTo>
                    <a:pt x="142314" y="67171"/>
                  </a:lnTo>
                  <a:lnTo>
                    <a:pt x="144176" y="57011"/>
                  </a:lnTo>
                  <a:lnTo>
                    <a:pt x="143482" y="55318"/>
                  </a:lnTo>
                  <a:lnTo>
                    <a:pt x="142173" y="54189"/>
                  </a:lnTo>
                  <a:lnTo>
                    <a:pt x="138460" y="52088"/>
                  </a:lnTo>
                  <a:lnTo>
                    <a:pt x="129797" y="44665"/>
                  </a:lnTo>
                  <a:lnTo>
                    <a:pt x="129430" y="54948"/>
                  </a:lnTo>
                  <a:lnTo>
                    <a:pt x="144834" y="90248"/>
                  </a:lnTo>
                  <a:lnTo>
                    <a:pt x="159892" y="122788"/>
                  </a:lnTo>
                  <a:lnTo>
                    <a:pt x="177374" y="160400"/>
                  </a:lnTo>
                  <a:lnTo>
                    <a:pt x="194728" y="196947"/>
                  </a:lnTo>
                  <a:lnTo>
                    <a:pt x="203197" y="227238"/>
                  </a:lnTo>
                  <a:lnTo>
                    <a:pt x="206125" y="260061"/>
                  </a:lnTo>
                  <a:lnTo>
                    <a:pt x="209891" y="280393"/>
                  </a:lnTo>
                  <a:lnTo>
                    <a:pt x="208069" y="292041"/>
                  </a:lnTo>
                  <a:lnTo>
                    <a:pt x="202179" y="300605"/>
                  </a:lnTo>
                  <a:lnTo>
                    <a:pt x="180554" y="317046"/>
                  </a:lnTo>
                  <a:lnTo>
                    <a:pt x="168783" y="322160"/>
                  </a:lnTo>
                  <a:lnTo>
                    <a:pt x="136181" y="330950"/>
                  </a:lnTo>
                  <a:lnTo>
                    <a:pt x="113907" y="332159"/>
                  </a:lnTo>
                  <a:lnTo>
                    <a:pt x="76022" y="323151"/>
                  </a:lnTo>
                  <a:lnTo>
                    <a:pt x="51651" y="312594"/>
                  </a:lnTo>
                  <a:lnTo>
                    <a:pt x="13567" y="278888"/>
                  </a:lnTo>
                  <a:lnTo>
                    <a:pt x="7474" y="27291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879"/>
            <p:cNvSpPr/>
            <p:nvPr/>
          </p:nvSpPr>
          <p:spPr>
            <a:xfrm>
              <a:off x="5440914" y="2560319"/>
              <a:ext cx="196646" cy="246729"/>
            </a:xfrm>
            <a:custGeom>
              <a:avLst/>
              <a:gdLst/>
              <a:ahLst/>
              <a:cxnLst/>
              <a:rect l="0" t="0" r="0" b="0"/>
              <a:pathLst>
                <a:path w="196646" h="246729">
                  <a:moveTo>
                    <a:pt x="114066" y="0"/>
                  </a:moveTo>
                  <a:lnTo>
                    <a:pt x="105975" y="0"/>
                  </a:lnTo>
                  <a:lnTo>
                    <a:pt x="99746" y="2258"/>
                  </a:lnTo>
                  <a:lnTo>
                    <a:pt x="96899" y="4046"/>
                  </a:lnTo>
                  <a:lnTo>
                    <a:pt x="65544" y="14341"/>
                  </a:lnTo>
                  <a:lnTo>
                    <a:pt x="55529" y="22179"/>
                  </a:lnTo>
                  <a:lnTo>
                    <a:pt x="36262" y="54254"/>
                  </a:lnTo>
                  <a:lnTo>
                    <a:pt x="24408" y="78729"/>
                  </a:lnTo>
                  <a:lnTo>
                    <a:pt x="8773" y="113295"/>
                  </a:lnTo>
                  <a:lnTo>
                    <a:pt x="2434" y="140908"/>
                  </a:lnTo>
                  <a:lnTo>
                    <a:pt x="293" y="174496"/>
                  </a:lnTo>
                  <a:lnTo>
                    <a:pt x="0" y="190161"/>
                  </a:lnTo>
                  <a:lnTo>
                    <a:pt x="4385" y="203332"/>
                  </a:lnTo>
                  <a:lnTo>
                    <a:pt x="20998" y="225584"/>
                  </a:lnTo>
                  <a:lnTo>
                    <a:pt x="35596" y="237114"/>
                  </a:lnTo>
                  <a:lnTo>
                    <a:pt x="54691" y="245893"/>
                  </a:lnTo>
                  <a:lnTo>
                    <a:pt x="69050" y="246728"/>
                  </a:lnTo>
                  <a:lnTo>
                    <a:pt x="98965" y="240366"/>
                  </a:lnTo>
                  <a:lnTo>
                    <a:pt x="121727" y="229358"/>
                  </a:lnTo>
                  <a:lnTo>
                    <a:pt x="151327" y="204385"/>
                  </a:lnTo>
                  <a:lnTo>
                    <a:pt x="179660" y="167462"/>
                  </a:lnTo>
                  <a:lnTo>
                    <a:pt x="191168" y="144728"/>
                  </a:lnTo>
                  <a:lnTo>
                    <a:pt x="196559" y="114290"/>
                  </a:lnTo>
                  <a:lnTo>
                    <a:pt x="196645" y="91437"/>
                  </a:lnTo>
                  <a:lnTo>
                    <a:pt x="187228" y="57385"/>
                  </a:lnTo>
                  <a:lnTo>
                    <a:pt x="175913" y="41086"/>
                  </a:lnTo>
                  <a:lnTo>
                    <a:pt x="150836" y="21255"/>
                  </a:lnTo>
                  <a:lnTo>
                    <a:pt x="128911" y="12037"/>
                  </a:lnTo>
                  <a:lnTo>
                    <a:pt x="91328" y="8008"/>
                  </a:lnTo>
                  <a:lnTo>
                    <a:pt x="83586" y="76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880"/>
            <p:cNvSpPr/>
            <p:nvPr/>
          </p:nvSpPr>
          <p:spPr>
            <a:xfrm>
              <a:off x="5242981" y="2560801"/>
              <a:ext cx="144359" cy="257010"/>
            </a:xfrm>
            <a:custGeom>
              <a:avLst/>
              <a:gdLst/>
              <a:ahLst/>
              <a:cxnLst/>
              <a:rect l="0" t="0" r="0" b="0"/>
              <a:pathLst>
                <a:path w="144359" h="257010">
                  <a:moveTo>
                    <a:pt x="7199" y="68099"/>
                  </a:moveTo>
                  <a:lnTo>
                    <a:pt x="7199" y="64053"/>
                  </a:lnTo>
                  <a:lnTo>
                    <a:pt x="9456" y="59809"/>
                  </a:lnTo>
                  <a:lnTo>
                    <a:pt x="12436" y="55101"/>
                  </a:lnTo>
                  <a:lnTo>
                    <a:pt x="13759" y="50186"/>
                  </a:lnTo>
                  <a:lnTo>
                    <a:pt x="35514" y="20380"/>
                  </a:lnTo>
                  <a:lnTo>
                    <a:pt x="58383" y="5004"/>
                  </a:lnTo>
                  <a:lnTo>
                    <a:pt x="73352" y="1144"/>
                  </a:lnTo>
                  <a:lnTo>
                    <a:pt x="84467" y="0"/>
                  </a:lnTo>
                  <a:lnTo>
                    <a:pt x="97168" y="3707"/>
                  </a:lnTo>
                  <a:lnTo>
                    <a:pt x="107610" y="10167"/>
                  </a:lnTo>
                  <a:lnTo>
                    <a:pt x="116067" y="25534"/>
                  </a:lnTo>
                  <a:lnTo>
                    <a:pt x="120783" y="60894"/>
                  </a:lnTo>
                  <a:lnTo>
                    <a:pt x="119029" y="87977"/>
                  </a:lnTo>
                  <a:lnTo>
                    <a:pt x="110889" y="120555"/>
                  </a:lnTo>
                  <a:lnTo>
                    <a:pt x="97752" y="153915"/>
                  </a:lnTo>
                  <a:lnTo>
                    <a:pt x="83136" y="186094"/>
                  </a:lnTo>
                  <a:lnTo>
                    <a:pt x="63026" y="219723"/>
                  </a:lnTo>
                  <a:lnTo>
                    <a:pt x="47823" y="235039"/>
                  </a:lnTo>
                  <a:lnTo>
                    <a:pt x="16769" y="257009"/>
                  </a:lnTo>
                  <a:lnTo>
                    <a:pt x="15273" y="256692"/>
                  </a:lnTo>
                  <a:lnTo>
                    <a:pt x="6786" y="250100"/>
                  </a:lnTo>
                  <a:lnTo>
                    <a:pt x="4383" y="247853"/>
                  </a:lnTo>
                  <a:lnTo>
                    <a:pt x="1714" y="240840"/>
                  </a:lnTo>
                  <a:lnTo>
                    <a:pt x="0" y="226586"/>
                  </a:lnTo>
                  <a:lnTo>
                    <a:pt x="2024" y="220947"/>
                  </a:lnTo>
                  <a:lnTo>
                    <a:pt x="12601" y="203467"/>
                  </a:lnTo>
                  <a:lnTo>
                    <a:pt x="17501" y="200229"/>
                  </a:lnTo>
                  <a:lnTo>
                    <a:pt x="25021" y="198406"/>
                  </a:lnTo>
                  <a:lnTo>
                    <a:pt x="32611" y="197866"/>
                  </a:lnTo>
                  <a:lnTo>
                    <a:pt x="37685" y="199997"/>
                  </a:lnTo>
                  <a:lnTo>
                    <a:pt x="73685" y="223079"/>
                  </a:lnTo>
                  <a:lnTo>
                    <a:pt x="101242" y="238282"/>
                  </a:lnTo>
                  <a:lnTo>
                    <a:pt x="137440" y="248298"/>
                  </a:lnTo>
                  <a:lnTo>
                    <a:pt x="144358" y="2509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881"/>
            <p:cNvSpPr/>
            <p:nvPr/>
          </p:nvSpPr>
          <p:spPr>
            <a:xfrm>
              <a:off x="5143500" y="2583180"/>
              <a:ext cx="22861" cy="281940"/>
            </a:xfrm>
            <a:custGeom>
              <a:avLst/>
              <a:gdLst/>
              <a:ahLst/>
              <a:cxnLst/>
              <a:rect l="0" t="0" r="0" b="0"/>
              <a:pathLst>
                <a:path w="22861" h="281940">
                  <a:moveTo>
                    <a:pt x="22860" y="0"/>
                  </a:moveTo>
                  <a:lnTo>
                    <a:pt x="18815" y="4045"/>
                  </a:lnTo>
                  <a:lnTo>
                    <a:pt x="16828" y="10546"/>
                  </a:lnTo>
                  <a:lnTo>
                    <a:pt x="14602" y="40335"/>
                  </a:lnTo>
                  <a:lnTo>
                    <a:pt x="9249" y="77143"/>
                  </a:lnTo>
                  <a:lnTo>
                    <a:pt x="8102" y="109217"/>
                  </a:lnTo>
                  <a:lnTo>
                    <a:pt x="5505" y="143273"/>
                  </a:lnTo>
                  <a:lnTo>
                    <a:pt x="1631" y="177071"/>
                  </a:lnTo>
                  <a:lnTo>
                    <a:pt x="482" y="211638"/>
                  </a:lnTo>
                  <a:lnTo>
                    <a:pt x="95" y="245569"/>
                  </a:lnTo>
                  <a:lnTo>
                    <a:pt x="0" y="2819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882"/>
            <p:cNvSpPr/>
            <p:nvPr/>
          </p:nvSpPr>
          <p:spPr>
            <a:xfrm>
              <a:off x="4922519" y="2804159"/>
              <a:ext cx="30482" cy="236222"/>
            </a:xfrm>
            <a:custGeom>
              <a:avLst/>
              <a:gdLst/>
              <a:ahLst/>
              <a:cxnLst/>
              <a:rect l="0" t="0" r="0" b="0"/>
              <a:pathLst>
                <a:path w="30482" h="236222">
                  <a:moveTo>
                    <a:pt x="0" y="0"/>
                  </a:moveTo>
                  <a:lnTo>
                    <a:pt x="4046" y="4046"/>
                  </a:lnTo>
                  <a:lnTo>
                    <a:pt x="6032" y="10547"/>
                  </a:lnTo>
                  <a:lnTo>
                    <a:pt x="9408" y="23728"/>
                  </a:lnTo>
                  <a:lnTo>
                    <a:pt x="19709" y="54458"/>
                  </a:lnTo>
                  <a:lnTo>
                    <a:pt x="22238" y="86299"/>
                  </a:lnTo>
                  <a:lnTo>
                    <a:pt x="26782" y="120905"/>
                  </a:lnTo>
                  <a:lnTo>
                    <a:pt x="29750" y="157437"/>
                  </a:lnTo>
                  <a:lnTo>
                    <a:pt x="30384" y="193735"/>
                  </a:lnTo>
                  <a:lnTo>
                    <a:pt x="30478" y="230647"/>
                  </a:lnTo>
                  <a:lnTo>
                    <a:pt x="30481" y="2362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883"/>
            <p:cNvSpPr/>
            <p:nvPr/>
          </p:nvSpPr>
          <p:spPr>
            <a:xfrm>
              <a:off x="4664993" y="2773680"/>
              <a:ext cx="232812" cy="380928"/>
            </a:xfrm>
            <a:custGeom>
              <a:avLst/>
              <a:gdLst/>
              <a:ahLst/>
              <a:cxnLst/>
              <a:rect l="0" t="0" r="0" b="0"/>
              <a:pathLst>
                <a:path w="232812" h="380928">
                  <a:moveTo>
                    <a:pt x="166087" y="0"/>
                  </a:moveTo>
                  <a:lnTo>
                    <a:pt x="132681" y="0"/>
                  </a:lnTo>
                  <a:lnTo>
                    <a:pt x="95226" y="2257"/>
                  </a:lnTo>
                  <a:lnTo>
                    <a:pt x="82100" y="6930"/>
                  </a:lnTo>
                  <a:lnTo>
                    <a:pt x="44218" y="33405"/>
                  </a:lnTo>
                  <a:lnTo>
                    <a:pt x="24076" y="53416"/>
                  </a:lnTo>
                  <a:lnTo>
                    <a:pt x="3689" y="88904"/>
                  </a:lnTo>
                  <a:lnTo>
                    <a:pt x="0" y="104141"/>
                  </a:lnTo>
                  <a:lnTo>
                    <a:pt x="1395" y="114300"/>
                  </a:lnTo>
                  <a:lnTo>
                    <a:pt x="6940" y="127282"/>
                  </a:lnTo>
                  <a:lnTo>
                    <a:pt x="11535" y="132769"/>
                  </a:lnTo>
                  <a:lnTo>
                    <a:pt x="16399" y="135208"/>
                  </a:lnTo>
                  <a:lnTo>
                    <a:pt x="46133" y="136988"/>
                  </a:lnTo>
                  <a:lnTo>
                    <a:pt x="83498" y="126538"/>
                  </a:lnTo>
                  <a:lnTo>
                    <a:pt x="117489" y="111719"/>
                  </a:lnTo>
                  <a:lnTo>
                    <a:pt x="125578" y="104404"/>
                  </a:lnTo>
                  <a:lnTo>
                    <a:pt x="153345" y="67191"/>
                  </a:lnTo>
                  <a:lnTo>
                    <a:pt x="156190" y="61471"/>
                  </a:lnTo>
                  <a:lnTo>
                    <a:pt x="156949" y="58761"/>
                  </a:lnTo>
                  <a:lnTo>
                    <a:pt x="156608" y="56107"/>
                  </a:lnTo>
                  <a:lnTo>
                    <a:pt x="151121" y="46175"/>
                  </a:lnTo>
                  <a:lnTo>
                    <a:pt x="146883" y="45854"/>
                  </a:lnTo>
                  <a:lnTo>
                    <a:pt x="145664" y="46656"/>
                  </a:lnTo>
                  <a:lnTo>
                    <a:pt x="144852" y="48037"/>
                  </a:lnTo>
                  <a:lnTo>
                    <a:pt x="143708" y="54026"/>
                  </a:lnTo>
                  <a:lnTo>
                    <a:pt x="143547" y="56337"/>
                  </a:lnTo>
                  <a:lnTo>
                    <a:pt x="145627" y="61163"/>
                  </a:lnTo>
                  <a:lnTo>
                    <a:pt x="147367" y="63635"/>
                  </a:lnTo>
                  <a:lnTo>
                    <a:pt x="157573" y="94285"/>
                  </a:lnTo>
                  <a:lnTo>
                    <a:pt x="178151" y="129723"/>
                  </a:lnTo>
                  <a:lnTo>
                    <a:pt x="195448" y="161214"/>
                  </a:lnTo>
                  <a:lnTo>
                    <a:pt x="211325" y="198277"/>
                  </a:lnTo>
                  <a:lnTo>
                    <a:pt x="224443" y="236240"/>
                  </a:lnTo>
                  <a:lnTo>
                    <a:pt x="232396" y="266704"/>
                  </a:lnTo>
                  <a:lnTo>
                    <a:pt x="232811" y="281942"/>
                  </a:lnTo>
                  <a:lnTo>
                    <a:pt x="223928" y="320040"/>
                  </a:lnTo>
                  <a:lnTo>
                    <a:pt x="216715" y="338855"/>
                  </a:lnTo>
                  <a:lnTo>
                    <a:pt x="207215" y="347593"/>
                  </a:lnTo>
                  <a:lnTo>
                    <a:pt x="171715" y="371534"/>
                  </a:lnTo>
                  <a:lnTo>
                    <a:pt x="157581" y="376793"/>
                  </a:lnTo>
                  <a:lnTo>
                    <a:pt x="120250" y="380446"/>
                  </a:lnTo>
                  <a:lnTo>
                    <a:pt x="84509" y="380927"/>
                  </a:lnTo>
                  <a:lnTo>
                    <a:pt x="73103" y="380120"/>
                  </a:lnTo>
                  <a:lnTo>
                    <a:pt x="58008" y="374906"/>
                  </a:lnTo>
                  <a:lnTo>
                    <a:pt x="36547" y="3581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p:cNvPicPr>
            <a:picLocks noChangeAspect="1" noChangeArrowheads="1"/>
          </p:cNvPicPr>
          <p:nvPr/>
        </p:nvPicPr>
        <p:blipFill>
          <a:blip r:embed="rId2" cstate="print"/>
          <a:srcRect/>
          <a:stretch>
            <a:fillRect/>
          </a:stretch>
        </p:blipFill>
        <p:spPr bwMode="auto">
          <a:xfrm>
            <a:off x="838200" y="1676400"/>
            <a:ext cx="7696200" cy="3482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p:cNvPicPr>
            <a:picLocks noChangeAspect="1" noChangeArrowheads="1"/>
          </p:cNvPicPr>
          <p:nvPr/>
        </p:nvPicPr>
        <p:blipFill>
          <a:blip r:embed="rId2" cstate="print"/>
          <a:srcRect/>
          <a:stretch>
            <a:fillRect/>
          </a:stretch>
        </p:blipFill>
        <p:spPr bwMode="auto">
          <a:xfrm>
            <a:off x="609600" y="1295400"/>
            <a:ext cx="8001000" cy="400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p:cNvPicPr>
            <a:picLocks noChangeAspect="1" noChangeArrowheads="1"/>
          </p:cNvPicPr>
          <p:nvPr/>
        </p:nvPicPr>
        <p:blipFill>
          <a:blip r:embed="rId2" cstate="print"/>
          <a:srcRect/>
          <a:stretch>
            <a:fillRect/>
          </a:stretch>
        </p:blipFill>
        <p:spPr bwMode="auto">
          <a:xfrm>
            <a:off x="0" y="457200"/>
            <a:ext cx="9144000" cy="2692400"/>
          </a:xfrm>
          <a:prstGeom prst="rect">
            <a:avLst/>
          </a:prstGeom>
          <a:noFill/>
          <a:ln w="9525">
            <a:noFill/>
            <a:miter lim="800000"/>
            <a:headEnd/>
            <a:tailEnd/>
          </a:ln>
        </p:spPr>
      </p:pic>
      <p:pic>
        <p:nvPicPr>
          <p:cNvPr id="41986" name="Picture 5"/>
          <p:cNvPicPr>
            <a:picLocks noChangeAspect="1" noChangeArrowheads="1"/>
          </p:cNvPicPr>
          <p:nvPr/>
        </p:nvPicPr>
        <p:blipFill>
          <a:blip r:embed="rId3" cstate="print"/>
          <a:srcRect/>
          <a:stretch>
            <a:fillRect/>
          </a:stretch>
        </p:blipFill>
        <p:spPr bwMode="auto">
          <a:xfrm>
            <a:off x="5943600" y="3200400"/>
            <a:ext cx="2744788" cy="3219450"/>
          </a:xfrm>
          <a:prstGeom prst="rect">
            <a:avLst/>
          </a:prstGeom>
          <a:noFill/>
          <a:ln w="9525">
            <a:noFill/>
            <a:miter lim="800000"/>
            <a:headEnd/>
            <a:tailEnd/>
          </a:ln>
        </p:spPr>
      </p:pic>
      <p:grpSp>
        <p:nvGrpSpPr>
          <p:cNvPr id="14" name="SMARTInkShape-Group77"/>
          <p:cNvGrpSpPr/>
          <p:nvPr/>
        </p:nvGrpSpPr>
        <p:grpSpPr>
          <a:xfrm>
            <a:off x="6484619" y="2195148"/>
            <a:ext cx="2215421" cy="692562"/>
            <a:chOff x="6484619" y="2195148"/>
            <a:chExt cx="2215421" cy="692562"/>
          </a:xfrm>
        </p:grpSpPr>
        <p:sp>
          <p:nvSpPr>
            <p:cNvPr id="4" name="SMARTInkShape-884"/>
            <p:cNvSpPr/>
            <p:nvPr/>
          </p:nvSpPr>
          <p:spPr>
            <a:xfrm>
              <a:off x="6530339" y="2308859"/>
              <a:ext cx="60962" cy="335282"/>
            </a:xfrm>
            <a:custGeom>
              <a:avLst/>
              <a:gdLst/>
              <a:ahLst/>
              <a:cxnLst/>
              <a:rect l="0" t="0" r="0" b="0"/>
              <a:pathLst>
                <a:path w="60962" h="335282">
                  <a:moveTo>
                    <a:pt x="60961" y="0"/>
                  </a:moveTo>
                  <a:lnTo>
                    <a:pt x="60961" y="4046"/>
                  </a:lnTo>
                  <a:lnTo>
                    <a:pt x="60114" y="5237"/>
                  </a:lnTo>
                  <a:lnTo>
                    <a:pt x="58702" y="6032"/>
                  </a:lnTo>
                  <a:lnTo>
                    <a:pt x="56916" y="6561"/>
                  </a:lnTo>
                  <a:lnTo>
                    <a:pt x="55724" y="8608"/>
                  </a:lnTo>
                  <a:lnTo>
                    <a:pt x="53654" y="28739"/>
                  </a:lnTo>
                  <a:lnTo>
                    <a:pt x="53403" y="60585"/>
                  </a:lnTo>
                  <a:lnTo>
                    <a:pt x="52512" y="91235"/>
                  </a:lnTo>
                  <a:lnTo>
                    <a:pt x="49304" y="117596"/>
                  </a:lnTo>
                  <a:lnTo>
                    <a:pt x="45055" y="146245"/>
                  </a:lnTo>
                  <a:lnTo>
                    <a:pt x="40345" y="175912"/>
                  </a:lnTo>
                  <a:lnTo>
                    <a:pt x="35429" y="206030"/>
                  </a:lnTo>
                  <a:lnTo>
                    <a:pt x="28165" y="234091"/>
                  </a:lnTo>
                  <a:lnTo>
                    <a:pt x="16812" y="271432"/>
                  </a:lnTo>
                  <a:lnTo>
                    <a:pt x="9437" y="306299"/>
                  </a:lnTo>
                  <a:lnTo>
                    <a:pt x="0" y="3352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885"/>
            <p:cNvSpPr/>
            <p:nvPr/>
          </p:nvSpPr>
          <p:spPr>
            <a:xfrm>
              <a:off x="6484619" y="2195148"/>
              <a:ext cx="264607" cy="288972"/>
            </a:xfrm>
            <a:custGeom>
              <a:avLst/>
              <a:gdLst/>
              <a:ahLst/>
              <a:cxnLst/>
              <a:rect l="0" t="0" r="0" b="0"/>
              <a:pathLst>
                <a:path w="264607" h="288972">
                  <a:moveTo>
                    <a:pt x="0" y="151811"/>
                  </a:moveTo>
                  <a:lnTo>
                    <a:pt x="0" y="141206"/>
                  </a:lnTo>
                  <a:lnTo>
                    <a:pt x="12998" y="105611"/>
                  </a:lnTo>
                  <a:lnTo>
                    <a:pt x="22102" y="88075"/>
                  </a:lnTo>
                  <a:lnTo>
                    <a:pt x="58290" y="52386"/>
                  </a:lnTo>
                  <a:lnTo>
                    <a:pt x="87074" y="33828"/>
                  </a:lnTo>
                  <a:lnTo>
                    <a:pt x="117052" y="17606"/>
                  </a:lnTo>
                  <a:lnTo>
                    <a:pt x="147383" y="6119"/>
                  </a:lnTo>
                  <a:lnTo>
                    <a:pt x="177819" y="1399"/>
                  </a:lnTo>
                  <a:lnTo>
                    <a:pt x="204240" y="0"/>
                  </a:lnTo>
                  <a:lnTo>
                    <a:pt x="220314" y="4189"/>
                  </a:lnTo>
                  <a:lnTo>
                    <a:pt x="241385" y="16067"/>
                  </a:lnTo>
                  <a:lnTo>
                    <a:pt x="252063" y="26287"/>
                  </a:lnTo>
                  <a:lnTo>
                    <a:pt x="259631" y="39296"/>
                  </a:lnTo>
                  <a:lnTo>
                    <a:pt x="264606" y="60900"/>
                  </a:lnTo>
                  <a:lnTo>
                    <a:pt x="262035" y="87433"/>
                  </a:lnTo>
                  <a:lnTo>
                    <a:pt x="251865" y="116744"/>
                  </a:lnTo>
                  <a:lnTo>
                    <a:pt x="234083" y="146878"/>
                  </a:lnTo>
                  <a:lnTo>
                    <a:pt x="204471" y="181317"/>
                  </a:lnTo>
                  <a:lnTo>
                    <a:pt x="166888" y="212579"/>
                  </a:lnTo>
                  <a:lnTo>
                    <a:pt x="130897" y="239168"/>
                  </a:lnTo>
                  <a:lnTo>
                    <a:pt x="99329" y="259880"/>
                  </a:lnTo>
                  <a:lnTo>
                    <a:pt x="65041" y="279831"/>
                  </a:lnTo>
                  <a:lnTo>
                    <a:pt x="53341" y="28897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886"/>
            <p:cNvSpPr/>
            <p:nvPr/>
          </p:nvSpPr>
          <p:spPr>
            <a:xfrm>
              <a:off x="6728462" y="2430779"/>
              <a:ext cx="91439" cy="209782"/>
            </a:xfrm>
            <a:custGeom>
              <a:avLst/>
              <a:gdLst/>
              <a:ahLst/>
              <a:cxnLst/>
              <a:rect l="0" t="0" r="0" b="0"/>
              <a:pathLst>
                <a:path w="91439" h="209782">
                  <a:moveTo>
                    <a:pt x="7618" y="38101"/>
                  </a:moveTo>
                  <a:lnTo>
                    <a:pt x="6771" y="50267"/>
                  </a:lnTo>
                  <a:lnTo>
                    <a:pt x="1586" y="71235"/>
                  </a:lnTo>
                  <a:lnTo>
                    <a:pt x="311" y="103630"/>
                  </a:lnTo>
                  <a:lnTo>
                    <a:pt x="5296" y="136558"/>
                  </a:lnTo>
                  <a:lnTo>
                    <a:pt x="7158" y="167522"/>
                  </a:lnTo>
                  <a:lnTo>
                    <a:pt x="7527" y="190007"/>
                  </a:lnTo>
                  <a:lnTo>
                    <a:pt x="5320" y="196772"/>
                  </a:lnTo>
                  <a:lnTo>
                    <a:pt x="1049" y="203969"/>
                  </a:lnTo>
                  <a:lnTo>
                    <a:pt x="205" y="209781"/>
                  </a:lnTo>
                  <a:lnTo>
                    <a:pt x="0" y="173239"/>
                  </a:lnTo>
                  <a:lnTo>
                    <a:pt x="6081" y="138298"/>
                  </a:lnTo>
                  <a:lnTo>
                    <a:pt x="12994" y="108805"/>
                  </a:lnTo>
                  <a:lnTo>
                    <a:pt x="22916" y="70756"/>
                  </a:lnTo>
                  <a:lnTo>
                    <a:pt x="33029" y="42575"/>
                  </a:lnTo>
                  <a:lnTo>
                    <a:pt x="40360" y="33598"/>
                  </a:lnTo>
                  <a:lnTo>
                    <a:pt x="73790" y="6322"/>
                  </a:lnTo>
                  <a:lnTo>
                    <a:pt x="91438"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887"/>
            <p:cNvSpPr/>
            <p:nvPr/>
          </p:nvSpPr>
          <p:spPr>
            <a:xfrm>
              <a:off x="6882093" y="2415540"/>
              <a:ext cx="169767" cy="197623"/>
            </a:xfrm>
            <a:custGeom>
              <a:avLst/>
              <a:gdLst/>
              <a:ahLst/>
              <a:cxnLst/>
              <a:rect l="0" t="0" r="0" b="0"/>
              <a:pathLst>
                <a:path w="169767" h="197623">
                  <a:moveTo>
                    <a:pt x="105446" y="0"/>
                  </a:moveTo>
                  <a:lnTo>
                    <a:pt x="101401" y="4045"/>
                  </a:lnTo>
                  <a:lnTo>
                    <a:pt x="97158" y="6031"/>
                  </a:lnTo>
                  <a:lnTo>
                    <a:pt x="83489" y="11351"/>
                  </a:lnTo>
                  <a:lnTo>
                    <a:pt x="47942" y="36110"/>
                  </a:lnTo>
                  <a:lnTo>
                    <a:pt x="21747" y="69321"/>
                  </a:lnTo>
                  <a:lnTo>
                    <a:pt x="8680" y="93917"/>
                  </a:lnTo>
                  <a:lnTo>
                    <a:pt x="725" y="128524"/>
                  </a:lnTo>
                  <a:lnTo>
                    <a:pt x="0" y="158972"/>
                  </a:lnTo>
                  <a:lnTo>
                    <a:pt x="2984" y="171125"/>
                  </a:lnTo>
                  <a:lnTo>
                    <a:pt x="9390" y="179913"/>
                  </a:lnTo>
                  <a:lnTo>
                    <a:pt x="18728" y="186641"/>
                  </a:lnTo>
                  <a:lnTo>
                    <a:pt x="38265" y="194342"/>
                  </a:lnTo>
                  <a:lnTo>
                    <a:pt x="75150" y="197622"/>
                  </a:lnTo>
                  <a:lnTo>
                    <a:pt x="97881" y="193927"/>
                  </a:lnTo>
                  <a:lnTo>
                    <a:pt x="127471" y="179010"/>
                  </a:lnTo>
                  <a:lnTo>
                    <a:pt x="150499" y="157499"/>
                  </a:lnTo>
                  <a:lnTo>
                    <a:pt x="159336" y="144506"/>
                  </a:lnTo>
                  <a:lnTo>
                    <a:pt x="169521" y="113093"/>
                  </a:lnTo>
                  <a:lnTo>
                    <a:pt x="169766" y="100781"/>
                  </a:lnTo>
                  <a:lnTo>
                    <a:pt x="162558" y="63600"/>
                  </a:lnTo>
                  <a:lnTo>
                    <a:pt x="155859" y="52334"/>
                  </a:lnTo>
                  <a:lnTo>
                    <a:pt x="152601" y="50130"/>
                  </a:lnTo>
                  <a:lnTo>
                    <a:pt x="135926" y="457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888"/>
            <p:cNvSpPr/>
            <p:nvPr/>
          </p:nvSpPr>
          <p:spPr>
            <a:xfrm>
              <a:off x="7193280" y="2461259"/>
              <a:ext cx="22799" cy="327661"/>
            </a:xfrm>
            <a:custGeom>
              <a:avLst/>
              <a:gdLst/>
              <a:ahLst/>
              <a:cxnLst/>
              <a:rect l="0" t="0" r="0" b="0"/>
              <a:pathLst>
                <a:path w="22799" h="327661">
                  <a:moveTo>
                    <a:pt x="15239" y="0"/>
                  </a:moveTo>
                  <a:lnTo>
                    <a:pt x="15239" y="4046"/>
                  </a:lnTo>
                  <a:lnTo>
                    <a:pt x="21801" y="28518"/>
                  </a:lnTo>
                  <a:lnTo>
                    <a:pt x="22650" y="60542"/>
                  </a:lnTo>
                  <a:lnTo>
                    <a:pt x="22798" y="90376"/>
                  </a:lnTo>
                  <a:lnTo>
                    <a:pt x="21994" y="125650"/>
                  </a:lnTo>
                  <a:lnTo>
                    <a:pt x="17617" y="162913"/>
                  </a:lnTo>
                  <a:lnTo>
                    <a:pt x="15097" y="199918"/>
                  </a:lnTo>
                  <a:lnTo>
                    <a:pt x="10212" y="232708"/>
                  </a:lnTo>
                  <a:lnTo>
                    <a:pt x="8388" y="263872"/>
                  </a:lnTo>
                  <a:lnTo>
                    <a:pt x="5514" y="300228"/>
                  </a:lnTo>
                  <a:lnTo>
                    <a:pt x="0" y="3276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889"/>
            <p:cNvSpPr/>
            <p:nvPr/>
          </p:nvSpPr>
          <p:spPr>
            <a:xfrm>
              <a:off x="7148002" y="2363867"/>
              <a:ext cx="235066" cy="240401"/>
            </a:xfrm>
            <a:custGeom>
              <a:avLst/>
              <a:gdLst/>
              <a:ahLst/>
              <a:cxnLst/>
              <a:rect l="0" t="0" r="0" b="0"/>
              <a:pathLst>
                <a:path w="235066" h="240401">
                  <a:moveTo>
                    <a:pt x="30037" y="150733"/>
                  </a:moveTo>
                  <a:lnTo>
                    <a:pt x="25992" y="150733"/>
                  </a:lnTo>
                  <a:lnTo>
                    <a:pt x="21749" y="146217"/>
                  </a:lnTo>
                  <a:lnTo>
                    <a:pt x="4598" y="114908"/>
                  </a:lnTo>
                  <a:lnTo>
                    <a:pt x="1051" y="99854"/>
                  </a:lnTo>
                  <a:lnTo>
                    <a:pt x="0" y="80624"/>
                  </a:lnTo>
                  <a:lnTo>
                    <a:pt x="4269" y="68491"/>
                  </a:lnTo>
                  <a:lnTo>
                    <a:pt x="26425" y="36483"/>
                  </a:lnTo>
                  <a:lnTo>
                    <a:pt x="46465" y="20267"/>
                  </a:lnTo>
                  <a:lnTo>
                    <a:pt x="78249" y="6773"/>
                  </a:lnTo>
                  <a:lnTo>
                    <a:pt x="112844" y="0"/>
                  </a:lnTo>
                  <a:lnTo>
                    <a:pt x="149374" y="4745"/>
                  </a:lnTo>
                  <a:lnTo>
                    <a:pt x="181928" y="13836"/>
                  </a:lnTo>
                  <a:lnTo>
                    <a:pt x="197451" y="20463"/>
                  </a:lnTo>
                  <a:lnTo>
                    <a:pt x="212816" y="31875"/>
                  </a:lnTo>
                  <a:lnTo>
                    <a:pt x="227657" y="52580"/>
                  </a:lnTo>
                  <a:lnTo>
                    <a:pt x="233372" y="78847"/>
                  </a:lnTo>
                  <a:lnTo>
                    <a:pt x="235065" y="108078"/>
                  </a:lnTo>
                  <a:lnTo>
                    <a:pt x="227476" y="138188"/>
                  </a:lnTo>
                  <a:lnTo>
                    <a:pt x="208894" y="172620"/>
                  </a:lnTo>
                  <a:lnTo>
                    <a:pt x="181643" y="203880"/>
                  </a:lnTo>
                  <a:lnTo>
                    <a:pt x="166845" y="217534"/>
                  </a:lnTo>
                  <a:lnTo>
                    <a:pt x="129051" y="236189"/>
                  </a:lnTo>
                  <a:lnTo>
                    <a:pt x="110269" y="240400"/>
                  </a:lnTo>
                  <a:lnTo>
                    <a:pt x="99281" y="239127"/>
                  </a:lnTo>
                  <a:lnTo>
                    <a:pt x="86519" y="235456"/>
                  </a:lnTo>
                  <a:lnTo>
                    <a:pt x="75758" y="22693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890"/>
            <p:cNvSpPr/>
            <p:nvPr/>
          </p:nvSpPr>
          <p:spPr>
            <a:xfrm>
              <a:off x="7536180" y="2240279"/>
              <a:ext cx="198121" cy="396241"/>
            </a:xfrm>
            <a:custGeom>
              <a:avLst/>
              <a:gdLst/>
              <a:ahLst/>
              <a:cxnLst/>
              <a:rect l="0" t="0" r="0" b="0"/>
              <a:pathLst>
                <a:path w="198121" h="396241">
                  <a:moveTo>
                    <a:pt x="0" y="0"/>
                  </a:moveTo>
                  <a:lnTo>
                    <a:pt x="846" y="27339"/>
                  </a:lnTo>
                  <a:lnTo>
                    <a:pt x="6031" y="58741"/>
                  </a:lnTo>
                  <a:lnTo>
                    <a:pt x="7149" y="90783"/>
                  </a:lnTo>
                  <a:lnTo>
                    <a:pt x="9738" y="126241"/>
                  </a:lnTo>
                  <a:lnTo>
                    <a:pt x="12794" y="154321"/>
                  </a:lnTo>
                  <a:lnTo>
                    <a:pt x="14152" y="183734"/>
                  </a:lnTo>
                  <a:lnTo>
                    <a:pt x="14757" y="213740"/>
                  </a:lnTo>
                  <a:lnTo>
                    <a:pt x="15025" y="243163"/>
                  </a:lnTo>
                  <a:lnTo>
                    <a:pt x="15144" y="270350"/>
                  </a:lnTo>
                  <a:lnTo>
                    <a:pt x="11166" y="305412"/>
                  </a:lnTo>
                  <a:lnTo>
                    <a:pt x="8320" y="340669"/>
                  </a:lnTo>
                  <a:lnTo>
                    <a:pt x="7646" y="377804"/>
                  </a:lnTo>
                  <a:lnTo>
                    <a:pt x="7627" y="380053"/>
                  </a:lnTo>
                  <a:lnTo>
                    <a:pt x="7620" y="348412"/>
                  </a:lnTo>
                  <a:lnTo>
                    <a:pt x="8466" y="312694"/>
                  </a:lnTo>
                  <a:lnTo>
                    <a:pt x="13703" y="277976"/>
                  </a:lnTo>
                  <a:lnTo>
                    <a:pt x="20617" y="242572"/>
                  </a:lnTo>
                  <a:lnTo>
                    <a:pt x="30538" y="209253"/>
                  </a:lnTo>
                  <a:lnTo>
                    <a:pt x="38117" y="193799"/>
                  </a:lnTo>
                  <a:lnTo>
                    <a:pt x="43187" y="187733"/>
                  </a:lnTo>
                  <a:lnTo>
                    <a:pt x="48263" y="185037"/>
                  </a:lnTo>
                  <a:lnTo>
                    <a:pt x="59926" y="183519"/>
                  </a:lnTo>
                  <a:lnTo>
                    <a:pt x="63656" y="185000"/>
                  </a:lnTo>
                  <a:lnTo>
                    <a:pt x="70061" y="191160"/>
                  </a:lnTo>
                  <a:lnTo>
                    <a:pt x="90311" y="226812"/>
                  </a:lnTo>
                  <a:lnTo>
                    <a:pt x="103415" y="263964"/>
                  </a:lnTo>
                  <a:lnTo>
                    <a:pt x="116414" y="298898"/>
                  </a:lnTo>
                  <a:lnTo>
                    <a:pt x="127908" y="328170"/>
                  </a:lnTo>
                  <a:lnTo>
                    <a:pt x="134741" y="346513"/>
                  </a:lnTo>
                  <a:lnTo>
                    <a:pt x="143422" y="360311"/>
                  </a:lnTo>
                  <a:lnTo>
                    <a:pt x="155183" y="369829"/>
                  </a:lnTo>
                  <a:lnTo>
                    <a:pt x="191591" y="392082"/>
                  </a:lnTo>
                  <a:lnTo>
                    <a:pt x="198120" y="3962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891"/>
            <p:cNvSpPr/>
            <p:nvPr/>
          </p:nvSpPr>
          <p:spPr>
            <a:xfrm>
              <a:off x="7819352" y="2446506"/>
              <a:ext cx="644111" cy="441204"/>
            </a:xfrm>
            <a:custGeom>
              <a:avLst/>
              <a:gdLst/>
              <a:ahLst/>
              <a:cxnLst/>
              <a:rect l="0" t="0" r="0" b="0"/>
              <a:pathLst>
                <a:path w="644111" h="441204">
                  <a:moveTo>
                    <a:pt x="113067" y="7134"/>
                  </a:moveTo>
                  <a:lnTo>
                    <a:pt x="88594" y="7134"/>
                  </a:lnTo>
                  <a:lnTo>
                    <a:pt x="76277" y="11179"/>
                  </a:lnTo>
                  <a:lnTo>
                    <a:pt x="46919" y="35652"/>
                  </a:lnTo>
                  <a:lnTo>
                    <a:pt x="21614" y="68839"/>
                  </a:lnTo>
                  <a:lnTo>
                    <a:pt x="8641" y="93432"/>
                  </a:lnTo>
                  <a:lnTo>
                    <a:pt x="717" y="128038"/>
                  </a:lnTo>
                  <a:lnTo>
                    <a:pt x="0" y="153249"/>
                  </a:lnTo>
                  <a:lnTo>
                    <a:pt x="2984" y="164078"/>
                  </a:lnTo>
                  <a:lnTo>
                    <a:pt x="9391" y="172278"/>
                  </a:lnTo>
                  <a:lnTo>
                    <a:pt x="13469" y="175650"/>
                  </a:lnTo>
                  <a:lnTo>
                    <a:pt x="24775" y="179396"/>
                  </a:lnTo>
                  <a:lnTo>
                    <a:pt x="48684" y="181801"/>
                  </a:lnTo>
                  <a:lnTo>
                    <a:pt x="72636" y="178173"/>
                  </a:lnTo>
                  <a:lnTo>
                    <a:pt x="86913" y="171769"/>
                  </a:lnTo>
                  <a:lnTo>
                    <a:pt x="120411" y="143741"/>
                  </a:lnTo>
                  <a:lnTo>
                    <a:pt x="152614" y="106211"/>
                  </a:lnTo>
                  <a:lnTo>
                    <a:pt x="161944" y="89171"/>
                  </a:lnTo>
                  <a:lnTo>
                    <a:pt x="167783" y="70501"/>
                  </a:lnTo>
                  <a:lnTo>
                    <a:pt x="173662" y="61061"/>
                  </a:lnTo>
                  <a:lnTo>
                    <a:pt x="169875" y="64693"/>
                  </a:lnTo>
                  <a:lnTo>
                    <a:pt x="167948" y="71098"/>
                  </a:lnTo>
                  <a:lnTo>
                    <a:pt x="166498" y="101314"/>
                  </a:lnTo>
                  <a:lnTo>
                    <a:pt x="170479" y="122245"/>
                  </a:lnTo>
                  <a:lnTo>
                    <a:pt x="190138" y="153609"/>
                  </a:lnTo>
                  <a:lnTo>
                    <a:pt x="200661" y="166214"/>
                  </a:lnTo>
                  <a:lnTo>
                    <a:pt x="228113" y="181204"/>
                  </a:lnTo>
                  <a:lnTo>
                    <a:pt x="243786" y="186098"/>
                  </a:lnTo>
                  <a:lnTo>
                    <a:pt x="281442" y="189240"/>
                  </a:lnTo>
                  <a:lnTo>
                    <a:pt x="311405" y="187527"/>
                  </a:lnTo>
                  <a:lnTo>
                    <a:pt x="339474" y="179399"/>
                  </a:lnTo>
                  <a:lnTo>
                    <a:pt x="375760" y="161482"/>
                  </a:lnTo>
                  <a:lnTo>
                    <a:pt x="409455" y="135553"/>
                  </a:lnTo>
                  <a:lnTo>
                    <a:pt x="440571" y="105972"/>
                  </a:lnTo>
                  <a:lnTo>
                    <a:pt x="454205" y="90855"/>
                  </a:lnTo>
                  <a:lnTo>
                    <a:pt x="472846" y="56886"/>
                  </a:lnTo>
                  <a:lnTo>
                    <a:pt x="481101" y="40596"/>
                  </a:lnTo>
                  <a:lnTo>
                    <a:pt x="481813" y="30190"/>
                  </a:lnTo>
                  <a:lnTo>
                    <a:pt x="479308" y="20768"/>
                  </a:lnTo>
                  <a:lnTo>
                    <a:pt x="470800" y="7820"/>
                  </a:lnTo>
                  <a:lnTo>
                    <a:pt x="468396" y="5051"/>
                  </a:lnTo>
                  <a:lnTo>
                    <a:pt x="458952" y="1975"/>
                  </a:lnTo>
                  <a:lnTo>
                    <a:pt x="436237" y="0"/>
                  </a:lnTo>
                  <a:lnTo>
                    <a:pt x="420583" y="3703"/>
                  </a:lnTo>
                  <a:lnTo>
                    <a:pt x="405219" y="14207"/>
                  </a:lnTo>
                  <a:lnTo>
                    <a:pt x="377517" y="46165"/>
                  </a:lnTo>
                  <a:lnTo>
                    <a:pt x="360756" y="68369"/>
                  </a:lnTo>
                  <a:lnTo>
                    <a:pt x="354384" y="83456"/>
                  </a:lnTo>
                  <a:lnTo>
                    <a:pt x="349959" y="117404"/>
                  </a:lnTo>
                  <a:lnTo>
                    <a:pt x="354101" y="128392"/>
                  </a:lnTo>
                  <a:lnTo>
                    <a:pt x="357577" y="133692"/>
                  </a:lnTo>
                  <a:lnTo>
                    <a:pt x="368211" y="141840"/>
                  </a:lnTo>
                  <a:lnTo>
                    <a:pt x="395735" y="153969"/>
                  </a:lnTo>
                  <a:lnTo>
                    <a:pt x="412829" y="154803"/>
                  </a:lnTo>
                  <a:lnTo>
                    <a:pt x="447352" y="152484"/>
                  </a:lnTo>
                  <a:lnTo>
                    <a:pt x="470912" y="143992"/>
                  </a:lnTo>
                  <a:lnTo>
                    <a:pt x="507011" y="121059"/>
                  </a:lnTo>
                  <a:lnTo>
                    <a:pt x="529174" y="101040"/>
                  </a:lnTo>
                  <a:lnTo>
                    <a:pt x="540688" y="81807"/>
                  </a:lnTo>
                  <a:lnTo>
                    <a:pt x="546080" y="58635"/>
                  </a:lnTo>
                  <a:lnTo>
                    <a:pt x="547355" y="27927"/>
                  </a:lnTo>
                  <a:lnTo>
                    <a:pt x="546526" y="26076"/>
                  </a:lnTo>
                  <a:lnTo>
                    <a:pt x="545126" y="24841"/>
                  </a:lnTo>
                  <a:lnTo>
                    <a:pt x="543347" y="24019"/>
                  </a:lnTo>
                  <a:lnTo>
                    <a:pt x="542160" y="24317"/>
                  </a:lnTo>
                  <a:lnTo>
                    <a:pt x="541369" y="25362"/>
                  </a:lnTo>
                  <a:lnTo>
                    <a:pt x="540257" y="30879"/>
                  </a:lnTo>
                  <a:lnTo>
                    <a:pt x="540100" y="33124"/>
                  </a:lnTo>
                  <a:lnTo>
                    <a:pt x="547566" y="69429"/>
                  </a:lnTo>
                  <a:lnTo>
                    <a:pt x="557818" y="101095"/>
                  </a:lnTo>
                  <a:lnTo>
                    <a:pt x="571094" y="129801"/>
                  </a:lnTo>
                  <a:lnTo>
                    <a:pt x="585752" y="162013"/>
                  </a:lnTo>
                  <a:lnTo>
                    <a:pt x="603078" y="198368"/>
                  </a:lnTo>
                  <a:lnTo>
                    <a:pt x="619782" y="233693"/>
                  </a:lnTo>
                  <a:lnTo>
                    <a:pt x="630094" y="267867"/>
                  </a:lnTo>
                  <a:lnTo>
                    <a:pt x="638512" y="302545"/>
                  </a:lnTo>
                  <a:lnTo>
                    <a:pt x="644110" y="334270"/>
                  </a:lnTo>
                  <a:lnTo>
                    <a:pt x="643726" y="354881"/>
                  </a:lnTo>
                  <a:lnTo>
                    <a:pt x="637911" y="375330"/>
                  </a:lnTo>
                  <a:lnTo>
                    <a:pt x="627425" y="391192"/>
                  </a:lnTo>
                  <a:lnTo>
                    <a:pt x="599996" y="415172"/>
                  </a:lnTo>
                  <a:lnTo>
                    <a:pt x="569574" y="431047"/>
                  </a:lnTo>
                  <a:lnTo>
                    <a:pt x="533749" y="438384"/>
                  </a:lnTo>
                  <a:lnTo>
                    <a:pt x="500369" y="440558"/>
                  </a:lnTo>
                  <a:lnTo>
                    <a:pt x="464984" y="441203"/>
                  </a:lnTo>
                  <a:lnTo>
                    <a:pt x="444735" y="436838"/>
                  </a:lnTo>
                  <a:lnTo>
                    <a:pt x="427268" y="428406"/>
                  </a:lnTo>
                  <a:lnTo>
                    <a:pt x="404849" y="410226"/>
                  </a:lnTo>
                  <a:lnTo>
                    <a:pt x="379767" y="38051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892"/>
            <p:cNvSpPr/>
            <p:nvPr/>
          </p:nvSpPr>
          <p:spPr>
            <a:xfrm>
              <a:off x="8458200" y="2363119"/>
              <a:ext cx="241840" cy="235301"/>
            </a:xfrm>
            <a:custGeom>
              <a:avLst/>
              <a:gdLst/>
              <a:ahLst/>
              <a:cxnLst/>
              <a:rect l="0" t="0" r="0" b="0"/>
              <a:pathLst>
                <a:path w="241840" h="235301">
                  <a:moveTo>
                    <a:pt x="0" y="128621"/>
                  </a:moveTo>
                  <a:lnTo>
                    <a:pt x="0" y="132666"/>
                  </a:lnTo>
                  <a:lnTo>
                    <a:pt x="846" y="133858"/>
                  </a:lnTo>
                  <a:lnTo>
                    <a:pt x="2258" y="134652"/>
                  </a:lnTo>
                  <a:lnTo>
                    <a:pt x="32563" y="142708"/>
                  </a:lnTo>
                  <a:lnTo>
                    <a:pt x="62217" y="142786"/>
                  </a:lnTo>
                  <a:lnTo>
                    <a:pt x="97552" y="135526"/>
                  </a:lnTo>
                  <a:lnTo>
                    <a:pt x="133287" y="125940"/>
                  </a:lnTo>
                  <a:lnTo>
                    <a:pt x="162917" y="118419"/>
                  </a:lnTo>
                  <a:lnTo>
                    <a:pt x="196340" y="102209"/>
                  </a:lnTo>
                  <a:lnTo>
                    <a:pt x="229913" y="72652"/>
                  </a:lnTo>
                  <a:lnTo>
                    <a:pt x="237086" y="62541"/>
                  </a:lnTo>
                  <a:lnTo>
                    <a:pt x="241839" y="43284"/>
                  </a:lnTo>
                  <a:lnTo>
                    <a:pt x="238435" y="31144"/>
                  </a:lnTo>
                  <a:lnTo>
                    <a:pt x="222452" y="9553"/>
                  </a:lnTo>
                  <a:lnTo>
                    <a:pt x="210627" y="3735"/>
                  </a:lnTo>
                  <a:lnTo>
                    <a:pt x="178294" y="0"/>
                  </a:lnTo>
                  <a:lnTo>
                    <a:pt x="145208" y="7443"/>
                  </a:lnTo>
                  <a:lnTo>
                    <a:pt x="112639" y="16328"/>
                  </a:lnTo>
                  <a:lnTo>
                    <a:pt x="81540" y="32413"/>
                  </a:lnTo>
                  <a:lnTo>
                    <a:pt x="46775" y="66687"/>
                  </a:lnTo>
                  <a:lnTo>
                    <a:pt x="24865" y="96065"/>
                  </a:lnTo>
                  <a:lnTo>
                    <a:pt x="13106" y="126218"/>
                  </a:lnTo>
                  <a:lnTo>
                    <a:pt x="10058" y="146462"/>
                  </a:lnTo>
                  <a:lnTo>
                    <a:pt x="13219" y="164490"/>
                  </a:lnTo>
                  <a:lnTo>
                    <a:pt x="21114" y="180122"/>
                  </a:lnTo>
                  <a:lnTo>
                    <a:pt x="40687" y="198443"/>
                  </a:lnTo>
                  <a:lnTo>
                    <a:pt x="77212" y="217547"/>
                  </a:lnTo>
                  <a:lnTo>
                    <a:pt x="106980" y="226936"/>
                  </a:lnTo>
                  <a:lnTo>
                    <a:pt x="143659" y="234199"/>
                  </a:lnTo>
                  <a:lnTo>
                    <a:pt x="152400" y="2353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893"/>
            <p:cNvSpPr/>
            <p:nvPr/>
          </p:nvSpPr>
          <p:spPr>
            <a:xfrm>
              <a:off x="7871460" y="2449249"/>
              <a:ext cx="114301" cy="111071"/>
            </a:xfrm>
            <a:custGeom>
              <a:avLst/>
              <a:gdLst/>
              <a:ahLst/>
              <a:cxnLst/>
              <a:rect l="0" t="0" r="0" b="0"/>
              <a:pathLst>
                <a:path w="114301" h="111071">
                  <a:moveTo>
                    <a:pt x="0" y="4391"/>
                  </a:moveTo>
                  <a:lnTo>
                    <a:pt x="11351" y="4391"/>
                  </a:lnTo>
                  <a:lnTo>
                    <a:pt x="26638" y="0"/>
                  </a:lnTo>
                  <a:lnTo>
                    <a:pt x="61032" y="6317"/>
                  </a:lnTo>
                  <a:lnTo>
                    <a:pt x="81294" y="14931"/>
                  </a:lnTo>
                  <a:lnTo>
                    <a:pt x="89188" y="22057"/>
                  </a:lnTo>
                  <a:lnTo>
                    <a:pt x="108233" y="45350"/>
                  </a:lnTo>
                  <a:lnTo>
                    <a:pt x="111603" y="55333"/>
                  </a:lnTo>
                  <a:lnTo>
                    <a:pt x="114063" y="92244"/>
                  </a:lnTo>
                  <a:lnTo>
                    <a:pt x="114300" y="11107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3" name="SMARTInkShape-Group78"/>
          <p:cNvGrpSpPr/>
          <p:nvPr/>
        </p:nvGrpSpPr>
        <p:grpSpPr>
          <a:xfrm>
            <a:off x="1310640" y="3208019"/>
            <a:ext cx="1226820" cy="3451862"/>
            <a:chOff x="1310640" y="3208019"/>
            <a:chExt cx="1226820" cy="3451862"/>
          </a:xfrm>
        </p:grpSpPr>
        <p:sp>
          <p:nvSpPr>
            <p:cNvPr id="15" name="SMARTInkShape-894"/>
            <p:cNvSpPr/>
            <p:nvPr/>
          </p:nvSpPr>
          <p:spPr>
            <a:xfrm>
              <a:off x="1310640" y="6149339"/>
              <a:ext cx="502920" cy="495301"/>
            </a:xfrm>
            <a:custGeom>
              <a:avLst/>
              <a:gdLst/>
              <a:ahLst/>
              <a:cxnLst/>
              <a:rect l="0" t="0" r="0" b="0"/>
              <a:pathLst>
                <a:path w="502920" h="495301">
                  <a:moveTo>
                    <a:pt x="495300" y="0"/>
                  </a:moveTo>
                  <a:lnTo>
                    <a:pt x="487773" y="0"/>
                  </a:lnTo>
                  <a:lnTo>
                    <a:pt x="494249" y="0"/>
                  </a:lnTo>
                  <a:lnTo>
                    <a:pt x="494599" y="847"/>
                  </a:lnTo>
                  <a:lnTo>
                    <a:pt x="495292" y="7528"/>
                  </a:lnTo>
                  <a:lnTo>
                    <a:pt x="502919" y="7621"/>
                  </a:lnTo>
                  <a:lnTo>
                    <a:pt x="467149" y="7621"/>
                  </a:lnTo>
                  <a:lnTo>
                    <a:pt x="429152" y="7621"/>
                  </a:lnTo>
                  <a:lnTo>
                    <a:pt x="393693" y="7621"/>
                  </a:lnTo>
                  <a:lnTo>
                    <a:pt x="357982" y="7621"/>
                  </a:lnTo>
                  <a:lnTo>
                    <a:pt x="326468" y="7621"/>
                  </a:lnTo>
                  <a:lnTo>
                    <a:pt x="289403" y="7621"/>
                  </a:lnTo>
                  <a:lnTo>
                    <a:pt x="266653" y="5363"/>
                  </a:lnTo>
                  <a:lnTo>
                    <a:pt x="233830" y="707"/>
                  </a:lnTo>
                  <a:lnTo>
                    <a:pt x="205268" y="2398"/>
                  </a:lnTo>
                  <a:lnTo>
                    <a:pt x="168267" y="7162"/>
                  </a:lnTo>
                  <a:lnTo>
                    <a:pt x="132116" y="7594"/>
                  </a:lnTo>
                  <a:lnTo>
                    <a:pt x="95124" y="7620"/>
                  </a:lnTo>
                  <a:lnTo>
                    <a:pt x="85023" y="7621"/>
                  </a:lnTo>
                  <a:lnTo>
                    <a:pt x="84622" y="8467"/>
                  </a:lnTo>
                  <a:lnTo>
                    <a:pt x="83925" y="14181"/>
                  </a:lnTo>
                  <a:lnTo>
                    <a:pt x="81609" y="14770"/>
                  </a:lnTo>
                  <a:lnTo>
                    <a:pt x="77268" y="15148"/>
                  </a:lnTo>
                  <a:lnTo>
                    <a:pt x="76674" y="17457"/>
                  </a:lnTo>
                  <a:lnTo>
                    <a:pt x="76227" y="26589"/>
                  </a:lnTo>
                  <a:lnTo>
                    <a:pt x="77065" y="27887"/>
                  </a:lnTo>
                  <a:lnTo>
                    <a:pt x="78470" y="28752"/>
                  </a:lnTo>
                  <a:lnTo>
                    <a:pt x="80253" y="29328"/>
                  </a:lnTo>
                  <a:lnTo>
                    <a:pt x="81442" y="30559"/>
                  </a:lnTo>
                  <a:lnTo>
                    <a:pt x="83506" y="36940"/>
                  </a:lnTo>
                  <a:lnTo>
                    <a:pt x="83817" y="74137"/>
                  </a:lnTo>
                  <a:lnTo>
                    <a:pt x="83819" y="110095"/>
                  </a:lnTo>
                  <a:lnTo>
                    <a:pt x="81562" y="140093"/>
                  </a:lnTo>
                  <a:lnTo>
                    <a:pt x="75531" y="170767"/>
                  </a:lnTo>
                  <a:lnTo>
                    <a:pt x="68381" y="206667"/>
                  </a:lnTo>
                  <a:lnTo>
                    <a:pt x="63411" y="232399"/>
                  </a:lnTo>
                  <a:lnTo>
                    <a:pt x="58380" y="260768"/>
                  </a:lnTo>
                  <a:lnTo>
                    <a:pt x="51064" y="290311"/>
                  </a:lnTo>
                  <a:lnTo>
                    <a:pt x="43015" y="320374"/>
                  </a:lnTo>
                  <a:lnTo>
                    <a:pt x="36615" y="350669"/>
                  </a:lnTo>
                  <a:lnTo>
                    <a:pt x="28691" y="383325"/>
                  </a:lnTo>
                  <a:lnTo>
                    <a:pt x="20371" y="415900"/>
                  </a:lnTo>
                  <a:lnTo>
                    <a:pt x="13852" y="444489"/>
                  </a:lnTo>
                  <a:lnTo>
                    <a:pt x="5421" y="476295"/>
                  </a:lnTo>
                  <a:lnTo>
                    <a:pt x="0" y="4953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895"/>
            <p:cNvSpPr/>
            <p:nvPr/>
          </p:nvSpPr>
          <p:spPr>
            <a:xfrm>
              <a:off x="1539240" y="3261359"/>
              <a:ext cx="297181" cy="449582"/>
            </a:xfrm>
            <a:custGeom>
              <a:avLst/>
              <a:gdLst/>
              <a:ahLst/>
              <a:cxnLst/>
              <a:rect l="0" t="0" r="0" b="0"/>
              <a:pathLst>
                <a:path w="297181" h="449582">
                  <a:moveTo>
                    <a:pt x="297180" y="0"/>
                  </a:moveTo>
                  <a:lnTo>
                    <a:pt x="293134" y="0"/>
                  </a:lnTo>
                  <a:lnTo>
                    <a:pt x="291943" y="847"/>
                  </a:lnTo>
                  <a:lnTo>
                    <a:pt x="291148" y="2258"/>
                  </a:lnTo>
                  <a:lnTo>
                    <a:pt x="290619" y="4046"/>
                  </a:lnTo>
                  <a:lnTo>
                    <a:pt x="268864" y="35099"/>
                  </a:lnTo>
                  <a:lnTo>
                    <a:pt x="253141" y="67737"/>
                  </a:lnTo>
                  <a:lnTo>
                    <a:pt x="237587" y="102939"/>
                  </a:lnTo>
                  <a:lnTo>
                    <a:pt x="223172" y="136522"/>
                  </a:lnTo>
                  <a:lnTo>
                    <a:pt x="199658" y="160866"/>
                  </a:lnTo>
                  <a:lnTo>
                    <a:pt x="170863" y="185796"/>
                  </a:lnTo>
                  <a:lnTo>
                    <a:pt x="140372" y="223632"/>
                  </a:lnTo>
                  <a:lnTo>
                    <a:pt x="123348" y="248970"/>
                  </a:lnTo>
                  <a:lnTo>
                    <a:pt x="105056" y="276601"/>
                  </a:lnTo>
                  <a:lnTo>
                    <a:pt x="86485" y="304967"/>
                  </a:lnTo>
                  <a:lnTo>
                    <a:pt x="69764" y="331686"/>
                  </a:lnTo>
                  <a:lnTo>
                    <a:pt x="46070" y="366483"/>
                  </a:lnTo>
                  <a:lnTo>
                    <a:pt x="27009" y="398242"/>
                  </a:lnTo>
                  <a:lnTo>
                    <a:pt x="7091" y="435927"/>
                  </a:lnTo>
                  <a:lnTo>
                    <a:pt x="0" y="4495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896"/>
            <p:cNvSpPr/>
            <p:nvPr/>
          </p:nvSpPr>
          <p:spPr>
            <a:xfrm>
              <a:off x="1889759" y="3208019"/>
              <a:ext cx="411482" cy="632462"/>
            </a:xfrm>
            <a:custGeom>
              <a:avLst/>
              <a:gdLst/>
              <a:ahLst/>
              <a:cxnLst/>
              <a:rect l="0" t="0" r="0" b="0"/>
              <a:pathLst>
                <a:path w="411482" h="632462">
                  <a:moveTo>
                    <a:pt x="0" y="0"/>
                  </a:moveTo>
                  <a:lnTo>
                    <a:pt x="0" y="10607"/>
                  </a:lnTo>
                  <a:lnTo>
                    <a:pt x="2258" y="15439"/>
                  </a:lnTo>
                  <a:lnTo>
                    <a:pt x="4046" y="17913"/>
                  </a:lnTo>
                  <a:lnTo>
                    <a:pt x="15770" y="53544"/>
                  </a:lnTo>
                  <a:lnTo>
                    <a:pt x="34094" y="84851"/>
                  </a:lnTo>
                  <a:lnTo>
                    <a:pt x="54517" y="122056"/>
                  </a:lnTo>
                  <a:lnTo>
                    <a:pt x="72701" y="159358"/>
                  </a:lnTo>
                  <a:lnTo>
                    <a:pt x="85652" y="182304"/>
                  </a:lnTo>
                  <a:lnTo>
                    <a:pt x="87581" y="193502"/>
                  </a:lnTo>
                  <a:lnTo>
                    <a:pt x="83242" y="226291"/>
                  </a:lnTo>
                  <a:lnTo>
                    <a:pt x="90336" y="250152"/>
                  </a:lnTo>
                  <a:lnTo>
                    <a:pt x="112656" y="287385"/>
                  </a:lnTo>
                  <a:lnTo>
                    <a:pt x="136673" y="325228"/>
                  </a:lnTo>
                  <a:lnTo>
                    <a:pt x="163921" y="363252"/>
                  </a:lnTo>
                  <a:lnTo>
                    <a:pt x="193444" y="397285"/>
                  </a:lnTo>
                  <a:lnTo>
                    <a:pt x="223640" y="428817"/>
                  </a:lnTo>
                  <a:lnTo>
                    <a:pt x="254036" y="459609"/>
                  </a:lnTo>
                  <a:lnTo>
                    <a:pt x="284491" y="486136"/>
                  </a:lnTo>
                  <a:lnTo>
                    <a:pt x="319039" y="522245"/>
                  </a:lnTo>
                  <a:lnTo>
                    <a:pt x="350323" y="549698"/>
                  </a:lnTo>
                  <a:lnTo>
                    <a:pt x="381664" y="586033"/>
                  </a:lnTo>
                  <a:lnTo>
                    <a:pt x="406228" y="623233"/>
                  </a:lnTo>
                  <a:lnTo>
                    <a:pt x="411481" y="6324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897"/>
            <p:cNvSpPr/>
            <p:nvPr/>
          </p:nvSpPr>
          <p:spPr>
            <a:xfrm>
              <a:off x="1478279" y="3680459"/>
              <a:ext cx="38101" cy="1211581"/>
            </a:xfrm>
            <a:custGeom>
              <a:avLst/>
              <a:gdLst/>
              <a:ahLst/>
              <a:cxnLst/>
              <a:rect l="0" t="0" r="0" b="0"/>
              <a:pathLst>
                <a:path w="38101" h="1211581">
                  <a:moveTo>
                    <a:pt x="38100" y="0"/>
                  </a:moveTo>
                  <a:lnTo>
                    <a:pt x="38100" y="4045"/>
                  </a:lnTo>
                  <a:lnTo>
                    <a:pt x="37254" y="5237"/>
                  </a:lnTo>
                  <a:lnTo>
                    <a:pt x="35843" y="6032"/>
                  </a:lnTo>
                  <a:lnTo>
                    <a:pt x="34055" y="6561"/>
                  </a:lnTo>
                  <a:lnTo>
                    <a:pt x="32864" y="7761"/>
                  </a:lnTo>
                  <a:lnTo>
                    <a:pt x="31540" y="11352"/>
                  </a:lnTo>
                  <a:lnTo>
                    <a:pt x="30573" y="29550"/>
                  </a:lnTo>
                  <a:lnTo>
                    <a:pt x="34889" y="49425"/>
                  </a:lnTo>
                  <a:lnTo>
                    <a:pt x="31228" y="84308"/>
                  </a:lnTo>
                  <a:lnTo>
                    <a:pt x="29782" y="120480"/>
                  </a:lnTo>
                  <a:lnTo>
                    <a:pt x="25287" y="151033"/>
                  </a:lnTo>
                  <a:lnTo>
                    <a:pt x="23580" y="186520"/>
                  </a:lnTo>
                  <a:lnTo>
                    <a:pt x="23180" y="211309"/>
                  </a:lnTo>
                  <a:lnTo>
                    <a:pt x="23003" y="238695"/>
                  </a:lnTo>
                  <a:lnTo>
                    <a:pt x="22077" y="267801"/>
                  </a:lnTo>
                  <a:lnTo>
                    <a:pt x="18843" y="297669"/>
                  </a:lnTo>
                  <a:lnTo>
                    <a:pt x="19099" y="327878"/>
                  </a:lnTo>
                  <a:lnTo>
                    <a:pt x="21189" y="359084"/>
                  </a:lnTo>
                  <a:lnTo>
                    <a:pt x="22118" y="392709"/>
                  </a:lnTo>
                  <a:lnTo>
                    <a:pt x="22530" y="427408"/>
                  </a:lnTo>
                  <a:lnTo>
                    <a:pt x="22714" y="463433"/>
                  </a:lnTo>
                  <a:lnTo>
                    <a:pt x="22763" y="482522"/>
                  </a:lnTo>
                  <a:lnTo>
                    <a:pt x="22795" y="502022"/>
                  </a:lnTo>
                  <a:lnTo>
                    <a:pt x="21970" y="521794"/>
                  </a:lnTo>
                  <a:lnTo>
                    <a:pt x="20574" y="541749"/>
                  </a:lnTo>
                  <a:lnTo>
                    <a:pt x="18796" y="561827"/>
                  </a:lnTo>
                  <a:lnTo>
                    <a:pt x="17611" y="581985"/>
                  </a:lnTo>
                  <a:lnTo>
                    <a:pt x="16821" y="602197"/>
                  </a:lnTo>
                  <a:lnTo>
                    <a:pt x="16294" y="622445"/>
                  </a:lnTo>
                  <a:lnTo>
                    <a:pt x="15943" y="642717"/>
                  </a:lnTo>
                  <a:lnTo>
                    <a:pt x="15709" y="663004"/>
                  </a:lnTo>
                  <a:lnTo>
                    <a:pt x="15553" y="683303"/>
                  </a:lnTo>
                  <a:lnTo>
                    <a:pt x="15449" y="703609"/>
                  </a:lnTo>
                  <a:lnTo>
                    <a:pt x="15379" y="723920"/>
                  </a:lnTo>
                  <a:lnTo>
                    <a:pt x="15333" y="744233"/>
                  </a:lnTo>
                  <a:lnTo>
                    <a:pt x="16149" y="764549"/>
                  </a:lnTo>
                  <a:lnTo>
                    <a:pt x="17539" y="784866"/>
                  </a:lnTo>
                  <a:lnTo>
                    <a:pt x="19313" y="805185"/>
                  </a:lnTo>
                  <a:lnTo>
                    <a:pt x="19649" y="825503"/>
                  </a:lnTo>
                  <a:lnTo>
                    <a:pt x="19026" y="845822"/>
                  </a:lnTo>
                  <a:lnTo>
                    <a:pt x="17764" y="866141"/>
                  </a:lnTo>
                  <a:lnTo>
                    <a:pt x="16923" y="886461"/>
                  </a:lnTo>
                  <a:lnTo>
                    <a:pt x="16362" y="906781"/>
                  </a:lnTo>
                  <a:lnTo>
                    <a:pt x="15988" y="927101"/>
                  </a:lnTo>
                  <a:lnTo>
                    <a:pt x="15739" y="947421"/>
                  </a:lnTo>
                  <a:lnTo>
                    <a:pt x="15573" y="967741"/>
                  </a:lnTo>
                  <a:lnTo>
                    <a:pt x="15462" y="988061"/>
                  </a:lnTo>
                  <a:lnTo>
                    <a:pt x="15339" y="1024185"/>
                  </a:lnTo>
                  <a:lnTo>
                    <a:pt x="14438" y="1058020"/>
                  </a:lnTo>
                  <a:lnTo>
                    <a:pt x="11215" y="1092813"/>
                  </a:lnTo>
                  <a:lnTo>
                    <a:pt x="9218" y="1123518"/>
                  </a:lnTo>
                  <a:lnTo>
                    <a:pt x="7484" y="1150428"/>
                  </a:lnTo>
                  <a:lnTo>
                    <a:pt x="2594" y="1182925"/>
                  </a:lnTo>
                  <a:lnTo>
                    <a:pt x="0" y="12115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898"/>
            <p:cNvSpPr/>
            <p:nvPr/>
          </p:nvSpPr>
          <p:spPr>
            <a:xfrm>
              <a:off x="2240307" y="3848100"/>
              <a:ext cx="45694" cy="906781"/>
            </a:xfrm>
            <a:custGeom>
              <a:avLst/>
              <a:gdLst/>
              <a:ahLst/>
              <a:cxnLst/>
              <a:rect l="0" t="0" r="0" b="0"/>
              <a:pathLst>
                <a:path w="45694" h="906781">
                  <a:moveTo>
                    <a:pt x="45693" y="0"/>
                  </a:moveTo>
                  <a:lnTo>
                    <a:pt x="41647" y="4045"/>
                  </a:lnTo>
                  <a:lnTo>
                    <a:pt x="39661" y="10546"/>
                  </a:lnTo>
                  <a:lnTo>
                    <a:pt x="36286" y="23727"/>
                  </a:lnTo>
                  <a:lnTo>
                    <a:pt x="33045" y="35098"/>
                  </a:lnTo>
                  <a:lnTo>
                    <a:pt x="26449" y="72252"/>
                  </a:lnTo>
                  <a:lnTo>
                    <a:pt x="16284" y="107768"/>
                  </a:lnTo>
                  <a:lnTo>
                    <a:pt x="11455" y="133410"/>
                  </a:lnTo>
                  <a:lnTo>
                    <a:pt x="9309" y="161740"/>
                  </a:lnTo>
                  <a:lnTo>
                    <a:pt x="6098" y="191264"/>
                  </a:lnTo>
                  <a:lnTo>
                    <a:pt x="3542" y="221319"/>
                  </a:lnTo>
                  <a:lnTo>
                    <a:pt x="5228" y="251610"/>
                  </a:lnTo>
                  <a:lnTo>
                    <a:pt x="4284" y="284264"/>
                  </a:lnTo>
                  <a:lnTo>
                    <a:pt x="1889" y="319379"/>
                  </a:lnTo>
                  <a:lnTo>
                    <a:pt x="1250" y="338226"/>
                  </a:lnTo>
                  <a:lnTo>
                    <a:pt x="824" y="357564"/>
                  </a:lnTo>
                  <a:lnTo>
                    <a:pt x="2609" y="394855"/>
                  </a:lnTo>
                  <a:lnTo>
                    <a:pt x="5378" y="432030"/>
                  </a:lnTo>
                  <a:lnTo>
                    <a:pt x="6116" y="451427"/>
                  </a:lnTo>
                  <a:lnTo>
                    <a:pt x="6608" y="471131"/>
                  </a:lnTo>
                  <a:lnTo>
                    <a:pt x="6936" y="491041"/>
                  </a:lnTo>
                  <a:lnTo>
                    <a:pt x="7155" y="511087"/>
                  </a:lnTo>
                  <a:lnTo>
                    <a:pt x="7301" y="531224"/>
                  </a:lnTo>
                  <a:lnTo>
                    <a:pt x="7398" y="550576"/>
                  </a:lnTo>
                  <a:lnTo>
                    <a:pt x="7506" y="587883"/>
                  </a:lnTo>
                  <a:lnTo>
                    <a:pt x="6688" y="606975"/>
                  </a:lnTo>
                  <a:lnTo>
                    <a:pt x="5297" y="626476"/>
                  </a:lnTo>
                  <a:lnTo>
                    <a:pt x="3522" y="646251"/>
                  </a:lnTo>
                  <a:lnTo>
                    <a:pt x="2339" y="666207"/>
                  </a:lnTo>
                  <a:lnTo>
                    <a:pt x="1550" y="686284"/>
                  </a:lnTo>
                  <a:lnTo>
                    <a:pt x="1024" y="706443"/>
                  </a:lnTo>
                  <a:lnTo>
                    <a:pt x="674" y="725808"/>
                  </a:lnTo>
                  <a:lnTo>
                    <a:pt x="284" y="763130"/>
                  </a:lnTo>
                  <a:lnTo>
                    <a:pt x="111" y="797215"/>
                  </a:lnTo>
                  <a:lnTo>
                    <a:pt x="34" y="828451"/>
                  </a:lnTo>
                  <a:lnTo>
                    <a:pt x="0" y="856444"/>
                  </a:lnTo>
                  <a:lnTo>
                    <a:pt x="5215" y="894203"/>
                  </a:lnTo>
                  <a:lnTo>
                    <a:pt x="7593" y="9067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899"/>
            <p:cNvSpPr/>
            <p:nvPr/>
          </p:nvSpPr>
          <p:spPr>
            <a:xfrm>
              <a:off x="1508759" y="4770119"/>
              <a:ext cx="403862" cy="487682"/>
            </a:xfrm>
            <a:custGeom>
              <a:avLst/>
              <a:gdLst/>
              <a:ahLst/>
              <a:cxnLst/>
              <a:rect l="0" t="0" r="0" b="0"/>
              <a:pathLst>
                <a:path w="403862" h="487682">
                  <a:moveTo>
                    <a:pt x="0" y="0"/>
                  </a:moveTo>
                  <a:lnTo>
                    <a:pt x="0" y="18134"/>
                  </a:lnTo>
                  <a:lnTo>
                    <a:pt x="4046" y="29550"/>
                  </a:lnTo>
                  <a:lnTo>
                    <a:pt x="28519" y="62607"/>
                  </a:lnTo>
                  <a:lnTo>
                    <a:pt x="55674" y="99277"/>
                  </a:lnTo>
                  <a:lnTo>
                    <a:pt x="84281" y="129583"/>
                  </a:lnTo>
                  <a:lnTo>
                    <a:pt x="114392" y="165266"/>
                  </a:lnTo>
                  <a:lnTo>
                    <a:pt x="147056" y="199909"/>
                  </a:lnTo>
                  <a:lnTo>
                    <a:pt x="173677" y="229130"/>
                  </a:lnTo>
                  <a:lnTo>
                    <a:pt x="202167" y="259237"/>
                  </a:lnTo>
                  <a:lnTo>
                    <a:pt x="232904" y="289607"/>
                  </a:lnTo>
                  <a:lnTo>
                    <a:pt x="260356" y="320054"/>
                  </a:lnTo>
                  <a:lnTo>
                    <a:pt x="289938" y="350525"/>
                  </a:lnTo>
                  <a:lnTo>
                    <a:pt x="326230" y="387116"/>
                  </a:lnTo>
                  <a:lnTo>
                    <a:pt x="352621" y="423194"/>
                  </a:lnTo>
                  <a:lnTo>
                    <a:pt x="376900" y="450640"/>
                  </a:lnTo>
                  <a:lnTo>
                    <a:pt x="385105" y="463597"/>
                  </a:lnTo>
                  <a:lnTo>
                    <a:pt x="399654" y="478815"/>
                  </a:lnTo>
                  <a:lnTo>
                    <a:pt x="403861" y="4876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900"/>
            <p:cNvSpPr/>
            <p:nvPr/>
          </p:nvSpPr>
          <p:spPr>
            <a:xfrm>
              <a:off x="1965959" y="4724400"/>
              <a:ext cx="304801" cy="624840"/>
            </a:xfrm>
            <a:custGeom>
              <a:avLst/>
              <a:gdLst/>
              <a:ahLst/>
              <a:cxnLst/>
              <a:rect l="0" t="0" r="0" b="0"/>
              <a:pathLst>
                <a:path w="304801" h="624840">
                  <a:moveTo>
                    <a:pt x="304800" y="0"/>
                  </a:moveTo>
                  <a:lnTo>
                    <a:pt x="300755" y="0"/>
                  </a:lnTo>
                  <a:lnTo>
                    <a:pt x="296512" y="4515"/>
                  </a:lnTo>
                  <a:lnTo>
                    <a:pt x="292650" y="12167"/>
                  </a:lnTo>
                  <a:lnTo>
                    <a:pt x="288783" y="26841"/>
                  </a:lnTo>
                  <a:lnTo>
                    <a:pt x="272514" y="61484"/>
                  </a:lnTo>
                  <a:lnTo>
                    <a:pt x="260072" y="97626"/>
                  </a:lnTo>
                  <a:lnTo>
                    <a:pt x="243570" y="127327"/>
                  </a:lnTo>
                  <a:lnTo>
                    <a:pt x="231719" y="158424"/>
                  </a:lnTo>
                  <a:lnTo>
                    <a:pt x="217013" y="193225"/>
                  </a:lnTo>
                  <a:lnTo>
                    <a:pt x="197792" y="226208"/>
                  </a:lnTo>
                  <a:lnTo>
                    <a:pt x="180149" y="263263"/>
                  </a:lnTo>
                  <a:lnTo>
                    <a:pt x="166426" y="291419"/>
                  </a:lnTo>
                  <a:lnTo>
                    <a:pt x="144421" y="327740"/>
                  </a:lnTo>
                  <a:lnTo>
                    <a:pt x="131638" y="353942"/>
                  </a:lnTo>
                  <a:lnTo>
                    <a:pt x="119466" y="381674"/>
                  </a:lnTo>
                  <a:lnTo>
                    <a:pt x="105590" y="408111"/>
                  </a:lnTo>
                  <a:lnTo>
                    <a:pt x="87542" y="442748"/>
                  </a:lnTo>
                  <a:lnTo>
                    <a:pt x="67425" y="478506"/>
                  </a:lnTo>
                  <a:lnTo>
                    <a:pt x="49423" y="511867"/>
                  </a:lnTo>
                  <a:lnTo>
                    <a:pt x="33365" y="543200"/>
                  </a:lnTo>
                  <a:lnTo>
                    <a:pt x="21928" y="573933"/>
                  </a:lnTo>
                  <a:lnTo>
                    <a:pt x="7832" y="608248"/>
                  </a:lnTo>
                  <a:lnTo>
                    <a:pt x="0" y="6248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901"/>
            <p:cNvSpPr/>
            <p:nvPr/>
          </p:nvSpPr>
          <p:spPr>
            <a:xfrm>
              <a:off x="1836420" y="5250180"/>
              <a:ext cx="83821" cy="929640"/>
            </a:xfrm>
            <a:custGeom>
              <a:avLst/>
              <a:gdLst/>
              <a:ahLst/>
              <a:cxnLst/>
              <a:rect l="0" t="0" r="0" b="0"/>
              <a:pathLst>
                <a:path w="83821" h="929640">
                  <a:moveTo>
                    <a:pt x="83820" y="0"/>
                  </a:moveTo>
                  <a:lnTo>
                    <a:pt x="73214" y="0"/>
                  </a:lnTo>
                  <a:lnTo>
                    <a:pt x="71669" y="846"/>
                  </a:lnTo>
                  <a:lnTo>
                    <a:pt x="70639" y="2257"/>
                  </a:lnTo>
                  <a:lnTo>
                    <a:pt x="69952" y="4045"/>
                  </a:lnTo>
                  <a:lnTo>
                    <a:pt x="68648" y="5237"/>
                  </a:lnTo>
                  <a:lnTo>
                    <a:pt x="64941" y="6560"/>
                  </a:lnTo>
                  <a:lnTo>
                    <a:pt x="63614" y="7760"/>
                  </a:lnTo>
                  <a:lnTo>
                    <a:pt x="62139" y="11351"/>
                  </a:lnTo>
                  <a:lnTo>
                    <a:pt x="67624" y="32065"/>
                  </a:lnTo>
                  <a:lnTo>
                    <a:pt x="61393" y="64967"/>
                  </a:lnTo>
                  <a:lnTo>
                    <a:pt x="60305" y="77134"/>
                  </a:lnTo>
                  <a:lnTo>
                    <a:pt x="56626" y="93504"/>
                  </a:lnTo>
                  <a:lnTo>
                    <a:pt x="58453" y="109926"/>
                  </a:lnTo>
                  <a:lnTo>
                    <a:pt x="54180" y="141161"/>
                  </a:lnTo>
                  <a:lnTo>
                    <a:pt x="48269" y="173667"/>
                  </a:lnTo>
                  <a:lnTo>
                    <a:pt x="43965" y="205425"/>
                  </a:lnTo>
                  <a:lnTo>
                    <a:pt x="41553" y="221686"/>
                  </a:lnTo>
                  <a:lnTo>
                    <a:pt x="42388" y="259721"/>
                  </a:lnTo>
                  <a:lnTo>
                    <a:pt x="39370" y="289750"/>
                  </a:lnTo>
                  <a:lnTo>
                    <a:pt x="36218" y="320096"/>
                  </a:lnTo>
                  <a:lnTo>
                    <a:pt x="32180" y="350536"/>
                  </a:lnTo>
                  <a:lnTo>
                    <a:pt x="30983" y="381004"/>
                  </a:lnTo>
                  <a:lnTo>
                    <a:pt x="30629" y="411481"/>
                  </a:lnTo>
                  <a:lnTo>
                    <a:pt x="28266" y="444218"/>
                  </a:lnTo>
                  <a:lnTo>
                    <a:pt x="24461" y="478471"/>
                  </a:lnTo>
                  <a:lnTo>
                    <a:pt x="21076" y="512327"/>
                  </a:lnTo>
                  <a:lnTo>
                    <a:pt x="16969" y="546911"/>
                  </a:lnTo>
                  <a:lnTo>
                    <a:pt x="15752" y="580865"/>
                  </a:lnTo>
                  <a:lnTo>
                    <a:pt x="15391" y="615479"/>
                  </a:lnTo>
                  <a:lnTo>
                    <a:pt x="15284" y="647184"/>
                  </a:lnTo>
                  <a:lnTo>
                    <a:pt x="15253" y="680285"/>
                  </a:lnTo>
                  <a:lnTo>
                    <a:pt x="15243" y="714645"/>
                  </a:lnTo>
                  <a:lnTo>
                    <a:pt x="12983" y="746276"/>
                  </a:lnTo>
                  <a:lnTo>
                    <a:pt x="9209" y="779354"/>
                  </a:lnTo>
                  <a:lnTo>
                    <a:pt x="8090" y="813708"/>
                  </a:lnTo>
                  <a:lnTo>
                    <a:pt x="3667" y="851612"/>
                  </a:lnTo>
                  <a:lnTo>
                    <a:pt x="724" y="883558"/>
                  </a:lnTo>
                  <a:lnTo>
                    <a:pt x="42" y="920661"/>
                  </a:lnTo>
                  <a:lnTo>
                    <a:pt x="0" y="9296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902"/>
            <p:cNvSpPr/>
            <p:nvPr/>
          </p:nvSpPr>
          <p:spPr>
            <a:xfrm>
              <a:off x="1943100" y="5311139"/>
              <a:ext cx="30480" cy="891542"/>
            </a:xfrm>
            <a:custGeom>
              <a:avLst/>
              <a:gdLst/>
              <a:ahLst/>
              <a:cxnLst/>
              <a:rect l="0" t="0" r="0" b="0"/>
              <a:pathLst>
                <a:path w="30480" h="891542">
                  <a:moveTo>
                    <a:pt x="0" y="0"/>
                  </a:moveTo>
                  <a:lnTo>
                    <a:pt x="0" y="24694"/>
                  </a:lnTo>
                  <a:lnTo>
                    <a:pt x="2257" y="30166"/>
                  </a:lnTo>
                  <a:lnTo>
                    <a:pt x="4045" y="32811"/>
                  </a:lnTo>
                  <a:lnTo>
                    <a:pt x="6560" y="44624"/>
                  </a:lnTo>
                  <a:lnTo>
                    <a:pt x="7578" y="78985"/>
                  </a:lnTo>
                  <a:lnTo>
                    <a:pt x="7616" y="116134"/>
                  </a:lnTo>
                  <a:lnTo>
                    <a:pt x="7619" y="152642"/>
                  </a:lnTo>
                  <a:lnTo>
                    <a:pt x="7620" y="190532"/>
                  </a:lnTo>
                  <a:lnTo>
                    <a:pt x="7620" y="228605"/>
                  </a:lnTo>
                  <a:lnTo>
                    <a:pt x="11665" y="263126"/>
                  </a:lnTo>
                  <a:lnTo>
                    <a:pt x="14533" y="296475"/>
                  </a:lnTo>
                  <a:lnTo>
                    <a:pt x="15100" y="329779"/>
                  </a:lnTo>
                  <a:lnTo>
                    <a:pt x="15212" y="364674"/>
                  </a:lnTo>
                  <a:lnTo>
                    <a:pt x="20471" y="402109"/>
                  </a:lnTo>
                  <a:lnTo>
                    <a:pt x="22152" y="432034"/>
                  </a:lnTo>
                  <a:lnTo>
                    <a:pt x="22650" y="462350"/>
                  </a:lnTo>
                  <a:lnTo>
                    <a:pt x="22797" y="491934"/>
                  </a:lnTo>
                  <a:lnTo>
                    <a:pt x="22847" y="527373"/>
                  </a:lnTo>
                  <a:lnTo>
                    <a:pt x="22856" y="556733"/>
                  </a:lnTo>
                  <a:lnTo>
                    <a:pt x="22858" y="586880"/>
                  </a:lnTo>
                  <a:lnTo>
                    <a:pt x="18814" y="623363"/>
                  </a:lnTo>
                  <a:lnTo>
                    <a:pt x="21182" y="660265"/>
                  </a:lnTo>
                  <a:lnTo>
                    <a:pt x="20271" y="695150"/>
                  </a:lnTo>
                  <a:lnTo>
                    <a:pt x="16233" y="730357"/>
                  </a:lnTo>
                  <a:lnTo>
                    <a:pt x="20673" y="762617"/>
                  </a:lnTo>
                  <a:lnTo>
                    <a:pt x="22428" y="796209"/>
                  </a:lnTo>
                  <a:lnTo>
                    <a:pt x="22803" y="831072"/>
                  </a:lnTo>
                  <a:lnTo>
                    <a:pt x="22852" y="864700"/>
                  </a:lnTo>
                  <a:lnTo>
                    <a:pt x="22857" y="876908"/>
                  </a:lnTo>
                  <a:lnTo>
                    <a:pt x="25116" y="883062"/>
                  </a:lnTo>
                  <a:lnTo>
                    <a:pt x="30479" y="8915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903"/>
            <p:cNvSpPr/>
            <p:nvPr/>
          </p:nvSpPr>
          <p:spPr>
            <a:xfrm>
              <a:off x="1607820" y="5996940"/>
              <a:ext cx="213360" cy="167641"/>
            </a:xfrm>
            <a:custGeom>
              <a:avLst/>
              <a:gdLst/>
              <a:ahLst/>
              <a:cxnLst/>
              <a:rect l="0" t="0" r="0" b="0"/>
              <a:pathLst>
                <a:path w="213360" h="167641">
                  <a:moveTo>
                    <a:pt x="213359" y="167640"/>
                  </a:moveTo>
                  <a:lnTo>
                    <a:pt x="205739" y="167640"/>
                  </a:lnTo>
                  <a:lnTo>
                    <a:pt x="205739" y="161078"/>
                  </a:lnTo>
                  <a:lnTo>
                    <a:pt x="192559" y="144623"/>
                  </a:lnTo>
                  <a:lnTo>
                    <a:pt x="186861" y="130543"/>
                  </a:lnTo>
                  <a:lnTo>
                    <a:pt x="178429" y="116693"/>
                  </a:lnTo>
                  <a:lnTo>
                    <a:pt x="171632" y="93626"/>
                  </a:lnTo>
                  <a:lnTo>
                    <a:pt x="163191" y="78827"/>
                  </a:lnTo>
                  <a:lnTo>
                    <a:pt x="158388" y="62733"/>
                  </a:lnTo>
                  <a:lnTo>
                    <a:pt x="146894" y="45876"/>
                  </a:lnTo>
                  <a:lnTo>
                    <a:pt x="144873" y="40709"/>
                  </a:lnTo>
                  <a:lnTo>
                    <a:pt x="130949" y="17806"/>
                  </a:lnTo>
                  <a:lnTo>
                    <a:pt x="129818" y="9663"/>
                  </a:lnTo>
                  <a:lnTo>
                    <a:pt x="129663" y="4859"/>
                  </a:lnTo>
                  <a:lnTo>
                    <a:pt x="128775" y="3239"/>
                  </a:lnTo>
                  <a:lnTo>
                    <a:pt x="127337" y="2159"/>
                  </a:lnTo>
                  <a:lnTo>
                    <a:pt x="121920" y="0"/>
                  </a:lnTo>
                  <a:lnTo>
                    <a:pt x="115359" y="6560"/>
                  </a:lnTo>
                  <a:lnTo>
                    <a:pt x="115852" y="6913"/>
                  </a:lnTo>
                  <a:lnTo>
                    <a:pt x="118899" y="7410"/>
                  </a:lnTo>
                  <a:lnTo>
                    <a:pt x="116908" y="7527"/>
                  </a:lnTo>
                  <a:lnTo>
                    <a:pt x="116039" y="8404"/>
                  </a:lnTo>
                  <a:lnTo>
                    <a:pt x="113968" y="13684"/>
                  </a:lnTo>
                  <a:lnTo>
                    <a:pt x="96407" y="33058"/>
                  </a:lnTo>
                  <a:lnTo>
                    <a:pt x="79407" y="43187"/>
                  </a:lnTo>
                  <a:lnTo>
                    <a:pt x="43796" y="58420"/>
                  </a:lnTo>
                  <a:lnTo>
                    <a:pt x="14447" y="73660"/>
                  </a:lnTo>
                  <a:lnTo>
                    <a:pt x="8796" y="80433"/>
                  </a:lnTo>
                  <a:lnTo>
                    <a:pt x="0" y="838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904"/>
            <p:cNvSpPr/>
            <p:nvPr/>
          </p:nvSpPr>
          <p:spPr>
            <a:xfrm>
              <a:off x="2004059" y="6080760"/>
              <a:ext cx="83821" cy="114301"/>
            </a:xfrm>
            <a:custGeom>
              <a:avLst/>
              <a:gdLst/>
              <a:ahLst/>
              <a:cxnLst/>
              <a:rect l="0" t="0" r="0" b="0"/>
              <a:pathLst>
                <a:path w="83821" h="114301">
                  <a:moveTo>
                    <a:pt x="0" y="114300"/>
                  </a:moveTo>
                  <a:lnTo>
                    <a:pt x="0" y="107739"/>
                  </a:lnTo>
                  <a:lnTo>
                    <a:pt x="4046" y="102948"/>
                  </a:lnTo>
                  <a:lnTo>
                    <a:pt x="8289" y="100788"/>
                  </a:lnTo>
                  <a:lnTo>
                    <a:pt x="10606" y="100212"/>
                  </a:lnTo>
                  <a:lnTo>
                    <a:pt x="15439" y="95056"/>
                  </a:lnTo>
                  <a:lnTo>
                    <a:pt x="33032" y="67310"/>
                  </a:lnTo>
                  <a:lnTo>
                    <a:pt x="47573" y="55284"/>
                  </a:lnTo>
                  <a:lnTo>
                    <a:pt x="58918" y="33748"/>
                  </a:lnTo>
                  <a:lnTo>
                    <a:pt x="74715" y="16773"/>
                  </a:lnTo>
                  <a:lnTo>
                    <a:pt x="75540" y="13664"/>
                  </a:lnTo>
                  <a:lnTo>
                    <a:pt x="75760" y="11648"/>
                  </a:lnTo>
                  <a:lnTo>
                    <a:pt x="78263" y="7152"/>
                  </a:lnTo>
                  <a:lnTo>
                    <a:pt x="838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905"/>
            <p:cNvSpPr/>
            <p:nvPr/>
          </p:nvSpPr>
          <p:spPr>
            <a:xfrm>
              <a:off x="2103120" y="6103619"/>
              <a:ext cx="144781" cy="114301"/>
            </a:xfrm>
            <a:custGeom>
              <a:avLst/>
              <a:gdLst/>
              <a:ahLst/>
              <a:cxnLst/>
              <a:rect l="0" t="0" r="0" b="0"/>
              <a:pathLst>
                <a:path w="144781" h="114301">
                  <a:moveTo>
                    <a:pt x="0" y="0"/>
                  </a:moveTo>
                  <a:lnTo>
                    <a:pt x="0" y="4046"/>
                  </a:lnTo>
                  <a:lnTo>
                    <a:pt x="2257" y="8290"/>
                  </a:lnTo>
                  <a:lnTo>
                    <a:pt x="6930" y="12998"/>
                  </a:lnTo>
                  <a:lnTo>
                    <a:pt x="43351" y="37077"/>
                  </a:lnTo>
                  <a:lnTo>
                    <a:pt x="80235" y="62129"/>
                  </a:lnTo>
                  <a:lnTo>
                    <a:pt x="116778" y="93351"/>
                  </a:lnTo>
                  <a:lnTo>
                    <a:pt x="144780" y="1143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906"/>
            <p:cNvSpPr/>
            <p:nvPr/>
          </p:nvSpPr>
          <p:spPr>
            <a:xfrm>
              <a:off x="2019300" y="6210300"/>
              <a:ext cx="335280" cy="22149"/>
            </a:xfrm>
            <a:custGeom>
              <a:avLst/>
              <a:gdLst/>
              <a:ahLst/>
              <a:cxnLst/>
              <a:rect l="0" t="0" r="0" b="0"/>
              <a:pathLst>
                <a:path w="335280" h="22149">
                  <a:moveTo>
                    <a:pt x="0" y="0"/>
                  </a:moveTo>
                  <a:lnTo>
                    <a:pt x="35786" y="0"/>
                  </a:lnTo>
                  <a:lnTo>
                    <a:pt x="71683" y="0"/>
                  </a:lnTo>
                  <a:lnTo>
                    <a:pt x="104830" y="6031"/>
                  </a:lnTo>
                  <a:lnTo>
                    <a:pt x="137919" y="7410"/>
                  </a:lnTo>
                  <a:lnTo>
                    <a:pt x="167790" y="9835"/>
                  </a:lnTo>
                  <a:lnTo>
                    <a:pt x="200523" y="14528"/>
                  </a:lnTo>
                  <a:lnTo>
                    <a:pt x="237967" y="16023"/>
                  </a:lnTo>
                  <a:lnTo>
                    <a:pt x="273560" y="22148"/>
                  </a:lnTo>
                  <a:lnTo>
                    <a:pt x="300210" y="21950"/>
                  </a:lnTo>
                  <a:lnTo>
                    <a:pt x="335279" y="152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907"/>
            <p:cNvSpPr/>
            <p:nvPr/>
          </p:nvSpPr>
          <p:spPr>
            <a:xfrm>
              <a:off x="2407920" y="6217919"/>
              <a:ext cx="129540" cy="396242"/>
            </a:xfrm>
            <a:custGeom>
              <a:avLst/>
              <a:gdLst/>
              <a:ahLst/>
              <a:cxnLst/>
              <a:rect l="0" t="0" r="0" b="0"/>
              <a:pathLst>
                <a:path w="129540" h="396242">
                  <a:moveTo>
                    <a:pt x="0" y="0"/>
                  </a:moveTo>
                  <a:lnTo>
                    <a:pt x="0" y="11352"/>
                  </a:lnTo>
                  <a:lnTo>
                    <a:pt x="2257" y="15771"/>
                  </a:lnTo>
                  <a:lnTo>
                    <a:pt x="10606" y="29550"/>
                  </a:lnTo>
                  <a:lnTo>
                    <a:pt x="21052" y="63595"/>
                  </a:lnTo>
                  <a:lnTo>
                    <a:pt x="27310" y="80462"/>
                  </a:lnTo>
                  <a:lnTo>
                    <a:pt x="31234" y="105309"/>
                  </a:lnTo>
                  <a:lnTo>
                    <a:pt x="44614" y="141405"/>
                  </a:lnTo>
                  <a:lnTo>
                    <a:pt x="53012" y="174261"/>
                  </a:lnTo>
                  <a:lnTo>
                    <a:pt x="63120" y="209959"/>
                  </a:lnTo>
                  <a:lnTo>
                    <a:pt x="72080" y="237249"/>
                  </a:lnTo>
                  <a:lnTo>
                    <a:pt x="81706" y="263489"/>
                  </a:lnTo>
                  <a:lnTo>
                    <a:pt x="91629" y="291520"/>
                  </a:lnTo>
                  <a:lnTo>
                    <a:pt x="100837" y="320064"/>
                  </a:lnTo>
                  <a:lnTo>
                    <a:pt x="107752" y="346863"/>
                  </a:lnTo>
                  <a:lnTo>
                    <a:pt x="123480" y="383853"/>
                  </a:lnTo>
                  <a:lnTo>
                    <a:pt x="129539" y="3962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908"/>
            <p:cNvSpPr/>
            <p:nvPr/>
          </p:nvSpPr>
          <p:spPr>
            <a:xfrm>
              <a:off x="1744980" y="6233160"/>
              <a:ext cx="137161" cy="365760"/>
            </a:xfrm>
            <a:custGeom>
              <a:avLst/>
              <a:gdLst/>
              <a:ahLst/>
              <a:cxnLst/>
              <a:rect l="0" t="0" r="0" b="0"/>
              <a:pathLst>
                <a:path w="137161" h="365760">
                  <a:moveTo>
                    <a:pt x="137160" y="0"/>
                  </a:moveTo>
                  <a:lnTo>
                    <a:pt x="137160" y="6560"/>
                  </a:lnTo>
                  <a:lnTo>
                    <a:pt x="99083" y="35856"/>
                  </a:lnTo>
                  <a:lnTo>
                    <a:pt x="96535" y="36603"/>
                  </a:lnTo>
                  <a:lnTo>
                    <a:pt x="91447" y="41950"/>
                  </a:lnTo>
                  <a:lnTo>
                    <a:pt x="86363" y="48278"/>
                  </a:lnTo>
                  <a:lnTo>
                    <a:pt x="66040" y="63748"/>
                  </a:lnTo>
                  <a:lnTo>
                    <a:pt x="63217" y="68690"/>
                  </a:lnTo>
                  <a:lnTo>
                    <a:pt x="61116" y="73709"/>
                  </a:lnTo>
                  <a:lnTo>
                    <a:pt x="47838" y="91443"/>
                  </a:lnTo>
                  <a:lnTo>
                    <a:pt x="45844" y="98614"/>
                  </a:lnTo>
                  <a:lnTo>
                    <a:pt x="45730" y="105581"/>
                  </a:lnTo>
                  <a:lnTo>
                    <a:pt x="44880" y="105947"/>
                  </a:lnTo>
                  <a:lnTo>
                    <a:pt x="38414" y="106651"/>
                  </a:lnTo>
                  <a:lnTo>
                    <a:pt x="31566" y="113237"/>
                  </a:lnTo>
                  <a:lnTo>
                    <a:pt x="23202" y="114272"/>
                  </a:lnTo>
                  <a:lnTo>
                    <a:pt x="7934" y="129225"/>
                  </a:lnTo>
                  <a:lnTo>
                    <a:pt x="28" y="129539"/>
                  </a:lnTo>
                  <a:lnTo>
                    <a:pt x="0" y="141112"/>
                  </a:lnTo>
                  <a:lnTo>
                    <a:pt x="846" y="142334"/>
                  </a:lnTo>
                  <a:lnTo>
                    <a:pt x="2257" y="143149"/>
                  </a:lnTo>
                  <a:lnTo>
                    <a:pt x="6560" y="144458"/>
                  </a:lnTo>
                  <a:lnTo>
                    <a:pt x="7149" y="146894"/>
                  </a:lnTo>
                  <a:lnTo>
                    <a:pt x="8404" y="158604"/>
                  </a:lnTo>
                  <a:lnTo>
                    <a:pt x="13639" y="175983"/>
                  </a:lnTo>
                  <a:lnTo>
                    <a:pt x="14172" y="180822"/>
                  </a:lnTo>
                  <a:lnTo>
                    <a:pt x="29419" y="214092"/>
                  </a:lnTo>
                  <a:lnTo>
                    <a:pt x="40430" y="248029"/>
                  </a:lnTo>
                  <a:lnTo>
                    <a:pt x="48198" y="277348"/>
                  </a:lnTo>
                  <a:lnTo>
                    <a:pt x="59906" y="307484"/>
                  </a:lnTo>
                  <a:lnTo>
                    <a:pt x="72950" y="341079"/>
                  </a:lnTo>
                  <a:lnTo>
                    <a:pt x="83820" y="3657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909"/>
            <p:cNvSpPr/>
            <p:nvPr/>
          </p:nvSpPr>
          <p:spPr>
            <a:xfrm>
              <a:off x="1988820" y="6278880"/>
              <a:ext cx="45721" cy="76201"/>
            </a:xfrm>
            <a:custGeom>
              <a:avLst/>
              <a:gdLst/>
              <a:ahLst/>
              <a:cxnLst/>
              <a:rect l="0" t="0" r="0" b="0"/>
              <a:pathLst>
                <a:path w="45721" h="76201">
                  <a:moveTo>
                    <a:pt x="0" y="0"/>
                  </a:moveTo>
                  <a:lnTo>
                    <a:pt x="0" y="35567"/>
                  </a:lnTo>
                  <a:lnTo>
                    <a:pt x="0" y="60959"/>
                  </a:lnTo>
                  <a:lnTo>
                    <a:pt x="11637" y="60959"/>
                  </a:lnTo>
                  <a:lnTo>
                    <a:pt x="12838" y="61806"/>
                  </a:lnTo>
                  <a:lnTo>
                    <a:pt x="13638" y="63217"/>
                  </a:lnTo>
                  <a:lnTo>
                    <a:pt x="14923" y="67520"/>
                  </a:lnTo>
                  <a:lnTo>
                    <a:pt x="17357" y="68109"/>
                  </a:lnTo>
                  <a:lnTo>
                    <a:pt x="29392" y="68577"/>
                  </a:lnTo>
                  <a:lnTo>
                    <a:pt x="38100" y="76200"/>
                  </a:lnTo>
                  <a:lnTo>
                    <a:pt x="45720" y="762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910"/>
            <p:cNvSpPr/>
            <p:nvPr/>
          </p:nvSpPr>
          <p:spPr>
            <a:xfrm>
              <a:off x="1988820" y="6301739"/>
              <a:ext cx="91440" cy="121922"/>
            </a:xfrm>
            <a:custGeom>
              <a:avLst/>
              <a:gdLst/>
              <a:ahLst/>
              <a:cxnLst/>
              <a:rect l="0" t="0" r="0" b="0"/>
              <a:pathLst>
                <a:path w="91440" h="121922">
                  <a:moveTo>
                    <a:pt x="0" y="0"/>
                  </a:moveTo>
                  <a:lnTo>
                    <a:pt x="0" y="10607"/>
                  </a:lnTo>
                  <a:lnTo>
                    <a:pt x="4045" y="21957"/>
                  </a:lnTo>
                  <a:lnTo>
                    <a:pt x="29484" y="58777"/>
                  </a:lnTo>
                  <a:lnTo>
                    <a:pt x="63595" y="95732"/>
                  </a:lnTo>
                  <a:lnTo>
                    <a:pt x="78418" y="109117"/>
                  </a:lnTo>
                  <a:lnTo>
                    <a:pt x="81419" y="114254"/>
                  </a:lnTo>
                  <a:lnTo>
                    <a:pt x="82219" y="116809"/>
                  </a:lnTo>
                  <a:lnTo>
                    <a:pt x="83599" y="118514"/>
                  </a:lnTo>
                  <a:lnTo>
                    <a:pt x="91439" y="1219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911"/>
            <p:cNvSpPr/>
            <p:nvPr/>
          </p:nvSpPr>
          <p:spPr>
            <a:xfrm>
              <a:off x="2004059" y="6309360"/>
              <a:ext cx="205742" cy="350521"/>
            </a:xfrm>
            <a:custGeom>
              <a:avLst/>
              <a:gdLst/>
              <a:ahLst/>
              <a:cxnLst/>
              <a:rect l="0" t="0" r="0" b="0"/>
              <a:pathLst>
                <a:path w="205742" h="350521">
                  <a:moveTo>
                    <a:pt x="0" y="0"/>
                  </a:moveTo>
                  <a:lnTo>
                    <a:pt x="4046" y="4045"/>
                  </a:lnTo>
                  <a:lnTo>
                    <a:pt x="6032" y="8288"/>
                  </a:lnTo>
                  <a:lnTo>
                    <a:pt x="6561" y="10606"/>
                  </a:lnTo>
                  <a:lnTo>
                    <a:pt x="11352" y="17911"/>
                  </a:lnTo>
                  <a:lnTo>
                    <a:pt x="37097" y="51249"/>
                  </a:lnTo>
                  <a:lnTo>
                    <a:pt x="55132" y="74001"/>
                  </a:lnTo>
                  <a:lnTo>
                    <a:pt x="78130" y="94694"/>
                  </a:lnTo>
                  <a:lnTo>
                    <a:pt x="107165" y="129581"/>
                  </a:lnTo>
                  <a:lnTo>
                    <a:pt x="135708" y="165102"/>
                  </a:lnTo>
                  <a:lnTo>
                    <a:pt x="149919" y="179336"/>
                  </a:lnTo>
                  <a:lnTo>
                    <a:pt x="187892" y="209966"/>
                  </a:lnTo>
                  <a:lnTo>
                    <a:pt x="195560" y="212354"/>
                  </a:lnTo>
                  <a:lnTo>
                    <a:pt x="200652" y="212913"/>
                  </a:lnTo>
                  <a:lnTo>
                    <a:pt x="202348" y="213908"/>
                  </a:lnTo>
                  <a:lnTo>
                    <a:pt x="203479" y="215419"/>
                  </a:lnTo>
                  <a:lnTo>
                    <a:pt x="205294" y="219881"/>
                  </a:lnTo>
                  <a:lnTo>
                    <a:pt x="205542" y="218233"/>
                  </a:lnTo>
                  <a:lnTo>
                    <a:pt x="205740" y="213362"/>
                  </a:lnTo>
                  <a:lnTo>
                    <a:pt x="205741" y="219921"/>
                  </a:lnTo>
                  <a:lnTo>
                    <a:pt x="204894" y="220273"/>
                  </a:lnTo>
                  <a:lnTo>
                    <a:pt x="201695" y="220666"/>
                  </a:lnTo>
                  <a:lnTo>
                    <a:pt x="200504" y="221617"/>
                  </a:lnTo>
                  <a:lnTo>
                    <a:pt x="180236" y="257022"/>
                  </a:lnTo>
                  <a:lnTo>
                    <a:pt x="154485" y="291107"/>
                  </a:lnTo>
                  <a:lnTo>
                    <a:pt x="127223" y="324090"/>
                  </a:lnTo>
                  <a:lnTo>
                    <a:pt x="106681" y="3505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4" name="SMARTInkShape-912"/>
          <p:cNvSpPr/>
          <p:nvPr/>
        </p:nvSpPr>
        <p:spPr>
          <a:xfrm>
            <a:off x="1714672" y="3779519"/>
            <a:ext cx="227356" cy="944882"/>
          </a:xfrm>
          <a:custGeom>
            <a:avLst/>
            <a:gdLst/>
            <a:ahLst/>
            <a:cxnLst/>
            <a:rect l="0" t="0" r="0" b="0"/>
            <a:pathLst>
              <a:path w="227356" h="944882">
                <a:moveTo>
                  <a:pt x="213187" y="0"/>
                </a:moveTo>
                <a:lnTo>
                  <a:pt x="206257" y="6084"/>
                </a:lnTo>
                <a:lnTo>
                  <a:pt x="172573" y="25177"/>
                </a:lnTo>
                <a:lnTo>
                  <a:pt x="135178" y="53544"/>
                </a:lnTo>
                <a:lnTo>
                  <a:pt x="99496" y="84004"/>
                </a:lnTo>
                <a:lnTo>
                  <a:pt x="67317" y="115495"/>
                </a:lnTo>
                <a:lnTo>
                  <a:pt x="33198" y="153564"/>
                </a:lnTo>
                <a:lnTo>
                  <a:pt x="9752" y="190654"/>
                </a:lnTo>
                <a:lnTo>
                  <a:pt x="2768" y="213406"/>
                </a:lnTo>
                <a:lnTo>
                  <a:pt x="215" y="251466"/>
                </a:lnTo>
                <a:lnTo>
                  <a:pt x="0" y="266703"/>
                </a:lnTo>
                <a:lnTo>
                  <a:pt x="4419" y="281942"/>
                </a:lnTo>
                <a:lnTo>
                  <a:pt x="17009" y="316466"/>
                </a:lnTo>
                <a:lnTo>
                  <a:pt x="38518" y="353896"/>
                </a:lnTo>
                <a:lnTo>
                  <a:pt x="63405" y="390445"/>
                </a:lnTo>
                <a:lnTo>
                  <a:pt x="83663" y="421719"/>
                </a:lnTo>
                <a:lnTo>
                  <a:pt x="108016" y="456212"/>
                </a:lnTo>
                <a:lnTo>
                  <a:pt x="131202" y="488332"/>
                </a:lnTo>
                <a:lnTo>
                  <a:pt x="149830" y="524153"/>
                </a:lnTo>
                <a:lnTo>
                  <a:pt x="165959" y="555939"/>
                </a:lnTo>
                <a:lnTo>
                  <a:pt x="184605" y="592761"/>
                </a:lnTo>
                <a:lnTo>
                  <a:pt x="199577" y="630388"/>
                </a:lnTo>
                <a:lnTo>
                  <a:pt x="214544" y="666576"/>
                </a:lnTo>
                <a:lnTo>
                  <a:pt x="222997" y="696285"/>
                </a:lnTo>
                <a:lnTo>
                  <a:pt x="227355" y="730581"/>
                </a:lnTo>
                <a:lnTo>
                  <a:pt x="225958" y="764073"/>
                </a:lnTo>
                <a:lnTo>
                  <a:pt x="217780" y="799005"/>
                </a:lnTo>
                <a:lnTo>
                  <a:pt x="201928" y="830364"/>
                </a:lnTo>
                <a:lnTo>
                  <a:pt x="182490" y="861018"/>
                </a:lnTo>
                <a:lnTo>
                  <a:pt x="152042" y="898308"/>
                </a:lnTo>
                <a:lnTo>
                  <a:pt x="116523" y="934804"/>
                </a:lnTo>
                <a:lnTo>
                  <a:pt x="106507" y="9448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6" name="SMARTInkShape-Group80"/>
          <p:cNvGrpSpPr/>
          <p:nvPr/>
        </p:nvGrpSpPr>
        <p:grpSpPr>
          <a:xfrm>
            <a:off x="2278379" y="3352800"/>
            <a:ext cx="2018140" cy="479456"/>
            <a:chOff x="2278379" y="3352800"/>
            <a:chExt cx="2018140" cy="479456"/>
          </a:xfrm>
        </p:grpSpPr>
        <p:sp>
          <p:nvSpPr>
            <p:cNvPr id="35" name="SMARTInkShape-913"/>
            <p:cNvSpPr/>
            <p:nvPr/>
          </p:nvSpPr>
          <p:spPr>
            <a:xfrm>
              <a:off x="2278379" y="3688080"/>
              <a:ext cx="274322" cy="22861"/>
            </a:xfrm>
            <a:custGeom>
              <a:avLst/>
              <a:gdLst/>
              <a:ahLst/>
              <a:cxnLst/>
              <a:rect l="0" t="0" r="0" b="0"/>
              <a:pathLst>
                <a:path w="274322" h="22861">
                  <a:moveTo>
                    <a:pt x="0" y="22860"/>
                  </a:moveTo>
                  <a:lnTo>
                    <a:pt x="22102" y="22013"/>
                  </a:lnTo>
                  <a:lnTo>
                    <a:pt x="58289" y="16299"/>
                  </a:lnTo>
                  <a:lnTo>
                    <a:pt x="95165" y="15553"/>
                  </a:lnTo>
                  <a:lnTo>
                    <a:pt x="123576" y="13121"/>
                  </a:lnTo>
                  <a:lnTo>
                    <a:pt x="153136" y="9218"/>
                  </a:lnTo>
                  <a:lnTo>
                    <a:pt x="183207" y="4661"/>
                  </a:lnTo>
                  <a:lnTo>
                    <a:pt x="220607" y="1381"/>
                  </a:lnTo>
                  <a:lnTo>
                    <a:pt x="253137" y="409"/>
                  </a:lnTo>
                  <a:lnTo>
                    <a:pt x="27432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914"/>
            <p:cNvSpPr/>
            <p:nvPr/>
          </p:nvSpPr>
          <p:spPr>
            <a:xfrm>
              <a:off x="2689859" y="3550919"/>
              <a:ext cx="38101" cy="281337"/>
            </a:xfrm>
            <a:custGeom>
              <a:avLst/>
              <a:gdLst/>
              <a:ahLst/>
              <a:cxnLst/>
              <a:rect l="0" t="0" r="0" b="0"/>
              <a:pathLst>
                <a:path w="38101" h="281337">
                  <a:moveTo>
                    <a:pt x="38100" y="0"/>
                  </a:moveTo>
                  <a:lnTo>
                    <a:pt x="34055" y="4046"/>
                  </a:lnTo>
                  <a:lnTo>
                    <a:pt x="32069" y="8290"/>
                  </a:lnTo>
                  <a:lnTo>
                    <a:pt x="30620" y="41755"/>
                  </a:lnTo>
                  <a:lnTo>
                    <a:pt x="30508" y="79462"/>
                  </a:lnTo>
                  <a:lnTo>
                    <a:pt x="30489" y="113479"/>
                  </a:lnTo>
                  <a:lnTo>
                    <a:pt x="30483" y="150370"/>
                  </a:lnTo>
                  <a:lnTo>
                    <a:pt x="26436" y="188112"/>
                  </a:lnTo>
                  <a:lnTo>
                    <a:pt x="23920" y="222060"/>
                  </a:lnTo>
                  <a:lnTo>
                    <a:pt x="16986" y="251705"/>
                  </a:lnTo>
                  <a:lnTo>
                    <a:pt x="8036" y="279900"/>
                  </a:lnTo>
                  <a:lnTo>
                    <a:pt x="7051" y="280580"/>
                  </a:lnTo>
                  <a:lnTo>
                    <a:pt x="3699" y="281336"/>
                  </a:lnTo>
                  <a:lnTo>
                    <a:pt x="2466" y="280691"/>
                  </a:lnTo>
                  <a:lnTo>
                    <a:pt x="1644" y="279414"/>
                  </a:lnTo>
                  <a:lnTo>
                    <a:pt x="488" y="273572"/>
                  </a:lnTo>
                  <a:lnTo>
                    <a:pt x="0" y="2667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915"/>
            <p:cNvSpPr/>
            <p:nvPr/>
          </p:nvSpPr>
          <p:spPr>
            <a:xfrm>
              <a:off x="2682240" y="3413971"/>
              <a:ext cx="308741" cy="266489"/>
            </a:xfrm>
            <a:custGeom>
              <a:avLst/>
              <a:gdLst/>
              <a:ahLst/>
              <a:cxnLst/>
              <a:rect l="0" t="0" r="0" b="0"/>
              <a:pathLst>
                <a:path w="308741" h="266489">
                  <a:moveTo>
                    <a:pt x="0" y="60748"/>
                  </a:moveTo>
                  <a:lnTo>
                    <a:pt x="0" y="36055"/>
                  </a:lnTo>
                  <a:lnTo>
                    <a:pt x="4045" y="23892"/>
                  </a:lnTo>
                  <a:lnTo>
                    <a:pt x="24093" y="16711"/>
                  </a:lnTo>
                  <a:lnTo>
                    <a:pt x="62172" y="7907"/>
                  </a:lnTo>
                  <a:lnTo>
                    <a:pt x="91799" y="2194"/>
                  </a:lnTo>
                  <a:lnTo>
                    <a:pt x="124284" y="501"/>
                  </a:lnTo>
                  <a:lnTo>
                    <a:pt x="160720" y="0"/>
                  </a:lnTo>
                  <a:lnTo>
                    <a:pt x="181497" y="1576"/>
                  </a:lnTo>
                  <a:lnTo>
                    <a:pt x="187038" y="4367"/>
                  </a:lnTo>
                  <a:lnTo>
                    <a:pt x="197428" y="11983"/>
                  </a:lnTo>
                  <a:lnTo>
                    <a:pt x="227078" y="25791"/>
                  </a:lnTo>
                  <a:lnTo>
                    <a:pt x="260980" y="42300"/>
                  </a:lnTo>
                  <a:lnTo>
                    <a:pt x="293792" y="75104"/>
                  </a:lnTo>
                  <a:lnTo>
                    <a:pt x="304141" y="91682"/>
                  </a:lnTo>
                  <a:lnTo>
                    <a:pt x="308740" y="110339"/>
                  </a:lnTo>
                  <a:lnTo>
                    <a:pt x="307284" y="139883"/>
                  </a:lnTo>
                  <a:lnTo>
                    <a:pt x="299130" y="157726"/>
                  </a:lnTo>
                  <a:lnTo>
                    <a:pt x="278002" y="182051"/>
                  </a:lnTo>
                  <a:lnTo>
                    <a:pt x="258176" y="196788"/>
                  </a:lnTo>
                  <a:lnTo>
                    <a:pt x="232431" y="208981"/>
                  </a:lnTo>
                  <a:lnTo>
                    <a:pt x="206314" y="220045"/>
                  </a:lnTo>
                  <a:lnTo>
                    <a:pt x="179748" y="230607"/>
                  </a:lnTo>
                  <a:lnTo>
                    <a:pt x="151008" y="240946"/>
                  </a:lnTo>
                  <a:lnTo>
                    <a:pt x="123559" y="248927"/>
                  </a:lnTo>
                  <a:lnTo>
                    <a:pt x="86563" y="258180"/>
                  </a:lnTo>
                  <a:lnTo>
                    <a:pt x="51812" y="264847"/>
                  </a:lnTo>
                  <a:lnTo>
                    <a:pt x="38100" y="26648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916"/>
            <p:cNvSpPr/>
            <p:nvPr/>
          </p:nvSpPr>
          <p:spPr>
            <a:xfrm>
              <a:off x="2933702" y="3596640"/>
              <a:ext cx="129539" cy="205555"/>
            </a:xfrm>
            <a:custGeom>
              <a:avLst/>
              <a:gdLst/>
              <a:ahLst/>
              <a:cxnLst/>
              <a:rect l="0" t="0" r="0" b="0"/>
              <a:pathLst>
                <a:path w="129539" h="205555">
                  <a:moveTo>
                    <a:pt x="7617" y="53340"/>
                  </a:moveTo>
                  <a:lnTo>
                    <a:pt x="7617" y="86473"/>
                  </a:lnTo>
                  <a:lnTo>
                    <a:pt x="7617" y="123115"/>
                  </a:lnTo>
                  <a:lnTo>
                    <a:pt x="7617" y="158500"/>
                  </a:lnTo>
                  <a:lnTo>
                    <a:pt x="6771" y="190989"/>
                  </a:lnTo>
                  <a:lnTo>
                    <a:pt x="91" y="205554"/>
                  </a:lnTo>
                  <a:lnTo>
                    <a:pt x="0" y="173172"/>
                  </a:lnTo>
                  <a:lnTo>
                    <a:pt x="6081" y="143520"/>
                  </a:lnTo>
                  <a:lnTo>
                    <a:pt x="15436" y="105929"/>
                  </a:lnTo>
                  <a:lnTo>
                    <a:pt x="25174" y="78235"/>
                  </a:lnTo>
                  <a:lnTo>
                    <a:pt x="39590" y="46122"/>
                  </a:lnTo>
                  <a:lnTo>
                    <a:pt x="51992" y="27024"/>
                  </a:lnTo>
                  <a:lnTo>
                    <a:pt x="63747" y="18219"/>
                  </a:lnTo>
                  <a:lnTo>
                    <a:pt x="93341" y="3778"/>
                  </a:lnTo>
                  <a:lnTo>
                    <a:pt x="129538"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917"/>
            <p:cNvSpPr/>
            <p:nvPr/>
          </p:nvSpPr>
          <p:spPr>
            <a:xfrm>
              <a:off x="3081353" y="3596640"/>
              <a:ext cx="202118" cy="230525"/>
            </a:xfrm>
            <a:custGeom>
              <a:avLst/>
              <a:gdLst/>
              <a:ahLst/>
              <a:cxnLst/>
              <a:rect l="0" t="0" r="0" b="0"/>
              <a:pathLst>
                <a:path w="202118" h="230525">
                  <a:moveTo>
                    <a:pt x="126666" y="30479"/>
                  </a:moveTo>
                  <a:lnTo>
                    <a:pt x="106242" y="31326"/>
                  </a:lnTo>
                  <a:lnTo>
                    <a:pt x="87877" y="37409"/>
                  </a:lnTo>
                  <a:lnTo>
                    <a:pt x="50472" y="64731"/>
                  </a:lnTo>
                  <a:lnTo>
                    <a:pt x="28109" y="94443"/>
                  </a:lnTo>
                  <a:lnTo>
                    <a:pt x="12515" y="122809"/>
                  </a:lnTo>
                  <a:lnTo>
                    <a:pt x="3966" y="142635"/>
                  </a:lnTo>
                  <a:lnTo>
                    <a:pt x="0" y="171990"/>
                  </a:lnTo>
                  <a:lnTo>
                    <a:pt x="2072" y="189046"/>
                  </a:lnTo>
                  <a:lnTo>
                    <a:pt x="8074" y="202836"/>
                  </a:lnTo>
                  <a:lnTo>
                    <a:pt x="12045" y="208884"/>
                  </a:lnTo>
                  <a:lnTo>
                    <a:pt x="25488" y="217862"/>
                  </a:lnTo>
                  <a:lnTo>
                    <a:pt x="61713" y="230524"/>
                  </a:lnTo>
                  <a:lnTo>
                    <a:pt x="91428" y="230487"/>
                  </a:lnTo>
                  <a:lnTo>
                    <a:pt x="121682" y="225113"/>
                  </a:lnTo>
                  <a:lnTo>
                    <a:pt x="152095" y="214114"/>
                  </a:lnTo>
                  <a:lnTo>
                    <a:pt x="178510" y="196085"/>
                  </a:lnTo>
                  <a:lnTo>
                    <a:pt x="194333" y="178702"/>
                  </a:lnTo>
                  <a:lnTo>
                    <a:pt x="199073" y="163525"/>
                  </a:lnTo>
                  <a:lnTo>
                    <a:pt x="202117" y="130232"/>
                  </a:lnTo>
                  <a:lnTo>
                    <a:pt x="198018" y="114607"/>
                  </a:lnTo>
                  <a:lnTo>
                    <a:pt x="181589" y="83880"/>
                  </a:lnTo>
                  <a:lnTo>
                    <a:pt x="146473" y="51759"/>
                  </a:lnTo>
                  <a:lnTo>
                    <a:pt x="112329" y="26593"/>
                  </a:lnTo>
                  <a:lnTo>
                    <a:pt x="73327"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918"/>
            <p:cNvSpPr/>
            <p:nvPr/>
          </p:nvSpPr>
          <p:spPr>
            <a:xfrm>
              <a:off x="3429000" y="3352800"/>
              <a:ext cx="68581" cy="457201"/>
            </a:xfrm>
            <a:custGeom>
              <a:avLst/>
              <a:gdLst/>
              <a:ahLst/>
              <a:cxnLst/>
              <a:rect l="0" t="0" r="0" b="0"/>
              <a:pathLst>
                <a:path w="68581" h="457201">
                  <a:moveTo>
                    <a:pt x="68580" y="0"/>
                  </a:moveTo>
                  <a:lnTo>
                    <a:pt x="68580" y="33465"/>
                  </a:lnTo>
                  <a:lnTo>
                    <a:pt x="68580" y="40090"/>
                  </a:lnTo>
                  <a:lnTo>
                    <a:pt x="57291" y="56482"/>
                  </a:lnTo>
                  <a:lnTo>
                    <a:pt x="48354" y="65594"/>
                  </a:lnTo>
                  <a:lnTo>
                    <a:pt x="43242" y="76749"/>
                  </a:lnTo>
                  <a:lnTo>
                    <a:pt x="39821" y="102691"/>
                  </a:lnTo>
                  <a:lnTo>
                    <a:pt x="38864" y="131154"/>
                  </a:lnTo>
                  <a:lnTo>
                    <a:pt x="37593" y="161583"/>
                  </a:lnTo>
                  <a:lnTo>
                    <a:pt x="34206" y="194864"/>
                  </a:lnTo>
                  <a:lnTo>
                    <a:pt x="32136" y="229410"/>
                  </a:lnTo>
                  <a:lnTo>
                    <a:pt x="30369" y="264520"/>
                  </a:lnTo>
                  <a:lnTo>
                    <a:pt x="26761" y="299880"/>
                  </a:lnTo>
                  <a:lnTo>
                    <a:pt x="20078" y="333093"/>
                  </a:lnTo>
                  <a:lnTo>
                    <a:pt x="12310" y="363941"/>
                  </a:lnTo>
                  <a:lnTo>
                    <a:pt x="6035" y="391762"/>
                  </a:lnTo>
                  <a:lnTo>
                    <a:pt x="1788" y="423135"/>
                  </a:lnTo>
                  <a:lnTo>
                    <a:pt x="0" y="4572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919"/>
            <p:cNvSpPr/>
            <p:nvPr/>
          </p:nvSpPr>
          <p:spPr>
            <a:xfrm>
              <a:off x="3368040" y="3550919"/>
              <a:ext cx="243841" cy="38101"/>
            </a:xfrm>
            <a:custGeom>
              <a:avLst/>
              <a:gdLst/>
              <a:ahLst/>
              <a:cxnLst/>
              <a:rect l="0" t="0" r="0" b="0"/>
              <a:pathLst>
                <a:path w="243841" h="38101">
                  <a:moveTo>
                    <a:pt x="0" y="38100"/>
                  </a:moveTo>
                  <a:lnTo>
                    <a:pt x="29302" y="38100"/>
                  </a:lnTo>
                  <a:lnTo>
                    <a:pt x="66810" y="37254"/>
                  </a:lnTo>
                  <a:lnTo>
                    <a:pt x="96748" y="32017"/>
                  </a:lnTo>
                  <a:lnTo>
                    <a:pt x="127067" y="25950"/>
                  </a:lnTo>
                  <a:lnTo>
                    <a:pt x="156653" y="22929"/>
                  </a:lnTo>
                  <a:lnTo>
                    <a:pt x="189834" y="14752"/>
                  </a:lnTo>
                  <a:lnTo>
                    <a:pt x="225614" y="5989"/>
                  </a:lnTo>
                  <a:lnTo>
                    <a:pt x="232353" y="2662"/>
                  </a:lnTo>
                  <a:lnTo>
                    <a:pt x="24384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920"/>
            <p:cNvSpPr/>
            <p:nvPr/>
          </p:nvSpPr>
          <p:spPr>
            <a:xfrm>
              <a:off x="3553921" y="3499663"/>
              <a:ext cx="216397" cy="260053"/>
            </a:xfrm>
            <a:custGeom>
              <a:avLst/>
              <a:gdLst/>
              <a:ahLst/>
              <a:cxnLst/>
              <a:rect l="0" t="0" r="0" b="0"/>
              <a:pathLst>
                <a:path w="216397" h="260053">
                  <a:moveTo>
                    <a:pt x="65579" y="74117"/>
                  </a:moveTo>
                  <a:lnTo>
                    <a:pt x="69624" y="74117"/>
                  </a:lnTo>
                  <a:lnTo>
                    <a:pt x="70815" y="74963"/>
                  </a:lnTo>
                  <a:lnTo>
                    <a:pt x="71610" y="76374"/>
                  </a:lnTo>
                  <a:lnTo>
                    <a:pt x="72139" y="78162"/>
                  </a:lnTo>
                  <a:lnTo>
                    <a:pt x="77243" y="82405"/>
                  </a:lnTo>
                  <a:lnTo>
                    <a:pt x="85156" y="86267"/>
                  </a:lnTo>
                  <a:lnTo>
                    <a:pt x="113040" y="88950"/>
                  </a:lnTo>
                  <a:lnTo>
                    <a:pt x="149628" y="81014"/>
                  </a:lnTo>
                  <a:lnTo>
                    <a:pt x="185836" y="68941"/>
                  </a:lnTo>
                  <a:lnTo>
                    <a:pt x="194662" y="63914"/>
                  </a:lnTo>
                  <a:lnTo>
                    <a:pt x="204390" y="52279"/>
                  </a:lnTo>
                  <a:lnTo>
                    <a:pt x="214417" y="34024"/>
                  </a:lnTo>
                  <a:lnTo>
                    <a:pt x="216396" y="27229"/>
                  </a:lnTo>
                  <a:lnTo>
                    <a:pt x="215017" y="19129"/>
                  </a:lnTo>
                  <a:lnTo>
                    <a:pt x="213464" y="14598"/>
                  </a:lnTo>
                  <a:lnTo>
                    <a:pt x="207223" y="7306"/>
                  </a:lnTo>
                  <a:lnTo>
                    <a:pt x="203188" y="4176"/>
                  </a:lnTo>
                  <a:lnTo>
                    <a:pt x="191932" y="698"/>
                  </a:lnTo>
                  <a:lnTo>
                    <a:pt x="177615" y="0"/>
                  </a:lnTo>
                  <a:lnTo>
                    <a:pt x="143088" y="6450"/>
                  </a:lnTo>
                  <a:lnTo>
                    <a:pt x="107512" y="19922"/>
                  </a:lnTo>
                  <a:lnTo>
                    <a:pt x="77909" y="38021"/>
                  </a:lnTo>
                  <a:lnTo>
                    <a:pt x="44495" y="67739"/>
                  </a:lnTo>
                  <a:lnTo>
                    <a:pt x="20711" y="105344"/>
                  </a:lnTo>
                  <a:lnTo>
                    <a:pt x="7129" y="135298"/>
                  </a:lnTo>
                  <a:lnTo>
                    <a:pt x="0" y="165622"/>
                  </a:lnTo>
                  <a:lnTo>
                    <a:pt x="146" y="193798"/>
                  </a:lnTo>
                  <a:lnTo>
                    <a:pt x="4324" y="209435"/>
                  </a:lnTo>
                  <a:lnTo>
                    <a:pt x="20804" y="233271"/>
                  </a:lnTo>
                  <a:lnTo>
                    <a:pt x="31285" y="243065"/>
                  </a:lnTo>
                  <a:lnTo>
                    <a:pt x="60968" y="256251"/>
                  </a:lnTo>
                  <a:lnTo>
                    <a:pt x="78770" y="260052"/>
                  </a:lnTo>
                  <a:lnTo>
                    <a:pt x="114604" y="257566"/>
                  </a:lnTo>
                  <a:lnTo>
                    <a:pt x="141779" y="24937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921"/>
            <p:cNvSpPr/>
            <p:nvPr/>
          </p:nvSpPr>
          <p:spPr>
            <a:xfrm>
              <a:off x="3832859" y="3528059"/>
              <a:ext cx="38101" cy="197935"/>
            </a:xfrm>
            <a:custGeom>
              <a:avLst/>
              <a:gdLst/>
              <a:ahLst/>
              <a:cxnLst/>
              <a:rect l="0" t="0" r="0" b="0"/>
              <a:pathLst>
                <a:path w="38101" h="197935">
                  <a:moveTo>
                    <a:pt x="38100" y="0"/>
                  </a:moveTo>
                  <a:lnTo>
                    <a:pt x="38100" y="4045"/>
                  </a:lnTo>
                  <a:lnTo>
                    <a:pt x="35843" y="8289"/>
                  </a:lnTo>
                  <a:lnTo>
                    <a:pt x="34055" y="10607"/>
                  </a:lnTo>
                  <a:lnTo>
                    <a:pt x="26749" y="46651"/>
                  </a:lnTo>
                  <a:lnTo>
                    <a:pt x="23629" y="82468"/>
                  </a:lnTo>
                  <a:lnTo>
                    <a:pt x="22242" y="112112"/>
                  </a:lnTo>
                  <a:lnTo>
                    <a:pt x="14617" y="150212"/>
                  </a:lnTo>
                  <a:lnTo>
                    <a:pt x="8235" y="187382"/>
                  </a:lnTo>
                  <a:lnTo>
                    <a:pt x="8030" y="190962"/>
                  </a:lnTo>
                  <a:lnTo>
                    <a:pt x="7047" y="193347"/>
                  </a:lnTo>
                  <a:lnTo>
                    <a:pt x="5545" y="194938"/>
                  </a:lnTo>
                  <a:lnTo>
                    <a:pt x="325" y="197934"/>
                  </a:lnTo>
                  <a:lnTo>
                    <a:pt x="0" y="1828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922"/>
            <p:cNvSpPr/>
            <p:nvPr/>
          </p:nvSpPr>
          <p:spPr>
            <a:xfrm>
              <a:off x="3916680" y="3375659"/>
              <a:ext cx="7621" cy="7622"/>
            </a:xfrm>
            <a:custGeom>
              <a:avLst/>
              <a:gdLst/>
              <a:ahLst/>
              <a:cxnLst/>
              <a:rect l="0" t="0" r="0" b="0"/>
              <a:pathLst>
                <a:path w="7621" h="7622">
                  <a:moveTo>
                    <a:pt x="0" y="7621"/>
                  </a:moveTo>
                  <a:lnTo>
                    <a:pt x="0" y="314"/>
                  </a:lnTo>
                  <a:lnTo>
                    <a:pt x="76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923"/>
            <p:cNvSpPr/>
            <p:nvPr/>
          </p:nvSpPr>
          <p:spPr>
            <a:xfrm>
              <a:off x="4008119" y="3467811"/>
              <a:ext cx="288400" cy="342190"/>
            </a:xfrm>
            <a:custGeom>
              <a:avLst/>
              <a:gdLst/>
              <a:ahLst/>
              <a:cxnLst/>
              <a:rect l="0" t="0" r="0" b="0"/>
              <a:pathLst>
                <a:path w="288400" h="342190">
                  <a:moveTo>
                    <a:pt x="0" y="29769"/>
                  </a:moveTo>
                  <a:lnTo>
                    <a:pt x="847" y="65714"/>
                  </a:lnTo>
                  <a:lnTo>
                    <a:pt x="4391" y="95546"/>
                  </a:lnTo>
                  <a:lnTo>
                    <a:pt x="1678" y="127057"/>
                  </a:lnTo>
                  <a:lnTo>
                    <a:pt x="1344" y="161982"/>
                  </a:lnTo>
                  <a:lnTo>
                    <a:pt x="4538" y="194156"/>
                  </a:lnTo>
                  <a:lnTo>
                    <a:pt x="1721" y="224290"/>
                  </a:lnTo>
                  <a:lnTo>
                    <a:pt x="151" y="261126"/>
                  </a:lnTo>
                  <a:lnTo>
                    <a:pt x="2" y="273449"/>
                  </a:lnTo>
                  <a:lnTo>
                    <a:pt x="1" y="269516"/>
                  </a:lnTo>
                  <a:lnTo>
                    <a:pt x="6032" y="239328"/>
                  </a:lnTo>
                  <a:lnTo>
                    <a:pt x="11352" y="201738"/>
                  </a:lnTo>
                  <a:lnTo>
                    <a:pt x="22179" y="163696"/>
                  </a:lnTo>
                  <a:lnTo>
                    <a:pt x="31307" y="137270"/>
                  </a:lnTo>
                  <a:lnTo>
                    <a:pt x="45965" y="100850"/>
                  </a:lnTo>
                  <a:lnTo>
                    <a:pt x="63291" y="68610"/>
                  </a:lnTo>
                  <a:lnTo>
                    <a:pt x="91901" y="31420"/>
                  </a:lnTo>
                  <a:lnTo>
                    <a:pt x="118482" y="11443"/>
                  </a:lnTo>
                  <a:lnTo>
                    <a:pt x="143762" y="2890"/>
                  </a:lnTo>
                  <a:lnTo>
                    <a:pt x="180296" y="0"/>
                  </a:lnTo>
                  <a:lnTo>
                    <a:pt x="204975" y="1193"/>
                  </a:lnTo>
                  <a:lnTo>
                    <a:pt x="227527" y="11518"/>
                  </a:lnTo>
                  <a:lnTo>
                    <a:pt x="246156" y="26995"/>
                  </a:lnTo>
                  <a:lnTo>
                    <a:pt x="265693" y="52277"/>
                  </a:lnTo>
                  <a:lnTo>
                    <a:pt x="277597" y="81217"/>
                  </a:lnTo>
                  <a:lnTo>
                    <a:pt x="285640" y="112087"/>
                  </a:lnTo>
                  <a:lnTo>
                    <a:pt x="288399" y="147669"/>
                  </a:lnTo>
                  <a:lnTo>
                    <a:pt x="288370" y="185023"/>
                  </a:lnTo>
                  <a:lnTo>
                    <a:pt x="284222" y="221208"/>
                  </a:lnTo>
                  <a:lnTo>
                    <a:pt x="280133" y="259307"/>
                  </a:lnTo>
                  <a:lnTo>
                    <a:pt x="271424" y="295149"/>
                  </a:lnTo>
                  <a:lnTo>
                    <a:pt x="262397" y="329385"/>
                  </a:lnTo>
                  <a:lnTo>
                    <a:pt x="259081" y="34218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2" name="SMARTInkShape-Group81"/>
          <p:cNvGrpSpPr/>
          <p:nvPr/>
        </p:nvGrpSpPr>
        <p:grpSpPr>
          <a:xfrm>
            <a:off x="1897379" y="4099559"/>
            <a:ext cx="2933702" cy="891542"/>
            <a:chOff x="1897379" y="4099559"/>
            <a:chExt cx="2933702" cy="891542"/>
          </a:xfrm>
        </p:grpSpPr>
        <p:sp>
          <p:nvSpPr>
            <p:cNvPr id="47" name="SMARTInkShape-924"/>
            <p:cNvSpPr/>
            <p:nvPr/>
          </p:nvSpPr>
          <p:spPr>
            <a:xfrm>
              <a:off x="3497588" y="4305300"/>
              <a:ext cx="167590" cy="180935"/>
            </a:xfrm>
            <a:custGeom>
              <a:avLst/>
              <a:gdLst/>
              <a:ahLst/>
              <a:cxnLst/>
              <a:rect l="0" t="0" r="0" b="0"/>
              <a:pathLst>
                <a:path w="167590" h="180935">
                  <a:moveTo>
                    <a:pt x="7612" y="22859"/>
                  </a:moveTo>
                  <a:lnTo>
                    <a:pt x="7612" y="33466"/>
                  </a:lnTo>
                  <a:lnTo>
                    <a:pt x="462" y="71053"/>
                  </a:lnTo>
                  <a:lnTo>
                    <a:pt x="53" y="107005"/>
                  </a:lnTo>
                  <a:lnTo>
                    <a:pt x="0" y="140777"/>
                  </a:lnTo>
                  <a:lnTo>
                    <a:pt x="4039" y="157047"/>
                  </a:lnTo>
                  <a:lnTo>
                    <a:pt x="10539" y="165189"/>
                  </a:lnTo>
                  <a:lnTo>
                    <a:pt x="24465" y="177315"/>
                  </a:lnTo>
                  <a:lnTo>
                    <a:pt x="34575" y="180406"/>
                  </a:lnTo>
                  <a:lnTo>
                    <a:pt x="46689" y="180934"/>
                  </a:lnTo>
                  <a:lnTo>
                    <a:pt x="68263" y="174373"/>
                  </a:lnTo>
                  <a:lnTo>
                    <a:pt x="99168" y="156359"/>
                  </a:lnTo>
                  <a:lnTo>
                    <a:pt x="137010" y="119596"/>
                  </a:lnTo>
                  <a:lnTo>
                    <a:pt x="156450" y="84360"/>
                  </a:lnTo>
                  <a:lnTo>
                    <a:pt x="163942" y="66106"/>
                  </a:lnTo>
                  <a:lnTo>
                    <a:pt x="167308" y="29573"/>
                  </a:lnTo>
                  <a:lnTo>
                    <a:pt x="167589" y="13249"/>
                  </a:lnTo>
                  <a:lnTo>
                    <a:pt x="165355" y="7864"/>
                  </a:lnTo>
                  <a:lnTo>
                    <a:pt x="163574" y="5243"/>
                  </a:lnTo>
                  <a:lnTo>
                    <a:pt x="159337" y="2330"/>
                  </a:lnTo>
                  <a:lnTo>
                    <a:pt x="152392"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925"/>
            <p:cNvSpPr/>
            <p:nvPr/>
          </p:nvSpPr>
          <p:spPr>
            <a:xfrm>
              <a:off x="3712571" y="4282440"/>
              <a:ext cx="150770" cy="227360"/>
            </a:xfrm>
            <a:custGeom>
              <a:avLst/>
              <a:gdLst/>
              <a:ahLst/>
              <a:cxnLst/>
              <a:rect l="0" t="0" r="0" b="0"/>
              <a:pathLst>
                <a:path w="150770" h="227360">
                  <a:moveTo>
                    <a:pt x="127909" y="0"/>
                  </a:moveTo>
                  <a:lnTo>
                    <a:pt x="123863" y="4045"/>
                  </a:lnTo>
                  <a:lnTo>
                    <a:pt x="119619" y="6031"/>
                  </a:lnTo>
                  <a:lnTo>
                    <a:pt x="98425" y="11572"/>
                  </a:lnTo>
                  <a:lnTo>
                    <a:pt x="65308" y="36129"/>
                  </a:lnTo>
                  <a:lnTo>
                    <a:pt x="42952" y="63293"/>
                  </a:lnTo>
                  <a:lnTo>
                    <a:pt x="23544" y="95945"/>
                  </a:lnTo>
                  <a:lnTo>
                    <a:pt x="12507" y="125042"/>
                  </a:lnTo>
                  <a:lnTo>
                    <a:pt x="2040" y="159131"/>
                  </a:lnTo>
                  <a:lnTo>
                    <a:pt x="0" y="174865"/>
                  </a:lnTo>
                  <a:lnTo>
                    <a:pt x="3609" y="188066"/>
                  </a:lnTo>
                  <a:lnTo>
                    <a:pt x="19724" y="210339"/>
                  </a:lnTo>
                  <a:lnTo>
                    <a:pt x="34235" y="221872"/>
                  </a:lnTo>
                  <a:lnTo>
                    <a:pt x="53304" y="226606"/>
                  </a:lnTo>
                  <a:lnTo>
                    <a:pt x="82504" y="227359"/>
                  </a:lnTo>
                  <a:lnTo>
                    <a:pt x="105142" y="221553"/>
                  </a:lnTo>
                  <a:lnTo>
                    <a:pt x="135070" y="204111"/>
                  </a:lnTo>
                  <a:lnTo>
                    <a:pt x="150769" y="1905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926"/>
            <p:cNvSpPr/>
            <p:nvPr/>
          </p:nvSpPr>
          <p:spPr>
            <a:xfrm>
              <a:off x="3965630" y="4099559"/>
              <a:ext cx="19630" cy="409464"/>
            </a:xfrm>
            <a:custGeom>
              <a:avLst/>
              <a:gdLst/>
              <a:ahLst/>
              <a:cxnLst/>
              <a:rect l="0" t="0" r="0" b="0"/>
              <a:pathLst>
                <a:path w="19630" h="409464">
                  <a:moveTo>
                    <a:pt x="12010" y="0"/>
                  </a:moveTo>
                  <a:lnTo>
                    <a:pt x="11163" y="14691"/>
                  </a:lnTo>
                  <a:lnTo>
                    <a:pt x="5449" y="46651"/>
                  </a:lnTo>
                  <a:lnTo>
                    <a:pt x="4598" y="83315"/>
                  </a:lnTo>
                  <a:lnTo>
                    <a:pt x="4451" y="118196"/>
                  </a:lnTo>
                  <a:lnTo>
                    <a:pt x="4417" y="142843"/>
                  </a:lnTo>
                  <a:lnTo>
                    <a:pt x="4402" y="172424"/>
                  </a:lnTo>
                  <a:lnTo>
                    <a:pt x="4395" y="204480"/>
                  </a:lnTo>
                  <a:lnTo>
                    <a:pt x="4392" y="235660"/>
                  </a:lnTo>
                  <a:lnTo>
                    <a:pt x="2133" y="266452"/>
                  </a:lnTo>
                  <a:lnTo>
                    <a:pt x="0" y="296223"/>
                  </a:lnTo>
                  <a:lnTo>
                    <a:pt x="1874" y="323566"/>
                  </a:lnTo>
                  <a:lnTo>
                    <a:pt x="3644" y="354669"/>
                  </a:lnTo>
                  <a:lnTo>
                    <a:pt x="4292" y="387494"/>
                  </a:lnTo>
                  <a:lnTo>
                    <a:pt x="5193" y="397433"/>
                  </a:lnTo>
                  <a:lnTo>
                    <a:pt x="10945" y="409463"/>
                  </a:lnTo>
                  <a:lnTo>
                    <a:pt x="12146" y="409289"/>
                  </a:lnTo>
                  <a:lnTo>
                    <a:pt x="19629" y="4038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927"/>
            <p:cNvSpPr/>
            <p:nvPr/>
          </p:nvSpPr>
          <p:spPr>
            <a:xfrm>
              <a:off x="3794759" y="4747321"/>
              <a:ext cx="243842" cy="7560"/>
            </a:xfrm>
            <a:custGeom>
              <a:avLst/>
              <a:gdLst/>
              <a:ahLst/>
              <a:cxnLst/>
              <a:rect l="0" t="0" r="0" b="0"/>
              <a:pathLst>
                <a:path w="243842" h="7560">
                  <a:moveTo>
                    <a:pt x="0" y="7559"/>
                  </a:moveTo>
                  <a:lnTo>
                    <a:pt x="4045" y="7559"/>
                  </a:lnTo>
                  <a:lnTo>
                    <a:pt x="8289" y="5301"/>
                  </a:lnTo>
                  <a:lnTo>
                    <a:pt x="10607" y="3513"/>
                  </a:lnTo>
                  <a:lnTo>
                    <a:pt x="26003" y="998"/>
                  </a:lnTo>
                  <a:lnTo>
                    <a:pt x="60045" y="148"/>
                  </a:lnTo>
                  <a:lnTo>
                    <a:pt x="90228" y="0"/>
                  </a:lnTo>
                  <a:lnTo>
                    <a:pt x="124760" y="803"/>
                  </a:lnTo>
                  <a:lnTo>
                    <a:pt x="157663" y="5181"/>
                  </a:lnTo>
                  <a:lnTo>
                    <a:pt x="191307" y="6854"/>
                  </a:lnTo>
                  <a:lnTo>
                    <a:pt x="228874" y="7466"/>
                  </a:lnTo>
                  <a:lnTo>
                    <a:pt x="243841" y="75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928"/>
            <p:cNvSpPr/>
            <p:nvPr/>
          </p:nvSpPr>
          <p:spPr>
            <a:xfrm>
              <a:off x="3703900" y="4497489"/>
              <a:ext cx="334701" cy="463131"/>
            </a:xfrm>
            <a:custGeom>
              <a:avLst/>
              <a:gdLst/>
              <a:ahLst/>
              <a:cxnLst/>
              <a:rect l="0" t="0" r="0" b="0"/>
              <a:pathLst>
                <a:path w="334701" h="463131">
                  <a:moveTo>
                    <a:pt x="167059" y="135470"/>
                  </a:moveTo>
                  <a:lnTo>
                    <a:pt x="167059" y="139515"/>
                  </a:lnTo>
                  <a:lnTo>
                    <a:pt x="164802" y="143759"/>
                  </a:lnTo>
                  <a:lnTo>
                    <a:pt x="148826" y="163655"/>
                  </a:lnTo>
                  <a:lnTo>
                    <a:pt x="134733" y="197984"/>
                  </a:lnTo>
                  <a:lnTo>
                    <a:pt x="120792" y="227371"/>
                  </a:lnTo>
                  <a:lnTo>
                    <a:pt x="105937" y="259784"/>
                  </a:lnTo>
                  <a:lnTo>
                    <a:pt x="90811" y="293942"/>
                  </a:lnTo>
                  <a:lnTo>
                    <a:pt x="73347" y="327770"/>
                  </a:lnTo>
                  <a:lnTo>
                    <a:pt x="54344" y="360088"/>
                  </a:lnTo>
                  <a:lnTo>
                    <a:pt x="27568" y="395562"/>
                  </a:lnTo>
                  <a:lnTo>
                    <a:pt x="13028" y="410184"/>
                  </a:lnTo>
                  <a:lnTo>
                    <a:pt x="1379" y="416459"/>
                  </a:lnTo>
                  <a:lnTo>
                    <a:pt x="726" y="415929"/>
                  </a:lnTo>
                  <a:lnTo>
                    <a:pt x="0" y="413084"/>
                  </a:lnTo>
                  <a:lnTo>
                    <a:pt x="13297" y="377058"/>
                  </a:lnTo>
                  <a:lnTo>
                    <a:pt x="26768" y="348257"/>
                  </a:lnTo>
                  <a:lnTo>
                    <a:pt x="39514" y="322329"/>
                  </a:lnTo>
                  <a:lnTo>
                    <a:pt x="51388" y="293872"/>
                  </a:lnTo>
                  <a:lnTo>
                    <a:pt x="63157" y="264291"/>
                  </a:lnTo>
                  <a:lnTo>
                    <a:pt x="76854" y="234211"/>
                  </a:lnTo>
                  <a:lnTo>
                    <a:pt x="89151" y="203908"/>
                  </a:lnTo>
                  <a:lnTo>
                    <a:pt x="100260" y="173508"/>
                  </a:lnTo>
                  <a:lnTo>
                    <a:pt x="110842" y="143063"/>
                  </a:lnTo>
                  <a:lnTo>
                    <a:pt x="126320" y="105452"/>
                  </a:lnTo>
                  <a:lnTo>
                    <a:pt x="137584" y="72860"/>
                  </a:lnTo>
                  <a:lnTo>
                    <a:pt x="148976" y="38436"/>
                  </a:lnTo>
                  <a:lnTo>
                    <a:pt x="159380" y="16710"/>
                  </a:lnTo>
                  <a:lnTo>
                    <a:pt x="173171" y="0"/>
                  </a:lnTo>
                  <a:lnTo>
                    <a:pt x="174520" y="284"/>
                  </a:lnTo>
                  <a:lnTo>
                    <a:pt x="178278" y="2856"/>
                  </a:lnTo>
                  <a:lnTo>
                    <a:pt x="185153" y="13110"/>
                  </a:lnTo>
                  <a:lnTo>
                    <a:pt x="197581" y="49492"/>
                  </a:lnTo>
                  <a:lnTo>
                    <a:pt x="205172" y="83749"/>
                  </a:lnTo>
                  <a:lnTo>
                    <a:pt x="215041" y="120710"/>
                  </a:lnTo>
                  <a:lnTo>
                    <a:pt x="223098" y="146691"/>
                  </a:lnTo>
                  <a:lnTo>
                    <a:pt x="229501" y="175170"/>
                  </a:lnTo>
                  <a:lnTo>
                    <a:pt x="237427" y="202504"/>
                  </a:lnTo>
                  <a:lnTo>
                    <a:pt x="245747" y="229610"/>
                  </a:lnTo>
                  <a:lnTo>
                    <a:pt x="252267" y="258590"/>
                  </a:lnTo>
                  <a:lnTo>
                    <a:pt x="260245" y="288404"/>
                  </a:lnTo>
                  <a:lnTo>
                    <a:pt x="269435" y="316894"/>
                  </a:lnTo>
                  <a:lnTo>
                    <a:pt x="283282" y="351974"/>
                  </a:lnTo>
                  <a:lnTo>
                    <a:pt x="293124" y="383816"/>
                  </a:lnTo>
                  <a:lnTo>
                    <a:pt x="302249" y="413007"/>
                  </a:lnTo>
                  <a:lnTo>
                    <a:pt x="315558" y="438899"/>
                  </a:lnTo>
                  <a:lnTo>
                    <a:pt x="316859" y="444436"/>
                  </a:lnTo>
                  <a:lnTo>
                    <a:pt x="322820" y="452847"/>
                  </a:lnTo>
                  <a:lnTo>
                    <a:pt x="334700" y="46313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929"/>
            <p:cNvSpPr/>
            <p:nvPr/>
          </p:nvSpPr>
          <p:spPr>
            <a:xfrm>
              <a:off x="4408661" y="4201849"/>
              <a:ext cx="270020" cy="205883"/>
            </a:xfrm>
            <a:custGeom>
              <a:avLst/>
              <a:gdLst/>
              <a:ahLst/>
              <a:cxnLst/>
              <a:rect l="0" t="0" r="0" b="0"/>
              <a:pathLst>
                <a:path w="270020" h="205883">
                  <a:moveTo>
                    <a:pt x="186198" y="4391"/>
                  </a:moveTo>
                  <a:lnTo>
                    <a:pt x="182153" y="346"/>
                  </a:lnTo>
                  <a:lnTo>
                    <a:pt x="180115" y="0"/>
                  </a:lnTo>
                  <a:lnTo>
                    <a:pt x="177910" y="617"/>
                  </a:lnTo>
                  <a:lnTo>
                    <a:pt x="175593" y="1875"/>
                  </a:lnTo>
                  <a:lnTo>
                    <a:pt x="144388" y="11173"/>
                  </a:lnTo>
                  <a:lnTo>
                    <a:pt x="114628" y="28088"/>
                  </a:lnTo>
                  <a:lnTo>
                    <a:pt x="80433" y="47736"/>
                  </a:lnTo>
                  <a:lnTo>
                    <a:pt x="44829" y="74853"/>
                  </a:lnTo>
                  <a:lnTo>
                    <a:pt x="17476" y="109687"/>
                  </a:lnTo>
                  <a:lnTo>
                    <a:pt x="5378" y="125695"/>
                  </a:lnTo>
                  <a:lnTo>
                    <a:pt x="0" y="141277"/>
                  </a:lnTo>
                  <a:lnTo>
                    <a:pt x="259" y="148142"/>
                  </a:lnTo>
                  <a:lnTo>
                    <a:pt x="5063" y="160284"/>
                  </a:lnTo>
                  <a:lnTo>
                    <a:pt x="21333" y="176641"/>
                  </a:lnTo>
                  <a:lnTo>
                    <a:pt x="42240" y="192211"/>
                  </a:lnTo>
                  <a:lnTo>
                    <a:pt x="61540" y="197933"/>
                  </a:lnTo>
                  <a:lnTo>
                    <a:pt x="96205" y="203412"/>
                  </a:lnTo>
                  <a:lnTo>
                    <a:pt x="131029" y="205882"/>
                  </a:lnTo>
                  <a:lnTo>
                    <a:pt x="165054" y="201252"/>
                  </a:lnTo>
                  <a:lnTo>
                    <a:pt x="197431" y="194518"/>
                  </a:lnTo>
                  <a:lnTo>
                    <a:pt x="231127" y="184657"/>
                  </a:lnTo>
                  <a:lnTo>
                    <a:pt x="270019" y="16441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930"/>
            <p:cNvSpPr/>
            <p:nvPr/>
          </p:nvSpPr>
          <p:spPr>
            <a:xfrm>
              <a:off x="4366259" y="4130040"/>
              <a:ext cx="7622" cy="7620"/>
            </a:xfrm>
            <a:custGeom>
              <a:avLst/>
              <a:gdLst/>
              <a:ahLst/>
              <a:cxnLst/>
              <a:rect l="0" t="0" r="0" b="0"/>
              <a:pathLst>
                <a:path w="7622" h="7620">
                  <a:moveTo>
                    <a:pt x="7621" y="0"/>
                  </a:moveTo>
                  <a:lnTo>
                    <a:pt x="1060" y="0"/>
                  </a:lnTo>
                  <a:lnTo>
                    <a:pt x="707" y="846"/>
                  </a:lnTo>
                  <a:lnTo>
                    <a:pt x="0" y="7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931"/>
            <p:cNvSpPr/>
            <p:nvPr/>
          </p:nvSpPr>
          <p:spPr>
            <a:xfrm>
              <a:off x="4274923" y="4259580"/>
              <a:ext cx="37997" cy="190214"/>
            </a:xfrm>
            <a:custGeom>
              <a:avLst/>
              <a:gdLst/>
              <a:ahLst/>
              <a:cxnLst/>
              <a:rect l="0" t="0" r="0" b="0"/>
              <a:pathLst>
                <a:path w="37997" h="190214">
                  <a:moveTo>
                    <a:pt x="37996" y="0"/>
                  </a:moveTo>
                  <a:lnTo>
                    <a:pt x="33951" y="4045"/>
                  </a:lnTo>
                  <a:lnTo>
                    <a:pt x="31966" y="8288"/>
                  </a:lnTo>
                  <a:lnTo>
                    <a:pt x="25202" y="42656"/>
                  </a:lnTo>
                  <a:lnTo>
                    <a:pt x="20982" y="75343"/>
                  </a:lnTo>
                  <a:lnTo>
                    <a:pt x="12246" y="110556"/>
                  </a:lnTo>
                  <a:lnTo>
                    <a:pt x="7604" y="148430"/>
                  </a:lnTo>
                  <a:lnTo>
                    <a:pt x="422" y="185603"/>
                  </a:lnTo>
                  <a:lnTo>
                    <a:pt x="0" y="189532"/>
                  </a:lnTo>
                  <a:lnTo>
                    <a:pt x="812" y="189855"/>
                  </a:lnTo>
                  <a:lnTo>
                    <a:pt x="3973" y="190213"/>
                  </a:lnTo>
                  <a:lnTo>
                    <a:pt x="6000" y="188615"/>
                  </a:lnTo>
                  <a:lnTo>
                    <a:pt x="15136" y="1752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932"/>
            <p:cNvSpPr/>
            <p:nvPr/>
          </p:nvSpPr>
          <p:spPr>
            <a:xfrm>
              <a:off x="4015740" y="4256490"/>
              <a:ext cx="179048" cy="212682"/>
            </a:xfrm>
            <a:custGeom>
              <a:avLst/>
              <a:gdLst/>
              <a:ahLst/>
              <a:cxnLst/>
              <a:rect l="0" t="0" r="0" b="0"/>
              <a:pathLst>
                <a:path w="179048" h="212682">
                  <a:moveTo>
                    <a:pt x="0" y="102150"/>
                  </a:moveTo>
                  <a:lnTo>
                    <a:pt x="0" y="108710"/>
                  </a:lnTo>
                  <a:lnTo>
                    <a:pt x="846" y="109063"/>
                  </a:lnTo>
                  <a:lnTo>
                    <a:pt x="10546" y="111888"/>
                  </a:lnTo>
                  <a:lnTo>
                    <a:pt x="19080" y="114944"/>
                  </a:lnTo>
                  <a:lnTo>
                    <a:pt x="54457" y="117175"/>
                  </a:lnTo>
                  <a:lnTo>
                    <a:pt x="84040" y="115089"/>
                  </a:lnTo>
                  <a:lnTo>
                    <a:pt x="106745" y="106830"/>
                  </a:lnTo>
                  <a:lnTo>
                    <a:pt x="144116" y="85063"/>
                  </a:lnTo>
                  <a:lnTo>
                    <a:pt x="164969" y="66225"/>
                  </a:lnTo>
                  <a:lnTo>
                    <a:pt x="170686" y="56268"/>
                  </a:lnTo>
                  <a:lnTo>
                    <a:pt x="179047" y="31008"/>
                  </a:lnTo>
                  <a:lnTo>
                    <a:pt x="177507" y="20860"/>
                  </a:lnTo>
                  <a:lnTo>
                    <a:pt x="171880" y="9672"/>
                  </a:lnTo>
                  <a:lnTo>
                    <a:pt x="160805" y="995"/>
                  </a:lnTo>
                  <a:lnTo>
                    <a:pt x="156310" y="0"/>
                  </a:lnTo>
                  <a:lnTo>
                    <a:pt x="123836" y="6561"/>
                  </a:lnTo>
                  <a:lnTo>
                    <a:pt x="92665" y="16820"/>
                  </a:lnTo>
                  <a:lnTo>
                    <a:pt x="59950" y="43165"/>
                  </a:lnTo>
                  <a:lnTo>
                    <a:pt x="36364" y="72906"/>
                  </a:lnTo>
                  <a:lnTo>
                    <a:pt x="17656" y="108258"/>
                  </a:lnTo>
                  <a:lnTo>
                    <a:pt x="10593" y="129924"/>
                  </a:lnTo>
                  <a:lnTo>
                    <a:pt x="8207" y="156460"/>
                  </a:lnTo>
                  <a:lnTo>
                    <a:pt x="12396" y="168903"/>
                  </a:lnTo>
                  <a:lnTo>
                    <a:pt x="36898" y="199622"/>
                  </a:lnTo>
                  <a:lnTo>
                    <a:pt x="48572" y="204737"/>
                  </a:lnTo>
                  <a:lnTo>
                    <a:pt x="84195" y="212681"/>
                  </a:lnTo>
                  <a:lnTo>
                    <a:pt x="105944" y="209500"/>
                  </a:lnTo>
                  <a:lnTo>
                    <a:pt x="144779" y="20121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933"/>
            <p:cNvSpPr/>
            <p:nvPr/>
          </p:nvSpPr>
          <p:spPr>
            <a:xfrm>
              <a:off x="1897379" y="4297683"/>
              <a:ext cx="1104902" cy="53337"/>
            </a:xfrm>
            <a:custGeom>
              <a:avLst/>
              <a:gdLst/>
              <a:ahLst/>
              <a:cxnLst/>
              <a:rect l="0" t="0" r="0" b="0"/>
              <a:pathLst>
                <a:path w="1104902" h="53337">
                  <a:moveTo>
                    <a:pt x="0" y="15236"/>
                  </a:moveTo>
                  <a:lnTo>
                    <a:pt x="4046" y="11191"/>
                  </a:lnTo>
                  <a:lnTo>
                    <a:pt x="10547" y="9206"/>
                  </a:lnTo>
                  <a:lnTo>
                    <a:pt x="46646" y="5498"/>
                  </a:lnTo>
                  <a:lnTo>
                    <a:pt x="76383" y="1083"/>
                  </a:lnTo>
                  <a:lnTo>
                    <a:pt x="107205" y="318"/>
                  </a:lnTo>
                  <a:lnTo>
                    <a:pt x="139104" y="92"/>
                  </a:lnTo>
                  <a:lnTo>
                    <a:pt x="174049" y="25"/>
                  </a:lnTo>
                  <a:lnTo>
                    <a:pt x="211214" y="5"/>
                  </a:lnTo>
                  <a:lnTo>
                    <a:pt x="238653" y="0"/>
                  </a:lnTo>
                  <a:lnTo>
                    <a:pt x="266935" y="845"/>
                  </a:lnTo>
                  <a:lnTo>
                    <a:pt x="293616" y="4042"/>
                  </a:lnTo>
                  <a:lnTo>
                    <a:pt x="321843" y="6028"/>
                  </a:lnTo>
                  <a:lnTo>
                    <a:pt x="351321" y="6910"/>
                  </a:lnTo>
                  <a:lnTo>
                    <a:pt x="381356" y="7303"/>
                  </a:lnTo>
                  <a:lnTo>
                    <a:pt x="411638" y="9735"/>
                  </a:lnTo>
                  <a:lnTo>
                    <a:pt x="442877" y="12791"/>
                  </a:lnTo>
                  <a:lnTo>
                    <a:pt x="476517" y="14150"/>
                  </a:lnTo>
                  <a:lnTo>
                    <a:pt x="511223" y="14754"/>
                  </a:lnTo>
                  <a:lnTo>
                    <a:pt x="546404" y="15869"/>
                  </a:lnTo>
                  <a:lnTo>
                    <a:pt x="581795" y="19186"/>
                  </a:lnTo>
                  <a:lnTo>
                    <a:pt x="619538" y="21225"/>
                  </a:lnTo>
                  <a:lnTo>
                    <a:pt x="639086" y="21769"/>
                  </a:lnTo>
                  <a:lnTo>
                    <a:pt x="658891" y="22132"/>
                  </a:lnTo>
                  <a:lnTo>
                    <a:pt x="678867" y="22373"/>
                  </a:lnTo>
                  <a:lnTo>
                    <a:pt x="698958" y="22534"/>
                  </a:lnTo>
                  <a:lnTo>
                    <a:pt x="718279" y="22642"/>
                  </a:lnTo>
                  <a:lnTo>
                    <a:pt x="755551" y="22761"/>
                  </a:lnTo>
                  <a:lnTo>
                    <a:pt x="774634" y="23640"/>
                  </a:lnTo>
                  <a:lnTo>
                    <a:pt x="794129" y="25072"/>
                  </a:lnTo>
                  <a:lnTo>
                    <a:pt x="813900" y="26873"/>
                  </a:lnTo>
                  <a:lnTo>
                    <a:pt x="851672" y="31133"/>
                  </a:lnTo>
                  <a:lnTo>
                    <a:pt x="888214" y="35002"/>
                  </a:lnTo>
                  <a:lnTo>
                    <a:pt x="924211" y="36721"/>
                  </a:lnTo>
                  <a:lnTo>
                    <a:pt x="959965" y="39743"/>
                  </a:lnTo>
                  <a:lnTo>
                    <a:pt x="994765" y="43062"/>
                  </a:lnTo>
                  <a:lnTo>
                    <a:pt x="1027165" y="44537"/>
                  </a:lnTo>
                  <a:lnTo>
                    <a:pt x="1058498" y="47450"/>
                  </a:lnTo>
                  <a:lnTo>
                    <a:pt x="1095735" y="52173"/>
                  </a:lnTo>
                  <a:lnTo>
                    <a:pt x="1104901" y="5333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934"/>
            <p:cNvSpPr/>
            <p:nvPr/>
          </p:nvSpPr>
          <p:spPr>
            <a:xfrm>
              <a:off x="3059706" y="4183380"/>
              <a:ext cx="382650" cy="350241"/>
            </a:xfrm>
            <a:custGeom>
              <a:avLst/>
              <a:gdLst/>
              <a:ahLst/>
              <a:cxnLst/>
              <a:rect l="0" t="0" r="0" b="0"/>
              <a:pathLst>
                <a:path w="382650" h="350241">
                  <a:moveTo>
                    <a:pt x="72113" y="38100"/>
                  </a:moveTo>
                  <a:lnTo>
                    <a:pt x="71267" y="72352"/>
                  </a:lnTo>
                  <a:lnTo>
                    <a:pt x="63825" y="102063"/>
                  </a:lnTo>
                  <a:lnTo>
                    <a:pt x="56675" y="130429"/>
                  </a:lnTo>
                  <a:lnTo>
                    <a:pt x="49195" y="162541"/>
                  </a:lnTo>
                  <a:lnTo>
                    <a:pt x="41616" y="198867"/>
                  </a:lnTo>
                  <a:lnTo>
                    <a:pt x="34009" y="234183"/>
                  </a:lnTo>
                  <a:lnTo>
                    <a:pt x="24134" y="266096"/>
                  </a:lnTo>
                  <a:lnTo>
                    <a:pt x="14999" y="294743"/>
                  </a:lnTo>
                  <a:lnTo>
                    <a:pt x="7868" y="323133"/>
                  </a:lnTo>
                  <a:lnTo>
                    <a:pt x="0" y="343354"/>
                  </a:lnTo>
                  <a:lnTo>
                    <a:pt x="331" y="345742"/>
                  </a:lnTo>
                  <a:lnTo>
                    <a:pt x="3346" y="350240"/>
                  </a:lnTo>
                  <a:lnTo>
                    <a:pt x="11568" y="342346"/>
                  </a:lnTo>
                  <a:lnTo>
                    <a:pt x="28371" y="311343"/>
                  </a:lnTo>
                  <a:lnTo>
                    <a:pt x="47104" y="273637"/>
                  </a:lnTo>
                  <a:lnTo>
                    <a:pt x="62069" y="241850"/>
                  </a:lnTo>
                  <a:lnTo>
                    <a:pt x="73183" y="210982"/>
                  </a:lnTo>
                  <a:lnTo>
                    <a:pt x="81838" y="176343"/>
                  </a:lnTo>
                  <a:lnTo>
                    <a:pt x="89765" y="147358"/>
                  </a:lnTo>
                  <a:lnTo>
                    <a:pt x="99181" y="109572"/>
                  </a:lnTo>
                  <a:lnTo>
                    <a:pt x="101919" y="76771"/>
                  </a:lnTo>
                  <a:lnTo>
                    <a:pt x="101658" y="49495"/>
                  </a:lnTo>
                  <a:lnTo>
                    <a:pt x="95284" y="24760"/>
                  </a:lnTo>
                  <a:lnTo>
                    <a:pt x="94334" y="24973"/>
                  </a:lnTo>
                  <a:lnTo>
                    <a:pt x="91020" y="27468"/>
                  </a:lnTo>
                  <a:lnTo>
                    <a:pt x="88983" y="31399"/>
                  </a:lnTo>
                  <a:lnTo>
                    <a:pt x="83404" y="65480"/>
                  </a:lnTo>
                  <a:lnTo>
                    <a:pt x="85695" y="98416"/>
                  </a:lnTo>
                  <a:lnTo>
                    <a:pt x="87709" y="127561"/>
                  </a:lnTo>
                  <a:lnTo>
                    <a:pt x="93291" y="157646"/>
                  </a:lnTo>
                  <a:lnTo>
                    <a:pt x="100308" y="187162"/>
                  </a:lnTo>
                  <a:lnTo>
                    <a:pt x="112522" y="222578"/>
                  </a:lnTo>
                  <a:lnTo>
                    <a:pt x="130989" y="257890"/>
                  </a:lnTo>
                  <a:lnTo>
                    <a:pt x="149954" y="277542"/>
                  </a:lnTo>
                  <a:lnTo>
                    <a:pt x="184354" y="298506"/>
                  </a:lnTo>
                  <a:lnTo>
                    <a:pt x="218744" y="311678"/>
                  </a:lnTo>
                  <a:lnTo>
                    <a:pt x="247922" y="317562"/>
                  </a:lnTo>
                  <a:lnTo>
                    <a:pt x="275758" y="317048"/>
                  </a:lnTo>
                  <a:lnTo>
                    <a:pt x="292163" y="312783"/>
                  </a:lnTo>
                  <a:lnTo>
                    <a:pt x="323390" y="296248"/>
                  </a:lnTo>
                  <a:lnTo>
                    <a:pt x="337885" y="285759"/>
                  </a:lnTo>
                  <a:lnTo>
                    <a:pt x="349972" y="272630"/>
                  </a:lnTo>
                  <a:lnTo>
                    <a:pt x="365446" y="237423"/>
                  </a:lnTo>
                  <a:lnTo>
                    <a:pt x="373986" y="207037"/>
                  </a:lnTo>
                  <a:lnTo>
                    <a:pt x="381032" y="172445"/>
                  </a:lnTo>
                  <a:lnTo>
                    <a:pt x="382649" y="140371"/>
                  </a:lnTo>
                  <a:lnTo>
                    <a:pt x="378143" y="109419"/>
                  </a:lnTo>
                  <a:lnTo>
                    <a:pt x="371445" y="79645"/>
                  </a:lnTo>
                  <a:lnTo>
                    <a:pt x="363252" y="55207"/>
                  </a:lnTo>
                  <a:lnTo>
                    <a:pt x="336813" y="20706"/>
                  </a:lnTo>
                  <a:lnTo>
                    <a:pt x="323574"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935"/>
            <p:cNvSpPr/>
            <p:nvPr/>
          </p:nvSpPr>
          <p:spPr>
            <a:xfrm>
              <a:off x="4055783" y="4709159"/>
              <a:ext cx="165698" cy="209038"/>
            </a:xfrm>
            <a:custGeom>
              <a:avLst/>
              <a:gdLst/>
              <a:ahLst/>
              <a:cxnLst/>
              <a:rect l="0" t="0" r="0" b="0"/>
              <a:pathLst>
                <a:path w="165698" h="209038">
                  <a:moveTo>
                    <a:pt x="135217" y="0"/>
                  </a:moveTo>
                  <a:lnTo>
                    <a:pt x="106201" y="847"/>
                  </a:lnTo>
                  <a:lnTo>
                    <a:pt x="88519" y="6931"/>
                  </a:lnTo>
                  <a:lnTo>
                    <a:pt x="51377" y="33406"/>
                  </a:lnTo>
                  <a:lnTo>
                    <a:pt x="23788" y="62516"/>
                  </a:lnTo>
                  <a:lnTo>
                    <a:pt x="6389" y="99266"/>
                  </a:lnTo>
                  <a:lnTo>
                    <a:pt x="525" y="121981"/>
                  </a:lnTo>
                  <a:lnTo>
                    <a:pt x="0" y="136341"/>
                  </a:lnTo>
                  <a:lnTo>
                    <a:pt x="2589" y="148367"/>
                  </a:lnTo>
                  <a:lnTo>
                    <a:pt x="12852" y="164658"/>
                  </a:lnTo>
                  <a:lnTo>
                    <a:pt x="26617" y="180210"/>
                  </a:lnTo>
                  <a:lnTo>
                    <a:pt x="45465" y="191496"/>
                  </a:lnTo>
                  <a:lnTo>
                    <a:pt x="75437" y="202895"/>
                  </a:lnTo>
                  <a:lnTo>
                    <a:pt x="102452" y="209037"/>
                  </a:lnTo>
                  <a:lnTo>
                    <a:pt x="134765" y="206643"/>
                  </a:lnTo>
                  <a:lnTo>
                    <a:pt x="148563" y="205295"/>
                  </a:lnTo>
                  <a:lnTo>
                    <a:pt x="165697" y="1981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936"/>
            <p:cNvSpPr/>
            <p:nvPr/>
          </p:nvSpPr>
          <p:spPr>
            <a:xfrm>
              <a:off x="4313271" y="4739640"/>
              <a:ext cx="37749" cy="151783"/>
            </a:xfrm>
            <a:custGeom>
              <a:avLst/>
              <a:gdLst/>
              <a:ahLst/>
              <a:cxnLst/>
              <a:rect l="0" t="0" r="0" b="0"/>
              <a:pathLst>
                <a:path w="37749" h="151783">
                  <a:moveTo>
                    <a:pt x="37748" y="0"/>
                  </a:moveTo>
                  <a:lnTo>
                    <a:pt x="33703" y="4045"/>
                  </a:lnTo>
                  <a:lnTo>
                    <a:pt x="31718" y="8288"/>
                  </a:lnTo>
                  <a:lnTo>
                    <a:pt x="26176" y="44135"/>
                  </a:lnTo>
                  <a:lnTo>
                    <a:pt x="17149" y="75886"/>
                  </a:lnTo>
                  <a:lnTo>
                    <a:pt x="9471" y="106618"/>
                  </a:lnTo>
                  <a:lnTo>
                    <a:pt x="5663" y="127263"/>
                  </a:lnTo>
                  <a:lnTo>
                    <a:pt x="0" y="150315"/>
                  </a:lnTo>
                  <a:lnTo>
                    <a:pt x="730" y="151010"/>
                  </a:lnTo>
                  <a:lnTo>
                    <a:pt x="3798" y="151782"/>
                  </a:lnTo>
                  <a:lnTo>
                    <a:pt x="4955" y="151141"/>
                  </a:lnTo>
                  <a:lnTo>
                    <a:pt x="5726" y="149867"/>
                  </a:lnTo>
                  <a:lnTo>
                    <a:pt x="6812" y="144030"/>
                  </a:lnTo>
                  <a:lnTo>
                    <a:pt x="9391" y="132422"/>
                  </a:lnTo>
                  <a:lnTo>
                    <a:pt x="16663" y="99312"/>
                  </a:lnTo>
                  <a:lnTo>
                    <a:pt x="22509" y="762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937"/>
            <p:cNvSpPr/>
            <p:nvPr/>
          </p:nvSpPr>
          <p:spPr>
            <a:xfrm>
              <a:off x="4351112" y="4632959"/>
              <a:ext cx="7529" cy="38101"/>
            </a:xfrm>
            <a:custGeom>
              <a:avLst/>
              <a:gdLst/>
              <a:ahLst/>
              <a:cxnLst/>
              <a:rect l="0" t="0" r="0" b="0"/>
              <a:pathLst>
                <a:path w="7529" h="38101">
                  <a:moveTo>
                    <a:pt x="7528" y="38100"/>
                  </a:moveTo>
                  <a:lnTo>
                    <a:pt x="7528" y="34055"/>
                  </a:lnTo>
                  <a:lnTo>
                    <a:pt x="5270" y="29812"/>
                  </a:lnTo>
                  <a:lnTo>
                    <a:pt x="2291" y="25103"/>
                  </a:lnTo>
                  <a:lnTo>
                    <a:pt x="378" y="15182"/>
                  </a:lnTo>
                  <a:lnTo>
                    <a:pt x="0" y="5069"/>
                  </a:lnTo>
                  <a:lnTo>
                    <a:pt x="816" y="3379"/>
                  </a:lnTo>
                  <a:lnTo>
                    <a:pt x="2206" y="2253"/>
                  </a:lnTo>
                  <a:lnTo>
                    <a:pt x="7528"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938"/>
            <p:cNvSpPr/>
            <p:nvPr/>
          </p:nvSpPr>
          <p:spPr>
            <a:xfrm>
              <a:off x="4428114" y="4505174"/>
              <a:ext cx="402967" cy="485927"/>
            </a:xfrm>
            <a:custGeom>
              <a:avLst/>
              <a:gdLst/>
              <a:ahLst/>
              <a:cxnLst/>
              <a:rect l="0" t="0" r="0" b="0"/>
              <a:pathLst>
                <a:path w="402967" h="485927">
                  <a:moveTo>
                    <a:pt x="159126" y="226845"/>
                  </a:moveTo>
                  <a:lnTo>
                    <a:pt x="151819" y="226845"/>
                  </a:lnTo>
                  <a:lnTo>
                    <a:pt x="145484" y="221609"/>
                  </a:lnTo>
                  <a:lnTo>
                    <a:pt x="138527" y="219932"/>
                  </a:lnTo>
                  <a:lnTo>
                    <a:pt x="107868" y="219253"/>
                  </a:lnTo>
                  <a:lnTo>
                    <a:pt x="92950" y="223279"/>
                  </a:lnTo>
                  <a:lnTo>
                    <a:pt x="61636" y="242954"/>
                  </a:lnTo>
                  <a:lnTo>
                    <a:pt x="29723" y="274900"/>
                  </a:lnTo>
                  <a:lnTo>
                    <a:pt x="5897" y="310973"/>
                  </a:lnTo>
                  <a:lnTo>
                    <a:pt x="0" y="344761"/>
                  </a:lnTo>
                  <a:lnTo>
                    <a:pt x="4018" y="355734"/>
                  </a:lnTo>
                  <a:lnTo>
                    <a:pt x="11449" y="365409"/>
                  </a:lnTo>
                  <a:lnTo>
                    <a:pt x="20396" y="372532"/>
                  </a:lnTo>
                  <a:lnTo>
                    <a:pt x="32275" y="376261"/>
                  </a:lnTo>
                  <a:lnTo>
                    <a:pt x="46021" y="377073"/>
                  </a:lnTo>
                  <a:lnTo>
                    <a:pt x="77799" y="370695"/>
                  </a:lnTo>
                  <a:lnTo>
                    <a:pt x="106524" y="361472"/>
                  </a:lnTo>
                  <a:lnTo>
                    <a:pt x="142526" y="343185"/>
                  </a:lnTo>
                  <a:lnTo>
                    <a:pt x="174097" y="311100"/>
                  </a:lnTo>
                  <a:lnTo>
                    <a:pt x="196299" y="281255"/>
                  </a:lnTo>
                  <a:lnTo>
                    <a:pt x="213978" y="245130"/>
                  </a:lnTo>
                  <a:lnTo>
                    <a:pt x="224709" y="217192"/>
                  </a:lnTo>
                  <a:lnTo>
                    <a:pt x="235123" y="190099"/>
                  </a:lnTo>
                  <a:lnTo>
                    <a:pt x="243702" y="163947"/>
                  </a:lnTo>
                  <a:lnTo>
                    <a:pt x="249378" y="126270"/>
                  </a:lnTo>
                  <a:lnTo>
                    <a:pt x="255200" y="93282"/>
                  </a:lnTo>
                  <a:lnTo>
                    <a:pt x="256454" y="63752"/>
                  </a:lnTo>
                  <a:lnTo>
                    <a:pt x="251508" y="28153"/>
                  </a:lnTo>
                  <a:lnTo>
                    <a:pt x="248727" y="17747"/>
                  </a:lnTo>
                  <a:lnTo>
                    <a:pt x="240042" y="4167"/>
                  </a:lnTo>
                  <a:lnTo>
                    <a:pt x="235164" y="877"/>
                  </a:lnTo>
                  <a:lnTo>
                    <a:pt x="232678" y="0"/>
                  </a:lnTo>
                  <a:lnTo>
                    <a:pt x="231020" y="262"/>
                  </a:lnTo>
                  <a:lnTo>
                    <a:pt x="229915" y="1283"/>
                  </a:lnTo>
                  <a:lnTo>
                    <a:pt x="227841" y="4675"/>
                  </a:lnTo>
                  <a:lnTo>
                    <a:pt x="221913" y="13039"/>
                  </a:lnTo>
                  <a:lnTo>
                    <a:pt x="212325" y="42278"/>
                  </a:lnTo>
                  <a:lnTo>
                    <a:pt x="204804" y="76203"/>
                  </a:lnTo>
                  <a:lnTo>
                    <a:pt x="199471" y="113066"/>
                  </a:lnTo>
                  <a:lnTo>
                    <a:pt x="198223" y="139024"/>
                  </a:lnTo>
                  <a:lnTo>
                    <a:pt x="197669" y="167494"/>
                  </a:lnTo>
                  <a:lnTo>
                    <a:pt x="199681" y="197080"/>
                  </a:lnTo>
                  <a:lnTo>
                    <a:pt x="205090" y="227163"/>
                  </a:lnTo>
                  <a:lnTo>
                    <a:pt x="215961" y="257467"/>
                  </a:lnTo>
                  <a:lnTo>
                    <a:pt x="231517" y="287869"/>
                  </a:lnTo>
                  <a:lnTo>
                    <a:pt x="249719" y="318313"/>
                  </a:lnTo>
                  <a:lnTo>
                    <a:pt x="269098" y="348778"/>
                  </a:lnTo>
                  <a:lnTo>
                    <a:pt x="289000" y="376993"/>
                  </a:lnTo>
                  <a:lnTo>
                    <a:pt x="321502" y="414420"/>
                  </a:lnTo>
                  <a:lnTo>
                    <a:pt x="353429" y="444701"/>
                  </a:lnTo>
                  <a:lnTo>
                    <a:pt x="386971" y="473643"/>
                  </a:lnTo>
                  <a:lnTo>
                    <a:pt x="402966" y="48592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2" cstate="print"/>
          <a:srcRect/>
          <a:stretch>
            <a:fillRect/>
          </a:stretch>
        </p:blipFill>
        <p:spPr bwMode="auto">
          <a:xfrm>
            <a:off x="0" y="304800"/>
            <a:ext cx="771525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2" cstate="print"/>
          <a:srcRect/>
          <a:stretch>
            <a:fillRect/>
          </a:stretch>
        </p:blipFill>
        <p:spPr bwMode="auto">
          <a:xfrm>
            <a:off x="0" y="685800"/>
            <a:ext cx="8869363" cy="533400"/>
          </a:xfrm>
          <a:prstGeom prst="rect">
            <a:avLst/>
          </a:prstGeom>
          <a:noFill/>
          <a:ln w="9525">
            <a:noFill/>
            <a:miter lim="800000"/>
            <a:headEnd/>
            <a:tailEnd/>
          </a:ln>
        </p:spPr>
      </p:pic>
      <p:pic>
        <p:nvPicPr>
          <p:cNvPr id="44034" name="Picture 5" descr="http://i.telegraph.co.uk/multimedia/archive/01797/flu_1797500c.jpg"/>
          <p:cNvPicPr>
            <a:picLocks noChangeAspect="1" noChangeArrowheads="1"/>
          </p:cNvPicPr>
          <p:nvPr/>
        </p:nvPicPr>
        <p:blipFill>
          <a:blip r:embed="rId3" cstate="print"/>
          <a:srcRect/>
          <a:stretch>
            <a:fillRect/>
          </a:stretch>
        </p:blipFill>
        <p:spPr bwMode="auto">
          <a:xfrm>
            <a:off x="228600" y="2295525"/>
            <a:ext cx="4381500" cy="2733675"/>
          </a:xfrm>
          <a:prstGeom prst="rect">
            <a:avLst/>
          </a:prstGeom>
          <a:noFill/>
          <a:ln w="9525">
            <a:noFill/>
            <a:miter lim="800000"/>
            <a:headEnd/>
            <a:tailEnd/>
          </a:ln>
        </p:spPr>
      </p:pic>
      <p:pic>
        <p:nvPicPr>
          <p:cNvPr id="44035" name="Picture 7" descr="http://static.guim.co.uk/sys-images/Guardian/Pix/commercial/2011/6/16/1308247490265/Gardasil-vaccine-to-prote-007.jpg"/>
          <p:cNvPicPr>
            <a:picLocks noChangeAspect="1" noChangeArrowheads="1"/>
          </p:cNvPicPr>
          <p:nvPr/>
        </p:nvPicPr>
        <p:blipFill>
          <a:blip r:embed="rId4" cstate="print"/>
          <a:srcRect/>
          <a:stretch>
            <a:fillRect/>
          </a:stretch>
        </p:blipFill>
        <p:spPr bwMode="auto">
          <a:xfrm>
            <a:off x="4762500" y="2324100"/>
            <a:ext cx="4381500" cy="2628900"/>
          </a:xfrm>
          <a:prstGeom prst="rect">
            <a:avLst/>
          </a:prstGeom>
          <a:noFill/>
          <a:ln w="9525">
            <a:noFill/>
            <a:miter lim="800000"/>
            <a:headEnd/>
            <a:tailEnd/>
          </a:ln>
        </p:spPr>
      </p:pic>
      <p:grpSp>
        <p:nvGrpSpPr>
          <p:cNvPr id="39" name="SMARTInkShape-Group82"/>
          <p:cNvGrpSpPr/>
          <p:nvPr/>
        </p:nvGrpSpPr>
        <p:grpSpPr>
          <a:xfrm>
            <a:off x="1973579" y="647700"/>
            <a:ext cx="6122142" cy="609383"/>
            <a:chOff x="1973579" y="647700"/>
            <a:chExt cx="6122142" cy="609383"/>
          </a:xfrm>
        </p:grpSpPr>
        <p:sp>
          <p:nvSpPr>
            <p:cNvPr id="5" name="SMARTInkShape-939"/>
            <p:cNvSpPr/>
            <p:nvPr/>
          </p:nvSpPr>
          <p:spPr>
            <a:xfrm>
              <a:off x="7764780" y="868679"/>
              <a:ext cx="114123" cy="205468"/>
            </a:xfrm>
            <a:custGeom>
              <a:avLst/>
              <a:gdLst/>
              <a:ahLst/>
              <a:cxnLst/>
              <a:rect l="0" t="0" r="0" b="0"/>
              <a:pathLst>
                <a:path w="114123" h="205468">
                  <a:moveTo>
                    <a:pt x="0" y="45721"/>
                  </a:moveTo>
                  <a:lnTo>
                    <a:pt x="0" y="79250"/>
                  </a:lnTo>
                  <a:lnTo>
                    <a:pt x="0" y="110929"/>
                  </a:lnTo>
                  <a:lnTo>
                    <a:pt x="0" y="146720"/>
                  </a:lnTo>
                  <a:lnTo>
                    <a:pt x="846" y="184587"/>
                  </a:lnTo>
                  <a:lnTo>
                    <a:pt x="6561" y="202620"/>
                  </a:lnTo>
                  <a:lnTo>
                    <a:pt x="7761" y="203660"/>
                  </a:lnTo>
                  <a:lnTo>
                    <a:pt x="11351" y="204816"/>
                  </a:lnTo>
                  <a:lnTo>
                    <a:pt x="18132" y="205467"/>
                  </a:lnTo>
                  <a:lnTo>
                    <a:pt x="33595" y="201614"/>
                  </a:lnTo>
                  <a:lnTo>
                    <a:pt x="42588" y="195158"/>
                  </a:lnTo>
                  <a:lnTo>
                    <a:pt x="77967" y="162387"/>
                  </a:lnTo>
                  <a:lnTo>
                    <a:pt x="95538" y="143224"/>
                  </a:lnTo>
                  <a:lnTo>
                    <a:pt x="107424" y="121459"/>
                  </a:lnTo>
                  <a:lnTo>
                    <a:pt x="112942" y="91349"/>
                  </a:lnTo>
                  <a:lnTo>
                    <a:pt x="114122" y="53329"/>
                  </a:lnTo>
                  <a:lnTo>
                    <a:pt x="110201" y="34522"/>
                  </a:lnTo>
                  <a:lnTo>
                    <a:pt x="103677" y="22271"/>
                  </a:lnTo>
                  <a:lnTo>
                    <a:pt x="88860" y="5252"/>
                  </a:lnTo>
                  <a:lnTo>
                    <a:pt x="83802" y="2334"/>
                  </a:lnTo>
                  <a:lnTo>
                    <a:pt x="6858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940"/>
            <p:cNvSpPr/>
            <p:nvPr/>
          </p:nvSpPr>
          <p:spPr>
            <a:xfrm>
              <a:off x="3375659" y="922020"/>
              <a:ext cx="22861" cy="167362"/>
            </a:xfrm>
            <a:custGeom>
              <a:avLst/>
              <a:gdLst/>
              <a:ahLst/>
              <a:cxnLst/>
              <a:rect l="0" t="0" r="0" b="0"/>
              <a:pathLst>
                <a:path w="22861" h="167362">
                  <a:moveTo>
                    <a:pt x="0" y="0"/>
                  </a:moveTo>
                  <a:lnTo>
                    <a:pt x="847" y="27338"/>
                  </a:lnTo>
                  <a:lnTo>
                    <a:pt x="6032" y="56482"/>
                  </a:lnTo>
                  <a:lnTo>
                    <a:pt x="7150" y="84751"/>
                  </a:lnTo>
                  <a:lnTo>
                    <a:pt x="7528" y="120598"/>
                  </a:lnTo>
                  <a:lnTo>
                    <a:pt x="14173" y="156918"/>
                  </a:lnTo>
                  <a:lnTo>
                    <a:pt x="15376" y="160492"/>
                  </a:lnTo>
                  <a:lnTo>
                    <a:pt x="17024" y="162874"/>
                  </a:lnTo>
                  <a:lnTo>
                    <a:pt x="22519" y="167361"/>
                  </a:lnTo>
                  <a:lnTo>
                    <a:pt x="22860" y="1600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941"/>
            <p:cNvSpPr/>
            <p:nvPr/>
          </p:nvSpPr>
          <p:spPr>
            <a:xfrm>
              <a:off x="3147059" y="922020"/>
              <a:ext cx="190501" cy="29320"/>
            </a:xfrm>
            <a:custGeom>
              <a:avLst/>
              <a:gdLst/>
              <a:ahLst/>
              <a:cxnLst/>
              <a:rect l="0" t="0" r="0" b="0"/>
              <a:pathLst>
                <a:path w="190501" h="29320">
                  <a:moveTo>
                    <a:pt x="0" y="7619"/>
                  </a:moveTo>
                  <a:lnTo>
                    <a:pt x="0" y="11665"/>
                  </a:lnTo>
                  <a:lnTo>
                    <a:pt x="847" y="12856"/>
                  </a:lnTo>
                  <a:lnTo>
                    <a:pt x="2258" y="13651"/>
                  </a:lnTo>
                  <a:lnTo>
                    <a:pt x="4045" y="14180"/>
                  </a:lnTo>
                  <a:lnTo>
                    <a:pt x="15439" y="21131"/>
                  </a:lnTo>
                  <a:lnTo>
                    <a:pt x="47683" y="29319"/>
                  </a:lnTo>
                  <a:lnTo>
                    <a:pt x="84079" y="24295"/>
                  </a:lnTo>
                  <a:lnTo>
                    <a:pt x="121955" y="17812"/>
                  </a:lnTo>
                  <a:lnTo>
                    <a:pt x="160025" y="11533"/>
                  </a:lnTo>
                  <a:lnTo>
                    <a:pt x="1905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942"/>
            <p:cNvSpPr/>
            <p:nvPr/>
          </p:nvSpPr>
          <p:spPr>
            <a:xfrm>
              <a:off x="3193189" y="708660"/>
              <a:ext cx="22452" cy="381001"/>
            </a:xfrm>
            <a:custGeom>
              <a:avLst/>
              <a:gdLst/>
              <a:ahLst/>
              <a:cxnLst/>
              <a:rect l="0" t="0" r="0" b="0"/>
              <a:pathLst>
                <a:path w="22452" h="381001">
                  <a:moveTo>
                    <a:pt x="22451" y="0"/>
                  </a:moveTo>
                  <a:lnTo>
                    <a:pt x="22451" y="4045"/>
                  </a:lnTo>
                  <a:lnTo>
                    <a:pt x="21604" y="5236"/>
                  </a:lnTo>
                  <a:lnTo>
                    <a:pt x="20193" y="6031"/>
                  </a:lnTo>
                  <a:lnTo>
                    <a:pt x="18406" y="6560"/>
                  </a:lnTo>
                  <a:lnTo>
                    <a:pt x="17214" y="8607"/>
                  </a:lnTo>
                  <a:lnTo>
                    <a:pt x="15301" y="26316"/>
                  </a:lnTo>
                  <a:lnTo>
                    <a:pt x="8809" y="63108"/>
                  </a:lnTo>
                  <a:lnTo>
                    <a:pt x="2698" y="95275"/>
                  </a:lnTo>
                  <a:lnTo>
                    <a:pt x="511" y="128324"/>
                  </a:lnTo>
                  <a:lnTo>
                    <a:pt x="0" y="155246"/>
                  </a:lnTo>
                  <a:lnTo>
                    <a:pt x="2030" y="184145"/>
                  </a:lnTo>
                  <a:lnTo>
                    <a:pt x="5755" y="213075"/>
                  </a:lnTo>
                  <a:lnTo>
                    <a:pt x="10232" y="240044"/>
                  </a:lnTo>
                  <a:lnTo>
                    <a:pt x="12787" y="268399"/>
                  </a:lnTo>
                  <a:lnTo>
                    <a:pt x="16483" y="306150"/>
                  </a:lnTo>
                  <a:lnTo>
                    <a:pt x="21272" y="341661"/>
                  </a:lnTo>
                  <a:lnTo>
                    <a:pt x="22442" y="379407"/>
                  </a:lnTo>
                  <a:lnTo>
                    <a:pt x="22451" y="3810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943"/>
            <p:cNvSpPr/>
            <p:nvPr/>
          </p:nvSpPr>
          <p:spPr>
            <a:xfrm>
              <a:off x="7959060" y="838200"/>
              <a:ext cx="136661" cy="182880"/>
            </a:xfrm>
            <a:custGeom>
              <a:avLst/>
              <a:gdLst/>
              <a:ahLst/>
              <a:cxnLst/>
              <a:rect l="0" t="0" r="0" b="0"/>
              <a:pathLst>
                <a:path w="136661" h="182880">
                  <a:moveTo>
                    <a:pt x="110520" y="0"/>
                  </a:moveTo>
                  <a:lnTo>
                    <a:pt x="124386" y="0"/>
                  </a:lnTo>
                  <a:lnTo>
                    <a:pt x="124845" y="846"/>
                  </a:lnTo>
                  <a:lnTo>
                    <a:pt x="125352" y="4045"/>
                  </a:lnTo>
                  <a:lnTo>
                    <a:pt x="123795" y="6083"/>
                  </a:lnTo>
                  <a:lnTo>
                    <a:pt x="117549" y="10605"/>
                  </a:lnTo>
                  <a:lnTo>
                    <a:pt x="81035" y="23348"/>
                  </a:lnTo>
                  <a:lnTo>
                    <a:pt x="47389" y="38142"/>
                  </a:lnTo>
                  <a:lnTo>
                    <a:pt x="30572" y="45732"/>
                  </a:lnTo>
                  <a:lnTo>
                    <a:pt x="22494" y="49958"/>
                  </a:lnTo>
                  <a:lnTo>
                    <a:pt x="6630" y="52894"/>
                  </a:lnTo>
                  <a:lnTo>
                    <a:pt x="621" y="57253"/>
                  </a:lnTo>
                  <a:lnTo>
                    <a:pt x="0" y="58488"/>
                  </a:lnTo>
                  <a:lnTo>
                    <a:pt x="434" y="59312"/>
                  </a:lnTo>
                  <a:lnTo>
                    <a:pt x="3173" y="61074"/>
                  </a:lnTo>
                  <a:lnTo>
                    <a:pt x="9475" y="65979"/>
                  </a:lnTo>
                  <a:lnTo>
                    <a:pt x="14246" y="67424"/>
                  </a:lnTo>
                  <a:lnTo>
                    <a:pt x="49767" y="68534"/>
                  </a:lnTo>
                  <a:lnTo>
                    <a:pt x="59811" y="69406"/>
                  </a:lnTo>
                  <a:lnTo>
                    <a:pt x="95445" y="81575"/>
                  </a:lnTo>
                  <a:lnTo>
                    <a:pt x="115413" y="91498"/>
                  </a:lnTo>
                  <a:lnTo>
                    <a:pt x="122007" y="97392"/>
                  </a:lnTo>
                  <a:lnTo>
                    <a:pt x="135760" y="115784"/>
                  </a:lnTo>
                  <a:lnTo>
                    <a:pt x="136660" y="119522"/>
                  </a:lnTo>
                  <a:lnTo>
                    <a:pt x="135402" y="128192"/>
                  </a:lnTo>
                  <a:lnTo>
                    <a:pt x="129933" y="142593"/>
                  </a:lnTo>
                  <a:lnTo>
                    <a:pt x="123099" y="150299"/>
                  </a:lnTo>
                  <a:lnTo>
                    <a:pt x="85016" y="172638"/>
                  </a:lnTo>
                  <a:lnTo>
                    <a:pt x="67037" y="180606"/>
                  </a:lnTo>
                  <a:lnTo>
                    <a:pt x="57179" y="1828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944"/>
            <p:cNvSpPr/>
            <p:nvPr/>
          </p:nvSpPr>
          <p:spPr>
            <a:xfrm>
              <a:off x="2385088" y="883920"/>
              <a:ext cx="15213" cy="196441"/>
            </a:xfrm>
            <a:custGeom>
              <a:avLst/>
              <a:gdLst/>
              <a:ahLst/>
              <a:cxnLst/>
              <a:rect l="0" t="0" r="0" b="0"/>
              <a:pathLst>
                <a:path w="15213" h="196441">
                  <a:moveTo>
                    <a:pt x="7591" y="0"/>
                  </a:moveTo>
                  <a:lnTo>
                    <a:pt x="7591" y="32575"/>
                  </a:lnTo>
                  <a:lnTo>
                    <a:pt x="9849" y="63631"/>
                  </a:lnTo>
                  <a:lnTo>
                    <a:pt x="13623" y="92231"/>
                  </a:lnTo>
                  <a:lnTo>
                    <a:pt x="12483" y="119896"/>
                  </a:lnTo>
                  <a:lnTo>
                    <a:pt x="8558" y="152000"/>
                  </a:lnTo>
                  <a:lnTo>
                    <a:pt x="6936" y="175870"/>
                  </a:lnTo>
                  <a:lnTo>
                    <a:pt x="293" y="196440"/>
                  </a:lnTo>
                  <a:lnTo>
                    <a:pt x="186" y="196153"/>
                  </a:lnTo>
                  <a:lnTo>
                    <a:pt x="0" y="187366"/>
                  </a:lnTo>
                  <a:lnTo>
                    <a:pt x="6535" y="151455"/>
                  </a:lnTo>
                  <a:lnTo>
                    <a:pt x="8229" y="115650"/>
                  </a:lnTo>
                  <a:lnTo>
                    <a:pt x="13581" y="80480"/>
                  </a:lnTo>
                  <a:lnTo>
                    <a:pt x="15212" y="609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945"/>
            <p:cNvSpPr/>
            <p:nvPr/>
          </p:nvSpPr>
          <p:spPr>
            <a:xfrm>
              <a:off x="2468880" y="853439"/>
              <a:ext cx="60961" cy="266031"/>
            </a:xfrm>
            <a:custGeom>
              <a:avLst/>
              <a:gdLst/>
              <a:ahLst/>
              <a:cxnLst/>
              <a:rect l="0" t="0" r="0" b="0"/>
              <a:pathLst>
                <a:path w="60961" h="266031">
                  <a:moveTo>
                    <a:pt x="0" y="0"/>
                  </a:moveTo>
                  <a:lnTo>
                    <a:pt x="4045" y="0"/>
                  </a:lnTo>
                  <a:lnTo>
                    <a:pt x="5236" y="847"/>
                  </a:lnTo>
                  <a:lnTo>
                    <a:pt x="6031" y="2258"/>
                  </a:lnTo>
                  <a:lnTo>
                    <a:pt x="6560" y="4046"/>
                  </a:lnTo>
                  <a:lnTo>
                    <a:pt x="7760" y="5237"/>
                  </a:lnTo>
                  <a:lnTo>
                    <a:pt x="22178" y="11352"/>
                  </a:lnTo>
                  <a:lnTo>
                    <a:pt x="29048" y="20286"/>
                  </a:lnTo>
                  <a:lnTo>
                    <a:pt x="42991" y="50461"/>
                  </a:lnTo>
                  <a:lnTo>
                    <a:pt x="50744" y="81650"/>
                  </a:lnTo>
                  <a:lnTo>
                    <a:pt x="56710" y="118549"/>
                  </a:lnTo>
                  <a:lnTo>
                    <a:pt x="55402" y="146669"/>
                  </a:lnTo>
                  <a:lnTo>
                    <a:pt x="54256" y="173842"/>
                  </a:lnTo>
                  <a:lnTo>
                    <a:pt x="53611" y="210682"/>
                  </a:lnTo>
                  <a:lnTo>
                    <a:pt x="53393" y="245381"/>
                  </a:lnTo>
                  <a:lnTo>
                    <a:pt x="53355" y="259067"/>
                  </a:lnTo>
                  <a:lnTo>
                    <a:pt x="54197" y="261611"/>
                  </a:lnTo>
                  <a:lnTo>
                    <a:pt x="55604" y="263308"/>
                  </a:lnTo>
                  <a:lnTo>
                    <a:pt x="59902" y="266030"/>
                  </a:lnTo>
                  <a:lnTo>
                    <a:pt x="60254" y="265407"/>
                  </a:lnTo>
                  <a:lnTo>
                    <a:pt x="60960" y="2590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946"/>
            <p:cNvSpPr/>
            <p:nvPr/>
          </p:nvSpPr>
          <p:spPr>
            <a:xfrm>
              <a:off x="2529840" y="914400"/>
              <a:ext cx="166513" cy="342683"/>
            </a:xfrm>
            <a:custGeom>
              <a:avLst/>
              <a:gdLst/>
              <a:ahLst/>
              <a:cxnLst/>
              <a:rect l="0" t="0" r="0" b="0"/>
              <a:pathLst>
                <a:path w="166513" h="342683">
                  <a:moveTo>
                    <a:pt x="121919" y="0"/>
                  </a:moveTo>
                  <a:lnTo>
                    <a:pt x="121919" y="34252"/>
                  </a:lnTo>
                  <a:lnTo>
                    <a:pt x="124177" y="63962"/>
                  </a:lnTo>
                  <a:lnTo>
                    <a:pt x="132466" y="92329"/>
                  </a:lnTo>
                  <a:lnTo>
                    <a:pt x="143389" y="124441"/>
                  </a:lnTo>
                  <a:lnTo>
                    <a:pt x="149730" y="158509"/>
                  </a:lnTo>
                  <a:lnTo>
                    <a:pt x="153866" y="190052"/>
                  </a:lnTo>
                  <a:lnTo>
                    <a:pt x="160454" y="220847"/>
                  </a:lnTo>
                  <a:lnTo>
                    <a:pt x="166220" y="257548"/>
                  </a:lnTo>
                  <a:lnTo>
                    <a:pt x="166512" y="288410"/>
                  </a:lnTo>
                  <a:lnTo>
                    <a:pt x="156997" y="317014"/>
                  </a:lnTo>
                  <a:lnTo>
                    <a:pt x="149716" y="328550"/>
                  </a:lnTo>
                  <a:lnTo>
                    <a:pt x="138152" y="337331"/>
                  </a:lnTo>
                  <a:lnTo>
                    <a:pt x="124001" y="341249"/>
                  </a:lnTo>
                  <a:lnTo>
                    <a:pt x="90710" y="342682"/>
                  </a:lnTo>
                  <a:lnTo>
                    <a:pt x="76722" y="341956"/>
                  </a:lnTo>
                  <a:lnTo>
                    <a:pt x="44618" y="332281"/>
                  </a:lnTo>
                  <a:lnTo>
                    <a:pt x="21952" y="317252"/>
                  </a:lnTo>
                  <a:lnTo>
                    <a:pt x="0" y="2971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947"/>
            <p:cNvSpPr/>
            <p:nvPr/>
          </p:nvSpPr>
          <p:spPr>
            <a:xfrm>
              <a:off x="2652819" y="815339"/>
              <a:ext cx="14182" cy="7622"/>
            </a:xfrm>
            <a:custGeom>
              <a:avLst/>
              <a:gdLst/>
              <a:ahLst/>
              <a:cxnLst/>
              <a:rect l="0" t="0" r="0" b="0"/>
              <a:pathLst>
                <a:path w="14182" h="7622">
                  <a:moveTo>
                    <a:pt x="6561" y="0"/>
                  </a:moveTo>
                  <a:lnTo>
                    <a:pt x="2516" y="0"/>
                  </a:lnTo>
                  <a:lnTo>
                    <a:pt x="1324" y="847"/>
                  </a:lnTo>
                  <a:lnTo>
                    <a:pt x="529" y="2258"/>
                  </a:lnTo>
                  <a:lnTo>
                    <a:pt x="0" y="4046"/>
                  </a:lnTo>
                  <a:lnTo>
                    <a:pt x="493" y="5237"/>
                  </a:lnTo>
                  <a:lnTo>
                    <a:pt x="1669" y="6032"/>
                  </a:lnTo>
                  <a:lnTo>
                    <a:pt x="7369" y="7150"/>
                  </a:lnTo>
                  <a:lnTo>
                    <a:pt x="14181" y="76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948"/>
            <p:cNvSpPr/>
            <p:nvPr/>
          </p:nvSpPr>
          <p:spPr>
            <a:xfrm>
              <a:off x="2797430" y="861544"/>
              <a:ext cx="128651" cy="243357"/>
            </a:xfrm>
            <a:custGeom>
              <a:avLst/>
              <a:gdLst/>
              <a:ahLst/>
              <a:cxnLst/>
              <a:rect l="0" t="0" r="0" b="0"/>
              <a:pathLst>
                <a:path w="128651" h="243357">
                  <a:moveTo>
                    <a:pt x="21970" y="106195"/>
                  </a:moveTo>
                  <a:lnTo>
                    <a:pt x="26015" y="106195"/>
                  </a:lnTo>
                  <a:lnTo>
                    <a:pt x="61087" y="90426"/>
                  </a:lnTo>
                  <a:lnTo>
                    <a:pt x="76545" y="80691"/>
                  </a:lnTo>
                  <a:lnTo>
                    <a:pt x="90378" y="59793"/>
                  </a:lnTo>
                  <a:lnTo>
                    <a:pt x="94707" y="50012"/>
                  </a:lnTo>
                  <a:lnTo>
                    <a:pt x="98034" y="13709"/>
                  </a:lnTo>
                  <a:lnTo>
                    <a:pt x="95852" y="7799"/>
                  </a:lnTo>
                  <a:lnTo>
                    <a:pt x="94084" y="5038"/>
                  </a:lnTo>
                  <a:lnTo>
                    <a:pt x="92059" y="3197"/>
                  </a:lnTo>
                  <a:lnTo>
                    <a:pt x="87552" y="1152"/>
                  </a:lnTo>
                  <a:lnTo>
                    <a:pt x="80254" y="0"/>
                  </a:lnTo>
                  <a:lnTo>
                    <a:pt x="68684" y="3704"/>
                  </a:lnTo>
                  <a:lnTo>
                    <a:pt x="54532" y="14209"/>
                  </a:lnTo>
                  <a:lnTo>
                    <a:pt x="24469" y="49431"/>
                  </a:lnTo>
                  <a:lnTo>
                    <a:pt x="9258" y="73384"/>
                  </a:lnTo>
                  <a:lnTo>
                    <a:pt x="2116" y="101930"/>
                  </a:lnTo>
                  <a:lnTo>
                    <a:pt x="0" y="131837"/>
                  </a:lnTo>
                  <a:lnTo>
                    <a:pt x="5369" y="166200"/>
                  </a:lnTo>
                  <a:lnTo>
                    <a:pt x="13006" y="188886"/>
                  </a:lnTo>
                  <a:lnTo>
                    <a:pt x="35161" y="217472"/>
                  </a:lnTo>
                  <a:lnTo>
                    <a:pt x="50055" y="229007"/>
                  </a:lnTo>
                  <a:lnTo>
                    <a:pt x="75495" y="239643"/>
                  </a:lnTo>
                  <a:lnTo>
                    <a:pt x="113272" y="243138"/>
                  </a:lnTo>
                  <a:lnTo>
                    <a:pt x="128650" y="24335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949"/>
            <p:cNvSpPr/>
            <p:nvPr/>
          </p:nvSpPr>
          <p:spPr>
            <a:xfrm>
              <a:off x="2989122" y="906779"/>
              <a:ext cx="150319" cy="181233"/>
            </a:xfrm>
            <a:custGeom>
              <a:avLst/>
              <a:gdLst/>
              <a:ahLst/>
              <a:cxnLst/>
              <a:rect l="0" t="0" r="0" b="0"/>
              <a:pathLst>
                <a:path w="150319" h="181233">
                  <a:moveTo>
                    <a:pt x="96978" y="0"/>
                  </a:moveTo>
                  <a:lnTo>
                    <a:pt x="71473" y="0"/>
                  </a:lnTo>
                  <a:lnTo>
                    <a:pt x="66451" y="2258"/>
                  </a:lnTo>
                  <a:lnTo>
                    <a:pt x="52283" y="14652"/>
                  </a:lnTo>
                  <a:lnTo>
                    <a:pt x="34025" y="39489"/>
                  </a:lnTo>
                  <a:lnTo>
                    <a:pt x="14599" y="76383"/>
                  </a:lnTo>
                  <a:lnTo>
                    <a:pt x="2091" y="106717"/>
                  </a:lnTo>
                  <a:lnTo>
                    <a:pt x="0" y="128705"/>
                  </a:lnTo>
                  <a:lnTo>
                    <a:pt x="2512" y="140740"/>
                  </a:lnTo>
                  <a:lnTo>
                    <a:pt x="12731" y="157036"/>
                  </a:lnTo>
                  <a:lnTo>
                    <a:pt x="26484" y="168544"/>
                  </a:lnTo>
                  <a:lnTo>
                    <a:pt x="51538" y="179170"/>
                  </a:lnTo>
                  <a:lnTo>
                    <a:pt x="62953" y="181232"/>
                  </a:lnTo>
                  <a:lnTo>
                    <a:pt x="82945" y="178347"/>
                  </a:lnTo>
                  <a:lnTo>
                    <a:pt x="107219" y="168940"/>
                  </a:lnTo>
                  <a:lnTo>
                    <a:pt x="126541" y="156360"/>
                  </a:lnTo>
                  <a:lnTo>
                    <a:pt x="150318" y="1295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950"/>
            <p:cNvSpPr/>
            <p:nvPr/>
          </p:nvSpPr>
          <p:spPr>
            <a:xfrm>
              <a:off x="7543800" y="853439"/>
              <a:ext cx="121920" cy="242258"/>
            </a:xfrm>
            <a:custGeom>
              <a:avLst/>
              <a:gdLst/>
              <a:ahLst/>
              <a:cxnLst/>
              <a:rect l="0" t="0" r="0" b="0"/>
              <a:pathLst>
                <a:path w="121920" h="242258">
                  <a:moveTo>
                    <a:pt x="0" y="53340"/>
                  </a:moveTo>
                  <a:lnTo>
                    <a:pt x="0" y="86806"/>
                  </a:lnTo>
                  <a:lnTo>
                    <a:pt x="846" y="122314"/>
                  </a:lnTo>
                  <a:lnTo>
                    <a:pt x="6560" y="160072"/>
                  </a:lnTo>
                  <a:lnTo>
                    <a:pt x="13512" y="198127"/>
                  </a:lnTo>
                  <a:lnTo>
                    <a:pt x="15318" y="211670"/>
                  </a:lnTo>
                  <a:lnTo>
                    <a:pt x="22086" y="233086"/>
                  </a:lnTo>
                  <a:lnTo>
                    <a:pt x="22758" y="242257"/>
                  </a:lnTo>
                  <a:lnTo>
                    <a:pt x="22829" y="239326"/>
                  </a:lnTo>
                  <a:lnTo>
                    <a:pt x="25103" y="235343"/>
                  </a:lnTo>
                  <a:lnTo>
                    <a:pt x="26896" y="233096"/>
                  </a:lnTo>
                  <a:lnTo>
                    <a:pt x="28886" y="226083"/>
                  </a:lnTo>
                  <a:lnTo>
                    <a:pt x="30340" y="193384"/>
                  </a:lnTo>
                  <a:lnTo>
                    <a:pt x="30452" y="156545"/>
                  </a:lnTo>
                  <a:lnTo>
                    <a:pt x="30471" y="126723"/>
                  </a:lnTo>
                  <a:lnTo>
                    <a:pt x="35715" y="91543"/>
                  </a:lnTo>
                  <a:lnTo>
                    <a:pt x="39086" y="63625"/>
                  </a:lnTo>
                  <a:lnTo>
                    <a:pt x="52281" y="35522"/>
                  </a:lnTo>
                  <a:lnTo>
                    <a:pt x="58795" y="27641"/>
                  </a:lnTo>
                  <a:lnTo>
                    <a:pt x="92588" y="5168"/>
                  </a:lnTo>
                  <a:lnTo>
                    <a:pt x="102957" y="2297"/>
                  </a:lnTo>
                  <a:lnTo>
                    <a:pt x="12191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951"/>
            <p:cNvSpPr/>
            <p:nvPr/>
          </p:nvSpPr>
          <p:spPr>
            <a:xfrm>
              <a:off x="7444739" y="792479"/>
              <a:ext cx="1" cy="7622"/>
            </a:xfrm>
            <a:custGeom>
              <a:avLst/>
              <a:gdLst/>
              <a:ahLst/>
              <a:cxnLst/>
              <a:rect l="0" t="0" r="0" b="0"/>
              <a:pathLst>
                <a:path w="1" h="7622">
                  <a:moveTo>
                    <a:pt x="0" y="7621"/>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952"/>
            <p:cNvSpPr/>
            <p:nvPr/>
          </p:nvSpPr>
          <p:spPr>
            <a:xfrm>
              <a:off x="7429502" y="914400"/>
              <a:ext cx="15238" cy="165863"/>
            </a:xfrm>
            <a:custGeom>
              <a:avLst/>
              <a:gdLst/>
              <a:ahLst/>
              <a:cxnLst/>
              <a:rect l="0" t="0" r="0" b="0"/>
              <a:pathLst>
                <a:path w="15238" h="165863">
                  <a:moveTo>
                    <a:pt x="15237" y="0"/>
                  </a:moveTo>
                  <a:lnTo>
                    <a:pt x="15237" y="4045"/>
                  </a:lnTo>
                  <a:lnTo>
                    <a:pt x="12980" y="8289"/>
                  </a:lnTo>
                  <a:lnTo>
                    <a:pt x="11192" y="10605"/>
                  </a:lnTo>
                  <a:lnTo>
                    <a:pt x="9205" y="17695"/>
                  </a:lnTo>
                  <a:lnTo>
                    <a:pt x="5499" y="54224"/>
                  </a:lnTo>
                  <a:lnTo>
                    <a:pt x="1084" y="88039"/>
                  </a:lnTo>
                  <a:lnTo>
                    <a:pt x="212" y="121248"/>
                  </a:lnTo>
                  <a:lnTo>
                    <a:pt x="10" y="158642"/>
                  </a:lnTo>
                  <a:lnTo>
                    <a:pt x="0" y="165862"/>
                  </a:lnTo>
                  <a:lnTo>
                    <a:pt x="846" y="165608"/>
                  </a:lnTo>
                  <a:lnTo>
                    <a:pt x="4043" y="163068"/>
                  </a:lnTo>
                  <a:lnTo>
                    <a:pt x="15237" y="1447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953"/>
            <p:cNvSpPr/>
            <p:nvPr/>
          </p:nvSpPr>
          <p:spPr>
            <a:xfrm>
              <a:off x="7231380" y="845820"/>
              <a:ext cx="152401" cy="226952"/>
            </a:xfrm>
            <a:custGeom>
              <a:avLst/>
              <a:gdLst/>
              <a:ahLst/>
              <a:cxnLst/>
              <a:rect l="0" t="0" r="0" b="0"/>
              <a:pathLst>
                <a:path w="152401" h="226952">
                  <a:moveTo>
                    <a:pt x="0" y="60959"/>
                  </a:moveTo>
                  <a:lnTo>
                    <a:pt x="4045" y="65005"/>
                  </a:lnTo>
                  <a:lnTo>
                    <a:pt x="6031" y="69248"/>
                  </a:lnTo>
                  <a:lnTo>
                    <a:pt x="18132" y="101050"/>
                  </a:lnTo>
                  <a:lnTo>
                    <a:pt x="38814" y="137422"/>
                  </a:lnTo>
                  <a:lnTo>
                    <a:pt x="57511" y="174447"/>
                  </a:lnTo>
                  <a:lnTo>
                    <a:pt x="66142" y="197457"/>
                  </a:lnTo>
                  <a:lnTo>
                    <a:pt x="69106" y="217349"/>
                  </a:lnTo>
                  <a:lnTo>
                    <a:pt x="72482" y="223035"/>
                  </a:lnTo>
                  <a:lnTo>
                    <a:pt x="76804" y="226126"/>
                  </a:lnTo>
                  <a:lnTo>
                    <a:pt x="79143" y="226951"/>
                  </a:lnTo>
                  <a:lnTo>
                    <a:pt x="80702" y="226654"/>
                  </a:lnTo>
                  <a:lnTo>
                    <a:pt x="81741" y="225609"/>
                  </a:lnTo>
                  <a:lnTo>
                    <a:pt x="83742" y="222190"/>
                  </a:lnTo>
                  <a:lnTo>
                    <a:pt x="88783" y="215506"/>
                  </a:lnTo>
                  <a:lnTo>
                    <a:pt x="99574" y="185292"/>
                  </a:lnTo>
                  <a:lnTo>
                    <a:pt x="109321" y="152876"/>
                  </a:lnTo>
                  <a:lnTo>
                    <a:pt x="114163" y="115930"/>
                  </a:lnTo>
                  <a:lnTo>
                    <a:pt x="122394" y="78278"/>
                  </a:lnTo>
                  <a:lnTo>
                    <a:pt x="132173" y="46130"/>
                  </a:lnTo>
                  <a:lnTo>
                    <a:pt x="138761" y="18220"/>
                  </a:lnTo>
                  <a:lnTo>
                    <a:pt x="142105" y="11484"/>
                  </a:lnTo>
                  <a:lnTo>
                    <a:pt x="143590" y="5668"/>
                  </a:lnTo>
                  <a:lnTo>
                    <a:pt x="144834" y="3779"/>
                  </a:lnTo>
                  <a:lnTo>
                    <a:pt x="146509" y="2519"/>
                  </a:lnTo>
                  <a:lnTo>
                    <a:pt x="1524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954"/>
            <p:cNvSpPr/>
            <p:nvPr/>
          </p:nvSpPr>
          <p:spPr>
            <a:xfrm>
              <a:off x="6850380" y="952500"/>
              <a:ext cx="106681" cy="76201"/>
            </a:xfrm>
            <a:custGeom>
              <a:avLst/>
              <a:gdLst/>
              <a:ahLst/>
              <a:cxnLst/>
              <a:rect l="0" t="0" r="0" b="0"/>
              <a:pathLst>
                <a:path w="106681" h="76201">
                  <a:moveTo>
                    <a:pt x="0" y="0"/>
                  </a:moveTo>
                  <a:lnTo>
                    <a:pt x="4045" y="0"/>
                  </a:lnTo>
                  <a:lnTo>
                    <a:pt x="5237" y="846"/>
                  </a:lnTo>
                  <a:lnTo>
                    <a:pt x="6031" y="2257"/>
                  </a:lnTo>
                  <a:lnTo>
                    <a:pt x="6561" y="4045"/>
                  </a:lnTo>
                  <a:lnTo>
                    <a:pt x="15769" y="15438"/>
                  </a:lnTo>
                  <a:lnTo>
                    <a:pt x="25504" y="25439"/>
                  </a:lnTo>
                  <a:lnTo>
                    <a:pt x="58707" y="43182"/>
                  </a:lnTo>
                  <a:lnTo>
                    <a:pt x="76097" y="51647"/>
                  </a:lnTo>
                  <a:lnTo>
                    <a:pt x="90416" y="64733"/>
                  </a:lnTo>
                  <a:lnTo>
                    <a:pt x="98756" y="69698"/>
                  </a:lnTo>
                  <a:lnTo>
                    <a:pt x="106680" y="762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955"/>
            <p:cNvSpPr/>
            <p:nvPr/>
          </p:nvSpPr>
          <p:spPr>
            <a:xfrm>
              <a:off x="6759254" y="784860"/>
              <a:ext cx="136702" cy="302769"/>
            </a:xfrm>
            <a:custGeom>
              <a:avLst/>
              <a:gdLst/>
              <a:ahLst/>
              <a:cxnLst/>
              <a:rect l="0" t="0" r="0" b="0"/>
              <a:pathLst>
                <a:path w="136702" h="302769">
                  <a:moveTo>
                    <a:pt x="7306" y="0"/>
                  </a:moveTo>
                  <a:lnTo>
                    <a:pt x="3260" y="4045"/>
                  </a:lnTo>
                  <a:lnTo>
                    <a:pt x="1274" y="10546"/>
                  </a:lnTo>
                  <a:lnTo>
                    <a:pt x="0" y="32563"/>
                  </a:lnTo>
                  <a:lnTo>
                    <a:pt x="5831" y="63064"/>
                  </a:lnTo>
                  <a:lnTo>
                    <a:pt x="12701" y="95262"/>
                  </a:lnTo>
                  <a:lnTo>
                    <a:pt x="20099" y="126627"/>
                  </a:lnTo>
                  <a:lnTo>
                    <a:pt x="26807" y="158216"/>
                  </a:lnTo>
                  <a:lnTo>
                    <a:pt x="30017" y="193164"/>
                  </a:lnTo>
                  <a:lnTo>
                    <a:pt x="35108" y="225344"/>
                  </a:lnTo>
                  <a:lnTo>
                    <a:pt x="36145" y="254634"/>
                  </a:lnTo>
                  <a:lnTo>
                    <a:pt x="29956" y="290640"/>
                  </a:lnTo>
                  <a:lnTo>
                    <a:pt x="26403" y="297942"/>
                  </a:lnTo>
                  <a:lnTo>
                    <a:pt x="24271" y="300228"/>
                  </a:lnTo>
                  <a:lnTo>
                    <a:pt x="19643" y="302768"/>
                  </a:lnTo>
                  <a:lnTo>
                    <a:pt x="17224" y="302598"/>
                  </a:lnTo>
                  <a:lnTo>
                    <a:pt x="12278" y="300152"/>
                  </a:lnTo>
                  <a:lnTo>
                    <a:pt x="10621" y="297468"/>
                  </a:lnTo>
                  <a:lnTo>
                    <a:pt x="8779" y="289970"/>
                  </a:lnTo>
                  <a:lnTo>
                    <a:pt x="15789" y="253614"/>
                  </a:lnTo>
                  <a:lnTo>
                    <a:pt x="25059" y="219360"/>
                  </a:lnTo>
                  <a:lnTo>
                    <a:pt x="38531" y="184657"/>
                  </a:lnTo>
                  <a:lnTo>
                    <a:pt x="53247" y="150669"/>
                  </a:lnTo>
                  <a:lnTo>
                    <a:pt x="70589" y="118302"/>
                  </a:lnTo>
                  <a:lnTo>
                    <a:pt x="95159" y="84610"/>
                  </a:lnTo>
                  <a:lnTo>
                    <a:pt x="122549" y="48775"/>
                  </a:lnTo>
                  <a:lnTo>
                    <a:pt x="128517" y="42844"/>
                  </a:lnTo>
                  <a:lnTo>
                    <a:pt x="131292" y="41263"/>
                  </a:lnTo>
                  <a:lnTo>
                    <a:pt x="133143" y="39362"/>
                  </a:lnTo>
                  <a:lnTo>
                    <a:pt x="136359" y="31816"/>
                  </a:lnTo>
                  <a:lnTo>
                    <a:pt x="136521" y="32217"/>
                  </a:lnTo>
                  <a:lnTo>
                    <a:pt x="136701" y="34921"/>
                  </a:lnTo>
                  <a:lnTo>
                    <a:pt x="135903" y="35980"/>
                  </a:lnTo>
                  <a:lnTo>
                    <a:pt x="129226" y="381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956"/>
            <p:cNvSpPr/>
            <p:nvPr/>
          </p:nvSpPr>
          <p:spPr>
            <a:xfrm>
              <a:off x="6534640" y="891853"/>
              <a:ext cx="186200" cy="162980"/>
            </a:xfrm>
            <a:custGeom>
              <a:avLst/>
              <a:gdLst/>
              <a:ahLst/>
              <a:cxnLst/>
              <a:rect l="0" t="0" r="0" b="0"/>
              <a:pathLst>
                <a:path w="186200" h="162980">
                  <a:moveTo>
                    <a:pt x="94760" y="7307"/>
                  </a:moveTo>
                  <a:lnTo>
                    <a:pt x="90715" y="3261"/>
                  </a:lnTo>
                  <a:lnTo>
                    <a:pt x="86470" y="1275"/>
                  </a:lnTo>
                  <a:lnTo>
                    <a:pt x="76847" y="0"/>
                  </a:lnTo>
                  <a:lnTo>
                    <a:pt x="75198" y="742"/>
                  </a:lnTo>
                  <a:lnTo>
                    <a:pt x="74099" y="2084"/>
                  </a:lnTo>
                  <a:lnTo>
                    <a:pt x="72030" y="5832"/>
                  </a:lnTo>
                  <a:lnTo>
                    <a:pt x="42967" y="40732"/>
                  </a:lnTo>
                  <a:lnTo>
                    <a:pt x="23686" y="76274"/>
                  </a:lnTo>
                  <a:lnTo>
                    <a:pt x="8740" y="114038"/>
                  </a:lnTo>
                  <a:lnTo>
                    <a:pt x="0" y="137546"/>
                  </a:lnTo>
                  <a:lnTo>
                    <a:pt x="1280" y="145060"/>
                  </a:lnTo>
                  <a:lnTo>
                    <a:pt x="6760" y="154050"/>
                  </a:lnTo>
                  <a:lnTo>
                    <a:pt x="13747" y="162076"/>
                  </a:lnTo>
                  <a:lnTo>
                    <a:pt x="16198" y="162979"/>
                  </a:lnTo>
                  <a:lnTo>
                    <a:pt x="18677" y="162735"/>
                  </a:lnTo>
                  <a:lnTo>
                    <a:pt x="36512" y="154022"/>
                  </a:lnTo>
                  <a:lnTo>
                    <a:pt x="55313" y="137802"/>
                  </a:lnTo>
                  <a:lnTo>
                    <a:pt x="77599" y="102887"/>
                  </a:lnTo>
                  <a:lnTo>
                    <a:pt x="88922" y="83322"/>
                  </a:lnTo>
                  <a:lnTo>
                    <a:pt x="100449" y="47802"/>
                  </a:lnTo>
                  <a:lnTo>
                    <a:pt x="102305" y="33787"/>
                  </a:lnTo>
                  <a:lnTo>
                    <a:pt x="102346" y="35445"/>
                  </a:lnTo>
                  <a:lnTo>
                    <a:pt x="96344" y="45767"/>
                  </a:lnTo>
                  <a:lnTo>
                    <a:pt x="95073" y="59683"/>
                  </a:lnTo>
                  <a:lnTo>
                    <a:pt x="98897" y="73814"/>
                  </a:lnTo>
                  <a:lnTo>
                    <a:pt x="108622" y="93759"/>
                  </a:lnTo>
                  <a:lnTo>
                    <a:pt x="134666" y="126974"/>
                  </a:lnTo>
                  <a:lnTo>
                    <a:pt x="142975" y="132459"/>
                  </a:lnTo>
                  <a:lnTo>
                    <a:pt x="152413" y="135546"/>
                  </a:lnTo>
                  <a:lnTo>
                    <a:pt x="157920" y="136269"/>
                  </a:lnTo>
                  <a:lnTo>
                    <a:pt x="163189" y="134332"/>
                  </a:lnTo>
                  <a:lnTo>
                    <a:pt x="168352" y="131496"/>
                  </a:lnTo>
                  <a:lnTo>
                    <a:pt x="176020" y="129052"/>
                  </a:lnTo>
                  <a:lnTo>
                    <a:pt x="186199" y="12160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957"/>
            <p:cNvSpPr/>
            <p:nvPr/>
          </p:nvSpPr>
          <p:spPr>
            <a:xfrm>
              <a:off x="6316980" y="864820"/>
              <a:ext cx="182881" cy="220256"/>
            </a:xfrm>
            <a:custGeom>
              <a:avLst/>
              <a:gdLst/>
              <a:ahLst/>
              <a:cxnLst/>
              <a:rect l="0" t="0" r="0" b="0"/>
              <a:pathLst>
                <a:path w="182881" h="220256">
                  <a:moveTo>
                    <a:pt x="0" y="80059"/>
                  </a:moveTo>
                  <a:lnTo>
                    <a:pt x="15396" y="80059"/>
                  </a:lnTo>
                  <a:lnTo>
                    <a:pt x="21801" y="82317"/>
                  </a:lnTo>
                  <a:lnTo>
                    <a:pt x="24694" y="84105"/>
                  </a:lnTo>
                  <a:lnTo>
                    <a:pt x="36856" y="86620"/>
                  </a:lnTo>
                  <a:lnTo>
                    <a:pt x="63638" y="87586"/>
                  </a:lnTo>
                  <a:lnTo>
                    <a:pt x="80568" y="83607"/>
                  </a:lnTo>
                  <a:lnTo>
                    <a:pt x="114742" y="64760"/>
                  </a:lnTo>
                  <a:lnTo>
                    <a:pt x="123810" y="58866"/>
                  </a:lnTo>
                  <a:lnTo>
                    <a:pt x="136529" y="41285"/>
                  </a:lnTo>
                  <a:lnTo>
                    <a:pt x="142336" y="28777"/>
                  </a:lnTo>
                  <a:lnTo>
                    <a:pt x="144636" y="6544"/>
                  </a:lnTo>
                  <a:lnTo>
                    <a:pt x="142458" y="2795"/>
                  </a:lnTo>
                  <a:lnTo>
                    <a:pt x="140692" y="610"/>
                  </a:lnTo>
                  <a:lnTo>
                    <a:pt x="138668" y="0"/>
                  </a:lnTo>
                  <a:lnTo>
                    <a:pt x="136471" y="440"/>
                  </a:lnTo>
                  <a:lnTo>
                    <a:pt x="134161" y="1580"/>
                  </a:lnTo>
                  <a:lnTo>
                    <a:pt x="122818" y="3184"/>
                  </a:lnTo>
                  <a:lnTo>
                    <a:pt x="119132" y="5102"/>
                  </a:lnTo>
                  <a:lnTo>
                    <a:pt x="100396" y="25012"/>
                  </a:lnTo>
                  <a:lnTo>
                    <a:pt x="90048" y="43711"/>
                  </a:lnTo>
                  <a:lnTo>
                    <a:pt x="78120" y="78022"/>
                  </a:lnTo>
                  <a:lnTo>
                    <a:pt x="62594" y="112395"/>
                  </a:lnTo>
                  <a:lnTo>
                    <a:pt x="53823" y="141569"/>
                  </a:lnTo>
                  <a:lnTo>
                    <a:pt x="47320" y="173678"/>
                  </a:lnTo>
                  <a:lnTo>
                    <a:pt x="50239" y="190960"/>
                  </a:lnTo>
                  <a:lnTo>
                    <a:pt x="56478" y="199340"/>
                  </a:lnTo>
                  <a:lnTo>
                    <a:pt x="89083" y="219605"/>
                  </a:lnTo>
                  <a:lnTo>
                    <a:pt x="101399" y="220255"/>
                  </a:lnTo>
                  <a:lnTo>
                    <a:pt x="137467" y="212383"/>
                  </a:lnTo>
                  <a:lnTo>
                    <a:pt x="175129" y="204607"/>
                  </a:lnTo>
                  <a:lnTo>
                    <a:pt x="182880" y="2019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958"/>
            <p:cNvSpPr/>
            <p:nvPr/>
          </p:nvSpPr>
          <p:spPr>
            <a:xfrm>
              <a:off x="6058959" y="883920"/>
              <a:ext cx="216387" cy="189660"/>
            </a:xfrm>
            <a:custGeom>
              <a:avLst/>
              <a:gdLst/>
              <a:ahLst/>
              <a:cxnLst/>
              <a:rect l="0" t="0" r="0" b="0"/>
              <a:pathLst>
                <a:path w="216387" h="189660">
                  <a:moveTo>
                    <a:pt x="21801" y="0"/>
                  </a:moveTo>
                  <a:lnTo>
                    <a:pt x="15240" y="0"/>
                  </a:lnTo>
                  <a:lnTo>
                    <a:pt x="14887" y="846"/>
                  </a:lnTo>
                  <a:lnTo>
                    <a:pt x="12062" y="10546"/>
                  </a:lnTo>
                  <a:lnTo>
                    <a:pt x="9006" y="19927"/>
                  </a:lnTo>
                  <a:lnTo>
                    <a:pt x="6883" y="53957"/>
                  </a:lnTo>
                  <a:lnTo>
                    <a:pt x="6625" y="84788"/>
                  </a:lnTo>
                  <a:lnTo>
                    <a:pt x="6573" y="120355"/>
                  </a:lnTo>
                  <a:lnTo>
                    <a:pt x="4306" y="144316"/>
                  </a:lnTo>
                  <a:lnTo>
                    <a:pt x="0" y="167078"/>
                  </a:lnTo>
                  <a:lnTo>
                    <a:pt x="5594" y="187663"/>
                  </a:lnTo>
                  <a:lnTo>
                    <a:pt x="6763" y="188608"/>
                  </a:lnTo>
                  <a:lnTo>
                    <a:pt x="10320" y="189659"/>
                  </a:lnTo>
                  <a:lnTo>
                    <a:pt x="12453" y="189092"/>
                  </a:lnTo>
                  <a:lnTo>
                    <a:pt x="21961" y="182100"/>
                  </a:lnTo>
                  <a:lnTo>
                    <a:pt x="54277" y="153922"/>
                  </a:lnTo>
                  <a:lnTo>
                    <a:pt x="69654" y="121117"/>
                  </a:lnTo>
                  <a:lnTo>
                    <a:pt x="82707" y="89745"/>
                  </a:lnTo>
                  <a:lnTo>
                    <a:pt x="93977" y="52652"/>
                  </a:lnTo>
                  <a:lnTo>
                    <a:pt x="96808" y="47773"/>
                  </a:lnTo>
                  <a:lnTo>
                    <a:pt x="97205" y="47935"/>
                  </a:lnTo>
                  <a:lnTo>
                    <a:pt x="97765" y="52209"/>
                  </a:lnTo>
                  <a:lnTo>
                    <a:pt x="98841" y="79780"/>
                  </a:lnTo>
                  <a:lnTo>
                    <a:pt x="108606" y="104276"/>
                  </a:lnTo>
                  <a:lnTo>
                    <a:pt x="123176" y="123526"/>
                  </a:lnTo>
                  <a:lnTo>
                    <a:pt x="131203" y="131100"/>
                  </a:lnTo>
                  <a:lnTo>
                    <a:pt x="137593" y="134467"/>
                  </a:lnTo>
                  <a:lnTo>
                    <a:pt x="164394" y="136923"/>
                  </a:lnTo>
                  <a:lnTo>
                    <a:pt x="179385" y="133044"/>
                  </a:lnTo>
                  <a:lnTo>
                    <a:pt x="190507" y="126533"/>
                  </a:lnTo>
                  <a:lnTo>
                    <a:pt x="201850" y="110664"/>
                  </a:lnTo>
                  <a:lnTo>
                    <a:pt x="208828" y="96195"/>
                  </a:lnTo>
                  <a:lnTo>
                    <a:pt x="216386" y="66011"/>
                  </a:lnTo>
                  <a:lnTo>
                    <a:pt x="213041" y="50791"/>
                  </a:lnTo>
                  <a:lnTo>
                    <a:pt x="204325" y="32736"/>
                  </a:lnTo>
                  <a:lnTo>
                    <a:pt x="191934" y="13687"/>
                  </a:lnTo>
                  <a:lnTo>
                    <a:pt x="186879" y="10316"/>
                  </a:lnTo>
                  <a:lnTo>
                    <a:pt x="174201" y="7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959"/>
            <p:cNvSpPr/>
            <p:nvPr/>
          </p:nvSpPr>
          <p:spPr>
            <a:xfrm>
              <a:off x="5890717" y="647700"/>
              <a:ext cx="159564" cy="554565"/>
            </a:xfrm>
            <a:custGeom>
              <a:avLst/>
              <a:gdLst/>
              <a:ahLst/>
              <a:cxnLst/>
              <a:rect l="0" t="0" r="0" b="0"/>
              <a:pathLst>
                <a:path w="159564" h="554565">
                  <a:moveTo>
                    <a:pt x="159563" y="0"/>
                  </a:moveTo>
                  <a:lnTo>
                    <a:pt x="155517" y="0"/>
                  </a:lnTo>
                  <a:lnTo>
                    <a:pt x="154326" y="846"/>
                  </a:lnTo>
                  <a:lnTo>
                    <a:pt x="153531" y="2257"/>
                  </a:lnTo>
                  <a:lnTo>
                    <a:pt x="152413" y="10546"/>
                  </a:lnTo>
                  <a:lnTo>
                    <a:pt x="149824" y="25984"/>
                  </a:lnTo>
                  <a:lnTo>
                    <a:pt x="141364" y="58002"/>
                  </a:lnTo>
                  <a:lnTo>
                    <a:pt x="134039" y="91034"/>
                  </a:lnTo>
                  <a:lnTo>
                    <a:pt x="122460" y="127632"/>
                  </a:lnTo>
                  <a:lnTo>
                    <a:pt x="115415" y="157196"/>
                  </a:lnTo>
                  <a:lnTo>
                    <a:pt x="107768" y="190091"/>
                  </a:lnTo>
                  <a:lnTo>
                    <a:pt x="95902" y="224467"/>
                  </a:lnTo>
                  <a:lnTo>
                    <a:pt x="84421" y="261758"/>
                  </a:lnTo>
                  <a:lnTo>
                    <a:pt x="78988" y="281185"/>
                  </a:lnTo>
                  <a:lnTo>
                    <a:pt x="73673" y="300910"/>
                  </a:lnTo>
                  <a:lnTo>
                    <a:pt x="68436" y="320833"/>
                  </a:lnTo>
                  <a:lnTo>
                    <a:pt x="63252" y="340889"/>
                  </a:lnTo>
                  <a:lnTo>
                    <a:pt x="52976" y="376719"/>
                  </a:lnTo>
                  <a:lnTo>
                    <a:pt x="42764" y="409577"/>
                  </a:lnTo>
                  <a:lnTo>
                    <a:pt x="32581" y="441114"/>
                  </a:lnTo>
                  <a:lnTo>
                    <a:pt x="24669" y="467548"/>
                  </a:lnTo>
                  <a:lnTo>
                    <a:pt x="15454" y="499212"/>
                  </a:lnTo>
                  <a:lnTo>
                    <a:pt x="3017" y="533601"/>
                  </a:lnTo>
                  <a:lnTo>
                    <a:pt x="0" y="550537"/>
                  </a:lnTo>
                  <a:lnTo>
                    <a:pt x="694" y="552445"/>
                  </a:lnTo>
                  <a:lnTo>
                    <a:pt x="2003" y="553716"/>
                  </a:lnTo>
                  <a:lnTo>
                    <a:pt x="3723" y="554564"/>
                  </a:lnTo>
                  <a:lnTo>
                    <a:pt x="4870" y="554282"/>
                  </a:lnTo>
                  <a:lnTo>
                    <a:pt x="5634" y="553248"/>
                  </a:lnTo>
                  <a:lnTo>
                    <a:pt x="7163" y="5486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960"/>
            <p:cNvSpPr/>
            <p:nvPr/>
          </p:nvSpPr>
          <p:spPr>
            <a:xfrm>
              <a:off x="5564550" y="705619"/>
              <a:ext cx="211411" cy="399282"/>
            </a:xfrm>
            <a:custGeom>
              <a:avLst/>
              <a:gdLst/>
              <a:ahLst/>
              <a:cxnLst/>
              <a:rect l="0" t="0" r="0" b="0"/>
              <a:pathLst>
                <a:path w="211411" h="399282">
                  <a:moveTo>
                    <a:pt x="112350" y="185920"/>
                  </a:moveTo>
                  <a:lnTo>
                    <a:pt x="108304" y="185920"/>
                  </a:lnTo>
                  <a:lnTo>
                    <a:pt x="104060" y="188178"/>
                  </a:lnTo>
                  <a:lnTo>
                    <a:pt x="71386" y="213259"/>
                  </a:lnTo>
                  <a:lnTo>
                    <a:pt x="46267" y="247470"/>
                  </a:lnTo>
                  <a:lnTo>
                    <a:pt x="20904" y="285058"/>
                  </a:lnTo>
                  <a:lnTo>
                    <a:pt x="7926" y="310121"/>
                  </a:lnTo>
                  <a:lnTo>
                    <a:pt x="0" y="340841"/>
                  </a:lnTo>
                  <a:lnTo>
                    <a:pt x="1174" y="352423"/>
                  </a:lnTo>
                  <a:lnTo>
                    <a:pt x="8827" y="373656"/>
                  </a:lnTo>
                  <a:lnTo>
                    <a:pt x="15822" y="381683"/>
                  </a:lnTo>
                  <a:lnTo>
                    <a:pt x="24575" y="387226"/>
                  </a:lnTo>
                  <a:lnTo>
                    <a:pt x="34109" y="389690"/>
                  </a:lnTo>
                  <a:lnTo>
                    <a:pt x="41734" y="388527"/>
                  </a:lnTo>
                  <a:lnTo>
                    <a:pt x="72036" y="373697"/>
                  </a:lnTo>
                  <a:lnTo>
                    <a:pt x="97153" y="338547"/>
                  </a:lnTo>
                  <a:lnTo>
                    <a:pt x="110104" y="313270"/>
                  </a:lnTo>
                  <a:lnTo>
                    <a:pt x="121562" y="282074"/>
                  </a:lnTo>
                  <a:lnTo>
                    <a:pt x="133424" y="246019"/>
                  </a:lnTo>
                  <a:lnTo>
                    <a:pt x="142300" y="208525"/>
                  </a:lnTo>
                  <a:lnTo>
                    <a:pt x="148035" y="170605"/>
                  </a:lnTo>
                  <a:lnTo>
                    <a:pt x="151992" y="132558"/>
                  </a:lnTo>
                  <a:lnTo>
                    <a:pt x="154011" y="98989"/>
                  </a:lnTo>
                  <a:lnTo>
                    <a:pt x="151504" y="70699"/>
                  </a:lnTo>
                  <a:lnTo>
                    <a:pt x="148504" y="45383"/>
                  </a:lnTo>
                  <a:lnTo>
                    <a:pt x="143328" y="13291"/>
                  </a:lnTo>
                  <a:lnTo>
                    <a:pt x="143162" y="9874"/>
                  </a:lnTo>
                  <a:lnTo>
                    <a:pt x="140719" y="3820"/>
                  </a:lnTo>
                  <a:lnTo>
                    <a:pt x="138883" y="1020"/>
                  </a:lnTo>
                  <a:lnTo>
                    <a:pt x="137658" y="0"/>
                  </a:lnTo>
                  <a:lnTo>
                    <a:pt x="136842" y="167"/>
                  </a:lnTo>
                  <a:lnTo>
                    <a:pt x="136298" y="1125"/>
                  </a:lnTo>
                  <a:lnTo>
                    <a:pt x="134578" y="8746"/>
                  </a:lnTo>
                  <a:lnTo>
                    <a:pt x="131260" y="13478"/>
                  </a:lnTo>
                  <a:lnTo>
                    <a:pt x="128677" y="28993"/>
                  </a:lnTo>
                  <a:lnTo>
                    <a:pt x="127804" y="58685"/>
                  </a:lnTo>
                  <a:lnTo>
                    <a:pt x="128500" y="92435"/>
                  </a:lnTo>
                  <a:lnTo>
                    <a:pt x="131663" y="119818"/>
                  </a:lnTo>
                  <a:lnTo>
                    <a:pt x="135891" y="146664"/>
                  </a:lnTo>
                  <a:lnTo>
                    <a:pt x="140593" y="173553"/>
                  </a:lnTo>
                  <a:lnTo>
                    <a:pt x="145504" y="202437"/>
                  </a:lnTo>
                  <a:lnTo>
                    <a:pt x="150509" y="232208"/>
                  </a:lnTo>
                  <a:lnTo>
                    <a:pt x="156403" y="261526"/>
                  </a:lnTo>
                  <a:lnTo>
                    <a:pt x="164666" y="288667"/>
                  </a:lnTo>
                  <a:lnTo>
                    <a:pt x="171726" y="314841"/>
                  </a:lnTo>
                  <a:lnTo>
                    <a:pt x="180460" y="348861"/>
                  </a:lnTo>
                  <a:lnTo>
                    <a:pt x="193568" y="384112"/>
                  </a:lnTo>
                  <a:lnTo>
                    <a:pt x="202276" y="397116"/>
                  </a:lnTo>
                  <a:lnTo>
                    <a:pt x="205375" y="398318"/>
                  </a:lnTo>
                  <a:lnTo>
                    <a:pt x="211410" y="3992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961"/>
            <p:cNvSpPr/>
            <p:nvPr/>
          </p:nvSpPr>
          <p:spPr>
            <a:xfrm>
              <a:off x="5372923" y="906779"/>
              <a:ext cx="220158" cy="178113"/>
            </a:xfrm>
            <a:custGeom>
              <a:avLst/>
              <a:gdLst/>
              <a:ahLst/>
              <a:cxnLst/>
              <a:rect l="0" t="0" r="0" b="0"/>
              <a:pathLst>
                <a:path w="220158" h="178113">
                  <a:moveTo>
                    <a:pt x="113477" y="0"/>
                  </a:moveTo>
                  <a:lnTo>
                    <a:pt x="95343" y="0"/>
                  </a:lnTo>
                  <a:lnTo>
                    <a:pt x="90459" y="2258"/>
                  </a:lnTo>
                  <a:lnTo>
                    <a:pt x="76380" y="14652"/>
                  </a:lnTo>
                  <a:lnTo>
                    <a:pt x="53863" y="47397"/>
                  </a:lnTo>
                  <a:lnTo>
                    <a:pt x="30111" y="77378"/>
                  </a:lnTo>
                  <a:lnTo>
                    <a:pt x="13252" y="112777"/>
                  </a:lnTo>
                  <a:lnTo>
                    <a:pt x="3347" y="134451"/>
                  </a:lnTo>
                  <a:lnTo>
                    <a:pt x="0" y="156945"/>
                  </a:lnTo>
                  <a:lnTo>
                    <a:pt x="1800" y="165145"/>
                  </a:lnTo>
                  <a:lnTo>
                    <a:pt x="3466" y="168517"/>
                  </a:lnTo>
                  <a:lnTo>
                    <a:pt x="6269" y="170765"/>
                  </a:lnTo>
                  <a:lnTo>
                    <a:pt x="13900" y="173262"/>
                  </a:lnTo>
                  <a:lnTo>
                    <a:pt x="22936" y="172115"/>
                  </a:lnTo>
                  <a:lnTo>
                    <a:pt x="46708" y="166536"/>
                  </a:lnTo>
                  <a:lnTo>
                    <a:pt x="76730" y="135884"/>
                  </a:lnTo>
                  <a:lnTo>
                    <a:pt x="85184" y="119285"/>
                  </a:lnTo>
                  <a:lnTo>
                    <a:pt x="94185" y="82530"/>
                  </a:lnTo>
                  <a:lnTo>
                    <a:pt x="97881" y="48593"/>
                  </a:lnTo>
                  <a:lnTo>
                    <a:pt x="98227" y="31067"/>
                  </a:lnTo>
                  <a:lnTo>
                    <a:pt x="98234" y="38745"/>
                  </a:lnTo>
                  <a:lnTo>
                    <a:pt x="100493" y="44878"/>
                  </a:lnTo>
                  <a:lnTo>
                    <a:pt x="102281" y="47699"/>
                  </a:lnTo>
                  <a:lnTo>
                    <a:pt x="111731" y="84242"/>
                  </a:lnTo>
                  <a:lnTo>
                    <a:pt x="127786" y="115527"/>
                  </a:lnTo>
                  <a:lnTo>
                    <a:pt x="151789" y="150304"/>
                  </a:lnTo>
                  <a:lnTo>
                    <a:pt x="166879" y="164762"/>
                  </a:lnTo>
                  <a:lnTo>
                    <a:pt x="187149" y="177232"/>
                  </a:lnTo>
                  <a:lnTo>
                    <a:pt x="199560" y="178112"/>
                  </a:lnTo>
                  <a:lnTo>
                    <a:pt x="220157" y="1752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962"/>
            <p:cNvSpPr/>
            <p:nvPr/>
          </p:nvSpPr>
          <p:spPr>
            <a:xfrm>
              <a:off x="5204460" y="876885"/>
              <a:ext cx="129541" cy="212631"/>
            </a:xfrm>
            <a:custGeom>
              <a:avLst/>
              <a:gdLst/>
              <a:ahLst/>
              <a:cxnLst/>
              <a:rect l="0" t="0" r="0" b="0"/>
              <a:pathLst>
                <a:path w="129541" h="212631">
                  <a:moveTo>
                    <a:pt x="0" y="75615"/>
                  </a:moveTo>
                  <a:lnTo>
                    <a:pt x="4045" y="79660"/>
                  </a:lnTo>
                  <a:lnTo>
                    <a:pt x="6031" y="83904"/>
                  </a:lnTo>
                  <a:lnTo>
                    <a:pt x="6560" y="86220"/>
                  </a:lnTo>
                  <a:lnTo>
                    <a:pt x="11664" y="91053"/>
                  </a:lnTo>
                  <a:lnTo>
                    <a:pt x="18731" y="95176"/>
                  </a:lnTo>
                  <a:lnTo>
                    <a:pt x="27469" y="98344"/>
                  </a:lnTo>
                  <a:lnTo>
                    <a:pt x="36267" y="103422"/>
                  </a:lnTo>
                  <a:lnTo>
                    <a:pt x="69741" y="105990"/>
                  </a:lnTo>
                  <a:lnTo>
                    <a:pt x="82376" y="102018"/>
                  </a:lnTo>
                  <a:lnTo>
                    <a:pt x="92799" y="95479"/>
                  </a:lnTo>
                  <a:lnTo>
                    <a:pt x="103906" y="79601"/>
                  </a:lnTo>
                  <a:lnTo>
                    <a:pt x="110844" y="64284"/>
                  </a:lnTo>
                  <a:lnTo>
                    <a:pt x="113996" y="28032"/>
                  </a:lnTo>
                  <a:lnTo>
                    <a:pt x="113363" y="13162"/>
                  </a:lnTo>
                  <a:lnTo>
                    <a:pt x="110214" y="6089"/>
                  </a:lnTo>
                  <a:lnTo>
                    <a:pt x="108190" y="3864"/>
                  </a:lnTo>
                  <a:lnTo>
                    <a:pt x="103682" y="1392"/>
                  </a:lnTo>
                  <a:lnTo>
                    <a:pt x="96384" y="0"/>
                  </a:lnTo>
                  <a:lnTo>
                    <a:pt x="84814" y="3633"/>
                  </a:lnTo>
                  <a:lnTo>
                    <a:pt x="77771" y="10038"/>
                  </a:lnTo>
                  <a:lnTo>
                    <a:pt x="52809" y="43809"/>
                  </a:lnTo>
                  <a:lnTo>
                    <a:pt x="32914" y="73283"/>
                  </a:lnTo>
                  <a:lnTo>
                    <a:pt x="19609" y="106481"/>
                  </a:lnTo>
                  <a:lnTo>
                    <a:pt x="16103" y="142515"/>
                  </a:lnTo>
                  <a:lnTo>
                    <a:pt x="15410" y="170297"/>
                  </a:lnTo>
                  <a:lnTo>
                    <a:pt x="19831" y="181478"/>
                  </a:lnTo>
                  <a:lnTo>
                    <a:pt x="32421" y="198408"/>
                  </a:lnTo>
                  <a:lnTo>
                    <a:pt x="44507" y="207201"/>
                  </a:lnTo>
                  <a:lnTo>
                    <a:pt x="58813" y="211123"/>
                  </a:lnTo>
                  <a:lnTo>
                    <a:pt x="95495" y="212630"/>
                  </a:lnTo>
                  <a:lnTo>
                    <a:pt x="111456" y="208686"/>
                  </a:lnTo>
                  <a:lnTo>
                    <a:pt x="129540" y="19753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963"/>
            <p:cNvSpPr/>
            <p:nvPr/>
          </p:nvSpPr>
          <p:spPr>
            <a:xfrm>
              <a:off x="4920092" y="733211"/>
              <a:ext cx="200548" cy="347051"/>
            </a:xfrm>
            <a:custGeom>
              <a:avLst/>
              <a:gdLst/>
              <a:ahLst/>
              <a:cxnLst/>
              <a:rect l="0" t="0" r="0" b="0"/>
              <a:pathLst>
                <a:path w="200548" h="347051">
                  <a:moveTo>
                    <a:pt x="101488" y="165949"/>
                  </a:moveTo>
                  <a:lnTo>
                    <a:pt x="97442" y="165949"/>
                  </a:lnTo>
                  <a:lnTo>
                    <a:pt x="86836" y="169994"/>
                  </a:lnTo>
                  <a:lnTo>
                    <a:pt x="80018" y="176495"/>
                  </a:lnTo>
                  <a:lnTo>
                    <a:pt x="72473" y="185029"/>
                  </a:lnTo>
                  <a:lnTo>
                    <a:pt x="54791" y="201047"/>
                  </a:lnTo>
                  <a:lnTo>
                    <a:pt x="33216" y="233685"/>
                  </a:lnTo>
                  <a:lnTo>
                    <a:pt x="12648" y="268887"/>
                  </a:lnTo>
                  <a:lnTo>
                    <a:pt x="1411" y="294380"/>
                  </a:lnTo>
                  <a:lnTo>
                    <a:pt x="0" y="310236"/>
                  </a:lnTo>
                  <a:lnTo>
                    <a:pt x="2195" y="324056"/>
                  </a:lnTo>
                  <a:lnTo>
                    <a:pt x="8191" y="336597"/>
                  </a:lnTo>
                  <a:lnTo>
                    <a:pt x="12891" y="342828"/>
                  </a:lnTo>
                  <a:lnTo>
                    <a:pt x="20061" y="346161"/>
                  </a:lnTo>
                  <a:lnTo>
                    <a:pt x="24343" y="347050"/>
                  </a:lnTo>
                  <a:lnTo>
                    <a:pt x="42505" y="344257"/>
                  </a:lnTo>
                  <a:lnTo>
                    <a:pt x="72857" y="331063"/>
                  </a:lnTo>
                  <a:lnTo>
                    <a:pt x="86223" y="321459"/>
                  </a:lnTo>
                  <a:lnTo>
                    <a:pt x="108601" y="292340"/>
                  </a:lnTo>
                  <a:lnTo>
                    <a:pt x="124197" y="264076"/>
                  </a:lnTo>
                  <a:lnTo>
                    <a:pt x="137286" y="231994"/>
                  </a:lnTo>
                  <a:lnTo>
                    <a:pt x="146525" y="195678"/>
                  </a:lnTo>
                  <a:lnTo>
                    <a:pt x="154625" y="158106"/>
                  </a:lnTo>
                  <a:lnTo>
                    <a:pt x="160130" y="120163"/>
                  </a:lnTo>
                  <a:lnTo>
                    <a:pt x="159503" y="84367"/>
                  </a:lnTo>
                  <a:lnTo>
                    <a:pt x="156213" y="54569"/>
                  </a:lnTo>
                  <a:lnTo>
                    <a:pt x="152980" y="31912"/>
                  </a:lnTo>
                  <a:lnTo>
                    <a:pt x="146660" y="16732"/>
                  </a:lnTo>
                  <a:lnTo>
                    <a:pt x="133441" y="0"/>
                  </a:lnTo>
                  <a:lnTo>
                    <a:pt x="132949" y="283"/>
                  </a:lnTo>
                  <a:lnTo>
                    <a:pt x="132405" y="2855"/>
                  </a:lnTo>
                  <a:lnTo>
                    <a:pt x="134419" y="6820"/>
                  </a:lnTo>
                  <a:lnTo>
                    <a:pt x="142612" y="20310"/>
                  </a:lnTo>
                  <a:lnTo>
                    <a:pt x="148860" y="54797"/>
                  </a:lnTo>
                  <a:lnTo>
                    <a:pt x="155317" y="85319"/>
                  </a:lnTo>
                  <a:lnTo>
                    <a:pt x="160125" y="109793"/>
                  </a:lnTo>
                  <a:lnTo>
                    <a:pt x="165084" y="137604"/>
                  </a:lnTo>
                  <a:lnTo>
                    <a:pt x="167853" y="164640"/>
                  </a:lnTo>
                  <a:lnTo>
                    <a:pt x="169930" y="191614"/>
                  </a:lnTo>
                  <a:lnTo>
                    <a:pt x="173675" y="220535"/>
                  </a:lnTo>
                  <a:lnTo>
                    <a:pt x="176499" y="257288"/>
                  </a:lnTo>
                  <a:lnTo>
                    <a:pt x="183536" y="293963"/>
                  </a:lnTo>
                  <a:lnTo>
                    <a:pt x="192838" y="328908"/>
                  </a:lnTo>
                  <a:lnTo>
                    <a:pt x="200547" y="34120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964"/>
            <p:cNvSpPr/>
            <p:nvPr/>
          </p:nvSpPr>
          <p:spPr>
            <a:xfrm>
              <a:off x="4450080" y="952500"/>
              <a:ext cx="144780" cy="38101"/>
            </a:xfrm>
            <a:custGeom>
              <a:avLst/>
              <a:gdLst/>
              <a:ahLst/>
              <a:cxnLst/>
              <a:rect l="0" t="0" r="0" b="0"/>
              <a:pathLst>
                <a:path w="144780" h="38101">
                  <a:moveTo>
                    <a:pt x="0" y="38100"/>
                  </a:moveTo>
                  <a:lnTo>
                    <a:pt x="36045" y="38100"/>
                  </a:lnTo>
                  <a:lnTo>
                    <a:pt x="69313" y="29810"/>
                  </a:lnTo>
                  <a:lnTo>
                    <a:pt x="103249" y="20187"/>
                  </a:lnTo>
                  <a:lnTo>
                    <a:pt x="129552" y="10133"/>
                  </a:lnTo>
                  <a:lnTo>
                    <a:pt x="14477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965"/>
            <p:cNvSpPr/>
            <p:nvPr/>
          </p:nvSpPr>
          <p:spPr>
            <a:xfrm>
              <a:off x="4465482" y="731547"/>
              <a:ext cx="83659" cy="380974"/>
            </a:xfrm>
            <a:custGeom>
              <a:avLst/>
              <a:gdLst/>
              <a:ahLst/>
              <a:cxnLst/>
              <a:rect l="0" t="0" r="0" b="0"/>
              <a:pathLst>
                <a:path w="83659" h="380974">
                  <a:moveTo>
                    <a:pt x="83658" y="7592"/>
                  </a:moveTo>
                  <a:lnTo>
                    <a:pt x="83658" y="1032"/>
                  </a:lnTo>
                  <a:lnTo>
                    <a:pt x="82811" y="679"/>
                  </a:lnTo>
                  <a:lnTo>
                    <a:pt x="61700" y="0"/>
                  </a:lnTo>
                  <a:lnTo>
                    <a:pt x="54707" y="2242"/>
                  </a:lnTo>
                  <a:lnTo>
                    <a:pt x="35442" y="18208"/>
                  </a:lnTo>
                  <a:lnTo>
                    <a:pt x="12608" y="42280"/>
                  </a:lnTo>
                  <a:lnTo>
                    <a:pt x="3997" y="61332"/>
                  </a:lnTo>
                  <a:lnTo>
                    <a:pt x="385" y="92636"/>
                  </a:lnTo>
                  <a:lnTo>
                    <a:pt x="0" y="114635"/>
                  </a:lnTo>
                  <a:lnTo>
                    <a:pt x="14179" y="152420"/>
                  </a:lnTo>
                  <a:lnTo>
                    <a:pt x="27659" y="190479"/>
                  </a:lnTo>
                  <a:lnTo>
                    <a:pt x="37914" y="223211"/>
                  </a:lnTo>
                  <a:lnTo>
                    <a:pt x="52138" y="257994"/>
                  </a:lnTo>
                  <a:lnTo>
                    <a:pt x="59934" y="294560"/>
                  </a:lnTo>
                  <a:lnTo>
                    <a:pt x="66491" y="327120"/>
                  </a:lnTo>
                  <a:lnTo>
                    <a:pt x="66715" y="341798"/>
                  </a:lnTo>
                  <a:lnTo>
                    <a:pt x="60582" y="369492"/>
                  </a:lnTo>
                  <a:lnTo>
                    <a:pt x="57033" y="375305"/>
                  </a:lnTo>
                  <a:lnTo>
                    <a:pt x="52633" y="378454"/>
                  </a:lnTo>
                  <a:lnTo>
                    <a:pt x="45558" y="38097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966"/>
            <p:cNvSpPr/>
            <p:nvPr/>
          </p:nvSpPr>
          <p:spPr>
            <a:xfrm>
              <a:off x="4240314" y="926367"/>
              <a:ext cx="162039" cy="191809"/>
            </a:xfrm>
            <a:custGeom>
              <a:avLst/>
              <a:gdLst/>
              <a:ahLst/>
              <a:cxnLst/>
              <a:rect l="0" t="0" r="0" b="0"/>
              <a:pathLst>
                <a:path w="162039" h="191809">
                  <a:moveTo>
                    <a:pt x="103086" y="33753"/>
                  </a:moveTo>
                  <a:lnTo>
                    <a:pt x="96525" y="27192"/>
                  </a:lnTo>
                  <a:lnTo>
                    <a:pt x="95780" y="22401"/>
                  </a:lnTo>
                  <a:lnTo>
                    <a:pt x="94828" y="21105"/>
                  </a:lnTo>
                  <a:lnTo>
                    <a:pt x="91513" y="19665"/>
                  </a:lnTo>
                  <a:lnTo>
                    <a:pt x="71001" y="18614"/>
                  </a:lnTo>
                  <a:lnTo>
                    <a:pt x="65401" y="20815"/>
                  </a:lnTo>
                  <a:lnTo>
                    <a:pt x="43185" y="40473"/>
                  </a:lnTo>
                  <a:lnTo>
                    <a:pt x="20616" y="77547"/>
                  </a:lnTo>
                  <a:lnTo>
                    <a:pt x="8181" y="109572"/>
                  </a:lnTo>
                  <a:lnTo>
                    <a:pt x="2589" y="140357"/>
                  </a:lnTo>
                  <a:lnTo>
                    <a:pt x="0" y="154792"/>
                  </a:lnTo>
                  <a:lnTo>
                    <a:pt x="1672" y="166852"/>
                  </a:lnTo>
                  <a:lnTo>
                    <a:pt x="7374" y="179117"/>
                  </a:lnTo>
                  <a:lnTo>
                    <a:pt x="14425" y="188113"/>
                  </a:lnTo>
                  <a:lnTo>
                    <a:pt x="23887" y="191257"/>
                  </a:lnTo>
                  <a:lnTo>
                    <a:pt x="36560" y="191808"/>
                  </a:lnTo>
                  <a:lnTo>
                    <a:pt x="72876" y="183019"/>
                  </a:lnTo>
                  <a:lnTo>
                    <a:pt x="102292" y="167252"/>
                  </a:lnTo>
                  <a:lnTo>
                    <a:pt x="134632" y="138780"/>
                  </a:lnTo>
                  <a:lnTo>
                    <a:pt x="148651" y="117083"/>
                  </a:lnTo>
                  <a:lnTo>
                    <a:pt x="160127" y="86996"/>
                  </a:lnTo>
                  <a:lnTo>
                    <a:pt x="162038" y="64204"/>
                  </a:lnTo>
                  <a:lnTo>
                    <a:pt x="155527" y="36005"/>
                  </a:lnTo>
                  <a:lnTo>
                    <a:pt x="153286" y="30174"/>
                  </a:lnTo>
                  <a:lnTo>
                    <a:pt x="146282" y="21438"/>
                  </a:lnTo>
                  <a:lnTo>
                    <a:pt x="113098" y="904"/>
                  </a:lnTo>
                  <a:lnTo>
                    <a:pt x="108067" y="0"/>
                  </a:lnTo>
                  <a:lnTo>
                    <a:pt x="71567" y="3095"/>
                  </a:lnTo>
                  <a:lnTo>
                    <a:pt x="65653" y="5451"/>
                  </a:lnTo>
                  <a:lnTo>
                    <a:pt x="57366" y="1089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967"/>
            <p:cNvSpPr/>
            <p:nvPr/>
          </p:nvSpPr>
          <p:spPr>
            <a:xfrm>
              <a:off x="3627119" y="863089"/>
              <a:ext cx="228601" cy="234191"/>
            </a:xfrm>
            <a:custGeom>
              <a:avLst/>
              <a:gdLst/>
              <a:ahLst/>
              <a:cxnLst/>
              <a:rect l="0" t="0" r="0" b="0"/>
              <a:pathLst>
                <a:path w="228601" h="234191">
                  <a:moveTo>
                    <a:pt x="0" y="13211"/>
                  </a:moveTo>
                  <a:lnTo>
                    <a:pt x="10607" y="23816"/>
                  </a:lnTo>
                  <a:lnTo>
                    <a:pt x="13181" y="30906"/>
                  </a:lnTo>
                  <a:lnTo>
                    <a:pt x="21052" y="61104"/>
                  </a:lnTo>
                  <a:lnTo>
                    <a:pt x="30625" y="97962"/>
                  </a:lnTo>
                  <a:lnTo>
                    <a:pt x="38144" y="127786"/>
                  </a:lnTo>
                  <a:lnTo>
                    <a:pt x="48269" y="164160"/>
                  </a:lnTo>
                  <a:lnTo>
                    <a:pt x="60962" y="201262"/>
                  </a:lnTo>
                  <a:lnTo>
                    <a:pt x="67076" y="219502"/>
                  </a:lnTo>
                  <a:lnTo>
                    <a:pt x="68541" y="233693"/>
                  </a:lnTo>
                  <a:lnTo>
                    <a:pt x="68579" y="201614"/>
                  </a:lnTo>
                  <a:lnTo>
                    <a:pt x="62497" y="171123"/>
                  </a:lnTo>
                  <a:lnTo>
                    <a:pt x="56430" y="138928"/>
                  </a:lnTo>
                  <a:lnTo>
                    <a:pt x="54256" y="107563"/>
                  </a:lnTo>
                  <a:lnTo>
                    <a:pt x="53612" y="76821"/>
                  </a:lnTo>
                  <a:lnTo>
                    <a:pt x="55114" y="47957"/>
                  </a:lnTo>
                  <a:lnTo>
                    <a:pt x="73259" y="12115"/>
                  </a:lnTo>
                  <a:lnTo>
                    <a:pt x="78562" y="4821"/>
                  </a:lnTo>
                  <a:lnTo>
                    <a:pt x="85999" y="1015"/>
                  </a:lnTo>
                  <a:lnTo>
                    <a:pt x="90353" y="0"/>
                  </a:lnTo>
                  <a:lnTo>
                    <a:pt x="99706" y="1130"/>
                  </a:lnTo>
                  <a:lnTo>
                    <a:pt x="134658" y="15935"/>
                  </a:lnTo>
                  <a:lnTo>
                    <a:pt x="149872" y="31516"/>
                  </a:lnTo>
                  <a:lnTo>
                    <a:pt x="170183" y="65619"/>
                  </a:lnTo>
                  <a:lnTo>
                    <a:pt x="184575" y="94967"/>
                  </a:lnTo>
                  <a:lnTo>
                    <a:pt x="194577" y="125112"/>
                  </a:lnTo>
                  <a:lnTo>
                    <a:pt x="202903" y="154646"/>
                  </a:lnTo>
                  <a:lnTo>
                    <a:pt x="215861" y="191605"/>
                  </a:lnTo>
                  <a:lnTo>
                    <a:pt x="219970" y="207403"/>
                  </a:lnTo>
                  <a:lnTo>
                    <a:pt x="221738" y="223909"/>
                  </a:lnTo>
                  <a:lnTo>
                    <a:pt x="228600" y="23419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968"/>
            <p:cNvSpPr/>
            <p:nvPr/>
          </p:nvSpPr>
          <p:spPr>
            <a:xfrm>
              <a:off x="3467397" y="861474"/>
              <a:ext cx="124923" cy="212225"/>
            </a:xfrm>
            <a:custGeom>
              <a:avLst/>
              <a:gdLst/>
              <a:ahLst/>
              <a:cxnLst/>
              <a:rect l="0" t="0" r="0" b="0"/>
              <a:pathLst>
                <a:path w="124923" h="212225">
                  <a:moveTo>
                    <a:pt x="60662" y="22446"/>
                  </a:moveTo>
                  <a:lnTo>
                    <a:pt x="56617" y="22446"/>
                  </a:lnTo>
                  <a:lnTo>
                    <a:pt x="55426" y="21599"/>
                  </a:lnTo>
                  <a:lnTo>
                    <a:pt x="54631" y="20188"/>
                  </a:lnTo>
                  <a:lnTo>
                    <a:pt x="53252" y="14685"/>
                  </a:lnTo>
                  <a:lnTo>
                    <a:pt x="53070" y="4313"/>
                  </a:lnTo>
                  <a:lnTo>
                    <a:pt x="52214" y="2737"/>
                  </a:lnTo>
                  <a:lnTo>
                    <a:pt x="50797" y="1686"/>
                  </a:lnTo>
                  <a:lnTo>
                    <a:pt x="46964" y="519"/>
                  </a:lnTo>
                  <a:lnTo>
                    <a:pt x="42439" y="0"/>
                  </a:lnTo>
                  <a:lnTo>
                    <a:pt x="37606" y="2028"/>
                  </a:lnTo>
                  <a:lnTo>
                    <a:pt x="27604" y="10228"/>
                  </a:lnTo>
                  <a:lnTo>
                    <a:pt x="20011" y="25599"/>
                  </a:lnTo>
                  <a:lnTo>
                    <a:pt x="9860" y="59632"/>
                  </a:lnTo>
                  <a:lnTo>
                    <a:pt x="3088" y="88967"/>
                  </a:lnTo>
                  <a:lnTo>
                    <a:pt x="706" y="119108"/>
                  </a:lnTo>
                  <a:lnTo>
                    <a:pt x="0" y="148641"/>
                  </a:lnTo>
                  <a:lnTo>
                    <a:pt x="2019" y="181805"/>
                  </a:lnTo>
                  <a:lnTo>
                    <a:pt x="6659" y="195719"/>
                  </a:lnTo>
                  <a:lnTo>
                    <a:pt x="14365" y="204725"/>
                  </a:lnTo>
                  <a:lnTo>
                    <a:pt x="23435" y="209292"/>
                  </a:lnTo>
                  <a:lnTo>
                    <a:pt x="39010" y="212224"/>
                  </a:lnTo>
                  <a:lnTo>
                    <a:pt x="51613" y="208687"/>
                  </a:lnTo>
                  <a:lnTo>
                    <a:pt x="66071" y="202276"/>
                  </a:lnTo>
                  <a:lnTo>
                    <a:pt x="96252" y="170334"/>
                  </a:lnTo>
                  <a:lnTo>
                    <a:pt x="110465" y="138238"/>
                  </a:lnTo>
                  <a:lnTo>
                    <a:pt x="121425" y="104302"/>
                  </a:lnTo>
                  <a:lnTo>
                    <a:pt x="124922" y="85920"/>
                  </a:lnTo>
                  <a:lnTo>
                    <a:pt x="122130" y="62137"/>
                  </a:lnTo>
                  <a:lnTo>
                    <a:pt x="111195" y="33150"/>
                  </a:lnTo>
                  <a:lnTo>
                    <a:pt x="103763" y="21572"/>
                  </a:lnTo>
                  <a:lnTo>
                    <a:pt x="100403" y="19323"/>
                  </a:lnTo>
                  <a:lnTo>
                    <a:pt x="88430" y="16158"/>
                  </a:lnTo>
                  <a:lnTo>
                    <a:pt x="82035" y="15418"/>
                  </a:lnTo>
                  <a:close/>
                </a:path>
              </a:pathLst>
            </a:custGeom>
            <a:ln w="19050">
              <a:solidFill>
                <a:srgbClr val="009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MARTInkShape-969"/>
            <p:cNvSpPr/>
            <p:nvPr/>
          </p:nvSpPr>
          <p:spPr>
            <a:xfrm>
              <a:off x="3368040" y="769620"/>
              <a:ext cx="7620" cy="7620"/>
            </a:xfrm>
            <a:custGeom>
              <a:avLst/>
              <a:gdLst/>
              <a:ahLst/>
              <a:cxnLst/>
              <a:rect l="0" t="0" r="0" b="0"/>
              <a:pathLst>
                <a:path w="7620" h="7620">
                  <a:moveTo>
                    <a:pt x="7619" y="0"/>
                  </a:moveTo>
                  <a:lnTo>
                    <a:pt x="314" y="0"/>
                  </a:lnTo>
                  <a:lnTo>
                    <a:pt x="0" y="7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970"/>
            <p:cNvSpPr/>
            <p:nvPr/>
          </p:nvSpPr>
          <p:spPr>
            <a:xfrm>
              <a:off x="2065020" y="1051560"/>
              <a:ext cx="243840" cy="45720"/>
            </a:xfrm>
            <a:custGeom>
              <a:avLst/>
              <a:gdLst/>
              <a:ahLst/>
              <a:cxnLst/>
              <a:rect l="0" t="0" r="0" b="0"/>
              <a:pathLst>
                <a:path w="243840" h="45720">
                  <a:moveTo>
                    <a:pt x="0" y="45719"/>
                  </a:moveTo>
                  <a:lnTo>
                    <a:pt x="12166" y="40483"/>
                  </a:lnTo>
                  <a:lnTo>
                    <a:pt x="47746" y="32225"/>
                  </a:lnTo>
                  <a:lnTo>
                    <a:pt x="84722" y="24960"/>
                  </a:lnTo>
                  <a:lnTo>
                    <a:pt x="120592" y="23274"/>
                  </a:lnTo>
                  <a:lnTo>
                    <a:pt x="157374" y="17705"/>
                  </a:lnTo>
                  <a:lnTo>
                    <a:pt x="189977" y="13469"/>
                  </a:lnTo>
                  <a:lnTo>
                    <a:pt x="227885" y="2102"/>
                  </a:lnTo>
                  <a:lnTo>
                    <a:pt x="24383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971"/>
            <p:cNvSpPr/>
            <p:nvPr/>
          </p:nvSpPr>
          <p:spPr>
            <a:xfrm>
              <a:off x="1973579" y="747953"/>
              <a:ext cx="365762" cy="75008"/>
            </a:xfrm>
            <a:custGeom>
              <a:avLst/>
              <a:gdLst/>
              <a:ahLst/>
              <a:cxnLst/>
              <a:rect l="0" t="0" r="0" b="0"/>
              <a:pathLst>
                <a:path w="365762" h="75008">
                  <a:moveTo>
                    <a:pt x="0" y="75007"/>
                  </a:moveTo>
                  <a:lnTo>
                    <a:pt x="8091" y="75007"/>
                  </a:lnTo>
                  <a:lnTo>
                    <a:pt x="10474" y="74160"/>
                  </a:lnTo>
                  <a:lnTo>
                    <a:pt x="12063" y="72749"/>
                  </a:lnTo>
                  <a:lnTo>
                    <a:pt x="13122" y="70961"/>
                  </a:lnTo>
                  <a:lnTo>
                    <a:pt x="21072" y="68975"/>
                  </a:lnTo>
                  <a:lnTo>
                    <a:pt x="33919" y="66399"/>
                  </a:lnTo>
                  <a:lnTo>
                    <a:pt x="67504" y="53206"/>
                  </a:lnTo>
                  <a:lnTo>
                    <a:pt x="95637" y="42583"/>
                  </a:lnTo>
                  <a:lnTo>
                    <a:pt x="133042" y="30968"/>
                  </a:lnTo>
                  <a:lnTo>
                    <a:pt x="160730" y="24954"/>
                  </a:lnTo>
                  <a:lnTo>
                    <a:pt x="187147" y="19459"/>
                  </a:lnTo>
                  <a:lnTo>
                    <a:pt x="212999" y="14194"/>
                  </a:lnTo>
                  <a:lnTo>
                    <a:pt x="249096" y="8728"/>
                  </a:lnTo>
                  <a:lnTo>
                    <a:pt x="281240" y="4851"/>
                  </a:lnTo>
                  <a:lnTo>
                    <a:pt x="318397" y="0"/>
                  </a:lnTo>
                  <a:lnTo>
                    <a:pt x="352893" y="4279"/>
                  </a:lnTo>
                  <a:lnTo>
                    <a:pt x="365761" y="642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972"/>
            <p:cNvSpPr/>
            <p:nvPr/>
          </p:nvSpPr>
          <p:spPr>
            <a:xfrm>
              <a:off x="2141220" y="784860"/>
              <a:ext cx="15240" cy="281941"/>
            </a:xfrm>
            <a:custGeom>
              <a:avLst/>
              <a:gdLst/>
              <a:ahLst/>
              <a:cxnLst/>
              <a:rect l="0" t="0" r="0" b="0"/>
              <a:pathLst>
                <a:path w="15240" h="281941">
                  <a:moveTo>
                    <a:pt x="15239" y="0"/>
                  </a:moveTo>
                  <a:lnTo>
                    <a:pt x="15239" y="35391"/>
                  </a:lnTo>
                  <a:lnTo>
                    <a:pt x="15239" y="64673"/>
                  </a:lnTo>
                  <a:lnTo>
                    <a:pt x="15239" y="100160"/>
                  </a:lnTo>
                  <a:lnTo>
                    <a:pt x="15239" y="125795"/>
                  </a:lnTo>
                  <a:lnTo>
                    <a:pt x="15239" y="154122"/>
                  </a:lnTo>
                  <a:lnTo>
                    <a:pt x="15239" y="190539"/>
                  </a:lnTo>
                  <a:lnTo>
                    <a:pt x="10003" y="227102"/>
                  </a:lnTo>
                  <a:lnTo>
                    <a:pt x="7829" y="262021"/>
                  </a:lnTo>
                  <a:lnTo>
                    <a:pt x="7713" y="268289"/>
                  </a:lnTo>
                  <a:lnTo>
                    <a:pt x="6835" y="270299"/>
                  </a:lnTo>
                  <a:lnTo>
                    <a:pt x="5403" y="271639"/>
                  </a:lnTo>
                  <a:lnTo>
                    <a:pt x="3602" y="272533"/>
                  </a:lnTo>
                  <a:lnTo>
                    <a:pt x="2401" y="273975"/>
                  </a:lnTo>
                  <a:lnTo>
                    <a:pt x="0" y="2819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WordArt 4"/>
          <p:cNvSpPr>
            <a:spLocks noChangeArrowheads="1" noChangeShapeType="1" noTextEdit="1"/>
          </p:cNvSpPr>
          <p:nvPr/>
        </p:nvSpPr>
        <p:spPr bwMode="auto">
          <a:xfrm>
            <a:off x="228600" y="381000"/>
            <a:ext cx="5114925" cy="581025"/>
          </a:xfrm>
          <a:prstGeom prst="rect">
            <a:avLst/>
          </a:prstGeom>
        </p:spPr>
        <p:txBody>
          <a:bodyPr wrap="none" fromWordArt="1">
            <a:prstTxWarp prst="textPlain">
              <a:avLst>
                <a:gd name="adj" fmla="val 50000"/>
              </a:avLst>
            </a:prstTxWarp>
          </a:bodyPr>
          <a:lstStyle/>
          <a:p>
            <a:pPr algn="ctr"/>
            <a:r>
              <a:rPr lang="en-US" sz="4000" kern="10">
                <a:ln w="28575">
                  <a:solidFill>
                    <a:srgbClr val="000000"/>
                  </a:solidFill>
                  <a:round/>
                  <a:headEnd/>
                  <a:tailEnd/>
                </a:ln>
                <a:solidFill>
                  <a:srgbClr val="FF0000"/>
                </a:solidFill>
                <a:latin typeface="Cooper Black"/>
              </a:rPr>
              <a:t>Genetics of Bacteria</a:t>
            </a:r>
          </a:p>
        </p:txBody>
      </p:sp>
      <p:pic>
        <p:nvPicPr>
          <p:cNvPr id="45058" name="Picture 6"/>
          <p:cNvPicPr>
            <a:picLocks noChangeAspect="1" noChangeArrowheads="1"/>
          </p:cNvPicPr>
          <p:nvPr/>
        </p:nvPicPr>
        <p:blipFill>
          <a:blip r:embed="rId2" cstate="print"/>
          <a:srcRect/>
          <a:stretch>
            <a:fillRect/>
          </a:stretch>
        </p:blipFill>
        <p:spPr bwMode="auto">
          <a:xfrm>
            <a:off x="0" y="1066800"/>
            <a:ext cx="9144000" cy="3776663"/>
          </a:xfrm>
          <a:prstGeom prst="rect">
            <a:avLst/>
          </a:prstGeom>
          <a:noFill/>
          <a:ln w="9525">
            <a:noFill/>
            <a:miter lim="800000"/>
            <a:headEnd/>
            <a:tailEnd/>
          </a:ln>
        </p:spPr>
      </p:pic>
      <p:pic>
        <p:nvPicPr>
          <p:cNvPr id="45059" name="Picture 7"/>
          <p:cNvPicPr>
            <a:picLocks noChangeAspect="1" noChangeArrowheads="1"/>
          </p:cNvPicPr>
          <p:nvPr/>
        </p:nvPicPr>
        <p:blipFill>
          <a:blip r:embed="rId3" cstate="print"/>
          <a:srcRect/>
          <a:stretch>
            <a:fillRect/>
          </a:stretch>
        </p:blipFill>
        <p:spPr bwMode="auto">
          <a:xfrm>
            <a:off x="7467600" y="0"/>
            <a:ext cx="1676400" cy="1554163"/>
          </a:xfrm>
          <a:prstGeom prst="rect">
            <a:avLst/>
          </a:prstGeom>
          <a:noFill/>
          <a:ln w="9525">
            <a:noFill/>
            <a:miter lim="800000"/>
            <a:headEnd/>
            <a:tailEnd/>
          </a:ln>
        </p:spPr>
      </p:pic>
      <p:pic>
        <p:nvPicPr>
          <p:cNvPr id="45060" name="Picture 8"/>
          <p:cNvPicPr>
            <a:picLocks noChangeAspect="1" noChangeArrowheads="1"/>
          </p:cNvPicPr>
          <p:nvPr/>
        </p:nvPicPr>
        <p:blipFill>
          <a:blip r:embed="rId4" cstate="print"/>
          <a:srcRect/>
          <a:stretch>
            <a:fillRect/>
          </a:stretch>
        </p:blipFill>
        <p:spPr bwMode="auto">
          <a:xfrm>
            <a:off x="3124200" y="4191000"/>
            <a:ext cx="2895600" cy="2565400"/>
          </a:xfrm>
          <a:prstGeom prst="rect">
            <a:avLst/>
          </a:prstGeom>
          <a:noFill/>
          <a:ln w="9525">
            <a:noFill/>
            <a:miter lim="800000"/>
            <a:headEnd/>
            <a:tailEnd/>
          </a:ln>
        </p:spPr>
      </p:pic>
      <p:grpSp>
        <p:nvGrpSpPr>
          <p:cNvPr id="15" name="SMARTInkShape-Group1"/>
          <p:cNvGrpSpPr/>
          <p:nvPr/>
        </p:nvGrpSpPr>
        <p:grpSpPr>
          <a:xfrm>
            <a:off x="2328332" y="1569720"/>
            <a:ext cx="2607834" cy="422095"/>
            <a:chOff x="2328332" y="1569720"/>
            <a:chExt cx="2607834" cy="422095"/>
          </a:xfrm>
        </p:grpSpPr>
        <p:sp>
          <p:nvSpPr>
            <p:cNvPr id="6" name="SMARTInkShape-1"/>
            <p:cNvSpPr/>
            <p:nvPr/>
          </p:nvSpPr>
          <p:spPr>
            <a:xfrm>
              <a:off x="2328332" y="1608354"/>
              <a:ext cx="397663" cy="356842"/>
            </a:xfrm>
            <a:custGeom>
              <a:avLst/>
              <a:gdLst/>
              <a:ahLst/>
              <a:cxnLst/>
              <a:rect l="0" t="0" r="0" b="0"/>
              <a:pathLst>
                <a:path w="397663" h="356842">
                  <a:moveTo>
                    <a:pt x="56727" y="98525"/>
                  </a:moveTo>
                  <a:lnTo>
                    <a:pt x="50167" y="98525"/>
                  </a:lnTo>
                  <a:lnTo>
                    <a:pt x="40958" y="135455"/>
                  </a:lnTo>
                  <a:lnTo>
                    <a:pt x="33711" y="163654"/>
                  </a:lnTo>
                  <a:lnTo>
                    <a:pt x="26201" y="201078"/>
                  </a:lnTo>
                  <a:lnTo>
                    <a:pt x="21147" y="229618"/>
                  </a:lnTo>
                  <a:lnTo>
                    <a:pt x="16078" y="259235"/>
                  </a:lnTo>
                  <a:lnTo>
                    <a:pt x="11003" y="287074"/>
                  </a:lnTo>
                  <a:lnTo>
                    <a:pt x="5926" y="314405"/>
                  </a:lnTo>
                  <a:lnTo>
                    <a:pt x="0" y="349039"/>
                  </a:lnTo>
                  <a:lnTo>
                    <a:pt x="283" y="348508"/>
                  </a:lnTo>
                  <a:lnTo>
                    <a:pt x="6819" y="317238"/>
                  </a:lnTo>
                  <a:lnTo>
                    <a:pt x="9146" y="292251"/>
                  </a:lnTo>
                  <a:lnTo>
                    <a:pt x="10180" y="263366"/>
                  </a:lnTo>
                  <a:lnTo>
                    <a:pt x="10640" y="230772"/>
                  </a:lnTo>
                  <a:lnTo>
                    <a:pt x="13102" y="196531"/>
                  </a:lnTo>
                  <a:lnTo>
                    <a:pt x="16172" y="162403"/>
                  </a:lnTo>
                  <a:lnTo>
                    <a:pt x="17536" y="130302"/>
                  </a:lnTo>
                  <a:lnTo>
                    <a:pt x="20400" y="103617"/>
                  </a:lnTo>
                  <a:lnTo>
                    <a:pt x="24495" y="86395"/>
                  </a:lnTo>
                  <a:lnTo>
                    <a:pt x="26773" y="85359"/>
                  </a:lnTo>
                  <a:lnTo>
                    <a:pt x="29138" y="87208"/>
                  </a:lnTo>
                  <a:lnTo>
                    <a:pt x="39017" y="115356"/>
                  </a:lnTo>
                  <a:lnTo>
                    <a:pt x="47435" y="150455"/>
                  </a:lnTo>
                  <a:lnTo>
                    <a:pt x="55702" y="181154"/>
                  </a:lnTo>
                  <a:lnTo>
                    <a:pt x="65021" y="212296"/>
                  </a:lnTo>
                  <a:lnTo>
                    <a:pt x="76500" y="242224"/>
                  </a:lnTo>
                  <a:lnTo>
                    <a:pt x="92891" y="269636"/>
                  </a:lnTo>
                  <a:lnTo>
                    <a:pt x="121159" y="304823"/>
                  </a:lnTo>
                  <a:lnTo>
                    <a:pt x="150984" y="332653"/>
                  </a:lnTo>
                  <a:lnTo>
                    <a:pt x="185314" y="348895"/>
                  </a:lnTo>
                  <a:lnTo>
                    <a:pt x="218252" y="355025"/>
                  </a:lnTo>
                  <a:lnTo>
                    <a:pt x="249461" y="356841"/>
                  </a:lnTo>
                  <a:lnTo>
                    <a:pt x="280157" y="349289"/>
                  </a:lnTo>
                  <a:lnTo>
                    <a:pt x="306656" y="332281"/>
                  </a:lnTo>
                  <a:lnTo>
                    <a:pt x="338365" y="296849"/>
                  </a:lnTo>
                  <a:lnTo>
                    <a:pt x="360591" y="260487"/>
                  </a:lnTo>
                  <a:lnTo>
                    <a:pt x="372682" y="229493"/>
                  </a:lnTo>
                  <a:lnTo>
                    <a:pt x="381443" y="198220"/>
                  </a:lnTo>
                  <a:lnTo>
                    <a:pt x="388159" y="167387"/>
                  </a:lnTo>
                  <a:lnTo>
                    <a:pt x="393966" y="136751"/>
                  </a:lnTo>
                  <a:lnTo>
                    <a:pt x="397111" y="106201"/>
                  </a:lnTo>
                  <a:lnTo>
                    <a:pt x="397662" y="78230"/>
                  </a:lnTo>
                  <a:lnTo>
                    <a:pt x="392366" y="48203"/>
                  </a:lnTo>
                  <a:lnTo>
                    <a:pt x="380448" y="24913"/>
                  </a:lnTo>
                  <a:lnTo>
                    <a:pt x="366193" y="11897"/>
                  </a:lnTo>
                  <a:lnTo>
                    <a:pt x="351245" y="3525"/>
                  </a:lnTo>
                  <a:lnTo>
                    <a:pt x="325951" y="0"/>
                  </a:lnTo>
                  <a:lnTo>
                    <a:pt x="318058" y="1961"/>
                  </a:lnTo>
                  <a:lnTo>
                    <a:pt x="308187" y="708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2"/>
            <p:cNvSpPr/>
            <p:nvPr/>
          </p:nvSpPr>
          <p:spPr>
            <a:xfrm>
              <a:off x="2842496" y="1790700"/>
              <a:ext cx="181247" cy="201115"/>
            </a:xfrm>
            <a:custGeom>
              <a:avLst/>
              <a:gdLst/>
              <a:ahLst/>
              <a:cxnLst/>
              <a:rect l="0" t="0" r="0" b="0"/>
              <a:pathLst>
                <a:path w="181247" h="201115">
                  <a:moveTo>
                    <a:pt x="91204" y="15240"/>
                  </a:moveTo>
                  <a:lnTo>
                    <a:pt x="87158" y="15240"/>
                  </a:lnTo>
                  <a:lnTo>
                    <a:pt x="85967" y="14393"/>
                  </a:lnTo>
                  <a:lnTo>
                    <a:pt x="85172" y="12982"/>
                  </a:lnTo>
                  <a:lnTo>
                    <a:pt x="84643" y="11194"/>
                  </a:lnTo>
                  <a:lnTo>
                    <a:pt x="83443" y="10003"/>
                  </a:lnTo>
                  <a:lnTo>
                    <a:pt x="75434" y="5832"/>
                  </a:lnTo>
                  <a:lnTo>
                    <a:pt x="73070" y="3888"/>
                  </a:lnTo>
                  <a:lnTo>
                    <a:pt x="69802" y="3439"/>
                  </a:lnTo>
                  <a:lnTo>
                    <a:pt x="57110" y="6851"/>
                  </a:lnTo>
                  <a:lnTo>
                    <a:pt x="42625" y="14071"/>
                  </a:lnTo>
                  <a:lnTo>
                    <a:pt x="28456" y="26559"/>
                  </a:lnTo>
                  <a:lnTo>
                    <a:pt x="8852" y="54997"/>
                  </a:lnTo>
                  <a:lnTo>
                    <a:pt x="2457" y="80736"/>
                  </a:lnTo>
                  <a:lnTo>
                    <a:pt x="561" y="109811"/>
                  </a:lnTo>
                  <a:lnTo>
                    <a:pt x="0" y="135830"/>
                  </a:lnTo>
                  <a:lnTo>
                    <a:pt x="4384" y="151808"/>
                  </a:lnTo>
                  <a:lnTo>
                    <a:pt x="16373" y="172827"/>
                  </a:lnTo>
                  <a:lnTo>
                    <a:pt x="26619" y="183491"/>
                  </a:lnTo>
                  <a:lnTo>
                    <a:pt x="47514" y="194256"/>
                  </a:lnTo>
                  <a:lnTo>
                    <a:pt x="73931" y="201114"/>
                  </a:lnTo>
                  <a:lnTo>
                    <a:pt x="90300" y="200015"/>
                  </a:lnTo>
                  <a:lnTo>
                    <a:pt x="121505" y="186327"/>
                  </a:lnTo>
                  <a:lnTo>
                    <a:pt x="155715" y="162345"/>
                  </a:lnTo>
                  <a:lnTo>
                    <a:pt x="172031" y="143211"/>
                  </a:lnTo>
                  <a:lnTo>
                    <a:pt x="177927" y="126584"/>
                  </a:lnTo>
                  <a:lnTo>
                    <a:pt x="181246" y="98184"/>
                  </a:lnTo>
                  <a:lnTo>
                    <a:pt x="179972" y="68320"/>
                  </a:lnTo>
                  <a:lnTo>
                    <a:pt x="174683" y="48991"/>
                  </a:lnTo>
                  <a:lnTo>
                    <a:pt x="158271" y="25522"/>
                  </a:lnTo>
                  <a:lnTo>
                    <a:pt x="141461" y="12454"/>
                  </a:lnTo>
                  <a:lnTo>
                    <a:pt x="121617" y="4066"/>
                  </a:lnTo>
                  <a:lnTo>
                    <a:pt x="83584"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3"/>
            <p:cNvSpPr/>
            <p:nvPr/>
          </p:nvSpPr>
          <p:spPr>
            <a:xfrm>
              <a:off x="3391675" y="1738929"/>
              <a:ext cx="227826" cy="245946"/>
            </a:xfrm>
            <a:custGeom>
              <a:avLst/>
              <a:gdLst/>
              <a:ahLst/>
              <a:cxnLst/>
              <a:rect l="0" t="0" r="0" b="0"/>
              <a:pathLst>
                <a:path w="227826" h="245946">
                  <a:moveTo>
                    <a:pt x="29705" y="21291"/>
                  </a:moveTo>
                  <a:lnTo>
                    <a:pt x="28858" y="48629"/>
                  </a:lnTo>
                  <a:lnTo>
                    <a:pt x="23144" y="82840"/>
                  </a:lnTo>
                  <a:lnTo>
                    <a:pt x="18353" y="113376"/>
                  </a:lnTo>
                  <a:lnTo>
                    <a:pt x="15617" y="149234"/>
                  </a:lnTo>
                  <a:lnTo>
                    <a:pt x="10761" y="182625"/>
                  </a:lnTo>
                  <a:lnTo>
                    <a:pt x="6771" y="217318"/>
                  </a:lnTo>
                  <a:lnTo>
                    <a:pt x="386" y="238650"/>
                  </a:lnTo>
                  <a:lnTo>
                    <a:pt x="845" y="240704"/>
                  </a:lnTo>
                  <a:lnTo>
                    <a:pt x="3844" y="245945"/>
                  </a:lnTo>
                  <a:lnTo>
                    <a:pt x="1842" y="244468"/>
                  </a:lnTo>
                  <a:lnTo>
                    <a:pt x="388" y="240990"/>
                  </a:lnTo>
                  <a:lnTo>
                    <a:pt x="0" y="238877"/>
                  </a:lnTo>
                  <a:lnTo>
                    <a:pt x="5854" y="205719"/>
                  </a:lnTo>
                  <a:lnTo>
                    <a:pt x="14641" y="177724"/>
                  </a:lnTo>
                  <a:lnTo>
                    <a:pt x="23924" y="139890"/>
                  </a:lnTo>
                  <a:lnTo>
                    <a:pt x="31651" y="111255"/>
                  </a:lnTo>
                  <a:lnTo>
                    <a:pt x="40730" y="83288"/>
                  </a:lnTo>
                  <a:lnTo>
                    <a:pt x="56207" y="49350"/>
                  </a:lnTo>
                  <a:lnTo>
                    <a:pt x="83764" y="16955"/>
                  </a:lnTo>
                  <a:lnTo>
                    <a:pt x="98604" y="6664"/>
                  </a:lnTo>
                  <a:lnTo>
                    <a:pt x="121240" y="870"/>
                  </a:lnTo>
                  <a:lnTo>
                    <a:pt x="144033" y="0"/>
                  </a:lnTo>
                  <a:lnTo>
                    <a:pt x="159257" y="2797"/>
                  </a:lnTo>
                  <a:lnTo>
                    <a:pt x="172232" y="11378"/>
                  </a:lnTo>
                  <a:lnTo>
                    <a:pt x="194360" y="37583"/>
                  </a:lnTo>
                  <a:lnTo>
                    <a:pt x="208953" y="68912"/>
                  </a:lnTo>
                  <a:lnTo>
                    <a:pt x="217341" y="101252"/>
                  </a:lnTo>
                  <a:lnTo>
                    <a:pt x="224342" y="133507"/>
                  </a:lnTo>
                  <a:lnTo>
                    <a:pt x="226793" y="167805"/>
                  </a:lnTo>
                  <a:lnTo>
                    <a:pt x="227621" y="200750"/>
                  </a:lnTo>
                  <a:lnTo>
                    <a:pt x="227825" y="23465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4"/>
            <p:cNvSpPr/>
            <p:nvPr/>
          </p:nvSpPr>
          <p:spPr>
            <a:xfrm>
              <a:off x="3703381" y="1760220"/>
              <a:ext cx="127870" cy="204157"/>
            </a:xfrm>
            <a:custGeom>
              <a:avLst/>
              <a:gdLst/>
              <a:ahLst/>
              <a:cxnLst/>
              <a:rect l="0" t="0" r="0" b="0"/>
              <a:pathLst>
                <a:path w="127870" h="204157">
                  <a:moveTo>
                    <a:pt x="7559" y="22859"/>
                  </a:moveTo>
                  <a:lnTo>
                    <a:pt x="7559" y="26905"/>
                  </a:lnTo>
                  <a:lnTo>
                    <a:pt x="6712" y="28096"/>
                  </a:lnTo>
                  <a:lnTo>
                    <a:pt x="5301" y="28891"/>
                  </a:lnTo>
                  <a:lnTo>
                    <a:pt x="3514" y="29420"/>
                  </a:lnTo>
                  <a:lnTo>
                    <a:pt x="2322" y="31467"/>
                  </a:lnTo>
                  <a:lnTo>
                    <a:pt x="409" y="49176"/>
                  </a:lnTo>
                  <a:lnTo>
                    <a:pt x="0" y="84275"/>
                  </a:lnTo>
                  <a:lnTo>
                    <a:pt x="2209" y="114389"/>
                  </a:lnTo>
                  <a:lnTo>
                    <a:pt x="7701" y="152411"/>
                  </a:lnTo>
                  <a:lnTo>
                    <a:pt x="13433" y="173570"/>
                  </a:lnTo>
                  <a:lnTo>
                    <a:pt x="18072" y="182411"/>
                  </a:lnTo>
                  <a:lnTo>
                    <a:pt x="39550" y="200395"/>
                  </a:lnTo>
                  <a:lnTo>
                    <a:pt x="47459" y="203364"/>
                  </a:lnTo>
                  <a:lnTo>
                    <a:pt x="51939" y="204156"/>
                  </a:lnTo>
                  <a:lnTo>
                    <a:pt x="61432" y="202778"/>
                  </a:lnTo>
                  <a:lnTo>
                    <a:pt x="71296" y="198497"/>
                  </a:lnTo>
                  <a:lnTo>
                    <a:pt x="85522" y="186566"/>
                  </a:lnTo>
                  <a:lnTo>
                    <a:pt x="109024" y="150427"/>
                  </a:lnTo>
                  <a:lnTo>
                    <a:pt x="121330" y="113408"/>
                  </a:lnTo>
                  <a:lnTo>
                    <a:pt x="127869" y="77529"/>
                  </a:lnTo>
                  <a:lnTo>
                    <a:pt x="123924" y="42438"/>
                  </a:lnTo>
                  <a:lnTo>
                    <a:pt x="120008" y="22462"/>
                  </a:lnTo>
                  <a:lnTo>
                    <a:pt x="115956" y="14216"/>
                  </a:lnTo>
                  <a:lnTo>
                    <a:pt x="111333" y="10551"/>
                  </a:lnTo>
                  <a:lnTo>
                    <a:pt x="98951" y="5748"/>
                  </a:lnTo>
                  <a:lnTo>
                    <a:pt x="91378"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5"/>
            <p:cNvSpPr/>
            <p:nvPr/>
          </p:nvSpPr>
          <p:spPr>
            <a:xfrm>
              <a:off x="3886999" y="1737359"/>
              <a:ext cx="151602" cy="205139"/>
            </a:xfrm>
            <a:custGeom>
              <a:avLst/>
              <a:gdLst/>
              <a:ahLst/>
              <a:cxnLst/>
              <a:rect l="0" t="0" r="0" b="0"/>
              <a:pathLst>
                <a:path w="151602" h="205139">
                  <a:moveTo>
                    <a:pt x="113501" y="0"/>
                  </a:moveTo>
                  <a:lnTo>
                    <a:pt x="109455" y="0"/>
                  </a:lnTo>
                  <a:lnTo>
                    <a:pt x="105211" y="2258"/>
                  </a:lnTo>
                  <a:lnTo>
                    <a:pt x="67565" y="31208"/>
                  </a:lnTo>
                  <a:lnTo>
                    <a:pt x="37282" y="63282"/>
                  </a:lnTo>
                  <a:lnTo>
                    <a:pt x="27979" y="78079"/>
                  </a:lnTo>
                  <a:lnTo>
                    <a:pt x="12850" y="112916"/>
                  </a:lnTo>
                  <a:lnTo>
                    <a:pt x="5267" y="128925"/>
                  </a:lnTo>
                  <a:lnTo>
                    <a:pt x="0" y="163514"/>
                  </a:lnTo>
                  <a:lnTo>
                    <a:pt x="3482" y="179870"/>
                  </a:lnTo>
                  <a:lnTo>
                    <a:pt x="13922" y="195441"/>
                  </a:lnTo>
                  <a:lnTo>
                    <a:pt x="25216" y="201163"/>
                  </a:lnTo>
                  <a:lnTo>
                    <a:pt x="60576" y="205138"/>
                  </a:lnTo>
                  <a:lnTo>
                    <a:pt x="92980" y="203364"/>
                  </a:lnTo>
                  <a:lnTo>
                    <a:pt x="110307" y="198758"/>
                  </a:lnTo>
                  <a:lnTo>
                    <a:pt x="151601" y="1752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6"/>
            <p:cNvSpPr/>
            <p:nvPr/>
          </p:nvSpPr>
          <p:spPr>
            <a:xfrm>
              <a:off x="4152900" y="1569720"/>
              <a:ext cx="15148" cy="403860"/>
            </a:xfrm>
            <a:custGeom>
              <a:avLst/>
              <a:gdLst/>
              <a:ahLst/>
              <a:cxnLst/>
              <a:rect l="0" t="0" r="0" b="0"/>
              <a:pathLst>
                <a:path w="15148" h="403860">
                  <a:moveTo>
                    <a:pt x="7619" y="0"/>
                  </a:moveTo>
                  <a:lnTo>
                    <a:pt x="8466" y="26491"/>
                  </a:lnTo>
                  <a:lnTo>
                    <a:pt x="13651" y="52708"/>
                  </a:lnTo>
                  <a:lnTo>
                    <a:pt x="14769" y="85890"/>
                  </a:lnTo>
                  <a:lnTo>
                    <a:pt x="15030" y="110987"/>
                  </a:lnTo>
                  <a:lnTo>
                    <a:pt x="15147" y="139074"/>
                  </a:lnTo>
                  <a:lnTo>
                    <a:pt x="12941" y="168490"/>
                  </a:lnTo>
                  <a:lnTo>
                    <a:pt x="9984" y="199344"/>
                  </a:lnTo>
                  <a:lnTo>
                    <a:pt x="8671" y="232813"/>
                  </a:lnTo>
                  <a:lnTo>
                    <a:pt x="5829" y="262928"/>
                  </a:lnTo>
                  <a:lnTo>
                    <a:pt x="2590" y="290423"/>
                  </a:lnTo>
                  <a:lnTo>
                    <a:pt x="1151" y="316754"/>
                  </a:lnTo>
                  <a:lnTo>
                    <a:pt x="341" y="351334"/>
                  </a:lnTo>
                  <a:lnTo>
                    <a:pt x="29" y="388611"/>
                  </a:lnTo>
                  <a:lnTo>
                    <a:pt x="0" y="4038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7"/>
            <p:cNvSpPr/>
            <p:nvPr/>
          </p:nvSpPr>
          <p:spPr>
            <a:xfrm>
              <a:off x="4213859" y="1738996"/>
              <a:ext cx="175261" cy="236941"/>
            </a:xfrm>
            <a:custGeom>
              <a:avLst/>
              <a:gdLst/>
              <a:ahLst/>
              <a:cxnLst/>
              <a:rect l="0" t="0" r="0" b="0"/>
              <a:pathLst>
                <a:path w="175261" h="236941">
                  <a:moveTo>
                    <a:pt x="0" y="66944"/>
                  </a:moveTo>
                  <a:lnTo>
                    <a:pt x="0" y="70989"/>
                  </a:lnTo>
                  <a:lnTo>
                    <a:pt x="847" y="72180"/>
                  </a:lnTo>
                  <a:lnTo>
                    <a:pt x="2258" y="72975"/>
                  </a:lnTo>
                  <a:lnTo>
                    <a:pt x="4045" y="73504"/>
                  </a:lnTo>
                  <a:lnTo>
                    <a:pt x="10607" y="78295"/>
                  </a:lnTo>
                  <a:lnTo>
                    <a:pt x="21255" y="91889"/>
                  </a:lnTo>
                  <a:lnTo>
                    <a:pt x="48566" y="102174"/>
                  </a:lnTo>
                  <a:lnTo>
                    <a:pt x="58556" y="103768"/>
                  </a:lnTo>
                  <a:lnTo>
                    <a:pt x="77746" y="100621"/>
                  </a:lnTo>
                  <a:lnTo>
                    <a:pt x="111450" y="87098"/>
                  </a:lnTo>
                  <a:lnTo>
                    <a:pt x="131172" y="76224"/>
                  </a:lnTo>
                  <a:lnTo>
                    <a:pt x="144099" y="58648"/>
                  </a:lnTo>
                  <a:lnTo>
                    <a:pt x="156544" y="33834"/>
                  </a:lnTo>
                  <a:lnTo>
                    <a:pt x="158475" y="23724"/>
                  </a:lnTo>
                  <a:lnTo>
                    <a:pt x="157076" y="15844"/>
                  </a:lnTo>
                  <a:lnTo>
                    <a:pt x="151528" y="6647"/>
                  </a:lnTo>
                  <a:lnTo>
                    <a:pt x="146933" y="2045"/>
                  </a:lnTo>
                  <a:lnTo>
                    <a:pt x="142068" y="0"/>
                  </a:lnTo>
                  <a:lnTo>
                    <a:pt x="134826" y="1349"/>
                  </a:lnTo>
                  <a:lnTo>
                    <a:pt x="112334" y="9113"/>
                  </a:lnTo>
                  <a:lnTo>
                    <a:pt x="100444" y="18381"/>
                  </a:lnTo>
                  <a:lnTo>
                    <a:pt x="73843" y="52333"/>
                  </a:lnTo>
                  <a:lnTo>
                    <a:pt x="53377" y="84566"/>
                  </a:lnTo>
                  <a:lnTo>
                    <a:pt x="40369" y="115627"/>
                  </a:lnTo>
                  <a:lnTo>
                    <a:pt x="33410" y="149384"/>
                  </a:lnTo>
                  <a:lnTo>
                    <a:pt x="33606" y="178577"/>
                  </a:lnTo>
                  <a:lnTo>
                    <a:pt x="41258" y="207152"/>
                  </a:lnTo>
                  <a:lnTo>
                    <a:pt x="52489" y="223821"/>
                  </a:lnTo>
                  <a:lnTo>
                    <a:pt x="70586" y="235440"/>
                  </a:lnTo>
                  <a:lnTo>
                    <a:pt x="86969" y="236940"/>
                  </a:lnTo>
                  <a:lnTo>
                    <a:pt x="121038" y="235049"/>
                  </a:lnTo>
                  <a:lnTo>
                    <a:pt x="157647" y="220324"/>
                  </a:lnTo>
                  <a:lnTo>
                    <a:pt x="175260" y="21172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8"/>
            <p:cNvSpPr/>
            <p:nvPr/>
          </p:nvSpPr>
          <p:spPr>
            <a:xfrm>
              <a:off x="4518722" y="1775459"/>
              <a:ext cx="155422" cy="190005"/>
            </a:xfrm>
            <a:custGeom>
              <a:avLst/>
              <a:gdLst/>
              <a:ahLst/>
              <a:cxnLst/>
              <a:rect l="0" t="0" r="0" b="0"/>
              <a:pathLst>
                <a:path w="155422" h="190005">
                  <a:moveTo>
                    <a:pt x="15178" y="7620"/>
                  </a:moveTo>
                  <a:lnTo>
                    <a:pt x="11132" y="7620"/>
                  </a:lnTo>
                  <a:lnTo>
                    <a:pt x="9941" y="8467"/>
                  </a:lnTo>
                  <a:lnTo>
                    <a:pt x="9146" y="9878"/>
                  </a:lnTo>
                  <a:lnTo>
                    <a:pt x="7872" y="18226"/>
                  </a:lnTo>
                  <a:lnTo>
                    <a:pt x="3520" y="55303"/>
                  </a:lnTo>
                  <a:lnTo>
                    <a:pt x="409" y="91699"/>
                  </a:lnTo>
                  <a:lnTo>
                    <a:pt x="0" y="129575"/>
                  </a:lnTo>
                  <a:lnTo>
                    <a:pt x="802" y="151564"/>
                  </a:lnTo>
                  <a:lnTo>
                    <a:pt x="6026" y="168333"/>
                  </a:lnTo>
                  <a:lnTo>
                    <a:pt x="10546" y="175851"/>
                  </a:lnTo>
                  <a:lnTo>
                    <a:pt x="21895" y="184843"/>
                  </a:lnTo>
                  <a:lnTo>
                    <a:pt x="31938" y="188824"/>
                  </a:lnTo>
                  <a:lnTo>
                    <a:pt x="48365" y="190004"/>
                  </a:lnTo>
                  <a:lnTo>
                    <a:pt x="59843" y="185764"/>
                  </a:lnTo>
                  <a:lnTo>
                    <a:pt x="97316" y="159605"/>
                  </a:lnTo>
                  <a:lnTo>
                    <a:pt x="124176" y="128482"/>
                  </a:lnTo>
                  <a:lnTo>
                    <a:pt x="145723" y="91301"/>
                  </a:lnTo>
                  <a:lnTo>
                    <a:pt x="155421" y="56543"/>
                  </a:lnTo>
                  <a:lnTo>
                    <a:pt x="151873" y="21671"/>
                  </a:lnTo>
                  <a:lnTo>
                    <a:pt x="148462" y="14430"/>
                  </a:lnTo>
                  <a:lnTo>
                    <a:pt x="146367" y="12160"/>
                  </a:lnTo>
                  <a:lnTo>
                    <a:pt x="129478"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9"/>
            <p:cNvSpPr/>
            <p:nvPr/>
          </p:nvSpPr>
          <p:spPr>
            <a:xfrm>
              <a:off x="4793962" y="1745293"/>
              <a:ext cx="142204" cy="228287"/>
            </a:xfrm>
            <a:custGeom>
              <a:avLst/>
              <a:gdLst/>
              <a:ahLst/>
              <a:cxnLst/>
              <a:rect l="0" t="0" r="0" b="0"/>
              <a:pathLst>
                <a:path w="142204" h="228287">
                  <a:moveTo>
                    <a:pt x="82838" y="7307"/>
                  </a:moveTo>
                  <a:lnTo>
                    <a:pt x="82838" y="746"/>
                  </a:lnTo>
                  <a:lnTo>
                    <a:pt x="74747" y="0"/>
                  </a:lnTo>
                  <a:lnTo>
                    <a:pt x="56843" y="5832"/>
                  </a:lnTo>
                  <a:lnTo>
                    <a:pt x="41175" y="11855"/>
                  </a:lnTo>
                  <a:lnTo>
                    <a:pt x="10213" y="18567"/>
                  </a:lnTo>
                  <a:lnTo>
                    <a:pt x="3993" y="23036"/>
                  </a:lnTo>
                  <a:lnTo>
                    <a:pt x="1229" y="27844"/>
                  </a:lnTo>
                  <a:lnTo>
                    <a:pt x="0" y="32803"/>
                  </a:lnTo>
                  <a:lnTo>
                    <a:pt x="519" y="35311"/>
                  </a:lnTo>
                  <a:lnTo>
                    <a:pt x="3354" y="40355"/>
                  </a:lnTo>
                  <a:lnTo>
                    <a:pt x="41047" y="64192"/>
                  </a:lnTo>
                  <a:lnTo>
                    <a:pt x="74238" y="83705"/>
                  </a:lnTo>
                  <a:lnTo>
                    <a:pt x="109549" y="103866"/>
                  </a:lnTo>
                  <a:lnTo>
                    <a:pt x="131015" y="119078"/>
                  </a:lnTo>
                  <a:lnTo>
                    <a:pt x="138117" y="129232"/>
                  </a:lnTo>
                  <a:lnTo>
                    <a:pt x="142115" y="144468"/>
                  </a:lnTo>
                  <a:lnTo>
                    <a:pt x="142203" y="154627"/>
                  </a:lnTo>
                  <a:lnTo>
                    <a:pt x="139419" y="164787"/>
                  </a:lnTo>
                  <a:lnTo>
                    <a:pt x="129048" y="180027"/>
                  </a:lnTo>
                  <a:lnTo>
                    <a:pt x="111205" y="195267"/>
                  </a:lnTo>
                  <a:lnTo>
                    <a:pt x="77184" y="209503"/>
                  </a:lnTo>
                  <a:lnTo>
                    <a:pt x="41422" y="223074"/>
                  </a:lnTo>
                  <a:lnTo>
                    <a:pt x="29497" y="22828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8" name="SMARTInkShape-Group2"/>
          <p:cNvGrpSpPr/>
          <p:nvPr/>
        </p:nvGrpSpPr>
        <p:grpSpPr>
          <a:xfrm>
            <a:off x="5098524" y="1432966"/>
            <a:ext cx="3983352" cy="646031"/>
            <a:chOff x="5098524" y="1432966"/>
            <a:chExt cx="3983352" cy="646031"/>
          </a:xfrm>
        </p:grpSpPr>
        <p:sp>
          <p:nvSpPr>
            <p:cNvPr id="16" name="SMARTInkShape-10"/>
            <p:cNvSpPr/>
            <p:nvPr/>
          </p:nvSpPr>
          <p:spPr>
            <a:xfrm>
              <a:off x="5098524" y="1463040"/>
              <a:ext cx="182137" cy="615957"/>
            </a:xfrm>
            <a:custGeom>
              <a:avLst/>
              <a:gdLst/>
              <a:ahLst/>
              <a:cxnLst/>
              <a:rect l="0" t="0" r="0" b="0"/>
              <a:pathLst>
                <a:path w="182137" h="615957">
                  <a:moveTo>
                    <a:pt x="182136" y="0"/>
                  </a:moveTo>
                  <a:lnTo>
                    <a:pt x="164439" y="15438"/>
                  </a:lnTo>
                  <a:lnTo>
                    <a:pt x="155644" y="22101"/>
                  </a:lnTo>
                  <a:lnTo>
                    <a:pt x="131192" y="54243"/>
                  </a:lnTo>
                  <a:lnTo>
                    <a:pt x="104904" y="90928"/>
                  </a:lnTo>
                  <a:lnTo>
                    <a:pt x="82770" y="125813"/>
                  </a:lnTo>
                  <a:lnTo>
                    <a:pt x="60125" y="163807"/>
                  </a:lnTo>
                  <a:lnTo>
                    <a:pt x="44935" y="192183"/>
                  </a:lnTo>
                  <a:lnTo>
                    <a:pt x="31975" y="221728"/>
                  </a:lnTo>
                  <a:lnTo>
                    <a:pt x="21418" y="252639"/>
                  </a:lnTo>
                  <a:lnTo>
                    <a:pt x="13903" y="286133"/>
                  </a:lnTo>
                  <a:lnTo>
                    <a:pt x="7741" y="318516"/>
                  </a:lnTo>
                  <a:lnTo>
                    <a:pt x="3027" y="350689"/>
                  </a:lnTo>
                  <a:lnTo>
                    <a:pt x="932" y="384744"/>
                  </a:lnTo>
                  <a:lnTo>
                    <a:pt x="0" y="417377"/>
                  </a:lnTo>
                  <a:lnTo>
                    <a:pt x="433" y="448814"/>
                  </a:lnTo>
                  <a:lnTo>
                    <a:pt x="3448" y="479719"/>
                  </a:lnTo>
                  <a:lnTo>
                    <a:pt x="7610" y="508131"/>
                  </a:lnTo>
                  <a:lnTo>
                    <a:pt x="16971" y="543410"/>
                  </a:lnTo>
                  <a:lnTo>
                    <a:pt x="31259" y="578086"/>
                  </a:lnTo>
                  <a:lnTo>
                    <a:pt x="41419" y="591643"/>
                  </a:lnTo>
                  <a:lnTo>
                    <a:pt x="64593" y="610098"/>
                  </a:lnTo>
                  <a:lnTo>
                    <a:pt x="84372" y="615109"/>
                  </a:lnTo>
                  <a:lnTo>
                    <a:pt x="112965" y="615956"/>
                  </a:lnTo>
                  <a:lnTo>
                    <a:pt x="144036" y="6096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1"/>
            <p:cNvSpPr/>
            <p:nvPr/>
          </p:nvSpPr>
          <p:spPr>
            <a:xfrm>
              <a:off x="5295900" y="1737595"/>
              <a:ext cx="480061" cy="281706"/>
            </a:xfrm>
            <a:custGeom>
              <a:avLst/>
              <a:gdLst/>
              <a:ahLst/>
              <a:cxnLst/>
              <a:rect l="0" t="0" r="0" b="0"/>
              <a:pathLst>
                <a:path w="480061" h="281706">
                  <a:moveTo>
                    <a:pt x="0" y="114064"/>
                  </a:moveTo>
                  <a:lnTo>
                    <a:pt x="22101" y="113218"/>
                  </a:lnTo>
                  <a:lnTo>
                    <a:pt x="50198" y="103459"/>
                  </a:lnTo>
                  <a:lnTo>
                    <a:pt x="87787" y="82065"/>
                  </a:lnTo>
                  <a:lnTo>
                    <a:pt x="125843" y="59333"/>
                  </a:lnTo>
                  <a:lnTo>
                    <a:pt x="134388" y="51357"/>
                  </a:lnTo>
                  <a:lnTo>
                    <a:pt x="154777" y="21487"/>
                  </a:lnTo>
                  <a:lnTo>
                    <a:pt x="157689" y="13370"/>
                  </a:lnTo>
                  <a:lnTo>
                    <a:pt x="158466" y="8835"/>
                  </a:lnTo>
                  <a:lnTo>
                    <a:pt x="158138" y="5811"/>
                  </a:lnTo>
                  <a:lnTo>
                    <a:pt x="157071" y="3796"/>
                  </a:lnTo>
                  <a:lnTo>
                    <a:pt x="155514" y="2452"/>
                  </a:lnTo>
                  <a:lnTo>
                    <a:pt x="151526" y="959"/>
                  </a:lnTo>
                  <a:lnTo>
                    <a:pt x="142067" y="0"/>
                  </a:lnTo>
                  <a:lnTo>
                    <a:pt x="105773" y="20997"/>
                  </a:lnTo>
                  <a:lnTo>
                    <a:pt x="82104" y="41431"/>
                  </a:lnTo>
                  <a:lnTo>
                    <a:pt x="61123" y="71307"/>
                  </a:lnTo>
                  <a:lnTo>
                    <a:pt x="44717" y="105525"/>
                  </a:lnTo>
                  <a:lnTo>
                    <a:pt x="34170" y="141980"/>
                  </a:lnTo>
                  <a:lnTo>
                    <a:pt x="32420" y="166644"/>
                  </a:lnTo>
                  <a:lnTo>
                    <a:pt x="37734" y="190039"/>
                  </a:lnTo>
                  <a:lnTo>
                    <a:pt x="49656" y="211364"/>
                  </a:lnTo>
                  <a:lnTo>
                    <a:pt x="59040" y="220245"/>
                  </a:lnTo>
                  <a:lnTo>
                    <a:pt x="77889" y="230004"/>
                  </a:lnTo>
                  <a:lnTo>
                    <a:pt x="107860" y="234803"/>
                  </a:lnTo>
                  <a:lnTo>
                    <a:pt x="134875" y="233941"/>
                  </a:lnTo>
                  <a:lnTo>
                    <a:pt x="167188" y="221595"/>
                  </a:lnTo>
                  <a:lnTo>
                    <a:pt x="198030" y="206707"/>
                  </a:lnTo>
                  <a:lnTo>
                    <a:pt x="227735" y="186614"/>
                  </a:lnTo>
                  <a:lnTo>
                    <a:pt x="256091" y="151684"/>
                  </a:lnTo>
                  <a:lnTo>
                    <a:pt x="279623" y="114001"/>
                  </a:lnTo>
                  <a:lnTo>
                    <a:pt x="294334" y="75956"/>
                  </a:lnTo>
                  <a:lnTo>
                    <a:pt x="304759" y="38075"/>
                  </a:lnTo>
                  <a:lnTo>
                    <a:pt x="304796" y="48489"/>
                  </a:lnTo>
                  <a:lnTo>
                    <a:pt x="311713" y="85759"/>
                  </a:lnTo>
                  <a:lnTo>
                    <a:pt x="312280" y="120358"/>
                  </a:lnTo>
                  <a:lnTo>
                    <a:pt x="312392" y="155948"/>
                  </a:lnTo>
                  <a:lnTo>
                    <a:pt x="307177" y="188660"/>
                  </a:lnTo>
                  <a:lnTo>
                    <a:pt x="304893" y="222677"/>
                  </a:lnTo>
                  <a:lnTo>
                    <a:pt x="304015" y="224573"/>
                  </a:lnTo>
                  <a:lnTo>
                    <a:pt x="302583" y="225837"/>
                  </a:lnTo>
                  <a:lnTo>
                    <a:pt x="298247" y="227865"/>
                  </a:lnTo>
                  <a:lnTo>
                    <a:pt x="297891" y="227185"/>
                  </a:lnTo>
                  <a:lnTo>
                    <a:pt x="297208" y="195788"/>
                  </a:lnTo>
                  <a:lnTo>
                    <a:pt x="302422" y="160907"/>
                  </a:lnTo>
                  <a:lnTo>
                    <a:pt x="305789" y="131425"/>
                  </a:lnTo>
                  <a:lnTo>
                    <a:pt x="315911" y="101240"/>
                  </a:lnTo>
                  <a:lnTo>
                    <a:pt x="325495" y="71694"/>
                  </a:lnTo>
                  <a:lnTo>
                    <a:pt x="339531" y="47324"/>
                  </a:lnTo>
                  <a:lnTo>
                    <a:pt x="359399" y="29849"/>
                  </a:lnTo>
                  <a:lnTo>
                    <a:pt x="380526" y="19779"/>
                  </a:lnTo>
                  <a:lnTo>
                    <a:pt x="392360" y="17127"/>
                  </a:lnTo>
                  <a:lnTo>
                    <a:pt x="403264" y="18205"/>
                  </a:lnTo>
                  <a:lnTo>
                    <a:pt x="424062" y="25797"/>
                  </a:lnTo>
                  <a:lnTo>
                    <a:pt x="432030" y="32783"/>
                  </a:lnTo>
                  <a:lnTo>
                    <a:pt x="448088" y="55111"/>
                  </a:lnTo>
                  <a:lnTo>
                    <a:pt x="453150" y="71494"/>
                  </a:lnTo>
                  <a:lnTo>
                    <a:pt x="458258" y="99758"/>
                  </a:lnTo>
                  <a:lnTo>
                    <a:pt x="462875" y="131839"/>
                  </a:lnTo>
                  <a:lnTo>
                    <a:pt x="464244" y="165898"/>
                  </a:lnTo>
                  <a:lnTo>
                    <a:pt x="464705" y="203702"/>
                  </a:lnTo>
                  <a:lnTo>
                    <a:pt x="464805" y="241109"/>
                  </a:lnTo>
                  <a:lnTo>
                    <a:pt x="465659" y="252655"/>
                  </a:lnTo>
                  <a:lnTo>
                    <a:pt x="470901" y="267829"/>
                  </a:lnTo>
                  <a:lnTo>
                    <a:pt x="480060" y="28170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2"/>
            <p:cNvSpPr/>
            <p:nvPr/>
          </p:nvSpPr>
          <p:spPr>
            <a:xfrm>
              <a:off x="5876336" y="1585461"/>
              <a:ext cx="181565" cy="426219"/>
            </a:xfrm>
            <a:custGeom>
              <a:avLst/>
              <a:gdLst/>
              <a:ahLst/>
              <a:cxnLst/>
              <a:rect l="0" t="0" r="0" b="0"/>
              <a:pathLst>
                <a:path w="181565" h="426219">
                  <a:moveTo>
                    <a:pt x="105364" y="220479"/>
                  </a:moveTo>
                  <a:lnTo>
                    <a:pt x="98803" y="213918"/>
                  </a:lnTo>
                  <a:lnTo>
                    <a:pt x="89967" y="213172"/>
                  </a:lnTo>
                  <a:lnTo>
                    <a:pt x="83563" y="215256"/>
                  </a:lnTo>
                  <a:lnTo>
                    <a:pt x="56695" y="234824"/>
                  </a:lnTo>
                  <a:lnTo>
                    <a:pt x="47609" y="246328"/>
                  </a:lnTo>
                  <a:lnTo>
                    <a:pt x="26042" y="281832"/>
                  </a:lnTo>
                  <a:lnTo>
                    <a:pt x="12905" y="305262"/>
                  </a:lnTo>
                  <a:lnTo>
                    <a:pt x="5350" y="340833"/>
                  </a:lnTo>
                  <a:lnTo>
                    <a:pt x="0" y="372569"/>
                  </a:lnTo>
                  <a:lnTo>
                    <a:pt x="3119" y="391602"/>
                  </a:lnTo>
                  <a:lnTo>
                    <a:pt x="9405" y="407965"/>
                  </a:lnTo>
                  <a:lnTo>
                    <a:pt x="12605" y="411510"/>
                  </a:lnTo>
                  <a:lnTo>
                    <a:pt x="20675" y="415448"/>
                  </a:lnTo>
                  <a:lnTo>
                    <a:pt x="30694" y="417665"/>
                  </a:lnTo>
                  <a:lnTo>
                    <a:pt x="47115" y="410232"/>
                  </a:lnTo>
                  <a:lnTo>
                    <a:pt x="69335" y="386466"/>
                  </a:lnTo>
                  <a:lnTo>
                    <a:pt x="90031" y="355054"/>
                  </a:lnTo>
                  <a:lnTo>
                    <a:pt x="105336" y="324135"/>
                  </a:lnTo>
                  <a:lnTo>
                    <a:pt x="120595" y="288163"/>
                  </a:lnTo>
                  <a:lnTo>
                    <a:pt x="129913" y="262414"/>
                  </a:lnTo>
                  <a:lnTo>
                    <a:pt x="136877" y="234036"/>
                  </a:lnTo>
                  <a:lnTo>
                    <a:pt x="142794" y="206749"/>
                  </a:lnTo>
                  <a:lnTo>
                    <a:pt x="147399" y="180510"/>
                  </a:lnTo>
                  <a:lnTo>
                    <a:pt x="149446" y="154737"/>
                  </a:lnTo>
                  <a:lnTo>
                    <a:pt x="150356" y="126913"/>
                  </a:lnTo>
                  <a:lnTo>
                    <a:pt x="150760" y="99307"/>
                  </a:lnTo>
                  <a:lnTo>
                    <a:pt x="150987" y="65572"/>
                  </a:lnTo>
                  <a:lnTo>
                    <a:pt x="151064" y="33246"/>
                  </a:lnTo>
                  <a:lnTo>
                    <a:pt x="151083" y="0"/>
                  </a:lnTo>
                  <a:lnTo>
                    <a:pt x="151083" y="34910"/>
                  </a:lnTo>
                  <a:lnTo>
                    <a:pt x="151083" y="71593"/>
                  </a:lnTo>
                  <a:lnTo>
                    <a:pt x="151083" y="109477"/>
                  </a:lnTo>
                  <a:lnTo>
                    <a:pt x="151083" y="138125"/>
                  </a:lnTo>
                  <a:lnTo>
                    <a:pt x="151083" y="168637"/>
                  </a:lnTo>
                  <a:lnTo>
                    <a:pt x="151083" y="201953"/>
                  </a:lnTo>
                  <a:lnTo>
                    <a:pt x="151083" y="234258"/>
                  </a:lnTo>
                  <a:lnTo>
                    <a:pt x="151083" y="265550"/>
                  </a:lnTo>
                  <a:lnTo>
                    <a:pt x="151083" y="296390"/>
                  </a:lnTo>
                  <a:lnTo>
                    <a:pt x="155129" y="334223"/>
                  </a:lnTo>
                  <a:lnTo>
                    <a:pt x="161690" y="366881"/>
                  </a:lnTo>
                  <a:lnTo>
                    <a:pt x="170645" y="401327"/>
                  </a:lnTo>
                  <a:lnTo>
                    <a:pt x="173813" y="418091"/>
                  </a:lnTo>
                  <a:lnTo>
                    <a:pt x="175550" y="420800"/>
                  </a:lnTo>
                  <a:lnTo>
                    <a:pt x="181564" y="42621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3"/>
            <p:cNvSpPr/>
            <p:nvPr/>
          </p:nvSpPr>
          <p:spPr>
            <a:xfrm>
              <a:off x="6128091" y="1783079"/>
              <a:ext cx="146239" cy="180892"/>
            </a:xfrm>
            <a:custGeom>
              <a:avLst/>
              <a:gdLst/>
              <a:ahLst/>
              <a:cxnLst/>
              <a:rect l="0" t="0" r="0" b="0"/>
              <a:pathLst>
                <a:path w="146239" h="180892">
                  <a:moveTo>
                    <a:pt x="97448" y="15241"/>
                  </a:moveTo>
                  <a:lnTo>
                    <a:pt x="75347" y="16087"/>
                  </a:lnTo>
                  <a:lnTo>
                    <a:pt x="58162" y="22171"/>
                  </a:lnTo>
                  <a:lnTo>
                    <a:pt x="42817" y="34321"/>
                  </a:lnTo>
                  <a:lnTo>
                    <a:pt x="18884" y="69698"/>
                  </a:lnTo>
                  <a:lnTo>
                    <a:pt x="3826" y="106828"/>
                  </a:lnTo>
                  <a:lnTo>
                    <a:pt x="0" y="129584"/>
                  </a:lnTo>
                  <a:lnTo>
                    <a:pt x="2911" y="148368"/>
                  </a:lnTo>
                  <a:lnTo>
                    <a:pt x="9136" y="164658"/>
                  </a:lnTo>
                  <a:lnTo>
                    <a:pt x="16148" y="172806"/>
                  </a:lnTo>
                  <a:lnTo>
                    <a:pt x="24908" y="178403"/>
                  </a:lnTo>
                  <a:lnTo>
                    <a:pt x="34446" y="180891"/>
                  </a:lnTo>
                  <a:lnTo>
                    <a:pt x="53381" y="178246"/>
                  </a:lnTo>
                  <a:lnTo>
                    <a:pt x="91033" y="164917"/>
                  </a:lnTo>
                  <a:lnTo>
                    <a:pt x="109001" y="153381"/>
                  </a:lnTo>
                  <a:lnTo>
                    <a:pt x="125049" y="135193"/>
                  </a:lnTo>
                  <a:lnTo>
                    <a:pt x="142455" y="98802"/>
                  </a:lnTo>
                  <a:lnTo>
                    <a:pt x="146238" y="83705"/>
                  </a:lnTo>
                  <a:lnTo>
                    <a:pt x="143740" y="45705"/>
                  </a:lnTo>
                  <a:lnTo>
                    <a:pt x="139293" y="26901"/>
                  </a:lnTo>
                  <a:lnTo>
                    <a:pt x="132697" y="18165"/>
                  </a:lnTo>
                  <a:lnTo>
                    <a:pt x="124968" y="12307"/>
                  </a:lnTo>
                  <a:lnTo>
                    <a:pt x="97448"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4"/>
            <p:cNvSpPr/>
            <p:nvPr/>
          </p:nvSpPr>
          <p:spPr>
            <a:xfrm>
              <a:off x="6377967" y="1754825"/>
              <a:ext cx="259053" cy="256855"/>
            </a:xfrm>
            <a:custGeom>
              <a:avLst/>
              <a:gdLst/>
              <a:ahLst/>
              <a:cxnLst/>
              <a:rect l="0" t="0" r="0" b="0"/>
              <a:pathLst>
                <a:path w="259053" h="256855">
                  <a:moveTo>
                    <a:pt x="7593" y="58734"/>
                  </a:moveTo>
                  <a:lnTo>
                    <a:pt x="7593" y="91519"/>
                  </a:lnTo>
                  <a:lnTo>
                    <a:pt x="7593" y="127618"/>
                  </a:lnTo>
                  <a:lnTo>
                    <a:pt x="7593" y="161900"/>
                  </a:lnTo>
                  <a:lnTo>
                    <a:pt x="7593" y="191278"/>
                  </a:lnTo>
                  <a:lnTo>
                    <a:pt x="1561" y="228871"/>
                  </a:lnTo>
                  <a:lnTo>
                    <a:pt x="0" y="248700"/>
                  </a:lnTo>
                  <a:lnTo>
                    <a:pt x="821" y="234513"/>
                  </a:lnTo>
                  <a:lnTo>
                    <a:pt x="6533" y="202579"/>
                  </a:lnTo>
                  <a:lnTo>
                    <a:pt x="8230" y="165920"/>
                  </a:lnTo>
                  <a:lnTo>
                    <a:pt x="13614" y="131039"/>
                  </a:lnTo>
                  <a:lnTo>
                    <a:pt x="21418" y="94740"/>
                  </a:lnTo>
                  <a:lnTo>
                    <a:pt x="34079" y="62159"/>
                  </a:lnTo>
                  <a:lnTo>
                    <a:pt x="53528" y="25325"/>
                  </a:lnTo>
                  <a:lnTo>
                    <a:pt x="68617" y="9042"/>
                  </a:lnTo>
                  <a:lnTo>
                    <a:pt x="78741" y="2782"/>
                  </a:lnTo>
                  <a:lnTo>
                    <a:pt x="88885" y="0"/>
                  </a:lnTo>
                  <a:lnTo>
                    <a:pt x="99038" y="1021"/>
                  </a:lnTo>
                  <a:lnTo>
                    <a:pt x="108348" y="4298"/>
                  </a:lnTo>
                  <a:lnTo>
                    <a:pt x="115308" y="8576"/>
                  </a:lnTo>
                  <a:lnTo>
                    <a:pt x="123987" y="23835"/>
                  </a:lnTo>
                  <a:lnTo>
                    <a:pt x="133658" y="53440"/>
                  </a:lnTo>
                  <a:lnTo>
                    <a:pt x="136103" y="85482"/>
                  </a:lnTo>
                  <a:lnTo>
                    <a:pt x="136827" y="117648"/>
                  </a:lnTo>
                  <a:lnTo>
                    <a:pt x="137043" y="152767"/>
                  </a:lnTo>
                  <a:lnTo>
                    <a:pt x="137106" y="184151"/>
                  </a:lnTo>
                  <a:lnTo>
                    <a:pt x="134869" y="215682"/>
                  </a:lnTo>
                  <a:lnTo>
                    <a:pt x="129606" y="240983"/>
                  </a:lnTo>
                  <a:lnTo>
                    <a:pt x="129540" y="237382"/>
                  </a:lnTo>
                  <a:lnTo>
                    <a:pt x="136075" y="213080"/>
                  </a:lnTo>
                  <a:lnTo>
                    <a:pt x="137770" y="180223"/>
                  </a:lnTo>
                  <a:lnTo>
                    <a:pt x="142307" y="146848"/>
                  </a:lnTo>
                  <a:lnTo>
                    <a:pt x="145721" y="115134"/>
                  </a:lnTo>
                  <a:lnTo>
                    <a:pt x="155858" y="85135"/>
                  </a:lnTo>
                  <a:lnTo>
                    <a:pt x="169555" y="51814"/>
                  </a:lnTo>
                  <a:lnTo>
                    <a:pt x="179483" y="37879"/>
                  </a:lnTo>
                  <a:lnTo>
                    <a:pt x="205801" y="19027"/>
                  </a:lnTo>
                  <a:lnTo>
                    <a:pt x="210006" y="17870"/>
                  </a:lnTo>
                  <a:lnTo>
                    <a:pt x="219191" y="18841"/>
                  </a:lnTo>
                  <a:lnTo>
                    <a:pt x="226660" y="22095"/>
                  </a:lnTo>
                  <a:lnTo>
                    <a:pt x="242400" y="35128"/>
                  </a:lnTo>
                  <a:lnTo>
                    <a:pt x="252801" y="53151"/>
                  </a:lnTo>
                  <a:lnTo>
                    <a:pt x="257817" y="88080"/>
                  </a:lnTo>
                  <a:lnTo>
                    <a:pt x="257840" y="118418"/>
                  </a:lnTo>
                  <a:lnTo>
                    <a:pt x="253708" y="152995"/>
                  </a:lnTo>
                  <a:lnTo>
                    <a:pt x="252106" y="184218"/>
                  </a:lnTo>
                  <a:lnTo>
                    <a:pt x="251566" y="217953"/>
                  </a:lnTo>
                  <a:lnTo>
                    <a:pt x="251459" y="240986"/>
                  </a:lnTo>
                  <a:lnTo>
                    <a:pt x="253702" y="247826"/>
                  </a:lnTo>
                  <a:lnTo>
                    <a:pt x="259052" y="25685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5"/>
            <p:cNvSpPr/>
            <p:nvPr/>
          </p:nvSpPr>
          <p:spPr>
            <a:xfrm>
              <a:off x="6725518" y="1761856"/>
              <a:ext cx="509886" cy="270988"/>
            </a:xfrm>
            <a:custGeom>
              <a:avLst/>
              <a:gdLst/>
              <a:ahLst/>
              <a:cxnLst/>
              <a:rect l="0" t="0" r="0" b="0"/>
              <a:pathLst>
                <a:path w="509886" h="270988">
                  <a:moveTo>
                    <a:pt x="10562" y="89803"/>
                  </a:moveTo>
                  <a:lnTo>
                    <a:pt x="10562" y="107716"/>
                  </a:lnTo>
                  <a:lnTo>
                    <a:pt x="12255" y="110212"/>
                  </a:lnTo>
                  <a:lnTo>
                    <a:pt x="18652" y="115242"/>
                  </a:lnTo>
                  <a:lnTo>
                    <a:pt x="27728" y="118790"/>
                  </a:lnTo>
                  <a:lnTo>
                    <a:pt x="35407" y="117362"/>
                  </a:lnTo>
                  <a:lnTo>
                    <a:pt x="73142" y="102332"/>
                  </a:lnTo>
                  <a:lnTo>
                    <a:pt x="96239" y="91463"/>
                  </a:lnTo>
                  <a:lnTo>
                    <a:pt x="126494" y="64103"/>
                  </a:lnTo>
                  <a:lnTo>
                    <a:pt x="142188" y="38964"/>
                  </a:lnTo>
                  <a:lnTo>
                    <a:pt x="146082" y="23752"/>
                  </a:lnTo>
                  <a:lnTo>
                    <a:pt x="144735" y="15856"/>
                  </a:lnTo>
                  <a:lnTo>
                    <a:pt x="139217" y="6651"/>
                  </a:lnTo>
                  <a:lnTo>
                    <a:pt x="136972" y="3888"/>
                  </a:lnTo>
                  <a:lnTo>
                    <a:pt x="129961" y="819"/>
                  </a:lnTo>
                  <a:lnTo>
                    <a:pt x="125721" y="0"/>
                  </a:lnTo>
                  <a:lnTo>
                    <a:pt x="116495" y="1349"/>
                  </a:lnTo>
                  <a:lnTo>
                    <a:pt x="99522" y="9126"/>
                  </a:lnTo>
                  <a:lnTo>
                    <a:pt x="62729" y="32644"/>
                  </a:lnTo>
                  <a:lnTo>
                    <a:pt x="36555" y="53676"/>
                  </a:lnTo>
                  <a:lnTo>
                    <a:pt x="18169" y="80981"/>
                  </a:lnTo>
                  <a:lnTo>
                    <a:pt x="6983" y="110520"/>
                  </a:lnTo>
                  <a:lnTo>
                    <a:pt x="0" y="140721"/>
                  </a:lnTo>
                  <a:lnTo>
                    <a:pt x="2540" y="171118"/>
                  </a:lnTo>
                  <a:lnTo>
                    <a:pt x="9501" y="200727"/>
                  </a:lnTo>
                  <a:lnTo>
                    <a:pt x="26596" y="231659"/>
                  </a:lnTo>
                  <a:lnTo>
                    <a:pt x="43535" y="248957"/>
                  </a:lnTo>
                  <a:lnTo>
                    <a:pt x="57390" y="257905"/>
                  </a:lnTo>
                  <a:lnTo>
                    <a:pt x="80316" y="262943"/>
                  </a:lnTo>
                  <a:lnTo>
                    <a:pt x="117975" y="264645"/>
                  </a:lnTo>
                  <a:lnTo>
                    <a:pt x="137041" y="263184"/>
                  </a:lnTo>
                  <a:lnTo>
                    <a:pt x="172234" y="248449"/>
                  </a:lnTo>
                  <a:lnTo>
                    <a:pt x="199294" y="231919"/>
                  </a:lnTo>
                  <a:lnTo>
                    <a:pt x="231193" y="199532"/>
                  </a:lnTo>
                  <a:lnTo>
                    <a:pt x="255022" y="165759"/>
                  </a:lnTo>
                  <a:lnTo>
                    <a:pt x="265780" y="137238"/>
                  </a:lnTo>
                  <a:lnTo>
                    <a:pt x="277000" y="99518"/>
                  </a:lnTo>
                  <a:lnTo>
                    <a:pt x="286447" y="62434"/>
                  </a:lnTo>
                  <a:lnTo>
                    <a:pt x="290708" y="52625"/>
                  </a:lnTo>
                  <a:lnTo>
                    <a:pt x="292148" y="45771"/>
                  </a:lnTo>
                  <a:lnTo>
                    <a:pt x="292266" y="46055"/>
                  </a:lnTo>
                  <a:lnTo>
                    <a:pt x="292470" y="54838"/>
                  </a:lnTo>
                  <a:lnTo>
                    <a:pt x="285585" y="86749"/>
                  </a:lnTo>
                  <a:lnTo>
                    <a:pt x="282763" y="121687"/>
                  </a:lnTo>
                  <a:lnTo>
                    <a:pt x="276634" y="151179"/>
                  </a:lnTo>
                  <a:lnTo>
                    <a:pt x="271713" y="183625"/>
                  </a:lnTo>
                  <a:lnTo>
                    <a:pt x="267997" y="215534"/>
                  </a:lnTo>
                  <a:lnTo>
                    <a:pt x="262808" y="250012"/>
                  </a:lnTo>
                  <a:lnTo>
                    <a:pt x="262052" y="270987"/>
                  </a:lnTo>
                  <a:lnTo>
                    <a:pt x="262868" y="240079"/>
                  </a:lnTo>
                  <a:lnTo>
                    <a:pt x="270310" y="206788"/>
                  </a:lnTo>
                  <a:lnTo>
                    <a:pt x="277460" y="174419"/>
                  </a:lnTo>
                  <a:lnTo>
                    <a:pt x="287198" y="141121"/>
                  </a:lnTo>
                  <a:lnTo>
                    <a:pt x="300808" y="106702"/>
                  </a:lnTo>
                  <a:lnTo>
                    <a:pt x="316532" y="68776"/>
                  </a:lnTo>
                  <a:lnTo>
                    <a:pt x="324630" y="57034"/>
                  </a:lnTo>
                  <a:lnTo>
                    <a:pt x="333875" y="49839"/>
                  </a:lnTo>
                  <a:lnTo>
                    <a:pt x="351349" y="45220"/>
                  </a:lnTo>
                  <a:lnTo>
                    <a:pt x="354592" y="44841"/>
                  </a:lnTo>
                  <a:lnTo>
                    <a:pt x="360455" y="46678"/>
                  </a:lnTo>
                  <a:lnTo>
                    <a:pt x="371118" y="54756"/>
                  </a:lnTo>
                  <a:lnTo>
                    <a:pt x="374009" y="64067"/>
                  </a:lnTo>
                  <a:lnTo>
                    <a:pt x="376119" y="101686"/>
                  </a:lnTo>
                  <a:lnTo>
                    <a:pt x="376281" y="134860"/>
                  </a:lnTo>
                  <a:lnTo>
                    <a:pt x="370231" y="171109"/>
                  </a:lnTo>
                  <a:lnTo>
                    <a:pt x="358409" y="207347"/>
                  </a:lnTo>
                  <a:lnTo>
                    <a:pt x="353751" y="233316"/>
                  </a:lnTo>
                  <a:lnTo>
                    <a:pt x="353499" y="240866"/>
                  </a:lnTo>
                  <a:lnTo>
                    <a:pt x="354311" y="223044"/>
                  </a:lnTo>
                  <a:lnTo>
                    <a:pt x="367306" y="186892"/>
                  </a:lnTo>
                  <a:lnTo>
                    <a:pt x="384669" y="149873"/>
                  </a:lnTo>
                  <a:lnTo>
                    <a:pt x="399397" y="120020"/>
                  </a:lnTo>
                  <a:lnTo>
                    <a:pt x="414485" y="89725"/>
                  </a:lnTo>
                  <a:lnTo>
                    <a:pt x="434755" y="53193"/>
                  </a:lnTo>
                  <a:lnTo>
                    <a:pt x="455064" y="28448"/>
                  </a:lnTo>
                  <a:lnTo>
                    <a:pt x="469456" y="18378"/>
                  </a:lnTo>
                  <a:lnTo>
                    <a:pt x="476417" y="15726"/>
                  </a:lnTo>
                  <a:lnTo>
                    <a:pt x="484591" y="16804"/>
                  </a:lnTo>
                  <a:lnTo>
                    <a:pt x="489141" y="18277"/>
                  </a:lnTo>
                  <a:lnTo>
                    <a:pt x="496455" y="24430"/>
                  </a:lnTo>
                  <a:lnTo>
                    <a:pt x="501681" y="32809"/>
                  </a:lnTo>
                  <a:lnTo>
                    <a:pt x="509885" y="68072"/>
                  </a:lnTo>
                  <a:lnTo>
                    <a:pt x="506907" y="99904"/>
                  </a:lnTo>
                  <a:lnTo>
                    <a:pt x="503913" y="128639"/>
                  </a:lnTo>
                  <a:lnTo>
                    <a:pt x="495407" y="158601"/>
                  </a:lnTo>
                  <a:lnTo>
                    <a:pt x="481407" y="195021"/>
                  </a:lnTo>
                  <a:lnTo>
                    <a:pt x="473917" y="223844"/>
                  </a:lnTo>
                  <a:lnTo>
                    <a:pt x="467762" y="23458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6"/>
            <p:cNvSpPr/>
            <p:nvPr/>
          </p:nvSpPr>
          <p:spPr>
            <a:xfrm>
              <a:off x="7299960" y="1524000"/>
              <a:ext cx="309521" cy="472293"/>
            </a:xfrm>
            <a:custGeom>
              <a:avLst/>
              <a:gdLst/>
              <a:ahLst/>
              <a:cxnLst/>
              <a:rect l="0" t="0" r="0" b="0"/>
              <a:pathLst>
                <a:path w="309521" h="472293">
                  <a:moveTo>
                    <a:pt x="0" y="0"/>
                  </a:moveTo>
                  <a:lnTo>
                    <a:pt x="0" y="4045"/>
                  </a:lnTo>
                  <a:lnTo>
                    <a:pt x="2257" y="8289"/>
                  </a:lnTo>
                  <a:lnTo>
                    <a:pt x="18233" y="28184"/>
                  </a:lnTo>
                  <a:lnTo>
                    <a:pt x="30068" y="64771"/>
                  </a:lnTo>
                  <a:lnTo>
                    <a:pt x="37977" y="100189"/>
                  </a:lnTo>
                  <a:lnTo>
                    <a:pt x="43125" y="125808"/>
                  </a:lnTo>
                  <a:lnTo>
                    <a:pt x="48235" y="154128"/>
                  </a:lnTo>
                  <a:lnTo>
                    <a:pt x="51071" y="185905"/>
                  </a:lnTo>
                  <a:lnTo>
                    <a:pt x="53178" y="218938"/>
                  </a:lnTo>
                  <a:lnTo>
                    <a:pt x="56937" y="250552"/>
                  </a:lnTo>
                  <a:lnTo>
                    <a:pt x="59172" y="279278"/>
                  </a:lnTo>
                  <a:lnTo>
                    <a:pt x="61012" y="306157"/>
                  </a:lnTo>
                  <a:lnTo>
                    <a:pt x="65960" y="343396"/>
                  </a:lnTo>
                  <a:lnTo>
                    <a:pt x="70320" y="379592"/>
                  </a:lnTo>
                  <a:lnTo>
                    <a:pt x="76716" y="398927"/>
                  </a:lnTo>
                  <a:lnTo>
                    <a:pt x="81715" y="410018"/>
                  </a:lnTo>
                  <a:lnTo>
                    <a:pt x="83783" y="426248"/>
                  </a:lnTo>
                  <a:lnTo>
                    <a:pt x="83818" y="393567"/>
                  </a:lnTo>
                  <a:lnTo>
                    <a:pt x="87865" y="361186"/>
                  </a:lnTo>
                  <a:lnTo>
                    <a:pt x="94425" y="332137"/>
                  </a:lnTo>
                  <a:lnTo>
                    <a:pt x="101732" y="302081"/>
                  </a:lnTo>
                  <a:lnTo>
                    <a:pt x="117869" y="267668"/>
                  </a:lnTo>
                  <a:lnTo>
                    <a:pt x="133231" y="245820"/>
                  </a:lnTo>
                  <a:lnTo>
                    <a:pt x="153493" y="233231"/>
                  </a:lnTo>
                  <a:lnTo>
                    <a:pt x="176430" y="224986"/>
                  </a:lnTo>
                  <a:lnTo>
                    <a:pt x="211835" y="221771"/>
                  </a:lnTo>
                  <a:lnTo>
                    <a:pt x="228768" y="223025"/>
                  </a:lnTo>
                  <a:lnTo>
                    <a:pt x="255649" y="233251"/>
                  </a:lnTo>
                  <a:lnTo>
                    <a:pt x="286234" y="256817"/>
                  </a:lnTo>
                  <a:lnTo>
                    <a:pt x="302026" y="275907"/>
                  </a:lnTo>
                  <a:lnTo>
                    <a:pt x="307800" y="292523"/>
                  </a:lnTo>
                  <a:lnTo>
                    <a:pt x="309520" y="310350"/>
                  </a:lnTo>
                  <a:lnTo>
                    <a:pt x="303725" y="344749"/>
                  </a:lnTo>
                  <a:lnTo>
                    <a:pt x="297549" y="363195"/>
                  </a:lnTo>
                  <a:lnTo>
                    <a:pt x="275145" y="395733"/>
                  </a:lnTo>
                  <a:lnTo>
                    <a:pt x="250117" y="426619"/>
                  </a:lnTo>
                  <a:lnTo>
                    <a:pt x="215478" y="450250"/>
                  </a:lnTo>
                  <a:lnTo>
                    <a:pt x="181040" y="463949"/>
                  </a:lnTo>
                  <a:lnTo>
                    <a:pt x="151854" y="469924"/>
                  </a:lnTo>
                  <a:lnTo>
                    <a:pt x="119742" y="471943"/>
                  </a:lnTo>
                  <a:lnTo>
                    <a:pt x="102459" y="472292"/>
                  </a:lnTo>
                  <a:lnTo>
                    <a:pt x="97940" y="470648"/>
                  </a:lnTo>
                  <a:lnTo>
                    <a:pt x="90660" y="464305"/>
                  </a:lnTo>
                  <a:lnTo>
                    <a:pt x="79934" y="447283"/>
                  </a:lnTo>
                  <a:lnTo>
                    <a:pt x="76200" y="4343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7"/>
            <p:cNvSpPr/>
            <p:nvPr/>
          </p:nvSpPr>
          <p:spPr>
            <a:xfrm>
              <a:off x="7673340" y="1699259"/>
              <a:ext cx="175261" cy="251303"/>
            </a:xfrm>
            <a:custGeom>
              <a:avLst/>
              <a:gdLst/>
              <a:ahLst/>
              <a:cxnLst/>
              <a:rect l="0" t="0" r="0" b="0"/>
              <a:pathLst>
                <a:path w="175261" h="251303">
                  <a:moveTo>
                    <a:pt x="7620" y="53341"/>
                  </a:moveTo>
                  <a:lnTo>
                    <a:pt x="8467" y="79832"/>
                  </a:lnTo>
                  <a:lnTo>
                    <a:pt x="13652" y="103792"/>
                  </a:lnTo>
                  <a:lnTo>
                    <a:pt x="14926" y="136590"/>
                  </a:lnTo>
                  <a:lnTo>
                    <a:pt x="14331" y="173611"/>
                  </a:lnTo>
                  <a:lnTo>
                    <a:pt x="9197" y="211279"/>
                  </a:lnTo>
                  <a:lnTo>
                    <a:pt x="7474" y="225982"/>
                  </a:lnTo>
                  <a:lnTo>
                    <a:pt x="30" y="251302"/>
                  </a:lnTo>
                  <a:lnTo>
                    <a:pt x="0" y="218320"/>
                  </a:lnTo>
                  <a:lnTo>
                    <a:pt x="4045" y="181885"/>
                  </a:lnTo>
                  <a:lnTo>
                    <a:pt x="10606" y="150318"/>
                  </a:lnTo>
                  <a:lnTo>
                    <a:pt x="17912" y="119516"/>
                  </a:lnTo>
                  <a:lnTo>
                    <a:pt x="29484" y="88941"/>
                  </a:lnTo>
                  <a:lnTo>
                    <a:pt x="49411" y="55199"/>
                  </a:lnTo>
                  <a:lnTo>
                    <a:pt x="84305" y="25980"/>
                  </a:lnTo>
                  <a:lnTo>
                    <a:pt x="121983" y="8366"/>
                  </a:lnTo>
                  <a:lnTo>
                    <a:pt x="144799" y="2479"/>
                  </a:lnTo>
                  <a:lnTo>
                    <a:pt x="17526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8"/>
            <p:cNvSpPr/>
            <p:nvPr/>
          </p:nvSpPr>
          <p:spPr>
            <a:xfrm>
              <a:off x="7827374" y="1701289"/>
              <a:ext cx="554627" cy="255241"/>
            </a:xfrm>
            <a:custGeom>
              <a:avLst/>
              <a:gdLst/>
              <a:ahLst/>
              <a:cxnLst/>
              <a:rect l="0" t="0" r="0" b="0"/>
              <a:pathLst>
                <a:path w="554627" h="255241">
                  <a:moveTo>
                    <a:pt x="127906" y="36070"/>
                  </a:moveTo>
                  <a:lnTo>
                    <a:pt x="98356" y="36070"/>
                  </a:lnTo>
                  <a:lnTo>
                    <a:pt x="91348" y="38328"/>
                  </a:lnTo>
                  <a:lnTo>
                    <a:pt x="75904" y="46676"/>
                  </a:lnTo>
                  <a:lnTo>
                    <a:pt x="68670" y="56024"/>
                  </a:lnTo>
                  <a:lnTo>
                    <a:pt x="48389" y="90031"/>
                  </a:lnTo>
                  <a:lnTo>
                    <a:pt x="28692" y="124529"/>
                  </a:lnTo>
                  <a:lnTo>
                    <a:pt x="15818" y="157107"/>
                  </a:lnTo>
                  <a:lnTo>
                    <a:pt x="6641" y="188209"/>
                  </a:lnTo>
                  <a:lnTo>
                    <a:pt x="0" y="225013"/>
                  </a:lnTo>
                  <a:lnTo>
                    <a:pt x="1349" y="236603"/>
                  </a:lnTo>
                  <a:lnTo>
                    <a:pt x="2895" y="240879"/>
                  </a:lnTo>
                  <a:lnTo>
                    <a:pt x="11386" y="247887"/>
                  </a:lnTo>
                  <a:lnTo>
                    <a:pt x="23625" y="252978"/>
                  </a:lnTo>
                  <a:lnTo>
                    <a:pt x="37532" y="255240"/>
                  </a:lnTo>
                  <a:lnTo>
                    <a:pt x="67156" y="250610"/>
                  </a:lnTo>
                  <a:lnTo>
                    <a:pt x="97467" y="239284"/>
                  </a:lnTo>
                  <a:lnTo>
                    <a:pt x="127914" y="216946"/>
                  </a:lnTo>
                  <a:lnTo>
                    <a:pt x="157717" y="180587"/>
                  </a:lnTo>
                  <a:lnTo>
                    <a:pt x="174529" y="150318"/>
                  </a:lnTo>
                  <a:lnTo>
                    <a:pt x="179919" y="125964"/>
                  </a:lnTo>
                  <a:lnTo>
                    <a:pt x="181230" y="97620"/>
                  </a:lnTo>
                  <a:lnTo>
                    <a:pt x="182092" y="119142"/>
                  </a:lnTo>
                  <a:lnTo>
                    <a:pt x="194243" y="153357"/>
                  </a:lnTo>
                  <a:lnTo>
                    <a:pt x="210730" y="188864"/>
                  </a:lnTo>
                  <a:lnTo>
                    <a:pt x="230657" y="212945"/>
                  </a:lnTo>
                  <a:lnTo>
                    <a:pt x="261506" y="235104"/>
                  </a:lnTo>
                  <a:lnTo>
                    <a:pt x="277463" y="239823"/>
                  </a:lnTo>
                  <a:lnTo>
                    <a:pt x="292917" y="241222"/>
                  </a:lnTo>
                  <a:lnTo>
                    <a:pt x="312264" y="237591"/>
                  </a:lnTo>
                  <a:lnTo>
                    <a:pt x="322168" y="231186"/>
                  </a:lnTo>
                  <a:lnTo>
                    <a:pt x="335423" y="213277"/>
                  </a:lnTo>
                  <a:lnTo>
                    <a:pt x="348785" y="183877"/>
                  </a:lnTo>
                  <a:lnTo>
                    <a:pt x="354980" y="150968"/>
                  </a:lnTo>
                  <a:lnTo>
                    <a:pt x="356204" y="114772"/>
                  </a:lnTo>
                  <a:lnTo>
                    <a:pt x="356466" y="78545"/>
                  </a:lnTo>
                  <a:lnTo>
                    <a:pt x="356504" y="59556"/>
                  </a:lnTo>
                  <a:lnTo>
                    <a:pt x="356506" y="69591"/>
                  </a:lnTo>
                  <a:lnTo>
                    <a:pt x="358764" y="74393"/>
                  </a:lnTo>
                  <a:lnTo>
                    <a:pt x="360551" y="76859"/>
                  </a:lnTo>
                  <a:lnTo>
                    <a:pt x="367857" y="109130"/>
                  </a:lnTo>
                  <a:lnTo>
                    <a:pt x="377265" y="145598"/>
                  </a:lnTo>
                  <a:lnTo>
                    <a:pt x="378950" y="179908"/>
                  </a:lnTo>
                  <a:lnTo>
                    <a:pt x="378437" y="205061"/>
                  </a:lnTo>
                  <a:lnTo>
                    <a:pt x="371598" y="230543"/>
                  </a:lnTo>
                  <a:lnTo>
                    <a:pt x="368011" y="236238"/>
                  </a:lnTo>
                  <a:lnTo>
                    <a:pt x="363595" y="239334"/>
                  </a:lnTo>
                  <a:lnTo>
                    <a:pt x="361231" y="240159"/>
                  </a:lnTo>
                  <a:lnTo>
                    <a:pt x="359656" y="239863"/>
                  </a:lnTo>
                  <a:lnTo>
                    <a:pt x="358606" y="238819"/>
                  </a:lnTo>
                  <a:lnTo>
                    <a:pt x="356593" y="235401"/>
                  </a:lnTo>
                  <a:lnTo>
                    <a:pt x="350698" y="227023"/>
                  </a:lnTo>
                  <a:lnTo>
                    <a:pt x="343379" y="204553"/>
                  </a:lnTo>
                  <a:lnTo>
                    <a:pt x="341683" y="175466"/>
                  </a:lnTo>
                  <a:lnTo>
                    <a:pt x="345434" y="146988"/>
                  </a:lnTo>
                  <a:lnTo>
                    <a:pt x="351908" y="117101"/>
                  </a:lnTo>
                  <a:lnTo>
                    <a:pt x="367279" y="86797"/>
                  </a:lnTo>
                  <a:lnTo>
                    <a:pt x="383875" y="56369"/>
                  </a:lnTo>
                  <a:lnTo>
                    <a:pt x="415802" y="22165"/>
                  </a:lnTo>
                  <a:lnTo>
                    <a:pt x="427732" y="12111"/>
                  </a:lnTo>
                  <a:lnTo>
                    <a:pt x="447883" y="2536"/>
                  </a:lnTo>
                  <a:lnTo>
                    <a:pt x="459489" y="0"/>
                  </a:lnTo>
                  <a:lnTo>
                    <a:pt x="470291" y="1130"/>
                  </a:lnTo>
                  <a:lnTo>
                    <a:pt x="480737" y="5301"/>
                  </a:lnTo>
                  <a:lnTo>
                    <a:pt x="495291" y="17170"/>
                  </a:lnTo>
                  <a:lnTo>
                    <a:pt x="510991" y="41337"/>
                  </a:lnTo>
                  <a:lnTo>
                    <a:pt x="521516" y="72828"/>
                  </a:lnTo>
                  <a:lnTo>
                    <a:pt x="527505" y="97479"/>
                  </a:lnTo>
                  <a:lnTo>
                    <a:pt x="525517" y="125856"/>
                  </a:lnTo>
                  <a:lnTo>
                    <a:pt x="524416" y="163528"/>
                  </a:lnTo>
                  <a:lnTo>
                    <a:pt x="524182" y="197353"/>
                  </a:lnTo>
                  <a:lnTo>
                    <a:pt x="524161" y="208223"/>
                  </a:lnTo>
                  <a:lnTo>
                    <a:pt x="525003" y="211799"/>
                  </a:lnTo>
                  <a:lnTo>
                    <a:pt x="526410" y="214183"/>
                  </a:lnTo>
                  <a:lnTo>
                    <a:pt x="534753" y="222054"/>
                  </a:lnTo>
                  <a:lnTo>
                    <a:pt x="537144" y="222713"/>
                  </a:lnTo>
                  <a:lnTo>
                    <a:pt x="539585" y="222305"/>
                  </a:lnTo>
                  <a:lnTo>
                    <a:pt x="544554" y="220442"/>
                  </a:lnTo>
                  <a:lnTo>
                    <a:pt x="549585" y="219613"/>
                  </a:lnTo>
                  <a:lnTo>
                    <a:pt x="551264" y="218546"/>
                  </a:lnTo>
                  <a:lnTo>
                    <a:pt x="552385" y="216987"/>
                  </a:lnTo>
                  <a:lnTo>
                    <a:pt x="554626" y="21133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9"/>
            <p:cNvSpPr/>
            <p:nvPr/>
          </p:nvSpPr>
          <p:spPr>
            <a:xfrm>
              <a:off x="8465912" y="1693503"/>
              <a:ext cx="159928" cy="200107"/>
            </a:xfrm>
            <a:custGeom>
              <a:avLst/>
              <a:gdLst/>
              <a:ahLst/>
              <a:cxnLst/>
              <a:rect l="0" t="0" r="0" b="0"/>
              <a:pathLst>
                <a:path w="159928" h="200107">
                  <a:moveTo>
                    <a:pt x="7527" y="74337"/>
                  </a:moveTo>
                  <a:lnTo>
                    <a:pt x="967" y="80897"/>
                  </a:lnTo>
                  <a:lnTo>
                    <a:pt x="221" y="85688"/>
                  </a:lnTo>
                  <a:lnTo>
                    <a:pt x="0" y="92469"/>
                  </a:lnTo>
                  <a:lnTo>
                    <a:pt x="816" y="94045"/>
                  </a:lnTo>
                  <a:lnTo>
                    <a:pt x="2206" y="95096"/>
                  </a:lnTo>
                  <a:lnTo>
                    <a:pt x="34161" y="109265"/>
                  </a:lnTo>
                  <a:lnTo>
                    <a:pt x="54366" y="110650"/>
                  </a:lnTo>
                  <a:lnTo>
                    <a:pt x="91495" y="101707"/>
                  </a:lnTo>
                  <a:lnTo>
                    <a:pt x="115773" y="91157"/>
                  </a:lnTo>
                  <a:lnTo>
                    <a:pt x="142019" y="72841"/>
                  </a:lnTo>
                  <a:lnTo>
                    <a:pt x="145449" y="68260"/>
                  </a:lnTo>
                  <a:lnTo>
                    <a:pt x="150276" y="50522"/>
                  </a:lnTo>
                  <a:lnTo>
                    <a:pt x="152039" y="27791"/>
                  </a:lnTo>
                  <a:lnTo>
                    <a:pt x="148183" y="14919"/>
                  </a:lnTo>
                  <a:lnTo>
                    <a:pt x="141678" y="4426"/>
                  </a:lnTo>
                  <a:lnTo>
                    <a:pt x="138448" y="2330"/>
                  </a:lnTo>
                  <a:lnTo>
                    <a:pt x="130343" y="0"/>
                  </a:lnTo>
                  <a:lnTo>
                    <a:pt x="121097" y="1223"/>
                  </a:lnTo>
                  <a:lnTo>
                    <a:pt x="97177" y="6853"/>
                  </a:lnTo>
                  <a:lnTo>
                    <a:pt x="63090" y="39042"/>
                  </a:lnTo>
                  <a:lnTo>
                    <a:pt x="46255" y="68675"/>
                  </a:lnTo>
                  <a:lnTo>
                    <a:pt x="33857" y="105074"/>
                  </a:lnTo>
                  <a:lnTo>
                    <a:pt x="30845" y="142950"/>
                  </a:lnTo>
                  <a:lnTo>
                    <a:pt x="30523" y="161741"/>
                  </a:lnTo>
                  <a:lnTo>
                    <a:pt x="32171" y="166473"/>
                  </a:lnTo>
                  <a:lnTo>
                    <a:pt x="51611" y="187024"/>
                  </a:lnTo>
                  <a:lnTo>
                    <a:pt x="61269" y="192153"/>
                  </a:lnTo>
                  <a:lnTo>
                    <a:pt x="93250" y="200106"/>
                  </a:lnTo>
                  <a:lnTo>
                    <a:pt x="125810" y="197268"/>
                  </a:lnTo>
                  <a:lnTo>
                    <a:pt x="143609" y="194298"/>
                  </a:lnTo>
                  <a:lnTo>
                    <a:pt x="159927" y="18863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20"/>
            <p:cNvSpPr/>
            <p:nvPr/>
          </p:nvSpPr>
          <p:spPr>
            <a:xfrm>
              <a:off x="8770619" y="1699361"/>
              <a:ext cx="166648" cy="212682"/>
            </a:xfrm>
            <a:custGeom>
              <a:avLst/>
              <a:gdLst/>
              <a:ahLst/>
              <a:cxnLst/>
              <a:rect l="0" t="0" r="0" b="0"/>
              <a:pathLst>
                <a:path w="166648" h="212682">
                  <a:moveTo>
                    <a:pt x="106681" y="22759"/>
                  </a:moveTo>
                  <a:lnTo>
                    <a:pt x="106681" y="18713"/>
                  </a:lnTo>
                  <a:lnTo>
                    <a:pt x="105834" y="17522"/>
                  </a:lnTo>
                  <a:lnTo>
                    <a:pt x="104422" y="16727"/>
                  </a:lnTo>
                  <a:lnTo>
                    <a:pt x="102636" y="16198"/>
                  </a:lnTo>
                  <a:lnTo>
                    <a:pt x="101444" y="14998"/>
                  </a:lnTo>
                  <a:lnTo>
                    <a:pt x="100120" y="11407"/>
                  </a:lnTo>
                  <a:lnTo>
                    <a:pt x="98920" y="10111"/>
                  </a:lnTo>
                  <a:lnTo>
                    <a:pt x="85279" y="2509"/>
                  </a:lnTo>
                  <a:lnTo>
                    <a:pt x="48120" y="0"/>
                  </a:lnTo>
                  <a:lnTo>
                    <a:pt x="32979" y="3974"/>
                  </a:lnTo>
                  <a:lnTo>
                    <a:pt x="18776" y="12902"/>
                  </a:lnTo>
                  <a:lnTo>
                    <a:pt x="13143" y="17813"/>
                  </a:lnTo>
                  <a:lnTo>
                    <a:pt x="10075" y="22818"/>
                  </a:lnTo>
                  <a:lnTo>
                    <a:pt x="9257" y="25338"/>
                  </a:lnTo>
                  <a:lnTo>
                    <a:pt x="9558" y="27865"/>
                  </a:lnTo>
                  <a:lnTo>
                    <a:pt x="12150" y="32930"/>
                  </a:lnTo>
                  <a:lnTo>
                    <a:pt x="18370" y="40542"/>
                  </a:lnTo>
                  <a:lnTo>
                    <a:pt x="43678" y="55779"/>
                  </a:lnTo>
                  <a:lnTo>
                    <a:pt x="74677" y="70736"/>
                  </a:lnTo>
                  <a:lnTo>
                    <a:pt x="93247" y="82130"/>
                  </a:lnTo>
                  <a:lnTo>
                    <a:pt x="112579" y="93125"/>
                  </a:lnTo>
                  <a:lnTo>
                    <a:pt x="150660" y="121975"/>
                  </a:lnTo>
                  <a:lnTo>
                    <a:pt x="160094" y="131202"/>
                  </a:lnTo>
                  <a:lnTo>
                    <a:pt x="164286" y="138124"/>
                  </a:lnTo>
                  <a:lnTo>
                    <a:pt x="166647" y="150827"/>
                  </a:lnTo>
                  <a:lnTo>
                    <a:pt x="163301" y="165315"/>
                  </a:lnTo>
                  <a:lnTo>
                    <a:pt x="152902" y="180332"/>
                  </a:lnTo>
                  <a:lnTo>
                    <a:pt x="128134" y="199730"/>
                  </a:lnTo>
                  <a:lnTo>
                    <a:pt x="107111" y="208874"/>
                  </a:lnTo>
                  <a:lnTo>
                    <a:pt x="75086" y="212681"/>
                  </a:lnTo>
                  <a:lnTo>
                    <a:pt x="46347" y="207061"/>
                  </a:lnTo>
                  <a:lnTo>
                    <a:pt x="34428" y="202602"/>
                  </a:lnTo>
                  <a:lnTo>
                    <a:pt x="25744" y="195540"/>
                  </a:lnTo>
                  <a:lnTo>
                    <a:pt x="0" y="15991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21"/>
            <p:cNvSpPr/>
            <p:nvPr/>
          </p:nvSpPr>
          <p:spPr>
            <a:xfrm>
              <a:off x="8892881" y="1432966"/>
              <a:ext cx="188995" cy="578714"/>
            </a:xfrm>
            <a:custGeom>
              <a:avLst/>
              <a:gdLst/>
              <a:ahLst/>
              <a:cxnLst/>
              <a:rect l="0" t="0" r="0" b="0"/>
              <a:pathLst>
                <a:path w="188995" h="578714">
                  <a:moveTo>
                    <a:pt x="14899" y="14834"/>
                  </a:moveTo>
                  <a:lnTo>
                    <a:pt x="10853" y="10788"/>
                  </a:lnTo>
                  <a:lnTo>
                    <a:pt x="8867" y="6544"/>
                  </a:lnTo>
                  <a:lnTo>
                    <a:pt x="8337" y="4227"/>
                  </a:lnTo>
                  <a:lnTo>
                    <a:pt x="7138" y="2683"/>
                  </a:lnTo>
                  <a:lnTo>
                    <a:pt x="811" y="0"/>
                  </a:lnTo>
                  <a:lnTo>
                    <a:pt x="426" y="711"/>
                  </a:lnTo>
                  <a:lnTo>
                    <a:pt x="0" y="3759"/>
                  </a:lnTo>
                  <a:lnTo>
                    <a:pt x="2068" y="7936"/>
                  </a:lnTo>
                  <a:lnTo>
                    <a:pt x="30870" y="40639"/>
                  </a:lnTo>
                  <a:lnTo>
                    <a:pt x="61718" y="77028"/>
                  </a:lnTo>
                  <a:lnTo>
                    <a:pt x="89058" y="114639"/>
                  </a:lnTo>
                  <a:lnTo>
                    <a:pt x="110250" y="146852"/>
                  </a:lnTo>
                  <a:lnTo>
                    <a:pt x="133462" y="183208"/>
                  </a:lnTo>
                  <a:lnTo>
                    <a:pt x="153322" y="220791"/>
                  </a:lnTo>
                  <a:lnTo>
                    <a:pt x="166167" y="246917"/>
                  </a:lnTo>
                  <a:lnTo>
                    <a:pt x="174698" y="275462"/>
                  </a:lnTo>
                  <a:lnTo>
                    <a:pt x="181312" y="302824"/>
                  </a:lnTo>
                  <a:lnTo>
                    <a:pt x="186226" y="329096"/>
                  </a:lnTo>
                  <a:lnTo>
                    <a:pt x="188994" y="366840"/>
                  </a:lnTo>
                  <a:lnTo>
                    <a:pt x="188120" y="400696"/>
                  </a:lnTo>
                  <a:lnTo>
                    <a:pt x="177889" y="436315"/>
                  </a:lnTo>
                  <a:lnTo>
                    <a:pt x="163287" y="468694"/>
                  </a:lnTo>
                  <a:lnTo>
                    <a:pt x="143249" y="499737"/>
                  </a:lnTo>
                  <a:lnTo>
                    <a:pt x="119533" y="531230"/>
                  </a:lnTo>
                  <a:lnTo>
                    <a:pt x="85739" y="568080"/>
                  </a:lnTo>
                  <a:lnTo>
                    <a:pt x="75858" y="57871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9" name="SMARTInkShape-Group3"/>
          <p:cNvGrpSpPr/>
          <p:nvPr/>
        </p:nvGrpSpPr>
        <p:grpSpPr>
          <a:xfrm>
            <a:off x="5775960" y="2651759"/>
            <a:ext cx="1864818" cy="373382"/>
            <a:chOff x="5775960" y="2651759"/>
            <a:chExt cx="1864818" cy="373382"/>
          </a:xfrm>
        </p:grpSpPr>
        <p:sp>
          <p:nvSpPr>
            <p:cNvPr id="29" name="SMARTInkShape-22"/>
            <p:cNvSpPr/>
            <p:nvPr/>
          </p:nvSpPr>
          <p:spPr>
            <a:xfrm>
              <a:off x="5775960" y="2758440"/>
              <a:ext cx="188958" cy="266701"/>
            </a:xfrm>
            <a:custGeom>
              <a:avLst/>
              <a:gdLst/>
              <a:ahLst/>
              <a:cxnLst/>
              <a:rect l="0" t="0" r="0" b="0"/>
              <a:pathLst>
                <a:path w="188958" h="266701">
                  <a:moveTo>
                    <a:pt x="0" y="0"/>
                  </a:moveTo>
                  <a:lnTo>
                    <a:pt x="0" y="10605"/>
                  </a:lnTo>
                  <a:lnTo>
                    <a:pt x="9407" y="48193"/>
                  </a:lnTo>
                  <a:lnTo>
                    <a:pt x="14087" y="80733"/>
                  </a:lnTo>
                  <a:lnTo>
                    <a:pt x="18943" y="109810"/>
                  </a:lnTo>
                  <a:lnTo>
                    <a:pt x="21699" y="139874"/>
                  </a:lnTo>
                  <a:lnTo>
                    <a:pt x="22516" y="170231"/>
                  </a:lnTo>
                  <a:lnTo>
                    <a:pt x="28028" y="204746"/>
                  </a:lnTo>
                  <a:lnTo>
                    <a:pt x="30156" y="239663"/>
                  </a:lnTo>
                  <a:lnTo>
                    <a:pt x="30474" y="263056"/>
                  </a:lnTo>
                  <a:lnTo>
                    <a:pt x="30479" y="227042"/>
                  </a:lnTo>
                  <a:lnTo>
                    <a:pt x="30479" y="190294"/>
                  </a:lnTo>
                  <a:lnTo>
                    <a:pt x="38768" y="152373"/>
                  </a:lnTo>
                  <a:lnTo>
                    <a:pt x="52436" y="121914"/>
                  </a:lnTo>
                  <a:lnTo>
                    <a:pt x="81423" y="93366"/>
                  </a:lnTo>
                  <a:lnTo>
                    <a:pt x="91503" y="88062"/>
                  </a:lnTo>
                  <a:lnTo>
                    <a:pt x="115817" y="84658"/>
                  </a:lnTo>
                  <a:lnTo>
                    <a:pt x="125699" y="86450"/>
                  </a:lnTo>
                  <a:lnTo>
                    <a:pt x="142986" y="94499"/>
                  </a:lnTo>
                  <a:lnTo>
                    <a:pt x="157701" y="109844"/>
                  </a:lnTo>
                  <a:lnTo>
                    <a:pt x="174619" y="145196"/>
                  </a:lnTo>
                  <a:lnTo>
                    <a:pt x="185293" y="179387"/>
                  </a:lnTo>
                  <a:lnTo>
                    <a:pt x="188957" y="204705"/>
                  </a:lnTo>
                  <a:lnTo>
                    <a:pt x="184265" y="241446"/>
                  </a:lnTo>
                  <a:lnTo>
                    <a:pt x="182879" y="2667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23"/>
            <p:cNvSpPr/>
            <p:nvPr/>
          </p:nvSpPr>
          <p:spPr>
            <a:xfrm>
              <a:off x="6076369" y="2887980"/>
              <a:ext cx="12012" cy="117575"/>
            </a:xfrm>
            <a:custGeom>
              <a:avLst/>
              <a:gdLst/>
              <a:ahLst/>
              <a:cxnLst/>
              <a:rect l="0" t="0" r="0" b="0"/>
              <a:pathLst>
                <a:path w="12012" h="117575">
                  <a:moveTo>
                    <a:pt x="4391" y="0"/>
                  </a:moveTo>
                  <a:lnTo>
                    <a:pt x="3544" y="34252"/>
                  </a:lnTo>
                  <a:lnTo>
                    <a:pt x="0" y="54457"/>
                  </a:lnTo>
                  <a:lnTo>
                    <a:pt x="3893" y="92228"/>
                  </a:lnTo>
                  <a:lnTo>
                    <a:pt x="4169" y="99692"/>
                  </a:lnTo>
                  <a:lnTo>
                    <a:pt x="6550" y="105832"/>
                  </a:lnTo>
                  <a:lnTo>
                    <a:pt x="9583" y="111383"/>
                  </a:lnTo>
                  <a:lnTo>
                    <a:pt x="11291" y="117574"/>
                  </a:lnTo>
                  <a:lnTo>
                    <a:pt x="11531" y="117330"/>
                  </a:lnTo>
                  <a:lnTo>
                    <a:pt x="12011" y="1143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24"/>
            <p:cNvSpPr/>
            <p:nvPr/>
          </p:nvSpPr>
          <p:spPr>
            <a:xfrm>
              <a:off x="6080760" y="2766059"/>
              <a:ext cx="15241" cy="1"/>
            </a:xfrm>
            <a:custGeom>
              <a:avLst/>
              <a:gdLst/>
              <a:ahLst/>
              <a:cxnLst/>
              <a:rect l="0" t="0" r="0" b="0"/>
              <a:pathLst>
                <a:path w="15241" h="1">
                  <a:moveTo>
                    <a:pt x="0" y="0"/>
                  </a:moveTo>
                  <a:lnTo>
                    <a:pt x="1524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25"/>
            <p:cNvSpPr/>
            <p:nvPr/>
          </p:nvSpPr>
          <p:spPr>
            <a:xfrm>
              <a:off x="6172200" y="2811780"/>
              <a:ext cx="188502" cy="174156"/>
            </a:xfrm>
            <a:custGeom>
              <a:avLst/>
              <a:gdLst/>
              <a:ahLst/>
              <a:cxnLst/>
              <a:rect l="0" t="0" r="0" b="0"/>
              <a:pathLst>
                <a:path w="188502" h="174156">
                  <a:moveTo>
                    <a:pt x="144780" y="0"/>
                  </a:moveTo>
                  <a:lnTo>
                    <a:pt x="140734" y="4045"/>
                  </a:lnTo>
                  <a:lnTo>
                    <a:pt x="136490" y="6031"/>
                  </a:lnTo>
                  <a:lnTo>
                    <a:pt x="134173" y="6560"/>
                  </a:lnTo>
                  <a:lnTo>
                    <a:pt x="97704" y="23017"/>
                  </a:lnTo>
                  <a:lnTo>
                    <a:pt x="62474" y="39970"/>
                  </a:lnTo>
                  <a:lnTo>
                    <a:pt x="47021" y="46842"/>
                  </a:lnTo>
                  <a:lnTo>
                    <a:pt x="41219" y="50451"/>
                  </a:lnTo>
                  <a:lnTo>
                    <a:pt x="34885" y="52484"/>
                  </a:lnTo>
                  <a:lnTo>
                    <a:pt x="35110" y="52769"/>
                  </a:lnTo>
                  <a:lnTo>
                    <a:pt x="70640" y="53333"/>
                  </a:lnTo>
                  <a:lnTo>
                    <a:pt x="101724" y="53338"/>
                  </a:lnTo>
                  <a:lnTo>
                    <a:pt x="136181" y="57384"/>
                  </a:lnTo>
                  <a:lnTo>
                    <a:pt x="172188" y="71252"/>
                  </a:lnTo>
                  <a:lnTo>
                    <a:pt x="180385" y="78516"/>
                  </a:lnTo>
                  <a:lnTo>
                    <a:pt x="186004" y="87389"/>
                  </a:lnTo>
                  <a:lnTo>
                    <a:pt x="188501" y="96977"/>
                  </a:lnTo>
                  <a:lnTo>
                    <a:pt x="187353" y="106883"/>
                  </a:lnTo>
                  <a:lnTo>
                    <a:pt x="179718" y="131085"/>
                  </a:lnTo>
                  <a:lnTo>
                    <a:pt x="175692" y="136497"/>
                  </a:lnTo>
                  <a:lnTo>
                    <a:pt x="143833" y="158228"/>
                  </a:lnTo>
                  <a:lnTo>
                    <a:pt x="113266" y="166627"/>
                  </a:lnTo>
                  <a:lnTo>
                    <a:pt x="77752" y="173304"/>
                  </a:lnTo>
                  <a:lnTo>
                    <a:pt x="44387" y="174155"/>
                  </a:lnTo>
                  <a:lnTo>
                    <a:pt x="17939" y="164620"/>
                  </a:lnTo>
                  <a:lnTo>
                    <a:pt x="6632" y="157337"/>
                  </a:lnTo>
                  <a:lnTo>
                    <a:pt x="2947" y="152336"/>
                  </a:lnTo>
                  <a:lnTo>
                    <a:pt x="0" y="1447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26"/>
            <p:cNvSpPr/>
            <p:nvPr/>
          </p:nvSpPr>
          <p:spPr>
            <a:xfrm>
              <a:off x="6545609" y="2651759"/>
              <a:ext cx="15211" cy="368646"/>
            </a:xfrm>
            <a:custGeom>
              <a:avLst/>
              <a:gdLst/>
              <a:ahLst/>
              <a:cxnLst/>
              <a:rect l="0" t="0" r="0" b="0"/>
              <a:pathLst>
                <a:path w="15211" h="368646">
                  <a:moveTo>
                    <a:pt x="15210" y="0"/>
                  </a:moveTo>
                  <a:lnTo>
                    <a:pt x="15210" y="35099"/>
                  </a:lnTo>
                  <a:lnTo>
                    <a:pt x="15210" y="72253"/>
                  </a:lnTo>
                  <a:lnTo>
                    <a:pt x="15210" y="107768"/>
                  </a:lnTo>
                  <a:lnTo>
                    <a:pt x="15210" y="133411"/>
                  </a:lnTo>
                  <a:lnTo>
                    <a:pt x="15210" y="161740"/>
                  </a:lnTo>
                  <a:lnTo>
                    <a:pt x="12952" y="191265"/>
                  </a:lnTo>
                  <a:lnTo>
                    <a:pt x="9973" y="220474"/>
                  </a:lnTo>
                  <a:lnTo>
                    <a:pt x="8649" y="247566"/>
                  </a:lnTo>
                  <a:lnTo>
                    <a:pt x="5804" y="273719"/>
                  </a:lnTo>
                  <a:lnTo>
                    <a:pt x="1699" y="309985"/>
                  </a:lnTo>
                  <a:lnTo>
                    <a:pt x="312" y="344489"/>
                  </a:lnTo>
                  <a:lnTo>
                    <a:pt x="0" y="367548"/>
                  </a:lnTo>
                  <a:lnTo>
                    <a:pt x="837" y="368645"/>
                  </a:lnTo>
                  <a:lnTo>
                    <a:pt x="2242" y="368531"/>
                  </a:lnTo>
                  <a:lnTo>
                    <a:pt x="4025" y="367607"/>
                  </a:lnTo>
                  <a:lnTo>
                    <a:pt x="5213" y="366145"/>
                  </a:lnTo>
                  <a:lnTo>
                    <a:pt x="6533" y="362263"/>
                  </a:lnTo>
                  <a:lnTo>
                    <a:pt x="7591" y="3505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27"/>
            <p:cNvSpPr/>
            <p:nvPr/>
          </p:nvSpPr>
          <p:spPr>
            <a:xfrm>
              <a:off x="6462818" y="2827019"/>
              <a:ext cx="158963" cy="15241"/>
            </a:xfrm>
            <a:custGeom>
              <a:avLst/>
              <a:gdLst/>
              <a:ahLst/>
              <a:cxnLst/>
              <a:rect l="0" t="0" r="0" b="0"/>
              <a:pathLst>
                <a:path w="158963" h="15241">
                  <a:moveTo>
                    <a:pt x="6562" y="15240"/>
                  </a:moveTo>
                  <a:lnTo>
                    <a:pt x="0" y="15240"/>
                  </a:lnTo>
                  <a:lnTo>
                    <a:pt x="31535" y="14394"/>
                  </a:lnTo>
                  <a:lnTo>
                    <a:pt x="62577" y="9209"/>
                  </a:lnTo>
                  <a:lnTo>
                    <a:pt x="91174" y="5834"/>
                  </a:lnTo>
                  <a:lnTo>
                    <a:pt x="127133" y="1153"/>
                  </a:lnTo>
                  <a:lnTo>
                    <a:pt x="158962"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28"/>
            <p:cNvSpPr/>
            <p:nvPr/>
          </p:nvSpPr>
          <p:spPr>
            <a:xfrm>
              <a:off x="6645508" y="2827019"/>
              <a:ext cx="189015" cy="196066"/>
            </a:xfrm>
            <a:custGeom>
              <a:avLst/>
              <a:gdLst/>
              <a:ahLst/>
              <a:cxnLst/>
              <a:rect l="0" t="0" r="0" b="0"/>
              <a:pathLst>
                <a:path w="189015" h="196066">
                  <a:moveTo>
                    <a:pt x="128672" y="0"/>
                  </a:moveTo>
                  <a:lnTo>
                    <a:pt x="118065" y="0"/>
                  </a:lnTo>
                  <a:lnTo>
                    <a:pt x="113233" y="2258"/>
                  </a:lnTo>
                  <a:lnTo>
                    <a:pt x="80989" y="21958"/>
                  </a:lnTo>
                  <a:lnTo>
                    <a:pt x="47666" y="44384"/>
                  </a:lnTo>
                  <a:lnTo>
                    <a:pt x="16936" y="77811"/>
                  </a:lnTo>
                  <a:lnTo>
                    <a:pt x="5724" y="99538"/>
                  </a:lnTo>
                  <a:lnTo>
                    <a:pt x="0" y="134965"/>
                  </a:lnTo>
                  <a:lnTo>
                    <a:pt x="363" y="147192"/>
                  </a:lnTo>
                  <a:lnTo>
                    <a:pt x="3348" y="161092"/>
                  </a:lnTo>
                  <a:lnTo>
                    <a:pt x="13833" y="179153"/>
                  </a:lnTo>
                  <a:lnTo>
                    <a:pt x="25139" y="187715"/>
                  </a:lnTo>
                  <a:lnTo>
                    <a:pt x="38631" y="193496"/>
                  </a:lnTo>
                  <a:lnTo>
                    <a:pt x="53093" y="196065"/>
                  </a:lnTo>
                  <a:lnTo>
                    <a:pt x="88311" y="191631"/>
                  </a:lnTo>
                  <a:lnTo>
                    <a:pt x="120606" y="182602"/>
                  </a:lnTo>
                  <a:lnTo>
                    <a:pt x="151443" y="168620"/>
                  </a:lnTo>
                  <a:lnTo>
                    <a:pt x="175064" y="149552"/>
                  </a:lnTo>
                  <a:lnTo>
                    <a:pt x="182593" y="139564"/>
                  </a:lnTo>
                  <a:lnTo>
                    <a:pt x="186503" y="127222"/>
                  </a:lnTo>
                  <a:lnTo>
                    <a:pt x="189014" y="98603"/>
                  </a:lnTo>
                  <a:lnTo>
                    <a:pt x="185403" y="80110"/>
                  </a:lnTo>
                  <a:lnTo>
                    <a:pt x="174926" y="63906"/>
                  </a:lnTo>
                  <a:lnTo>
                    <a:pt x="156215" y="44107"/>
                  </a:lnTo>
                  <a:lnTo>
                    <a:pt x="121052" y="228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29"/>
            <p:cNvSpPr/>
            <p:nvPr/>
          </p:nvSpPr>
          <p:spPr>
            <a:xfrm>
              <a:off x="6926582" y="2783430"/>
              <a:ext cx="198119" cy="241099"/>
            </a:xfrm>
            <a:custGeom>
              <a:avLst/>
              <a:gdLst/>
              <a:ahLst/>
              <a:cxnLst/>
              <a:rect l="0" t="0" r="0" b="0"/>
              <a:pathLst>
                <a:path w="198119" h="241099">
                  <a:moveTo>
                    <a:pt x="7618" y="66450"/>
                  </a:moveTo>
                  <a:lnTo>
                    <a:pt x="11662" y="66450"/>
                  </a:lnTo>
                  <a:lnTo>
                    <a:pt x="12854" y="67296"/>
                  </a:lnTo>
                  <a:lnTo>
                    <a:pt x="13649" y="68707"/>
                  </a:lnTo>
                  <a:lnTo>
                    <a:pt x="14767" y="76996"/>
                  </a:lnTo>
                  <a:lnTo>
                    <a:pt x="15196" y="110838"/>
                  </a:lnTo>
                  <a:lnTo>
                    <a:pt x="12968" y="129273"/>
                  </a:lnTo>
                  <a:lnTo>
                    <a:pt x="8675" y="162303"/>
                  </a:lnTo>
                  <a:lnTo>
                    <a:pt x="7756" y="197156"/>
                  </a:lnTo>
                  <a:lnTo>
                    <a:pt x="6833" y="210901"/>
                  </a:lnTo>
                  <a:lnTo>
                    <a:pt x="91" y="241098"/>
                  </a:lnTo>
                  <a:lnTo>
                    <a:pt x="0" y="209130"/>
                  </a:lnTo>
                  <a:lnTo>
                    <a:pt x="6081" y="179488"/>
                  </a:lnTo>
                  <a:lnTo>
                    <a:pt x="15436" y="141898"/>
                  </a:lnTo>
                  <a:lnTo>
                    <a:pt x="22916" y="109689"/>
                  </a:lnTo>
                  <a:lnTo>
                    <a:pt x="32753" y="75592"/>
                  </a:lnTo>
                  <a:lnTo>
                    <a:pt x="48649" y="46299"/>
                  </a:lnTo>
                  <a:lnTo>
                    <a:pt x="72731" y="17690"/>
                  </a:lnTo>
                  <a:lnTo>
                    <a:pt x="96714" y="5059"/>
                  </a:lnTo>
                  <a:lnTo>
                    <a:pt x="117177" y="0"/>
                  </a:lnTo>
                  <a:lnTo>
                    <a:pt x="138011" y="2546"/>
                  </a:lnTo>
                  <a:lnTo>
                    <a:pt x="152179" y="8662"/>
                  </a:lnTo>
                  <a:lnTo>
                    <a:pt x="169790" y="24398"/>
                  </a:lnTo>
                  <a:lnTo>
                    <a:pt x="179470" y="40537"/>
                  </a:lnTo>
                  <a:lnTo>
                    <a:pt x="190326" y="75473"/>
                  </a:lnTo>
                  <a:lnTo>
                    <a:pt x="195809" y="107223"/>
                  </a:lnTo>
                  <a:lnTo>
                    <a:pt x="197434" y="141184"/>
                  </a:lnTo>
                  <a:lnTo>
                    <a:pt x="193937" y="178955"/>
                  </a:lnTo>
                  <a:lnTo>
                    <a:pt x="184239" y="215706"/>
                  </a:lnTo>
                  <a:lnTo>
                    <a:pt x="184632" y="219294"/>
                  </a:lnTo>
                  <a:lnTo>
                    <a:pt x="185740" y="221686"/>
                  </a:lnTo>
                  <a:lnTo>
                    <a:pt x="187326" y="223281"/>
                  </a:lnTo>
                  <a:lnTo>
                    <a:pt x="191346" y="225052"/>
                  </a:lnTo>
                  <a:lnTo>
                    <a:pt x="198118" y="22647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30"/>
            <p:cNvSpPr/>
            <p:nvPr/>
          </p:nvSpPr>
          <p:spPr>
            <a:xfrm>
              <a:off x="7201958" y="2775316"/>
              <a:ext cx="227543" cy="225728"/>
            </a:xfrm>
            <a:custGeom>
              <a:avLst/>
              <a:gdLst/>
              <a:ahLst/>
              <a:cxnLst/>
              <a:rect l="0" t="0" r="0" b="0"/>
              <a:pathLst>
                <a:path w="227543" h="225728">
                  <a:moveTo>
                    <a:pt x="6561" y="82184"/>
                  </a:moveTo>
                  <a:lnTo>
                    <a:pt x="0" y="88744"/>
                  </a:lnTo>
                  <a:lnTo>
                    <a:pt x="494" y="89944"/>
                  </a:lnTo>
                  <a:lnTo>
                    <a:pt x="9641" y="100317"/>
                  </a:lnTo>
                  <a:lnTo>
                    <a:pt x="16678" y="102942"/>
                  </a:lnTo>
                  <a:lnTo>
                    <a:pt x="53933" y="104920"/>
                  </a:lnTo>
                  <a:lnTo>
                    <a:pt x="90599" y="96738"/>
                  </a:lnTo>
                  <a:lnTo>
                    <a:pt x="127663" y="84633"/>
                  </a:lnTo>
                  <a:lnTo>
                    <a:pt x="145266" y="76230"/>
                  </a:lnTo>
                  <a:lnTo>
                    <a:pt x="160360" y="63392"/>
                  </a:lnTo>
                  <a:lnTo>
                    <a:pt x="176257" y="38870"/>
                  </a:lnTo>
                  <a:lnTo>
                    <a:pt x="180173" y="23724"/>
                  </a:lnTo>
                  <a:lnTo>
                    <a:pt x="178831" y="15844"/>
                  </a:lnTo>
                  <a:lnTo>
                    <a:pt x="177287" y="12557"/>
                  </a:lnTo>
                  <a:lnTo>
                    <a:pt x="171058" y="6647"/>
                  </a:lnTo>
                  <a:lnTo>
                    <a:pt x="162645" y="2045"/>
                  </a:lnTo>
                  <a:lnTo>
                    <a:pt x="153261" y="0"/>
                  </a:lnTo>
                  <a:lnTo>
                    <a:pt x="127355" y="4770"/>
                  </a:lnTo>
                  <a:lnTo>
                    <a:pt x="97779" y="16124"/>
                  </a:lnTo>
                  <a:lnTo>
                    <a:pt x="60718" y="40182"/>
                  </a:lnTo>
                  <a:lnTo>
                    <a:pt x="32403" y="75053"/>
                  </a:lnTo>
                  <a:lnTo>
                    <a:pt x="13422" y="110377"/>
                  </a:lnTo>
                  <a:lnTo>
                    <a:pt x="7916" y="144949"/>
                  </a:lnTo>
                  <a:lnTo>
                    <a:pt x="8857" y="162573"/>
                  </a:lnTo>
                  <a:lnTo>
                    <a:pt x="14920" y="176050"/>
                  </a:lnTo>
                  <a:lnTo>
                    <a:pt x="38693" y="198499"/>
                  </a:lnTo>
                  <a:lnTo>
                    <a:pt x="75359" y="220309"/>
                  </a:lnTo>
                  <a:lnTo>
                    <a:pt x="111748" y="225649"/>
                  </a:lnTo>
                  <a:lnTo>
                    <a:pt x="141492" y="225727"/>
                  </a:lnTo>
                  <a:lnTo>
                    <a:pt x="171753" y="220765"/>
                  </a:lnTo>
                  <a:lnTo>
                    <a:pt x="207805" y="211503"/>
                  </a:lnTo>
                  <a:lnTo>
                    <a:pt x="227542" y="20410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31"/>
            <p:cNvSpPr/>
            <p:nvPr/>
          </p:nvSpPr>
          <p:spPr>
            <a:xfrm>
              <a:off x="7498660" y="2789012"/>
              <a:ext cx="142118" cy="236129"/>
            </a:xfrm>
            <a:custGeom>
              <a:avLst/>
              <a:gdLst/>
              <a:ahLst/>
              <a:cxnLst/>
              <a:rect l="0" t="0" r="0" b="0"/>
              <a:pathLst>
                <a:path w="142118" h="236129">
                  <a:moveTo>
                    <a:pt x="136579" y="7528"/>
                  </a:moveTo>
                  <a:lnTo>
                    <a:pt x="132534" y="7528"/>
                  </a:lnTo>
                  <a:lnTo>
                    <a:pt x="128291" y="5270"/>
                  </a:lnTo>
                  <a:lnTo>
                    <a:pt x="123583" y="2291"/>
                  </a:lnTo>
                  <a:lnTo>
                    <a:pt x="118667" y="967"/>
                  </a:lnTo>
                  <a:lnTo>
                    <a:pt x="86381" y="0"/>
                  </a:lnTo>
                  <a:lnTo>
                    <a:pt x="54427" y="8209"/>
                  </a:lnTo>
                  <a:lnTo>
                    <a:pt x="17297" y="25347"/>
                  </a:lnTo>
                  <a:lnTo>
                    <a:pt x="6033" y="32939"/>
                  </a:lnTo>
                  <a:lnTo>
                    <a:pt x="2359" y="40271"/>
                  </a:lnTo>
                  <a:lnTo>
                    <a:pt x="0" y="54729"/>
                  </a:lnTo>
                  <a:lnTo>
                    <a:pt x="1500" y="57622"/>
                  </a:lnTo>
                  <a:lnTo>
                    <a:pt x="39304" y="89226"/>
                  </a:lnTo>
                  <a:lnTo>
                    <a:pt x="75855" y="112005"/>
                  </a:lnTo>
                  <a:lnTo>
                    <a:pt x="90964" y="120002"/>
                  </a:lnTo>
                  <a:lnTo>
                    <a:pt x="124928" y="149025"/>
                  </a:lnTo>
                  <a:lnTo>
                    <a:pt x="137173" y="164787"/>
                  </a:lnTo>
                  <a:lnTo>
                    <a:pt x="141076" y="175070"/>
                  </a:lnTo>
                  <a:lnTo>
                    <a:pt x="142117" y="180182"/>
                  </a:lnTo>
                  <a:lnTo>
                    <a:pt x="141016" y="188121"/>
                  </a:lnTo>
                  <a:lnTo>
                    <a:pt x="133410" y="204161"/>
                  </a:lnTo>
                  <a:lnTo>
                    <a:pt x="126421" y="211478"/>
                  </a:lnTo>
                  <a:lnTo>
                    <a:pt x="115979" y="217552"/>
                  </a:lnTo>
                  <a:lnTo>
                    <a:pt x="86194" y="226092"/>
                  </a:lnTo>
                  <a:lnTo>
                    <a:pt x="45140" y="23612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0" name="SMARTInkShape-Group4"/>
          <p:cNvGrpSpPr/>
          <p:nvPr/>
        </p:nvGrpSpPr>
        <p:grpSpPr>
          <a:xfrm>
            <a:off x="5273039" y="3131819"/>
            <a:ext cx="1051316" cy="509025"/>
            <a:chOff x="5273039" y="3131819"/>
            <a:chExt cx="1051316" cy="509025"/>
          </a:xfrm>
        </p:grpSpPr>
        <p:sp>
          <p:nvSpPr>
            <p:cNvPr id="40" name="SMARTInkShape-32"/>
            <p:cNvSpPr/>
            <p:nvPr/>
          </p:nvSpPr>
          <p:spPr>
            <a:xfrm>
              <a:off x="5814060" y="3131819"/>
              <a:ext cx="91441" cy="220982"/>
            </a:xfrm>
            <a:custGeom>
              <a:avLst/>
              <a:gdLst/>
              <a:ahLst/>
              <a:cxnLst/>
              <a:rect l="0" t="0" r="0" b="0"/>
              <a:pathLst>
                <a:path w="91441" h="220982">
                  <a:moveTo>
                    <a:pt x="91440" y="0"/>
                  </a:moveTo>
                  <a:lnTo>
                    <a:pt x="87394" y="4046"/>
                  </a:lnTo>
                  <a:lnTo>
                    <a:pt x="85408" y="10547"/>
                  </a:lnTo>
                  <a:lnTo>
                    <a:pt x="75670" y="46646"/>
                  </a:lnTo>
                  <a:lnTo>
                    <a:pt x="65935" y="80429"/>
                  </a:lnTo>
                  <a:lnTo>
                    <a:pt x="50622" y="114477"/>
                  </a:lnTo>
                  <a:lnTo>
                    <a:pt x="36309" y="150679"/>
                  </a:lnTo>
                  <a:lnTo>
                    <a:pt x="18547" y="184190"/>
                  </a:lnTo>
                  <a:lnTo>
                    <a:pt x="10029" y="203240"/>
                  </a:lnTo>
                  <a:lnTo>
                    <a:pt x="7843" y="209709"/>
                  </a:lnTo>
                  <a:lnTo>
                    <a:pt x="0" y="2209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33"/>
            <p:cNvSpPr/>
            <p:nvPr/>
          </p:nvSpPr>
          <p:spPr>
            <a:xfrm>
              <a:off x="5662286" y="3329940"/>
              <a:ext cx="266075" cy="144608"/>
            </a:xfrm>
            <a:custGeom>
              <a:avLst/>
              <a:gdLst/>
              <a:ahLst/>
              <a:cxnLst/>
              <a:rect l="0" t="0" r="0" b="0"/>
              <a:pathLst>
                <a:path w="266075" h="144608">
                  <a:moveTo>
                    <a:pt x="45094" y="0"/>
                  </a:moveTo>
                  <a:lnTo>
                    <a:pt x="77657" y="0"/>
                  </a:lnTo>
                  <a:lnTo>
                    <a:pt x="114916" y="0"/>
                  </a:lnTo>
                  <a:lnTo>
                    <a:pt x="151937" y="0"/>
                  </a:lnTo>
                  <a:lnTo>
                    <a:pt x="166240" y="846"/>
                  </a:lnTo>
                  <a:lnTo>
                    <a:pt x="203867" y="7410"/>
                  </a:lnTo>
                  <a:lnTo>
                    <a:pt x="208884" y="7557"/>
                  </a:lnTo>
                  <a:lnTo>
                    <a:pt x="185317" y="6771"/>
                  </a:lnTo>
                  <a:lnTo>
                    <a:pt x="156236" y="1588"/>
                  </a:lnTo>
                  <a:lnTo>
                    <a:pt x="127978" y="470"/>
                  </a:lnTo>
                  <a:lnTo>
                    <a:pt x="92134" y="93"/>
                  </a:lnTo>
                  <a:lnTo>
                    <a:pt x="55358" y="18"/>
                  </a:lnTo>
                  <a:lnTo>
                    <a:pt x="19007" y="2"/>
                  </a:lnTo>
                  <a:lnTo>
                    <a:pt x="0" y="0"/>
                  </a:lnTo>
                  <a:lnTo>
                    <a:pt x="17302" y="17912"/>
                  </a:lnTo>
                  <a:lnTo>
                    <a:pt x="38162" y="35012"/>
                  </a:lnTo>
                  <a:lnTo>
                    <a:pt x="56881" y="63940"/>
                  </a:lnTo>
                  <a:lnTo>
                    <a:pt x="62468" y="77524"/>
                  </a:lnTo>
                  <a:lnTo>
                    <a:pt x="74546" y="89770"/>
                  </a:lnTo>
                  <a:lnTo>
                    <a:pt x="87817" y="100858"/>
                  </a:lnTo>
                  <a:lnTo>
                    <a:pt x="93715" y="111430"/>
                  </a:lnTo>
                  <a:lnTo>
                    <a:pt x="97812" y="134858"/>
                  </a:lnTo>
                  <a:lnTo>
                    <a:pt x="98423" y="144607"/>
                  </a:lnTo>
                  <a:lnTo>
                    <a:pt x="102476" y="140683"/>
                  </a:lnTo>
                  <a:lnTo>
                    <a:pt x="104463" y="134210"/>
                  </a:lnTo>
                  <a:lnTo>
                    <a:pt x="107840" y="121046"/>
                  </a:lnTo>
                  <a:lnTo>
                    <a:pt x="109784" y="116257"/>
                  </a:lnTo>
                  <a:lnTo>
                    <a:pt x="109688" y="104163"/>
                  </a:lnTo>
                  <a:lnTo>
                    <a:pt x="108476" y="97382"/>
                  </a:lnTo>
                  <a:lnTo>
                    <a:pt x="111646" y="83074"/>
                  </a:lnTo>
                  <a:lnTo>
                    <a:pt x="119545" y="68248"/>
                  </a:lnTo>
                  <a:lnTo>
                    <a:pt x="145314" y="40292"/>
                  </a:lnTo>
                  <a:lnTo>
                    <a:pt x="167357" y="25767"/>
                  </a:lnTo>
                  <a:lnTo>
                    <a:pt x="199922" y="11389"/>
                  </a:lnTo>
                  <a:lnTo>
                    <a:pt x="231868" y="8116"/>
                  </a:lnTo>
                  <a:lnTo>
                    <a:pt x="266074" y="152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34"/>
            <p:cNvSpPr/>
            <p:nvPr/>
          </p:nvSpPr>
          <p:spPr>
            <a:xfrm>
              <a:off x="5273039" y="3421380"/>
              <a:ext cx="99062" cy="158815"/>
            </a:xfrm>
            <a:custGeom>
              <a:avLst/>
              <a:gdLst/>
              <a:ahLst/>
              <a:cxnLst/>
              <a:rect l="0" t="0" r="0" b="0"/>
              <a:pathLst>
                <a:path w="99062" h="158815">
                  <a:moveTo>
                    <a:pt x="0" y="38100"/>
                  </a:moveTo>
                  <a:lnTo>
                    <a:pt x="0" y="48705"/>
                  </a:lnTo>
                  <a:lnTo>
                    <a:pt x="2258" y="53538"/>
                  </a:lnTo>
                  <a:lnTo>
                    <a:pt x="4045" y="56012"/>
                  </a:lnTo>
                  <a:lnTo>
                    <a:pt x="6561" y="71629"/>
                  </a:lnTo>
                  <a:lnTo>
                    <a:pt x="967" y="108007"/>
                  </a:lnTo>
                  <a:lnTo>
                    <a:pt x="38" y="143964"/>
                  </a:lnTo>
                  <a:lnTo>
                    <a:pt x="1" y="158814"/>
                  </a:lnTo>
                  <a:lnTo>
                    <a:pt x="0" y="149308"/>
                  </a:lnTo>
                  <a:lnTo>
                    <a:pt x="10607" y="115875"/>
                  </a:lnTo>
                  <a:lnTo>
                    <a:pt x="21255" y="83284"/>
                  </a:lnTo>
                  <a:lnTo>
                    <a:pt x="38787" y="49627"/>
                  </a:lnTo>
                  <a:lnTo>
                    <a:pt x="51286" y="29379"/>
                  </a:lnTo>
                  <a:lnTo>
                    <a:pt x="60533" y="5248"/>
                  </a:lnTo>
                  <a:lnTo>
                    <a:pt x="62369" y="3498"/>
                  </a:lnTo>
                  <a:lnTo>
                    <a:pt x="64439" y="2332"/>
                  </a:lnTo>
                  <a:lnTo>
                    <a:pt x="88250" y="136"/>
                  </a:lnTo>
                  <a:lnTo>
                    <a:pt x="9906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35"/>
            <p:cNvSpPr/>
            <p:nvPr/>
          </p:nvSpPr>
          <p:spPr>
            <a:xfrm>
              <a:off x="5418395" y="3436619"/>
              <a:ext cx="127819" cy="152257"/>
            </a:xfrm>
            <a:custGeom>
              <a:avLst/>
              <a:gdLst/>
              <a:ahLst/>
              <a:cxnLst/>
              <a:rect l="0" t="0" r="0" b="0"/>
              <a:pathLst>
                <a:path w="127819" h="152257">
                  <a:moveTo>
                    <a:pt x="90865" y="38100"/>
                  </a:moveTo>
                  <a:lnTo>
                    <a:pt x="86820" y="34055"/>
                  </a:lnTo>
                  <a:lnTo>
                    <a:pt x="82576" y="32070"/>
                  </a:lnTo>
                  <a:lnTo>
                    <a:pt x="80258" y="31540"/>
                  </a:lnTo>
                  <a:lnTo>
                    <a:pt x="78714" y="30340"/>
                  </a:lnTo>
                  <a:lnTo>
                    <a:pt x="76998" y="26749"/>
                  </a:lnTo>
                  <a:lnTo>
                    <a:pt x="74847" y="25453"/>
                  </a:lnTo>
                  <a:lnTo>
                    <a:pt x="67941" y="24013"/>
                  </a:lnTo>
                  <a:lnTo>
                    <a:pt x="61485" y="25630"/>
                  </a:lnTo>
                  <a:lnTo>
                    <a:pt x="32063" y="44848"/>
                  </a:lnTo>
                  <a:lnTo>
                    <a:pt x="9252" y="68800"/>
                  </a:lnTo>
                  <a:lnTo>
                    <a:pt x="3792" y="79685"/>
                  </a:lnTo>
                  <a:lnTo>
                    <a:pt x="0" y="110714"/>
                  </a:lnTo>
                  <a:lnTo>
                    <a:pt x="3640" y="126690"/>
                  </a:lnTo>
                  <a:lnTo>
                    <a:pt x="10081" y="138103"/>
                  </a:lnTo>
                  <a:lnTo>
                    <a:pt x="25442" y="146847"/>
                  </a:lnTo>
                  <a:lnTo>
                    <a:pt x="47305" y="151304"/>
                  </a:lnTo>
                  <a:lnTo>
                    <a:pt x="73034" y="152256"/>
                  </a:lnTo>
                  <a:lnTo>
                    <a:pt x="83222" y="147821"/>
                  </a:lnTo>
                  <a:lnTo>
                    <a:pt x="99515" y="135221"/>
                  </a:lnTo>
                  <a:lnTo>
                    <a:pt x="108197" y="123133"/>
                  </a:lnTo>
                  <a:lnTo>
                    <a:pt x="118716" y="92558"/>
                  </a:lnTo>
                  <a:lnTo>
                    <a:pt x="127447" y="57533"/>
                  </a:lnTo>
                  <a:lnTo>
                    <a:pt x="127818" y="35887"/>
                  </a:lnTo>
                  <a:lnTo>
                    <a:pt x="122793" y="21264"/>
                  </a:lnTo>
                  <a:lnTo>
                    <a:pt x="106105"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36"/>
            <p:cNvSpPr/>
            <p:nvPr/>
          </p:nvSpPr>
          <p:spPr>
            <a:xfrm>
              <a:off x="5623560" y="3337559"/>
              <a:ext cx="15241" cy="295075"/>
            </a:xfrm>
            <a:custGeom>
              <a:avLst/>
              <a:gdLst/>
              <a:ahLst/>
              <a:cxnLst/>
              <a:rect l="0" t="0" r="0" b="0"/>
              <a:pathLst>
                <a:path w="15241" h="295075">
                  <a:moveTo>
                    <a:pt x="0" y="0"/>
                  </a:moveTo>
                  <a:lnTo>
                    <a:pt x="0" y="33466"/>
                  </a:lnTo>
                  <a:lnTo>
                    <a:pt x="0" y="65595"/>
                  </a:lnTo>
                  <a:lnTo>
                    <a:pt x="8090" y="94601"/>
                  </a:lnTo>
                  <a:lnTo>
                    <a:pt x="13121" y="128690"/>
                  </a:lnTo>
                  <a:lnTo>
                    <a:pt x="14612" y="165601"/>
                  </a:lnTo>
                  <a:lnTo>
                    <a:pt x="11008" y="203349"/>
                  </a:lnTo>
                  <a:lnTo>
                    <a:pt x="8624" y="233254"/>
                  </a:lnTo>
                  <a:lnTo>
                    <a:pt x="7818" y="265268"/>
                  </a:lnTo>
                  <a:lnTo>
                    <a:pt x="7646" y="290072"/>
                  </a:lnTo>
                  <a:lnTo>
                    <a:pt x="8483" y="292441"/>
                  </a:lnTo>
                  <a:lnTo>
                    <a:pt x="9889" y="294021"/>
                  </a:lnTo>
                  <a:lnTo>
                    <a:pt x="11672" y="295074"/>
                  </a:lnTo>
                  <a:lnTo>
                    <a:pt x="12861" y="294930"/>
                  </a:lnTo>
                  <a:lnTo>
                    <a:pt x="13654" y="293987"/>
                  </a:lnTo>
                  <a:lnTo>
                    <a:pt x="15240" y="2895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37"/>
            <p:cNvSpPr/>
            <p:nvPr/>
          </p:nvSpPr>
          <p:spPr>
            <a:xfrm>
              <a:off x="5600700" y="3520440"/>
              <a:ext cx="175261" cy="15213"/>
            </a:xfrm>
            <a:custGeom>
              <a:avLst/>
              <a:gdLst/>
              <a:ahLst/>
              <a:cxnLst/>
              <a:rect l="0" t="0" r="0" b="0"/>
              <a:pathLst>
                <a:path w="175261" h="15213">
                  <a:moveTo>
                    <a:pt x="0" y="7619"/>
                  </a:moveTo>
                  <a:lnTo>
                    <a:pt x="4045" y="7619"/>
                  </a:lnTo>
                  <a:lnTo>
                    <a:pt x="8289" y="9877"/>
                  </a:lnTo>
                  <a:lnTo>
                    <a:pt x="10605" y="11664"/>
                  </a:lnTo>
                  <a:lnTo>
                    <a:pt x="17695" y="13651"/>
                  </a:lnTo>
                  <a:lnTo>
                    <a:pt x="54224" y="15100"/>
                  </a:lnTo>
                  <a:lnTo>
                    <a:pt x="88039" y="15212"/>
                  </a:lnTo>
                  <a:lnTo>
                    <a:pt x="121248" y="9997"/>
                  </a:lnTo>
                  <a:lnTo>
                    <a:pt x="155886" y="3887"/>
                  </a:lnTo>
                  <a:lnTo>
                    <a:pt x="17526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38"/>
            <p:cNvSpPr/>
            <p:nvPr/>
          </p:nvSpPr>
          <p:spPr>
            <a:xfrm>
              <a:off x="5806439" y="3490405"/>
              <a:ext cx="152401" cy="150439"/>
            </a:xfrm>
            <a:custGeom>
              <a:avLst/>
              <a:gdLst/>
              <a:ahLst/>
              <a:cxnLst/>
              <a:rect l="0" t="0" r="0" b="0"/>
              <a:pathLst>
                <a:path w="152401" h="150439">
                  <a:moveTo>
                    <a:pt x="0" y="45275"/>
                  </a:moveTo>
                  <a:lnTo>
                    <a:pt x="11352" y="45275"/>
                  </a:lnTo>
                  <a:lnTo>
                    <a:pt x="15770" y="47532"/>
                  </a:lnTo>
                  <a:lnTo>
                    <a:pt x="18134" y="49320"/>
                  </a:lnTo>
                  <a:lnTo>
                    <a:pt x="25275" y="51305"/>
                  </a:lnTo>
                  <a:lnTo>
                    <a:pt x="59584" y="52755"/>
                  </a:lnTo>
                  <a:lnTo>
                    <a:pt x="70509" y="51986"/>
                  </a:lnTo>
                  <a:lnTo>
                    <a:pt x="104387" y="43484"/>
                  </a:lnTo>
                  <a:lnTo>
                    <a:pt x="116387" y="34761"/>
                  </a:lnTo>
                  <a:lnTo>
                    <a:pt x="119462" y="29877"/>
                  </a:lnTo>
                  <a:lnTo>
                    <a:pt x="121435" y="19843"/>
                  </a:lnTo>
                  <a:lnTo>
                    <a:pt x="121777" y="12245"/>
                  </a:lnTo>
                  <a:lnTo>
                    <a:pt x="119599" y="7170"/>
                  </a:lnTo>
                  <a:lnTo>
                    <a:pt x="117833" y="4632"/>
                  </a:lnTo>
                  <a:lnTo>
                    <a:pt x="113612" y="1811"/>
                  </a:lnTo>
                  <a:lnTo>
                    <a:pt x="108068" y="557"/>
                  </a:lnTo>
                  <a:lnTo>
                    <a:pt x="99959" y="0"/>
                  </a:lnTo>
                  <a:lnTo>
                    <a:pt x="85874" y="3732"/>
                  </a:lnTo>
                  <a:lnTo>
                    <a:pt x="65945" y="13424"/>
                  </a:lnTo>
                  <a:lnTo>
                    <a:pt x="36398" y="40520"/>
                  </a:lnTo>
                  <a:lnTo>
                    <a:pt x="15438" y="75774"/>
                  </a:lnTo>
                  <a:lnTo>
                    <a:pt x="12832" y="80847"/>
                  </a:lnTo>
                  <a:lnTo>
                    <a:pt x="12194" y="91000"/>
                  </a:lnTo>
                  <a:lnTo>
                    <a:pt x="16533" y="115548"/>
                  </a:lnTo>
                  <a:lnTo>
                    <a:pt x="23153" y="122510"/>
                  </a:lnTo>
                  <a:lnTo>
                    <a:pt x="42047" y="133877"/>
                  </a:lnTo>
                  <a:lnTo>
                    <a:pt x="76721" y="146835"/>
                  </a:lnTo>
                  <a:lnTo>
                    <a:pt x="95169" y="150438"/>
                  </a:lnTo>
                  <a:lnTo>
                    <a:pt x="106080" y="149023"/>
                  </a:lnTo>
                  <a:lnTo>
                    <a:pt x="142205" y="140564"/>
                  </a:lnTo>
                  <a:lnTo>
                    <a:pt x="152400" y="13671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39"/>
            <p:cNvSpPr/>
            <p:nvPr/>
          </p:nvSpPr>
          <p:spPr>
            <a:xfrm>
              <a:off x="6050280" y="3505200"/>
              <a:ext cx="15240" cy="120254"/>
            </a:xfrm>
            <a:custGeom>
              <a:avLst/>
              <a:gdLst/>
              <a:ahLst/>
              <a:cxnLst/>
              <a:rect l="0" t="0" r="0" b="0"/>
              <a:pathLst>
                <a:path w="15240" h="120254">
                  <a:moveTo>
                    <a:pt x="15239" y="0"/>
                  </a:moveTo>
                  <a:lnTo>
                    <a:pt x="15239" y="10605"/>
                  </a:lnTo>
                  <a:lnTo>
                    <a:pt x="7479" y="46200"/>
                  </a:lnTo>
                  <a:lnTo>
                    <a:pt x="768" y="83796"/>
                  </a:lnTo>
                  <a:lnTo>
                    <a:pt x="8" y="120253"/>
                  </a:lnTo>
                  <a:lnTo>
                    <a:pt x="0" y="838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40"/>
            <p:cNvSpPr/>
            <p:nvPr/>
          </p:nvSpPr>
          <p:spPr>
            <a:xfrm>
              <a:off x="6057900" y="3413759"/>
              <a:ext cx="7620" cy="7622"/>
            </a:xfrm>
            <a:custGeom>
              <a:avLst/>
              <a:gdLst/>
              <a:ahLst/>
              <a:cxnLst/>
              <a:rect l="0" t="0" r="0" b="0"/>
              <a:pathLst>
                <a:path w="7620" h="7622">
                  <a:moveTo>
                    <a:pt x="0" y="7621"/>
                  </a:moveTo>
                  <a:lnTo>
                    <a:pt x="0" y="28"/>
                  </a:lnTo>
                  <a:lnTo>
                    <a:pt x="761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41"/>
            <p:cNvSpPr/>
            <p:nvPr/>
          </p:nvSpPr>
          <p:spPr>
            <a:xfrm>
              <a:off x="6172200" y="3467310"/>
              <a:ext cx="152155" cy="159810"/>
            </a:xfrm>
            <a:custGeom>
              <a:avLst/>
              <a:gdLst/>
              <a:ahLst/>
              <a:cxnLst/>
              <a:rect l="0" t="0" r="0" b="0"/>
              <a:pathLst>
                <a:path w="152155" h="159810">
                  <a:moveTo>
                    <a:pt x="7619" y="53130"/>
                  </a:moveTo>
                  <a:lnTo>
                    <a:pt x="7619" y="89174"/>
                  </a:lnTo>
                  <a:lnTo>
                    <a:pt x="6773" y="119041"/>
                  </a:lnTo>
                  <a:lnTo>
                    <a:pt x="313" y="149273"/>
                  </a:lnTo>
                  <a:lnTo>
                    <a:pt x="0" y="159775"/>
                  </a:lnTo>
                  <a:lnTo>
                    <a:pt x="846" y="132471"/>
                  </a:lnTo>
                  <a:lnTo>
                    <a:pt x="8289" y="103327"/>
                  </a:lnTo>
                  <a:lnTo>
                    <a:pt x="17695" y="77316"/>
                  </a:lnTo>
                  <a:lnTo>
                    <a:pt x="31999" y="45772"/>
                  </a:lnTo>
                  <a:lnTo>
                    <a:pt x="44382" y="22727"/>
                  </a:lnTo>
                  <a:lnTo>
                    <a:pt x="56132" y="11959"/>
                  </a:lnTo>
                  <a:lnTo>
                    <a:pt x="72511" y="3395"/>
                  </a:lnTo>
                  <a:lnTo>
                    <a:pt x="87242" y="858"/>
                  </a:lnTo>
                  <a:lnTo>
                    <a:pt x="110931" y="0"/>
                  </a:lnTo>
                  <a:lnTo>
                    <a:pt x="119293" y="2141"/>
                  </a:lnTo>
                  <a:lnTo>
                    <a:pt x="131019" y="10364"/>
                  </a:lnTo>
                  <a:lnTo>
                    <a:pt x="142961" y="23525"/>
                  </a:lnTo>
                  <a:lnTo>
                    <a:pt x="146107" y="28313"/>
                  </a:lnTo>
                  <a:lnTo>
                    <a:pt x="150534" y="47188"/>
                  </a:lnTo>
                  <a:lnTo>
                    <a:pt x="152154" y="83830"/>
                  </a:lnTo>
                  <a:lnTo>
                    <a:pt x="151444" y="98101"/>
                  </a:lnTo>
                  <a:lnTo>
                    <a:pt x="139213" y="134499"/>
                  </a:lnTo>
                  <a:lnTo>
                    <a:pt x="137225" y="140941"/>
                  </a:lnTo>
                  <a:lnTo>
                    <a:pt x="131309" y="151974"/>
                  </a:lnTo>
                  <a:lnTo>
                    <a:pt x="129539" y="15980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3" name="SMARTInkShape-Group5"/>
          <p:cNvGrpSpPr/>
          <p:nvPr/>
        </p:nvGrpSpPr>
        <p:grpSpPr>
          <a:xfrm>
            <a:off x="4960619" y="3391713"/>
            <a:ext cx="254481" cy="342088"/>
            <a:chOff x="4960619" y="3391713"/>
            <a:chExt cx="254481" cy="342088"/>
          </a:xfrm>
        </p:grpSpPr>
        <p:sp>
          <p:nvSpPr>
            <p:cNvPr id="51" name="SMARTInkShape-42"/>
            <p:cNvSpPr/>
            <p:nvPr/>
          </p:nvSpPr>
          <p:spPr>
            <a:xfrm>
              <a:off x="4968239" y="3482340"/>
              <a:ext cx="76201" cy="251461"/>
            </a:xfrm>
            <a:custGeom>
              <a:avLst/>
              <a:gdLst/>
              <a:ahLst/>
              <a:cxnLst/>
              <a:rect l="0" t="0" r="0" b="0"/>
              <a:pathLst>
                <a:path w="76201" h="251461">
                  <a:moveTo>
                    <a:pt x="76200" y="0"/>
                  </a:moveTo>
                  <a:lnTo>
                    <a:pt x="72155" y="0"/>
                  </a:lnTo>
                  <a:lnTo>
                    <a:pt x="70964" y="846"/>
                  </a:lnTo>
                  <a:lnTo>
                    <a:pt x="70169" y="2257"/>
                  </a:lnTo>
                  <a:lnTo>
                    <a:pt x="68894" y="10605"/>
                  </a:lnTo>
                  <a:lnTo>
                    <a:pt x="66364" y="33465"/>
                  </a:lnTo>
                  <a:lnTo>
                    <a:pt x="60826" y="69819"/>
                  </a:lnTo>
                  <a:lnTo>
                    <a:pt x="55069" y="107426"/>
                  </a:lnTo>
                  <a:lnTo>
                    <a:pt x="51595" y="137381"/>
                  </a:lnTo>
                  <a:lnTo>
                    <a:pt x="42946" y="167705"/>
                  </a:lnTo>
                  <a:lnTo>
                    <a:pt x="28898" y="204247"/>
                  </a:lnTo>
                  <a:lnTo>
                    <a:pt x="15367" y="233096"/>
                  </a:lnTo>
                  <a:lnTo>
                    <a:pt x="11063" y="239911"/>
                  </a:lnTo>
                  <a:lnTo>
                    <a:pt x="8074" y="249772"/>
                  </a:lnTo>
                  <a:lnTo>
                    <a:pt x="7076" y="250334"/>
                  </a:lnTo>
                  <a:lnTo>
                    <a:pt x="0" y="2514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43"/>
            <p:cNvSpPr/>
            <p:nvPr/>
          </p:nvSpPr>
          <p:spPr>
            <a:xfrm>
              <a:off x="4960619" y="3391713"/>
              <a:ext cx="254481" cy="166828"/>
            </a:xfrm>
            <a:custGeom>
              <a:avLst/>
              <a:gdLst/>
              <a:ahLst/>
              <a:cxnLst/>
              <a:rect l="0" t="0" r="0" b="0"/>
              <a:pathLst>
                <a:path w="254481" h="166828">
                  <a:moveTo>
                    <a:pt x="0" y="67767"/>
                  </a:moveTo>
                  <a:lnTo>
                    <a:pt x="0" y="52370"/>
                  </a:lnTo>
                  <a:lnTo>
                    <a:pt x="2258" y="45966"/>
                  </a:lnTo>
                  <a:lnTo>
                    <a:pt x="5237" y="40297"/>
                  </a:lnTo>
                  <a:lnTo>
                    <a:pt x="6562" y="34956"/>
                  </a:lnTo>
                  <a:lnTo>
                    <a:pt x="15397" y="23143"/>
                  </a:lnTo>
                  <a:lnTo>
                    <a:pt x="32784" y="12964"/>
                  </a:lnTo>
                  <a:lnTo>
                    <a:pt x="67499" y="7176"/>
                  </a:lnTo>
                  <a:lnTo>
                    <a:pt x="96952" y="1930"/>
                  </a:lnTo>
                  <a:lnTo>
                    <a:pt x="127129" y="0"/>
                  </a:lnTo>
                  <a:lnTo>
                    <a:pt x="156672" y="274"/>
                  </a:lnTo>
                  <a:lnTo>
                    <a:pt x="189839" y="7523"/>
                  </a:lnTo>
                  <a:lnTo>
                    <a:pt x="224123" y="20447"/>
                  </a:lnTo>
                  <a:lnTo>
                    <a:pt x="247218" y="33238"/>
                  </a:lnTo>
                  <a:lnTo>
                    <a:pt x="253808" y="42825"/>
                  </a:lnTo>
                  <a:lnTo>
                    <a:pt x="254480" y="54988"/>
                  </a:lnTo>
                  <a:lnTo>
                    <a:pt x="253473" y="61787"/>
                  </a:lnTo>
                  <a:lnTo>
                    <a:pt x="245582" y="73858"/>
                  </a:lnTo>
                  <a:lnTo>
                    <a:pt x="212586" y="105822"/>
                  </a:lnTo>
                  <a:lnTo>
                    <a:pt x="180470" y="128216"/>
                  </a:lnTo>
                  <a:lnTo>
                    <a:pt x="145810" y="148946"/>
                  </a:lnTo>
                  <a:lnTo>
                    <a:pt x="114504" y="158026"/>
                  </a:lnTo>
                  <a:lnTo>
                    <a:pt x="77550" y="166237"/>
                  </a:lnTo>
                  <a:lnTo>
                    <a:pt x="68581" y="16682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4" name="SMARTInkShape-Group6"/>
          <p:cNvGrpSpPr/>
          <p:nvPr/>
        </p:nvGrpSpPr>
        <p:grpSpPr>
          <a:xfrm>
            <a:off x="6568781" y="3337559"/>
            <a:ext cx="1927520" cy="281942"/>
            <a:chOff x="6568781" y="3337559"/>
            <a:chExt cx="1927520" cy="281942"/>
          </a:xfrm>
        </p:grpSpPr>
        <p:sp>
          <p:nvSpPr>
            <p:cNvPr id="54" name="SMARTInkShape-44"/>
            <p:cNvSpPr/>
            <p:nvPr/>
          </p:nvSpPr>
          <p:spPr>
            <a:xfrm>
              <a:off x="6637140" y="3375659"/>
              <a:ext cx="15342" cy="228082"/>
            </a:xfrm>
            <a:custGeom>
              <a:avLst/>
              <a:gdLst/>
              <a:ahLst/>
              <a:cxnLst/>
              <a:rect l="0" t="0" r="0" b="0"/>
              <a:pathLst>
                <a:path w="15342" h="228082">
                  <a:moveTo>
                    <a:pt x="15120" y="0"/>
                  </a:moveTo>
                  <a:lnTo>
                    <a:pt x="8559" y="6561"/>
                  </a:lnTo>
                  <a:lnTo>
                    <a:pt x="3768" y="15397"/>
                  </a:lnTo>
                  <a:lnTo>
                    <a:pt x="1032" y="28739"/>
                  </a:lnTo>
                  <a:lnTo>
                    <a:pt x="7164" y="40713"/>
                  </a:lnTo>
                  <a:lnTo>
                    <a:pt x="12357" y="47463"/>
                  </a:lnTo>
                  <a:lnTo>
                    <a:pt x="14971" y="54502"/>
                  </a:lnTo>
                  <a:lnTo>
                    <a:pt x="15341" y="86307"/>
                  </a:lnTo>
                  <a:lnTo>
                    <a:pt x="12927" y="115038"/>
                  </a:lnTo>
                  <a:lnTo>
                    <a:pt x="6851" y="144999"/>
                  </a:lnTo>
                  <a:lnTo>
                    <a:pt x="1257" y="177373"/>
                  </a:lnTo>
                  <a:lnTo>
                    <a:pt x="0" y="213076"/>
                  </a:lnTo>
                  <a:lnTo>
                    <a:pt x="2191" y="219725"/>
                  </a:lnTo>
                  <a:lnTo>
                    <a:pt x="7189" y="228081"/>
                  </a:lnTo>
                  <a:lnTo>
                    <a:pt x="11453" y="224401"/>
                  </a:lnTo>
                  <a:lnTo>
                    <a:pt x="13489" y="220243"/>
                  </a:lnTo>
                  <a:lnTo>
                    <a:pt x="15120" y="1981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45"/>
            <p:cNvSpPr/>
            <p:nvPr/>
          </p:nvSpPr>
          <p:spPr>
            <a:xfrm>
              <a:off x="6568781" y="3354354"/>
              <a:ext cx="418759" cy="263464"/>
            </a:xfrm>
            <a:custGeom>
              <a:avLst/>
              <a:gdLst/>
              <a:ahLst/>
              <a:cxnLst/>
              <a:rect l="0" t="0" r="0" b="0"/>
              <a:pathLst>
                <a:path w="418759" h="263464">
                  <a:moveTo>
                    <a:pt x="14899" y="143226"/>
                  </a:moveTo>
                  <a:lnTo>
                    <a:pt x="10853" y="143226"/>
                  </a:lnTo>
                  <a:lnTo>
                    <a:pt x="9662" y="144072"/>
                  </a:lnTo>
                  <a:lnTo>
                    <a:pt x="8867" y="145483"/>
                  </a:lnTo>
                  <a:lnTo>
                    <a:pt x="8337" y="147271"/>
                  </a:lnTo>
                  <a:lnTo>
                    <a:pt x="7138" y="148462"/>
                  </a:lnTo>
                  <a:lnTo>
                    <a:pt x="3548" y="149786"/>
                  </a:lnTo>
                  <a:lnTo>
                    <a:pt x="2252" y="151833"/>
                  </a:lnTo>
                  <a:lnTo>
                    <a:pt x="0" y="163874"/>
                  </a:lnTo>
                  <a:lnTo>
                    <a:pt x="4326" y="167360"/>
                  </a:lnTo>
                  <a:lnTo>
                    <a:pt x="7850" y="169475"/>
                  </a:lnTo>
                  <a:lnTo>
                    <a:pt x="31757" y="172870"/>
                  </a:lnTo>
                  <a:lnTo>
                    <a:pt x="60938" y="171283"/>
                  </a:lnTo>
                  <a:lnTo>
                    <a:pt x="95206" y="163067"/>
                  </a:lnTo>
                  <a:lnTo>
                    <a:pt x="124584" y="151738"/>
                  </a:lnTo>
                  <a:lnTo>
                    <a:pt x="158767" y="137130"/>
                  </a:lnTo>
                  <a:lnTo>
                    <a:pt x="189978" y="113799"/>
                  </a:lnTo>
                  <a:lnTo>
                    <a:pt x="216558" y="92634"/>
                  </a:lnTo>
                  <a:lnTo>
                    <a:pt x="219611" y="86638"/>
                  </a:lnTo>
                  <a:lnTo>
                    <a:pt x="224716" y="51358"/>
                  </a:lnTo>
                  <a:lnTo>
                    <a:pt x="233642" y="28151"/>
                  </a:lnTo>
                  <a:lnTo>
                    <a:pt x="241301" y="14536"/>
                  </a:lnTo>
                  <a:lnTo>
                    <a:pt x="243369" y="8984"/>
                  </a:lnTo>
                  <a:lnTo>
                    <a:pt x="249931" y="0"/>
                  </a:lnTo>
                  <a:lnTo>
                    <a:pt x="250326" y="329"/>
                  </a:lnTo>
                  <a:lnTo>
                    <a:pt x="250767" y="2951"/>
                  </a:lnTo>
                  <a:lnTo>
                    <a:pt x="244184" y="32724"/>
                  </a:lnTo>
                  <a:lnTo>
                    <a:pt x="243803" y="45854"/>
                  </a:lnTo>
                  <a:lnTo>
                    <a:pt x="252666" y="62414"/>
                  </a:lnTo>
                  <a:lnTo>
                    <a:pt x="264506" y="81063"/>
                  </a:lnTo>
                  <a:lnTo>
                    <a:pt x="269769" y="100640"/>
                  </a:lnTo>
                  <a:lnTo>
                    <a:pt x="268686" y="130702"/>
                  </a:lnTo>
                  <a:lnTo>
                    <a:pt x="267049" y="165103"/>
                  </a:lnTo>
                  <a:lnTo>
                    <a:pt x="261258" y="202486"/>
                  </a:lnTo>
                  <a:lnTo>
                    <a:pt x="259070" y="238017"/>
                  </a:lnTo>
                  <a:lnTo>
                    <a:pt x="258747" y="263463"/>
                  </a:lnTo>
                  <a:lnTo>
                    <a:pt x="258738" y="229088"/>
                  </a:lnTo>
                  <a:lnTo>
                    <a:pt x="267028" y="193573"/>
                  </a:lnTo>
                  <a:lnTo>
                    <a:pt x="279146" y="156692"/>
                  </a:lnTo>
                  <a:lnTo>
                    <a:pt x="291770" y="124177"/>
                  </a:lnTo>
                  <a:lnTo>
                    <a:pt x="299102" y="115568"/>
                  </a:lnTo>
                  <a:lnTo>
                    <a:pt x="307158" y="109767"/>
                  </a:lnTo>
                  <a:lnTo>
                    <a:pt x="316452" y="106501"/>
                  </a:lnTo>
                  <a:lnTo>
                    <a:pt x="321925" y="105737"/>
                  </a:lnTo>
                  <a:lnTo>
                    <a:pt x="327179" y="107655"/>
                  </a:lnTo>
                  <a:lnTo>
                    <a:pt x="329766" y="109352"/>
                  </a:lnTo>
                  <a:lnTo>
                    <a:pt x="340000" y="124242"/>
                  </a:lnTo>
                  <a:lnTo>
                    <a:pt x="355257" y="159586"/>
                  </a:lnTo>
                  <a:lnTo>
                    <a:pt x="363160" y="189167"/>
                  </a:lnTo>
                  <a:lnTo>
                    <a:pt x="367478" y="226396"/>
                  </a:lnTo>
                  <a:lnTo>
                    <a:pt x="373649" y="239835"/>
                  </a:lnTo>
                  <a:lnTo>
                    <a:pt x="383319" y="251961"/>
                  </a:lnTo>
                  <a:lnTo>
                    <a:pt x="390591" y="255052"/>
                  </a:lnTo>
                  <a:lnTo>
                    <a:pt x="394900" y="255877"/>
                  </a:lnTo>
                  <a:lnTo>
                    <a:pt x="398620" y="255580"/>
                  </a:lnTo>
                  <a:lnTo>
                    <a:pt x="418758" y="24990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46"/>
            <p:cNvSpPr/>
            <p:nvPr/>
          </p:nvSpPr>
          <p:spPr>
            <a:xfrm>
              <a:off x="6989083" y="3497812"/>
              <a:ext cx="211818" cy="104932"/>
            </a:xfrm>
            <a:custGeom>
              <a:avLst/>
              <a:gdLst/>
              <a:ahLst/>
              <a:cxnLst/>
              <a:rect l="0" t="0" r="0" b="0"/>
              <a:pathLst>
                <a:path w="211818" h="104932">
                  <a:moveTo>
                    <a:pt x="112756" y="22628"/>
                  </a:moveTo>
                  <a:lnTo>
                    <a:pt x="112756" y="18583"/>
                  </a:lnTo>
                  <a:lnTo>
                    <a:pt x="110499" y="14339"/>
                  </a:lnTo>
                  <a:lnTo>
                    <a:pt x="101405" y="3749"/>
                  </a:lnTo>
                  <a:lnTo>
                    <a:pt x="96988" y="1537"/>
                  </a:lnTo>
                  <a:lnTo>
                    <a:pt x="83900" y="0"/>
                  </a:lnTo>
                  <a:lnTo>
                    <a:pt x="71093" y="683"/>
                  </a:lnTo>
                  <a:lnTo>
                    <a:pt x="46582" y="10383"/>
                  </a:lnTo>
                  <a:lnTo>
                    <a:pt x="31436" y="21728"/>
                  </a:lnTo>
                  <a:lnTo>
                    <a:pt x="17231" y="40731"/>
                  </a:lnTo>
                  <a:lnTo>
                    <a:pt x="772" y="73729"/>
                  </a:lnTo>
                  <a:lnTo>
                    <a:pt x="0" y="77015"/>
                  </a:lnTo>
                  <a:lnTo>
                    <a:pt x="333" y="80052"/>
                  </a:lnTo>
                  <a:lnTo>
                    <a:pt x="2959" y="85685"/>
                  </a:lnTo>
                  <a:lnTo>
                    <a:pt x="16409" y="101329"/>
                  </a:lnTo>
                  <a:lnTo>
                    <a:pt x="23650" y="104173"/>
                  </a:lnTo>
                  <a:lnTo>
                    <a:pt x="27953" y="104931"/>
                  </a:lnTo>
                  <a:lnTo>
                    <a:pt x="37247" y="103516"/>
                  </a:lnTo>
                  <a:lnTo>
                    <a:pt x="61201" y="93361"/>
                  </a:lnTo>
                  <a:lnTo>
                    <a:pt x="91249" y="73412"/>
                  </a:lnTo>
                  <a:lnTo>
                    <a:pt x="104980" y="52437"/>
                  </a:lnTo>
                  <a:lnTo>
                    <a:pt x="125735" y="15659"/>
                  </a:lnTo>
                  <a:lnTo>
                    <a:pt x="127550" y="9022"/>
                  </a:lnTo>
                  <a:lnTo>
                    <a:pt x="134517" y="970"/>
                  </a:lnTo>
                  <a:lnTo>
                    <a:pt x="134884" y="1416"/>
                  </a:lnTo>
                  <a:lnTo>
                    <a:pt x="142175" y="39363"/>
                  </a:lnTo>
                  <a:lnTo>
                    <a:pt x="149110" y="55598"/>
                  </a:lnTo>
                  <a:lnTo>
                    <a:pt x="161121" y="70546"/>
                  </a:lnTo>
                  <a:lnTo>
                    <a:pt x="166143" y="73558"/>
                  </a:lnTo>
                  <a:lnTo>
                    <a:pt x="175988" y="75254"/>
                  </a:lnTo>
                  <a:lnTo>
                    <a:pt x="190440" y="75826"/>
                  </a:lnTo>
                  <a:lnTo>
                    <a:pt x="196107" y="73647"/>
                  </a:lnTo>
                  <a:lnTo>
                    <a:pt x="201448" y="70703"/>
                  </a:lnTo>
                  <a:lnTo>
                    <a:pt x="211817" y="6834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47"/>
            <p:cNvSpPr/>
            <p:nvPr/>
          </p:nvSpPr>
          <p:spPr>
            <a:xfrm>
              <a:off x="7224166" y="3337559"/>
              <a:ext cx="45315" cy="236222"/>
            </a:xfrm>
            <a:custGeom>
              <a:avLst/>
              <a:gdLst/>
              <a:ahLst/>
              <a:cxnLst/>
              <a:rect l="0" t="0" r="0" b="0"/>
              <a:pathLst>
                <a:path w="45315" h="236222">
                  <a:moveTo>
                    <a:pt x="14834" y="0"/>
                  </a:moveTo>
                  <a:lnTo>
                    <a:pt x="14834" y="4046"/>
                  </a:lnTo>
                  <a:lnTo>
                    <a:pt x="12575" y="8289"/>
                  </a:lnTo>
                  <a:lnTo>
                    <a:pt x="4228" y="21958"/>
                  </a:lnTo>
                  <a:lnTo>
                    <a:pt x="966" y="36045"/>
                  </a:lnTo>
                  <a:lnTo>
                    <a:pt x="0" y="54990"/>
                  </a:lnTo>
                  <a:lnTo>
                    <a:pt x="6548" y="71571"/>
                  </a:lnTo>
                  <a:lnTo>
                    <a:pt x="15385" y="89383"/>
                  </a:lnTo>
                  <a:lnTo>
                    <a:pt x="21057" y="121514"/>
                  </a:lnTo>
                  <a:lnTo>
                    <a:pt x="26223" y="152320"/>
                  </a:lnTo>
                  <a:lnTo>
                    <a:pt x="30160" y="182864"/>
                  </a:lnTo>
                  <a:lnTo>
                    <a:pt x="36535" y="216933"/>
                  </a:lnTo>
                  <a:lnTo>
                    <a:pt x="39437" y="225673"/>
                  </a:lnTo>
                  <a:lnTo>
                    <a:pt x="45314" y="2362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48"/>
            <p:cNvSpPr/>
            <p:nvPr/>
          </p:nvSpPr>
          <p:spPr>
            <a:xfrm>
              <a:off x="7150789" y="3444240"/>
              <a:ext cx="202512" cy="15241"/>
            </a:xfrm>
            <a:custGeom>
              <a:avLst/>
              <a:gdLst/>
              <a:ahLst/>
              <a:cxnLst/>
              <a:rect l="0" t="0" r="0" b="0"/>
              <a:pathLst>
                <a:path w="202512" h="15241">
                  <a:moveTo>
                    <a:pt x="4391" y="15240"/>
                  </a:moveTo>
                  <a:lnTo>
                    <a:pt x="0" y="15240"/>
                  </a:lnTo>
                  <a:lnTo>
                    <a:pt x="36889" y="15240"/>
                  </a:lnTo>
                  <a:lnTo>
                    <a:pt x="66596" y="14393"/>
                  </a:lnTo>
                  <a:lnTo>
                    <a:pt x="104198" y="9208"/>
                  </a:lnTo>
                  <a:lnTo>
                    <a:pt x="140193" y="7933"/>
                  </a:lnTo>
                  <a:lnTo>
                    <a:pt x="177214" y="1630"/>
                  </a:lnTo>
                  <a:lnTo>
                    <a:pt x="20251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49"/>
            <p:cNvSpPr/>
            <p:nvPr/>
          </p:nvSpPr>
          <p:spPr>
            <a:xfrm>
              <a:off x="7620000" y="3413759"/>
              <a:ext cx="30389" cy="205742"/>
            </a:xfrm>
            <a:custGeom>
              <a:avLst/>
              <a:gdLst/>
              <a:ahLst/>
              <a:cxnLst/>
              <a:rect l="0" t="0" r="0" b="0"/>
              <a:pathLst>
                <a:path w="30389" h="205742">
                  <a:moveTo>
                    <a:pt x="0" y="0"/>
                  </a:moveTo>
                  <a:lnTo>
                    <a:pt x="4044" y="4046"/>
                  </a:lnTo>
                  <a:lnTo>
                    <a:pt x="22624" y="12998"/>
                  </a:lnTo>
                  <a:lnTo>
                    <a:pt x="26988" y="17913"/>
                  </a:lnTo>
                  <a:lnTo>
                    <a:pt x="29445" y="29485"/>
                  </a:lnTo>
                  <a:lnTo>
                    <a:pt x="30388" y="62601"/>
                  </a:lnTo>
                  <a:lnTo>
                    <a:pt x="28210" y="99276"/>
                  </a:lnTo>
                  <a:lnTo>
                    <a:pt x="22717" y="131952"/>
                  </a:lnTo>
                  <a:lnTo>
                    <a:pt x="15161" y="168542"/>
                  </a:lnTo>
                  <a:lnTo>
                    <a:pt x="9360" y="184313"/>
                  </a:lnTo>
                  <a:lnTo>
                    <a:pt x="7619" y="2057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50"/>
            <p:cNvSpPr/>
            <p:nvPr/>
          </p:nvSpPr>
          <p:spPr>
            <a:xfrm>
              <a:off x="7612380" y="3413796"/>
              <a:ext cx="241881" cy="205701"/>
            </a:xfrm>
            <a:custGeom>
              <a:avLst/>
              <a:gdLst/>
              <a:ahLst/>
              <a:cxnLst/>
              <a:rect l="0" t="0" r="0" b="0"/>
              <a:pathLst>
                <a:path w="241881" h="205701">
                  <a:moveTo>
                    <a:pt x="15239" y="30444"/>
                  </a:moveTo>
                  <a:lnTo>
                    <a:pt x="11194" y="30444"/>
                  </a:lnTo>
                  <a:lnTo>
                    <a:pt x="10850" y="29597"/>
                  </a:lnTo>
                  <a:lnTo>
                    <a:pt x="14121" y="22155"/>
                  </a:lnTo>
                  <a:lnTo>
                    <a:pt x="14494" y="19837"/>
                  </a:lnTo>
                  <a:lnTo>
                    <a:pt x="15590" y="18293"/>
                  </a:lnTo>
                  <a:lnTo>
                    <a:pt x="17166" y="17263"/>
                  </a:lnTo>
                  <a:lnTo>
                    <a:pt x="19064" y="16577"/>
                  </a:lnTo>
                  <a:lnTo>
                    <a:pt x="18636" y="15272"/>
                  </a:lnTo>
                  <a:lnTo>
                    <a:pt x="13644" y="11565"/>
                  </a:lnTo>
                  <a:lnTo>
                    <a:pt x="14176" y="9391"/>
                  </a:lnTo>
                  <a:lnTo>
                    <a:pt x="21540" y="4718"/>
                  </a:lnTo>
                  <a:lnTo>
                    <a:pt x="46964" y="903"/>
                  </a:lnTo>
                  <a:lnTo>
                    <a:pt x="78703" y="149"/>
                  </a:lnTo>
                  <a:lnTo>
                    <a:pt x="113289" y="0"/>
                  </a:lnTo>
                  <a:lnTo>
                    <a:pt x="147120" y="6054"/>
                  </a:lnTo>
                  <a:lnTo>
                    <a:pt x="181597" y="12963"/>
                  </a:lnTo>
                  <a:lnTo>
                    <a:pt x="199903" y="21219"/>
                  </a:lnTo>
                  <a:lnTo>
                    <a:pt x="215675" y="34860"/>
                  </a:lnTo>
                  <a:lnTo>
                    <a:pt x="237225" y="65080"/>
                  </a:lnTo>
                  <a:lnTo>
                    <a:pt x="241880" y="85015"/>
                  </a:lnTo>
                  <a:lnTo>
                    <a:pt x="238453" y="99571"/>
                  </a:lnTo>
                  <a:lnTo>
                    <a:pt x="222967" y="131112"/>
                  </a:lnTo>
                  <a:lnTo>
                    <a:pt x="209057" y="147008"/>
                  </a:lnTo>
                  <a:lnTo>
                    <a:pt x="174693" y="172647"/>
                  </a:lnTo>
                  <a:lnTo>
                    <a:pt x="143820" y="186913"/>
                  </a:lnTo>
                  <a:lnTo>
                    <a:pt x="108247" y="197884"/>
                  </a:lnTo>
                  <a:lnTo>
                    <a:pt x="76509" y="204159"/>
                  </a:lnTo>
                  <a:lnTo>
                    <a:pt x="40398" y="205500"/>
                  </a:lnTo>
                  <a:lnTo>
                    <a:pt x="2986" y="205698"/>
                  </a:lnTo>
                  <a:lnTo>
                    <a:pt x="1990" y="205700"/>
                  </a:lnTo>
                  <a:lnTo>
                    <a:pt x="1327" y="204854"/>
                  </a:lnTo>
                  <a:lnTo>
                    <a:pt x="0" y="19808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51"/>
            <p:cNvSpPr/>
            <p:nvPr/>
          </p:nvSpPr>
          <p:spPr>
            <a:xfrm>
              <a:off x="7871472" y="3421524"/>
              <a:ext cx="312085" cy="182590"/>
            </a:xfrm>
            <a:custGeom>
              <a:avLst/>
              <a:gdLst/>
              <a:ahLst/>
              <a:cxnLst/>
              <a:rect l="0" t="0" r="0" b="0"/>
              <a:pathLst>
                <a:path w="312085" h="182590">
                  <a:moveTo>
                    <a:pt x="68567" y="22716"/>
                  </a:moveTo>
                  <a:lnTo>
                    <a:pt x="75128" y="22716"/>
                  </a:lnTo>
                  <a:lnTo>
                    <a:pt x="82655" y="16155"/>
                  </a:lnTo>
                  <a:lnTo>
                    <a:pt x="83040" y="16648"/>
                  </a:lnTo>
                  <a:lnTo>
                    <a:pt x="83467" y="19455"/>
                  </a:lnTo>
                  <a:lnTo>
                    <a:pt x="82733" y="20541"/>
                  </a:lnTo>
                  <a:lnTo>
                    <a:pt x="81398" y="21266"/>
                  </a:lnTo>
                  <a:lnTo>
                    <a:pt x="79662" y="21749"/>
                  </a:lnTo>
                  <a:lnTo>
                    <a:pt x="73171" y="26474"/>
                  </a:lnTo>
                  <a:lnTo>
                    <a:pt x="65886" y="37282"/>
                  </a:lnTo>
                  <a:lnTo>
                    <a:pt x="50775" y="72620"/>
                  </a:lnTo>
                  <a:lnTo>
                    <a:pt x="34541" y="104132"/>
                  </a:lnTo>
                  <a:lnTo>
                    <a:pt x="14060" y="137869"/>
                  </a:lnTo>
                  <a:lnTo>
                    <a:pt x="1613" y="168159"/>
                  </a:lnTo>
                  <a:lnTo>
                    <a:pt x="0" y="182589"/>
                  </a:lnTo>
                  <a:lnTo>
                    <a:pt x="4036" y="178647"/>
                  </a:lnTo>
                  <a:lnTo>
                    <a:pt x="6020" y="174427"/>
                  </a:lnTo>
                  <a:lnTo>
                    <a:pt x="13482" y="156242"/>
                  </a:lnTo>
                  <a:lnTo>
                    <a:pt x="33234" y="120676"/>
                  </a:lnTo>
                  <a:lnTo>
                    <a:pt x="47943" y="83531"/>
                  </a:lnTo>
                  <a:lnTo>
                    <a:pt x="60907" y="47814"/>
                  </a:lnTo>
                  <a:lnTo>
                    <a:pt x="70813" y="30999"/>
                  </a:lnTo>
                  <a:lnTo>
                    <a:pt x="79957" y="17550"/>
                  </a:lnTo>
                  <a:lnTo>
                    <a:pt x="81241" y="14192"/>
                  </a:lnTo>
                  <a:lnTo>
                    <a:pt x="80403" y="11106"/>
                  </a:lnTo>
                  <a:lnTo>
                    <a:pt x="69128" y="344"/>
                  </a:lnTo>
                  <a:lnTo>
                    <a:pt x="72779" y="0"/>
                  </a:lnTo>
                  <a:lnTo>
                    <a:pt x="87313" y="3944"/>
                  </a:lnTo>
                  <a:lnTo>
                    <a:pt x="91224" y="6814"/>
                  </a:lnTo>
                  <a:lnTo>
                    <a:pt x="93832" y="10421"/>
                  </a:lnTo>
                  <a:lnTo>
                    <a:pt x="96730" y="18945"/>
                  </a:lnTo>
                  <a:lnTo>
                    <a:pt x="99691" y="53467"/>
                  </a:lnTo>
                  <a:lnTo>
                    <a:pt x="105582" y="84882"/>
                  </a:lnTo>
                  <a:lnTo>
                    <a:pt x="114814" y="119676"/>
                  </a:lnTo>
                  <a:lnTo>
                    <a:pt x="120447" y="131002"/>
                  </a:lnTo>
                  <a:lnTo>
                    <a:pt x="142704" y="157212"/>
                  </a:lnTo>
                  <a:lnTo>
                    <a:pt x="157608" y="168494"/>
                  </a:lnTo>
                  <a:lnTo>
                    <a:pt x="176795" y="177199"/>
                  </a:lnTo>
                  <a:lnTo>
                    <a:pt x="213552" y="182006"/>
                  </a:lnTo>
                  <a:lnTo>
                    <a:pt x="227832" y="181564"/>
                  </a:lnTo>
                  <a:lnTo>
                    <a:pt x="261318" y="169710"/>
                  </a:lnTo>
                  <a:lnTo>
                    <a:pt x="286970" y="157293"/>
                  </a:lnTo>
                  <a:lnTo>
                    <a:pt x="294893" y="147721"/>
                  </a:lnTo>
                  <a:lnTo>
                    <a:pt x="308721" y="118795"/>
                  </a:lnTo>
                  <a:lnTo>
                    <a:pt x="312084" y="81877"/>
                  </a:lnTo>
                  <a:lnTo>
                    <a:pt x="311464" y="66115"/>
                  </a:lnTo>
                  <a:lnTo>
                    <a:pt x="301789" y="40524"/>
                  </a:lnTo>
                  <a:lnTo>
                    <a:pt x="289487" y="23388"/>
                  </a:lnTo>
                  <a:lnTo>
                    <a:pt x="279376" y="12688"/>
                  </a:lnTo>
                  <a:lnTo>
                    <a:pt x="274302" y="9792"/>
                  </a:lnTo>
                  <a:lnTo>
                    <a:pt x="266688" y="747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52"/>
            <p:cNvSpPr/>
            <p:nvPr/>
          </p:nvSpPr>
          <p:spPr>
            <a:xfrm>
              <a:off x="8275389" y="3352972"/>
              <a:ext cx="220912" cy="255267"/>
            </a:xfrm>
            <a:custGeom>
              <a:avLst/>
              <a:gdLst/>
              <a:ahLst/>
              <a:cxnLst/>
              <a:rect l="0" t="0" r="0" b="0"/>
              <a:pathLst>
                <a:path w="220912" h="255267">
                  <a:moveTo>
                    <a:pt x="22791" y="37928"/>
                  </a:moveTo>
                  <a:lnTo>
                    <a:pt x="22791" y="59885"/>
                  </a:lnTo>
                  <a:lnTo>
                    <a:pt x="27306" y="69135"/>
                  </a:lnTo>
                  <a:lnTo>
                    <a:pt x="30881" y="73973"/>
                  </a:lnTo>
                  <a:lnTo>
                    <a:pt x="32417" y="79737"/>
                  </a:lnTo>
                  <a:lnTo>
                    <a:pt x="30841" y="114616"/>
                  </a:lnTo>
                  <a:lnTo>
                    <a:pt x="24412" y="149941"/>
                  </a:lnTo>
                  <a:lnTo>
                    <a:pt x="14990" y="182256"/>
                  </a:lnTo>
                  <a:lnTo>
                    <a:pt x="7683" y="219901"/>
                  </a:lnTo>
                  <a:lnTo>
                    <a:pt x="165" y="250744"/>
                  </a:lnTo>
                  <a:lnTo>
                    <a:pt x="0" y="255266"/>
                  </a:lnTo>
                  <a:lnTo>
                    <a:pt x="777" y="225333"/>
                  </a:lnTo>
                  <a:lnTo>
                    <a:pt x="7691" y="188429"/>
                  </a:lnTo>
                  <a:lnTo>
                    <a:pt x="15700" y="153608"/>
                  </a:lnTo>
                  <a:lnTo>
                    <a:pt x="21390" y="117975"/>
                  </a:lnTo>
                  <a:lnTo>
                    <a:pt x="26905" y="84408"/>
                  </a:lnTo>
                  <a:lnTo>
                    <a:pt x="23499" y="49693"/>
                  </a:lnTo>
                  <a:lnTo>
                    <a:pt x="27046" y="33323"/>
                  </a:lnTo>
                  <a:lnTo>
                    <a:pt x="38256" y="9768"/>
                  </a:lnTo>
                  <a:lnTo>
                    <a:pt x="43211" y="4245"/>
                  </a:lnTo>
                  <a:lnTo>
                    <a:pt x="48235" y="1791"/>
                  </a:lnTo>
                  <a:lnTo>
                    <a:pt x="63435" y="0"/>
                  </a:lnTo>
                  <a:lnTo>
                    <a:pt x="65973" y="1636"/>
                  </a:lnTo>
                  <a:lnTo>
                    <a:pt x="86290" y="29095"/>
                  </a:lnTo>
                  <a:lnTo>
                    <a:pt x="101249" y="61631"/>
                  </a:lnTo>
                  <a:lnTo>
                    <a:pt x="118604" y="98999"/>
                  </a:lnTo>
                  <a:lnTo>
                    <a:pt x="131917" y="137002"/>
                  </a:lnTo>
                  <a:lnTo>
                    <a:pt x="147242" y="172103"/>
                  </a:lnTo>
                  <a:lnTo>
                    <a:pt x="177181" y="208081"/>
                  </a:lnTo>
                  <a:lnTo>
                    <a:pt x="200470" y="238140"/>
                  </a:lnTo>
                  <a:lnTo>
                    <a:pt x="220911" y="25128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53"/>
            <p:cNvSpPr/>
            <p:nvPr/>
          </p:nvSpPr>
          <p:spPr>
            <a:xfrm>
              <a:off x="8322099" y="3520440"/>
              <a:ext cx="98002" cy="7620"/>
            </a:xfrm>
            <a:custGeom>
              <a:avLst/>
              <a:gdLst/>
              <a:ahLst/>
              <a:cxnLst/>
              <a:rect l="0" t="0" r="0" b="0"/>
              <a:pathLst>
                <a:path w="98002" h="7620">
                  <a:moveTo>
                    <a:pt x="6561" y="7619"/>
                  </a:moveTo>
                  <a:lnTo>
                    <a:pt x="0" y="7619"/>
                  </a:lnTo>
                  <a:lnTo>
                    <a:pt x="32364" y="6773"/>
                  </a:lnTo>
                  <a:lnTo>
                    <a:pt x="67712" y="706"/>
                  </a:lnTo>
                  <a:lnTo>
                    <a:pt x="9800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SMARTInkShape-Group7"/>
          <p:cNvGrpSpPr/>
          <p:nvPr/>
        </p:nvGrpSpPr>
        <p:grpSpPr>
          <a:xfrm>
            <a:off x="6067051" y="3623143"/>
            <a:ext cx="2764530" cy="484038"/>
            <a:chOff x="6067051" y="3623143"/>
            <a:chExt cx="2764530" cy="484038"/>
          </a:xfrm>
        </p:grpSpPr>
        <p:sp>
          <p:nvSpPr>
            <p:cNvPr id="65" name="SMARTInkShape-54"/>
            <p:cNvSpPr/>
            <p:nvPr/>
          </p:nvSpPr>
          <p:spPr>
            <a:xfrm>
              <a:off x="6067051" y="3779519"/>
              <a:ext cx="354837" cy="178773"/>
            </a:xfrm>
            <a:custGeom>
              <a:avLst/>
              <a:gdLst/>
              <a:ahLst/>
              <a:cxnLst/>
              <a:rect l="0" t="0" r="0" b="0"/>
              <a:pathLst>
                <a:path w="354837" h="178773">
                  <a:moveTo>
                    <a:pt x="59429" y="7621"/>
                  </a:moveTo>
                  <a:lnTo>
                    <a:pt x="55383" y="11666"/>
                  </a:lnTo>
                  <a:lnTo>
                    <a:pt x="53397" y="18167"/>
                  </a:lnTo>
                  <a:lnTo>
                    <a:pt x="50022" y="31347"/>
                  </a:lnTo>
                  <a:lnTo>
                    <a:pt x="34154" y="69325"/>
                  </a:lnTo>
                  <a:lnTo>
                    <a:pt x="16934" y="106779"/>
                  </a:lnTo>
                  <a:lnTo>
                    <a:pt x="3639" y="140748"/>
                  </a:lnTo>
                  <a:lnTo>
                    <a:pt x="0" y="157039"/>
                  </a:lnTo>
                  <a:lnTo>
                    <a:pt x="1407" y="165186"/>
                  </a:lnTo>
                  <a:lnTo>
                    <a:pt x="2968" y="168544"/>
                  </a:lnTo>
                  <a:lnTo>
                    <a:pt x="5701" y="170783"/>
                  </a:lnTo>
                  <a:lnTo>
                    <a:pt x="27027" y="178716"/>
                  </a:lnTo>
                  <a:lnTo>
                    <a:pt x="36843" y="178772"/>
                  </a:lnTo>
                  <a:lnTo>
                    <a:pt x="68088" y="174876"/>
                  </a:lnTo>
                  <a:lnTo>
                    <a:pt x="90216" y="168467"/>
                  </a:lnTo>
                  <a:lnTo>
                    <a:pt x="128049" y="146760"/>
                  </a:lnTo>
                  <a:lnTo>
                    <a:pt x="142790" y="131915"/>
                  </a:lnTo>
                  <a:lnTo>
                    <a:pt x="154509" y="112574"/>
                  </a:lnTo>
                  <a:lnTo>
                    <a:pt x="157702" y="99723"/>
                  </a:lnTo>
                  <a:lnTo>
                    <a:pt x="157965" y="96962"/>
                  </a:lnTo>
                  <a:lnTo>
                    <a:pt x="155998" y="91637"/>
                  </a:lnTo>
                  <a:lnTo>
                    <a:pt x="153149" y="86448"/>
                  </a:lnTo>
                  <a:lnTo>
                    <a:pt x="151882" y="81319"/>
                  </a:lnTo>
                  <a:lnTo>
                    <a:pt x="150698" y="80460"/>
                  </a:lnTo>
                  <a:lnTo>
                    <a:pt x="149061" y="80733"/>
                  </a:lnTo>
                  <a:lnTo>
                    <a:pt x="144985" y="82448"/>
                  </a:lnTo>
                  <a:lnTo>
                    <a:pt x="140352" y="83211"/>
                  </a:lnTo>
                  <a:lnTo>
                    <a:pt x="135470" y="88065"/>
                  </a:lnTo>
                  <a:lnTo>
                    <a:pt x="131325" y="95020"/>
                  </a:lnTo>
                  <a:lnTo>
                    <a:pt x="128991" y="104543"/>
                  </a:lnTo>
                  <a:lnTo>
                    <a:pt x="128138" y="127388"/>
                  </a:lnTo>
                  <a:lnTo>
                    <a:pt x="132582" y="137333"/>
                  </a:lnTo>
                  <a:lnTo>
                    <a:pt x="140201" y="146551"/>
                  </a:lnTo>
                  <a:lnTo>
                    <a:pt x="149232" y="153469"/>
                  </a:lnTo>
                  <a:lnTo>
                    <a:pt x="171927" y="162124"/>
                  </a:lnTo>
                  <a:lnTo>
                    <a:pt x="209089" y="166551"/>
                  </a:lnTo>
                  <a:lnTo>
                    <a:pt x="244025" y="165167"/>
                  </a:lnTo>
                  <a:lnTo>
                    <a:pt x="279242" y="156992"/>
                  </a:lnTo>
                  <a:lnTo>
                    <a:pt x="310658" y="146377"/>
                  </a:lnTo>
                  <a:lnTo>
                    <a:pt x="331987" y="133589"/>
                  </a:lnTo>
                  <a:lnTo>
                    <a:pt x="340868" y="124002"/>
                  </a:lnTo>
                  <a:lnTo>
                    <a:pt x="350628" y="105040"/>
                  </a:lnTo>
                  <a:lnTo>
                    <a:pt x="354836" y="87379"/>
                  </a:lnTo>
                  <a:lnTo>
                    <a:pt x="352039" y="67377"/>
                  </a:lnTo>
                  <a:lnTo>
                    <a:pt x="345847" y="49409"/>
                  </a:lnTo>
                  <a:lnTo>
                    <a:pt x="324595" y="17881"/>
                  </a:lnTo>
                  <a:lnTo>
                    <a:pt x="320873" y="14461"/>
                  </a:lnTo>
                  <a:lnTo>
                    <a:pt x="29564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55"/>
            <p:cNvSpPr/>
            <p:nvPr/>
          </p:nvSpPr>
          <p:spPr>
            <a:xfrm>
              <a:off x="6522723" y="3741419"/>
              <a:ext cx="137158" cy="182331"/>
            </a:xfrm>
            <a:custGeom>
              <a:avLst/>
              <a:gdLst/>
              <a:ahLst/>
              <a:cxnLst/>
              <a:rect l="0" t="0" r="0" b="0"/>
              <a:pathLst>
                <a:path w="137158" h="182331">
                  <a:moveTo>
                    <a:pt x="7616" y="68581"/>
                  </a:moveTo>
                  <a:lnTo>
                    <a:pt x="7616" y="86493"/>
                  </a:lnTo>
                  <a:lnTo>
                    <a:pt x="14766" y="122124"/>
                  </a:lnTo>
                  <a:lnTo>
                    <a:pt x="15209" y="153447"/>
                  </a:lnTo>
                  <a:lnTo>
                    <a:pt x="11183" y="166163"/>
                  </a:lnTo>
                  <a:lnTo>
                    <a:pt x="403" y="182330"/>
                  </a:lnTo>
                  <a:lnTo>
                    <a:pt x="0" y="146831"/>
                  </a:lnTo>
                  <a:lnTo>
                    <a:pt x="2254" y="113567"/>
                  </a:lnTo>
                  <a:lnTo>
                    <a:pt x="13840" y="76104"/>
                  </a:lnTo>
                  <a:lnTo>
                    <a:pt x="36042" y="42133"/>
                  </a:lnTo>
                  <a:lnTo>
                    <a:pt x="67052" y="17695"/>
                  </a:lnTo>
                  <a:lnTo>
                    <a:pt x="98166" y="3710"/>
                  </a:lnTo>
                  <a:lnTo>
                    <a:pt x="120096" y="489"/>
                  </a:lnTo>
                  <a:lnTo>
                    <a:pt x="137157"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56"/>
            <p:cNvSpPr/>
            <p:nvPr/>
          </p:nvSpPr>
          <p:spPr>
            <a:xfrm>
              <a:off x="6668399" y="3772241"/>
              <a:ext cx="242941" cy="152060"/>
            </a:xfrm>
            <a:custGeom>
              <a:avLst/>
              <a:gdLst/>
              <a:ahLst/>
              <a:cxnLst/>
              <a:rect l="0" t="0" r="0" b="0"/>
              <a:pathLst>
                <a:path w="242941" h="152060">
                  <a:moveTo>
                    <a:pt x="128640" y="14899"/>
                  </a:moveTo>
                  <a:lnTo>
                    <a:pt x="124595" y="10854"/>
                  </a:lnTo>
                  <a:lnTo>
                    <a:pt x="120352" y="8867"/>
                  </a:lnTo>
                  <a:lnTo>
                    <a:pt x="118034" y="8338"/>
                  </a:lnTo>
                  <a:lnTo>
                    <a:pt x="107385" y="2251"/>
                  </a:lnTo>
                  <a:lnTo>
                    <a:pt x="89048" y="0"/>
                  </a:lnTo>
                  <a:lnTo>
                    <a:pt x="58201" y="10294"/>
                  </a:lnTo>
                  <a:lnTo>
                    <a:pt x="46252" y="19625"/>
                  </a:lnTo>
                  <a:lnTo>
                    <a:pt x="14466" y="57260"/>
                  </a:lnTo>
                  <a:lnTo>
                    <a:pt x="5930" y="74366"/>
                  </a:lnTo>
                  <a:lnTo>
                    <a:pt x="0" y="109717"/>
                  </a:lnTo>
                  <a:lnTo>
                    <a:pt x="3412" y="126154"/>
                  </a:lnTo>
                  <a:lnTo>
                    <a:pt x="9785" y="137704"/>
                  </a:lnTo>
                  <a:lnTo>
                    <a:pt x="21081" y="146488"/>
                  </a:lnTo>
                  <a:lnTo>
                    <a:pt x="39197" y="150408"/>
                  </a:lnTo>
                  <a:lnTo>
                    <a:pt x="56607" y="151569"/>
                  </a:lnTo>
                  <a:lnTo>
                    <a:pt x="67275" y="147325"/>
                  </a:lnTo>
                  <a:lnTo>
                    <a:pt x="103217" y="126827"/>
                  </a:lnTo>
                  <a:lnTo>
                    <a:pt x="111132" y="117138"/>
                  </a:lnTo>
                  <a:lnTo>
                    <a:pt x="128441" y="83757"/>
                  </a:lnTo>
                  <a:lnTo>
                    <a:pt x="140467" y="58115"/>
                  </a:lnTo>
                  <a:lnTo>
                    <a:pt x="143841" y="30717"/>
                  </a:lnTo>
                  <a:lnTo>
                    <a:pt x="143879" y="64729"/>
                  </a:lnTo>
                  <a:lnTo>
                    <a:pt x="143880" y="70979"/>
                  </a:lnTo>
                  <a:lnTo>
                    <a:pt x="148396" y="82438"/>
                  </a:lnTo>
                  <a:lnTo>
                    <a:pt x="173144" y="118978"/>
                  </a:lnTo>
                  <a:lnTo>
                    <a:pt x="207458" y="145988"/>
                  </a:lnTo>
                  <a:lnTo>
                    <a:pt x="222643" y="150260"/>
                  </a:lnTo>
                  <a:lnTo>
                    <a:pt x="242940" y="1520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57"/>
            <p:cNvSpPr/>
            <p:nvPr/>
          </p:nvSpPr>
          <p:spPr>
            <a:xfrm>
              <a:off x="6979919" y="3802380"/>
              <a:ext cx="22862" cy="304801"/>
            </a:xfrm>
            <a:custGeom>
              <a:avLst/>
              <a:gdLst/>
              <a:ahLst/>
              <a:cxnLst/>
              <a:rect l="0" t="0" r="0" b="0"/>
              <a:pathLst>
                <a:path w="22862" h="304801">
                  <a:moveTo>
                    <a:pt x="22861" y="0"/>
                  </a:moveTo>
                  <a:lnTo>
                    <a:pt x="22014" y="26491"/>
                  </a:lnTo>
                  <a:lnTo>
                    <a:pt x="16829" y="50451"/>
                  </a:lnTo>
                  <a:lnTo>
                    <a:pt x="15554" y="83249"/>
                  </a:lnTo>
                  <a:lnTo>
                    <a:pt x="19378" y="114601"/>
                  </a:lnTo>
                  <a:lnTo>
                    <a:pt x="21828" y="146656"/>
                  </a:lnTo>
                  <a:lnTo>
                    <a:pt x="18510" y="181648"/>
                  </a:lnTo>
                  <a:lnTo>
                    <a:pt x="16209" y="218827"/>
                  </a:lnTo>
                  <a:lnTo>
                    <a:pt x="11482" y="252609"/>
                  </a:lnTo>
                  <a:lnTo>
                    <a:pt x="5871" y="285781"/>
                  </a:lnTo>
                  <a:lnTo>
                    <a:pt x="1740" y="296060"/>
                  </a:lnTo>
                  <a:lnTo>
                    <a:pt x="0" y="3048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58"/>
            <p:cNvSpPr/>
            <p:nvPr/>
          </p:nvSpPr>
          <p:spPr>
            <a:xfrm>
              <a:off x="6957180" y="3756697"/>
              <a:ext cx="241912" cy="159984"/>
            </a:xfrm>
            <a:custGeom>
              <a:avLst/>
              <a:gdLst/>
              <a:ahLst/>
              <a:cxnLst/>
              <a:rect l="0" t="0" r="0" b="0"/>
              <a:pathLst>
                <a:path w="241912" h="159984">
                  <a:moveTo>
                    <a:pt x="15120" y="60922"/>
                  </a:moveTo>
                  <a:lnTo>
                    <a:pt x="2969" y="47925"/>
                  </a:lnTo>
                  <a:lnTo>
                    <a:pt x="795" y="40515"/>
                  </a:lnTo>
                  <a:lnTo>
                    <a:pt x="0" y="23846"/>
                  </a:lnTo>
                  <a:lnTo>
                    <a:pt x="1654" y="20965"/>
                  </a:lnTo>
                  <a:lnTo>
                    <a:pt x="4449" y="19044"/>
                  </a:lnTo>
                  <a:lnTo>
                    <a:pt x="11224" y="16063"/>
                  </a:lnTo>
                  <a:lnTo>
                    <a:pt x="33191" y="4821"/>
                  </a:lnTo>
                  <a:lnTo>
                    <a:pt x="62801" y="603"/>
                  </a:lnTo>
                  <a:lnTo>
                    <a:pt x="95752" y="89"/>
                  </a:lnTo>
                  <a:lnTo>
                    <a:pt x="124900" y="0"/>
                  </a:lnTo>
                  <a:lnTo>
                    <a:pt x="154985" y="8064"/>
                  </a:lnTo>
                  <a:lnTo>
                    <a:pt x="185349" y="17133"/>
                  </a:lnTo>
                  <a:lnTo>
                    <a:pt x="211749" y="29227"/>
                  </a:lnTo>
                  <a:lnTo>
                    <a:pt x="223301" y="38651"/>
                  </a:lnTo>
                  <a:lnTo>
                    <a:pt x="237616" y="58499"/>
                  </a:lnTo>
                  <a:lnTo>
                    <a:pt x="241911" y="77702"/>
                  </a:lnTo>
                  <a:lnTo>
                    <a:pt x="240820" y="83115"/>
                  </a:lnTo>
                  <a:lnTo>
                    <a:pt x="235094" y="91388"/>
                  </a:lnTo>
                  <a:lnTo>
                    <a:pt x="203803" y="119564"/>
                  </a:lnTo>
                  <a:lnTo>
                    <a:pt x="167281" y="142514"/>
                  </a:lnTo>
                  <a:lnTo>
                    <a:pt x="131928" y="156302"/>
                  </a:lnTo>
                  <a:lnTo>
                    <a:pt x="121800" y="15998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59"/>
            <p:cNvSpPr/>
            <p:nvPr/>
          </p:nvSpPr>
          <p:spPr>
            <a:xfrm>
              <a:off x="7540964" y="3750263"/>
              <a:ext cx="467656" cy="181486"/>
            </a:xfrm>
            <a:custGeom>
              <a:avLst/>
              <a:gdLst/>
              <a:ahLst/>
              <a:cxnLst/>
              <a:rect l="0" t="0" r="0" b="0"/>
              <a:pathLst>
                <a:path w="467656" h="181486">
                  <a:moveTo>
                    <a:pt x="162855" y="52117"/>
                  </a:moveTo>
                  <a:lnTo>
                    <a:pt x="162855" y="48071"/>
                  </a:lnTo>
                  <a:lnTo>
                    <a:pt x="165113" y="43827"/>
                  </a:lnTo>
                  <a:lnTo>
                    <a:pt x="166901" y="41510"/>
                  </a:lnTo>
                  <a:lnTo>
                    <a:pt x="168887" y="34420"/>
                  </a:lnTo>
                  <a:lnTo>
                    <a:pt x="169417" y="30159"/>
                  </a:lnTo>
                  <a:lnTo>
                    <a:pt x="166116" y="16071"/>
                  </a:lnTo>
                  <a:lnTo>
                    <a:pt x="159776" y="5218"/>
                  </a:lnTo>
                  <a:lnTo>
                    <a:pt x="154996" y="1639"/>
                  </a:lnTo>
                  <a:lnTo>
                    <a:pt x="148355" y="49"/>
                  </a:lnTo>
                  <a:lnTo>
                    <a:pt x="130337" y="0"/>
                  </a:lnTo>
                  <a:lnTo>
                    <a:pt x="94007" y="9432"/>
                  </a:lnTo>
                  <a:lnTo>
                    <a:pt x="58506" y="25278"/>
                  </a:lnTo>
                  <a:lnTo>
                    <a:pt x="34853" y="40590"/>
                  </a:lnTo>
                  <a:lnTo>
                    <a:pt x="17590" y="60837"/>
                  </a:lnTo>
                  <a:lnTo>
                    <a:pt x="901" y="93936"/>
                  </a:lnTo>
                  <a:lnTo>
                    <a:pt x="0" y="104852"/>
                  </a:lnTo>
                  <a:lnTo>
                    <a:pt x="2422" y="114501"/>
                  </a:lnTo>
                  <a:lnTo>
                    <a:pt x="6321" y="121612"/>
                  </a:lnTo>
                  <a:lnTo>
                    <a:pt x="17321" y="130375"/>
                  </a:lnTo>
                  <a:lnTo>
                    <a:pt x="42291" y="140075"/>
                  </a:lnTo>
                  <a:lnTo>
                    <a:pt x="63350" y="141678"/>
                  </a:lnTo>
                  <a:lnTo>
                    <a:pt x="86066" y="135064"/>
                  </a:lnTo>
                  <a:lnTo>
                    <a:pt x="123115" y="120620"/>
                  </a:lnTo>
                  <a:lnTo>
                    <a:pt x="140706" y="110521"/>
                  </a:lnTo>
                  <a:lnTo>
                    <a:pt x="152335" y="94290"/>
                  </a:lnTo>
                  <a:lnTo>
                    <a:pt x="159362" y="79758"/>
                  </a:lnTo>
                  <a:lnTo>
                    <a:pt x="162815" y="46130"/>
                  </a:lnTo>
                  <a:lnTo>
                    <a:pt x="162843" y="49026"/>
                  </a:lnTo>
                  <a:lnTo>
                    <a:pt x="162001" y="50056"/>
                  </a:lnTo>
                  <a:lnTo>
                    <a:pt x="158807" y="51201"/>
                  </a:lnTo>
                  <a:lnTo>
                    <a:pt x="157616" y="53199"/>
                  </a:lnTo>
                  <a:lnTo>
                    <a:pt x="155549" y="69203"/>
                  </a:lnTo>
                  <a:lnTo>
                    <a:pt x="156144" y="91240"/>
                  </a:lnTo>
                  <a:lnTo>
                    <a:pt x="165850" y="117957"/>
                  </a:lnTo>
                  <a:lnTo>
                    <a:pt x="172935" y="125970"/>
                  </a:lnTo>
                  <a:lnTo>
                    <a:pt x="206180" y="152520"/>
                  </a:lnTo>
                  <a:lnTo>
                    <a:pt x="225363" y="156937"/>
                  </a:lnTo>
                  <a:lnTo>
                    <a:pt x="263110" y="158634"/>
                  </a:lnTo>
                  <a:lnTo>
                    <a:pt x="281085" y="154703"/>
                  </a:lnTo>
                  <a:lnTo>
                    <a:pt x="302328" y="144943"/>
                  </a:lnTo>
                  <a:lnTo>
                    <a:pt x="335845" y="118892"/>
                  </a:lnTo>
                  <a:lnTo>
                    <a:pt x="358347" y="80833"/>
                  </a:lnTo>
                  <a:lnTo>
                    <a:pt x="365182" y="70879"/>
                  </a:lnTo>
                  <a:lnTo>
                    <a:pt x="368147" y="61371"/>
                  </a:lnTo>
                  <a:lnTo>
                    <a:pt x="369143" y="60826"/>
                  </a:lnTo>
                  <a:lnTo>
                    <a:pt x="372508" y="60221"/>
                  </a:lnTo>
                  <a:lnTo>
                    <a:pt x="373744" y="60906"/>
                  </a:lnTo>
                  <a:lnTo>
                    <a:pt x="374568" y="62210"/>
                  </a:lnTo>
                  <a:lnTo>
                    <a:pt x="375483" y="66762"/>
                  </a:lnTo>
                  <a:lnTo>
                    <a:pt x="376186" y="100576"/>
                  </a:lnTo>
                  <a:lnTo>
                    <a:pt x="376214" y="138339"/>
                  </a:lnTo>
                  <a:lnTo>
                    <a:pt x="375369" y="153676"/>
                  </a:lnTo>
                  <a:lnTo>
                    <a:pt x="368623" y="181485"/>
                  </a:lnTo>
                  <a:lnTo>
                    <a:pt x="369443" y="155162"/>
                  </a:lnTo>
                  <a:lnTo>
                    <a:pt x="376356" y="120444"/>
                  </a:lnTo>
                  <a:lnTo>
                    <a:pt x="389151" y="82641"/>
                  </a:lnTo>
                  <a:lnTo>
                    <a:pt x="399121" y="62505"/>
                  </a:lnTo>
                  <a:lnTo>
                    <a:pt x="405023" y="55887"/>
                  </a:lnTo>
                  <a:lnTo>
                    <a:pt x="442389" y="34385"/>
                  </a:lnTo>
                  <a:lnTo>
                    <a:pt x="456518" y="30269"/>
                  </a:lnTo>
                  <a:lnTo>
                    <a:pt x="467655" y="2925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60"/>
            <p:cNvSpPr/>
            <p:nvPr/>
          </p:nvSpPr>
          <p:spPr>
            <a:xfrm>
              <a:off x="8048236" y="3802380"/>
              <a:ext cx="142902" cy="144636"/>
            </a:xfrm>
            <a:custGeom>
              <a:avLst/>
              <a:gdLst/>
              <a:ahLst/>
              <a:cxnLst/>
              <a:rect l="0" t="0" r="0" b="0"/>
              <a:pathLst>
                <a:path w="142902" h="144636">
                  <a:moveTo>
                    <a:pt x="105164" y="0"/>
                  </a:moveTo>
                  <a:lnTo>
                    <a:pt x="91075" y="0"/>
                  </a:lnTo>
                  <a:lnTo>
                    <a:pt x="84068" y="5236"/>
                  </a:lnTo>
                  <a:lnTo>
                    <a:pt x="53887" y="18132"/>
                  </a:lnTo>
                  <a:lnTo>
                    <a:pt x="27887" y="39611"/>
                  </a:lnTo>
                  <a:lnTo>
                    <a:pt x="11312" y="66395"/>
                  </a:lnTo>
                  <a:lnTo>
                    <a:pt x="1895" y="91667"/>
                  </a:lnTo>
                  <a:lnTo>
                    <a:pt x="0" y="103111"/>
                  </a:lnTo>
                  <a:lnTo>
                    <a:pt x="1415" y="113842"/>
                  </a:lnTo>
                  <a:lnTo>
                    <a:pt x="2977" y="119075"/>
                  </a:lnTo>
                  <a:lnTo>
                    <a:pt x="9230" y="127146"/>
                  </a:lnTo>
                  <a:lnTo>
                    <a:pt x="27041" y="139227"/>
                  </a:lnTo>
                  <a:lnTo>
                    <a:pt x="41846" y="143134"/>
                  </a:lnTo>
                  <a:lnTo>
                    <a:pt x="72159" y="144635"/>
                  </a:lnTo>
                  <a:lnTo>
                    <a:pt x="96856" y="138667"/>
                  </a:lnTo>
                  <a:lnTo>
                    <a:pt x="118609" y="126864"/>
                  </a:lnTo>
                  <a:lnTo>
                    <a:pt x="126097" y="119602"/>
                  </a:lnTo>
                  <a:lnTo>
                    <a:pt x="131401" y="110729"/>
                  </a:lnTo>
                  <a:lnTo>
                    <a:pt x="141426" y="76139"/>
                  </a:lnTo>
                  <a:lnTo>
                    <a:pt x="142901" y="55868"/>
                  </a:lnTo>
                  <a:lnTo>
                    <a:pt x="139111" y="40636"/>
                  </a:lnTo>
                  <a:lnTo>
                    <a:pt x="128086" y="18923"/>
                  </a:lnTo>
                  <a:lnTo>
                    <a:pt x="126372" y="17695"/>
                  </a:lnTo>
                  <a:lnTo>
                    <a:pt x="120403" y="152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61"/>
            <p:cNvSpPr/>
            <p:nvPr/>
          </p:nvSpPr>
          <p:spPr>
            <a:xfrm>
              <a:off x="8282939" y="3787140"/>
              <a:ext cx="83812" cy="137118"/>
            </a:xfrm>
            <a:custGeom>
              <a:avLst/>
              <a:gdLst/>
              <a:ahLst/>
              <a:cxnLst/>
              <a:rect l="0" t="0" r="0" b="0"/>
              <a:pathLst>
                <a:path w="83812" h="137118">
                  <a:moveTo>
                    <a:pt x="0" y="38100"/>
                  </a:moveTo>
                  <a:lnTo>
                    <a:pt x="0" y="42145"/>
                  </a:lnTo>
                  <a:lnTo>
                    <a:pt x="847" y="43336"/>
                  </a:lnTo>
                  <a:lnTo>
                    <a:pt x="2259" y="44131"/>
                  </a:lnTo>
                  <a:lnTo>
                    <a:pt x="4046" y="44660"/>
                  </a:lnTo>
                  <a:lnTo>
                    <a:pt x="5237" y="45860"/>
                  </a:lnTo>
                  <a:lnTo>
                    <a:pt x="6561" y="49451"/>
                  </a:lnTo>
                  <a:lnTo>
                    <a:pt x="7527" y="70165"/>
                  </a:lnTo>
                  <a:lnTo>
                    <a:pt x="468" y="106840"/>
                  </a:lnTo>
                  <a:lnTo>
                    <a:pt x="28" y="131643"/>
                  </a:lnTo>
                  <a:lnTo>
                    <a:pt x="865" y="133482"/>
                  </a:lnTo>
                  <a:lnTo>
                    <a:pt x="2270" y="134708"/>
                  </a:lnTo>
                  <a:lnTo>
                    <a:pt x="6089" y="136070"/>
                  </a:lnTo>
                  <a:lnTo>
                    <a:pt x="25439" y="137117"/>
                  </a:lnTo>
                  <a:lnTo>
                    <a:pt x="32756" y="132625"/>
                  </a:lnTo>
                  <a:lnTo>
                    <a:pt x="50097" y="116399"/>
                  </a:lnTo>
                  <a:lnTo>
                    <a:pt x="70369" y="88638"/>
                  </a:lnTo>
                  <a:lnTo>
                    <a:pt x="81890" y="53324"/>
                  </a:lnTo>
                  <a:lnTo>
                    <a:pt x="83806" y="15298"/>
                  </a:lnTo>
                  <a:lnTo>
                    <a:pt x="83811" y="12738"/>
                  </a:lnTo>
                  <a:lnTo>
                    <a:pt x="82967" y="11032"/>
                  </a:lnTo>
                  <a:lnTo>
                    <a:pt x="81558" y="9894"/>
                  </a:lnTo>
                  <a:lnTo>
                    <a:pt x="79772" y="9136"/>
                  </a:lnTo>
                  <a:lnTo>
                    <a:pt x="78581" y="7784"/>
                  </a:lnTo>
                  <a:lnTo>
                    <a:pt x="762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62"/>
            <p:cNvSpPr/>
            <p:nvPr/>
          </p:nvSpPr>
          <p:spPr>
            <a:xfrm>
              <a:off x="8442969" y="3750592"/>
              <a:ext cx="121912" cy="143228"/>
            </a:xfrm>
            <a:custGeom>
              <a:avLst/>
              <a:gdLst/>
              <a:ahLst/>
              <a:cxnLst/>
              <a:rect l="0" t="0" r="0" b="0"/>
              <a:pathLst>
                <a:path w="121912" h="143228">
                  <a:moveTo>
                    <a:pt x="15231" y="36548"/>
                  </a:moveTo>
                  <a:lnTo>
                    <a:pt x="15231" y="40593"/>
                  </a:lnTo>
                  <a:lnTo>
                    <a:pt x="16077" y="41784"/>
                  </a:lnTo>
                  <a:lnTo>
                    <a:pt x="17489" y="42579"/>
                  </a:lnTo>
                  <a:lnTo>
                    <a:pt x="19275" y="43108"/>
                  </a:lnTo>
                  <a:lnTo>
                    <a:pt x="20467" y="45154"/>
                  </a:lnTo>
                  <a:lnTo>
                    <a:pt x="22642" y="64017"/>
                  </a:lnTo>
                  <a:lnTo>
                    <a:pt x="22757" y="69358"/>
                  </a:lnTo>
                  <a:lnTo>
                    <a:pt x="13439" y="105318"/>
                  </a:lnTo>
                  <a:lnTo>
                    <a:pt x="5864" y="127335"/>
                  </a:lnTo>
                  <a:lnTo>
                    <a:pt x="21" y="135565"/>
                  </a:lnTo>
                  <a:lnTo>
                    <a:pt x="0" y="131550"/>
                  </a:lnTo>
                  <a:lnTo>
                    <a:pt x="2251" y="127313"/>
                  </a:lnTo>
                  <a:lnTo>
                    <a:pt x="4038" y="124998"/>
                  </a:lnTo>
                  <a:lnTo>
                    <a:pt x="6023" y="117910"/>
                  </a:lnTo>
                  <a:lnTo>
                    <a:pt x="9398" y="104399"/>
                  </a:lnTo>
                  <a:lnTo>
                    <a:pt x="13503" y="89672"/>
                  </a:lnTo>
                  <a:lnTo>
                    <a:pt x="16976" y="74583"/>
                  </a:lnTo>
                  <a:lnTo>
                    <a:pt x="30623" y="38131"/>
                  </a:lnTo>
                  <a:lnTo>
                    <a:pt x="36465" y="27938"/>
                  </a:lnTo>
                  <a:lnTo>
                    <a:pt x="65824" y="1940"/>
                  </a:lnTo>
                  <a:lnTo>
                    <a:pt x="71019" y="0"/>
                  </a:lnTo>
                  <a:lnTo>
                    <a:pt x="73589" y="329"/>
                  </a:lnTo>
                  <a:lnTo>
                    <a:pt x="78703" y="2952"/>
                  </a:lnTo>
                  <a:lnTo>
                    <a:pt x="93968" y="16400"/>
                  </a:lnTo>
                  <a:lnTo>
                    <a:pt x="96791" y="21384"/>
                  </a:lnTo>
                  <a:lnTo>
                    <a:pt x="98382" y="31208"/>
                  </a:lnTo>
                  <a:lnTo>
                    <a:pt x="99011" y="64621"/>
                  </a:lnTo>
                  <a:lnTo>
                    <a:pt x="99895" y="100055"/>
                  </a:lnTo>
                  <a:lnTo>
                    <a:pt x="106811" y="124445"/>
                  </a:lnTo>
                  <a:lnTo>
                    <a:pt x="121911" y="14322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63"/>
            <p:cNvSpPr/>
            <p:nvPr/>
          </p:nvSpPr>
          <p:spPr>
            <a:xfrm>
              <a:off x="8626565" y="3623143"/>
              <a:ext cx="205016" cy="377358"/>
            </a:xfrm>
            <a:custGeom>
              <a:avLst/>
              <a:gdLst/>
              <a:ahLst/>
              <a:cxnLst/>
              <a:rect l="0" t="0" r="0" b="0"/>
              <a:pathLst>
                <a:path w="205016" h="377358">
                  <a:moveTo>
                    <a:pt x="98335" y="202097"/>
                  </a:moveTo>
                  <a:lnTo>
                    <a:pt x="98335" y="169065"/>
                  </a:lnTo>
                  <a:lnTo>
                    <a:pt x="96076" y="163992"/>
                  </a:lnTo>
                  <a:lnTo>
                    <a:pt x="93098" y="158914"/>
                  </a:lnTo>
                  <a:lnTo>
                    <a:pt x="91774" y="153835"/>
                  </a:lnTo>
                  <a:lnTo>
                    <a:pt x="90574" y="152142"/>
                  </a:lnTo>
                  <a:lnTo>
                    <a:pt x="88927" y="151014"/>
                  </a:lnTo>
                  <a:lnTo>
                    <a:pt x="82565" y="149425"/>
                  </a:lnTo>
                  <a:lnTo>
                    <a:pt x="72830" y="148888"/>
                  </a:lnTo>
                  <a:lnTo>
                    <a:pt x="67808" y="151073"/>
                  </a:lnTo>
                  <a:lnTo>
                    <a:pt x="49065" y="163455"/>
                  </a:lnTo>
                  <a:lnTo>
                    <a:pt x="20352" y="197481"/>
                  </a:lnTo>
                  <a:lnTo>
                    <a:pt x="4789" y="232972"/>
                  </a:lnTo>
                  <a:lnTo>
                    <a:pt x="0" y="262439"/>
                  </a:lnTo>
                  <a:lnTo>
                    <a:pt x="444" y="272096"/>
                  </a:lnTo>
                  <a:lnTo>
                    <a:pt x="3463" y="279210"/>
                  </a:lnTo>
                  <a:lnTo>
                    <a:pt x="9923" y="287974"/>
                  </a:lnTo>
                  <a:lnTo>
                    <a:pt x="21245" y="295934"/>
                  </a:lnTo>
                  <a:lnTo>
                    <a:pt x="25775" y="296828"/>
                  </a:lnTo>
                  <a:lnTo>
                    <a:pt x="35323" y="295564"/>
                  </a:lnTo>
                  <a:lnTo>
                    <a:pt x="65357" y="283108"/>
                  </a:lnTo>
                  <a:lnTo>
                    <a:pt x="80567" y="271632"/>
                  </a:lnTo>
                  <a:lnTo>
                    <a:pt x="105956" y="239319"/>
                  </a:lnTo>
                  <a:lnTo>
                    <a:pt x="122229" y="209543"/>
                  </a:lnTo>
                  <a:lnTo>
                    <a:pt x="138834" y="173119"/>
                  </a:lnTo>
                  <a:lnTo>
                    <a:pt x="148340" y="143369"/>
                  </a:lnTo>
                  <a:lnTo>
                    <a:pt x="156519" y="113106"/>
                  </a:lnTo>
                  <a:lnTo>
                    <a:pt x="164305" y="83536"/>
                  </a:lnTo>
                  <a:lnTo>
                    <a:pt x="172263" y="50360"/>
                  </a:lnTo>
                  <a:lnTo>
                    <a:pt x="174335" y="14581"/>
                  </a:lnTo>
                  <a:lnTo>
                    <a:pt x="174496" y="6071"/>
                  </a:lnTo>
                  <a:lnTo>
                    <a:pt x="178568" y="552"/>
                  </a:lnTo>
                  <a:lnTo>
                    <a:pt x="179764" y="0"/>
                  </a:lnTo>
                  <a:lnTo>
                    <a:pt x="180560" y="479"/>
                  </a:lnTo>
                  <a:lnTo>
                    <a:pt x="181091" y="1645"/>
                  </a:lnTo>
                  <a:lnTo>
                    <a:pt x="180599" y="3269"/>
                  </a:lnTo>
                  <a:lnTo>
                    <a:pt x="176708" y="9599"/>
                  </a:lnTo>
                  <a:lnTo>
                    <a:pt x="175178" y="18531"/>
                  </a:lnTo>
                  <a:lnTo>
                    <a:pt x="170574" y="50610"/>
                  </a:lnTo>
                  <a:lnTo>
                    <a:pt x="166791" y="87287"/>
                  </a:lnTo>
                  <a:lnTo>
                    <a:pt x="161892" y="121324"/>
                  </a:lnTo>
                  <a:lnTo>
                    <a:pt x="160064" y="154081"/>
                  </a:lnTo>
                  <a:lnTo>
                    <a:pt x="159523" y="189375"/>
                  </a:lnTo>
                  <a:lnTo>
                    <a:pt x="160208" y="222504"/>
                  </a:lnTo>
                  <a:lnTo>
                    <a:pt x="166244" y="257908"/>
                  </a:lnTo>
                  <a:lnTo>
                    <a:pt x="177534" y="291070"/>
                  </a:lnTo>
                  <a:lnTo>
                    <a:pt x="187465" y="327331"/>
                  </a:lnTo>
                  <a:lnTo>
                    <a:pt x="199062" y="360652"/>
                  </a:lnTo>
                  <a:lnTo>
                    <a:pt x="205015" y="37735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WordArt 4"/>
          <p:cNvSpPr>
            <a:spLocks noChangeArrowheads="1" noChangeShapeType="1" noTextEdit="1"/>
          </p:cNvSpPr>
          <p:nvPr/>
        </p:nvSpPr>
        <p:spPr bwMode="auto">
          <a:xfrm>
            <a:off x="142875" y="381000"/>
            <a:ext cx="5114925" cy="581025"/>
          </a:xfrm>
          <a:prstGeom prst="rect">
            <a:avLst/>
          </a:prstGeom>
        </p:spPr>
        <p:txBody>
          <a:bodyPr wrap="none" fromWordArt="1">
            <a:prstTxWarp prst="textPlain">
              <a:avLst>
                <a:gd name="adj" fmla="val 50000"/>
              </a:avLst>
            </a:prstTxWarp>
          </a:bodyPr>
          <a:lstStyle/>
          <a:p>
            <a:pPr algn="ctr"/>
            <a:r>
              <a:rPr lang="en-US" sz="4000" kern="10">
                <a:ln w="28575">
                  <a:solidFill>
                    <a:srgbClr val="000000"/>
                  </a:solidFill>
                  <a:round/>
                  <a:headEnd/>
                  <a:tailEnd/>
                </a:ln>
                <a:solidFill>
                  <a:srgbClr val="FF0000"/>
                </a:solidFill>
                <a:latin typeface="Cooper Black"/>
              </a:rPr>
              <a:t>Quick Drawing</a:t>
            </a:r>
          </a:p>
        </p:txBody>
      </p:sp>
      <p:sp>
        <p:nvSpPr>
          <p:cNvPr id="3" name="SMARTInkShape-64"/>
          <p:cNvSpPr/>
          <p:nvPr/>
        </p:nvSpPr>
        <p:spPr>
          <a:xfrm>
            <a:off x="1257302" y="1357912"/>
            <a:ext cx="5981577" cy="3800828"/>
          </a:xfrm>
          <a:custGeom>
            <a:avLst/>
            <a:gdLst/>
            <a:ahLst/>
            <a:cxnLst/>
            <a:rect l="0" t="0" r="0" b="0"/>
            <a:pathLst>
              <a:path w="5981577" h="3800828">
                <a:moveTo>
                  <a:pt x="525777" y="59408"/>
                </a:moveTo>
                <a:lnTo>
                  <a:pt x="521732" y="59408"/>
                </a:lnTo>
                <a:lnTo>
                  <a:pt x="517489" y="61665"/>
                </a:lnTo>
                <a:lnTo>
                  <a:pt x="515171" y="63453"/>
                </a:lnTo>
                <a:lnTo>
                  <a:pt x="508082" y="65439"/>
                </a:lnTo>
                <a:lnTo>
                  <a:pt x="500133" y="67168"/>
                </a:lnTo>
                <a:lnTo>
                  <a:pt x="489204" y="72055"/>
                </a:lnTo>
                <a:lnTo>
                  <a:pt x="454279" y="79657"/>
                </a:lnTo>
                <a:lnTo>
                  <a:pt x="416458" y="87275"/>
                </a:lnTo>
                <a:lnTo>
                  <a:pt x="380650" y="93589"/>
                </a:lnTo>
                <a:lnTo>
                  <a:pt x="345109" y="99249"/>
                </a:lnTo>
                <a:lnTo>
                  <a:pt x="323797" y="103386"/>
                </a:lnTo>
                <a:lnTo>
                  <a:pt x="290300" y="108829"/>
                </a:lnTo>
                <a:lnTo>
                  <a:pt x="258377" y="117210"/>
                </a:lnTo>
                <a:lnTo>
                  <a:pt x="222595" y="122002"/>
                </a:lnTo>
                <a:lnTo>
                  <a:pt x="186772" y="126805"/>
                </a:lnTo>
                <a:lnTo>
                  <a:pt x="153167" y="133837"/>
                </a:lnTo>
                <a:lnTo>
                  <a:pt x="118444" y="141824"/>
                </a:lnTo>
                <a:lnTo>
                  <a:pt x="81371" y="143145"/>
                </a:lnTo>
                <a:lnTo>
                  <a:pt x="59935" y="143217"/>
                </a:lnTo>
                <a:lnTo>
                  <a:pt x="54012" y="145480"/>
                </a:lnTo>
                <a:lnTo>
                  <a:pt x="48557" y="148462"/>
                </a:lnTo>
                <a:lnTo>
                  <a:pt x="38281" y="150638"/>
                </a:lnTo>
                <a:lnTo>
                  <a:pt x="31673" y="150820"/>
                </a:lnTo>
                <a:lnTo>
                  <a:pt x="31274" y="151676"/>
                </a:lnTo>
                <a:lnTo>
                  <a:pt x="30582" y="157406"/>
                </a:lnTo>
                <a:lnTo>
                  <a:pt x="25261" y="164341"/>
                </a:lnTo>
                <a:lnTo>
                  <a:pt x="23570" y="171403"/>
                </a:lnTo>
                <a:lnTo>
                  <a:pt x="22863" y="209410"/>
                </a:lnTo>
                <a:lnTo>
                  <a:pt x="22858" y="242680"/>
                </a:lnTo>
                <a:lnTo>
                  <a:pt x="22857" y="280356"/>
                </a:lnTo>
                <a:lnTo>
                  <a:pt x="22857" y="312034"/>
                </a:lnTo>
                <a:lnTo>
                  <a:pt x="22857" y="349121"/>
                </a:lnTo>
                <a:lnTo>
                  <a:pt x="26903" y="383523"/>
                </a:lnTo>
                <a:lnTo>
                  <a:pt x="29418" y="412923"/>
                </a:lnTo>
                <a:lnTo>
                  <a:pt x="30268" y="447114"/>
                </a:lnTo>
                <a:lnTo>
                  <a:pt x="30436" y="480585"/>
                </a:lnTo>
                <a:lnTo>
                  <a:pt x="30469" y="515513"/>
                </a:lnTo>
                <a:lnTo>
                  <a:pt x="30476" y="552955"/>
                </a:lnTo>
                <a:lnTo>
                  <a:pt x="30477" y="590705"/>
                </a:lnTo>
                <a:lnTo>
                  <a:pt x="34523" y="626917"/>
                </a:lnTo>
                <a:lnTo>
                  <a:pt x="37038" y="656630"/>
                </a:lnTo>
                <a:lnTo>
                  <a:pt x="37888" y="692621"/>
                </a:lnTo>
                <a:lnTo>
                  <a:pt x="38035" y="724923"/>
                </a:lnTo>
                <a:lnTo>
                  <a:pt x="38079" y="753026"/>
                </a:lnTo>
                <a:lnTo>
                  <a:pt x="38939" y="785718"/>
                </a:lnTo>
                <a:lnTo>
                  <a:pt x="43333" y="813937"/>
                </a:lnTo>
                <a:lnTo>
                  <a:pt x="45011" y="847510"/>
                </a:lnTo>
                <a:lnTo>
                  <a:pt x="45508" y="879283"/>
                </a:lnTo>
                <a:lnTo>
                  <a:pt x="45655" y="910146"/>
                </a:lnTo>
                <a:lnTo>
                  <a:pt x="45699" y="941586"/>
                </a:lnTo>
                <a:lnTo>
                  <a:pt x="46559" y="976490"/>
                </a:lnTo>
                <a:lnTo>
                  <a:pt x="50953" y="1009504"/>
                </a:lnTo>
                <a:lnTo>
                  <a:pt x="52631" y="1044874"/>
                </a:lnTo>
                <a:lnTo>
                  <a:pt x="53128" y="1078026"/>
                </a:lnTo>
                <a:lnTo>
                  <a:pt x="53275" y="1114283"/>
                </a:lnTo>
                <a:lnTo>
                  <a:pt x="54166" y="1151837"/>
                </a:lnTo>
                <a:lnTo>
                  <a:pt x="57722" y="1189776"/>
                </a:lnTo>
                <a:lnTo>
                  <a:pt x="55013" y="1226981"/>
                </a:lnTo>
                <a:lnTo>
                  <a:pt x="53834" y="1261524"/>
                </a:lnTo>
                <a:lnTo>
                  <a:pt x="53558" y="1288795"/>
                </a:lnTo>
                <a:lnTo>
                  <a:pt x="53403" y="1324618"/>
                </a:lnTo>
                <a:lnTo>
                  <a:pt x="53367" y="1350703"/>
                </a:lnTo>
                <a:lnTo>
                  <a:pt x="53350" y="1378383"/>
                </a:lnTo>
                <a:lnTo>
                  <a:pt x="53343" y="1404797"/>
                </a:lnTo>
                <a:lnTo>
                  <a:pt x="53339" y="1439422"/>
                </a:lnTo>
                <a:lnTo>
                  <a:pt x="51080" y="1465227"/>
                </a:lnTo>
                <a:lnTo>
                  <a:pt x="48948" y="1492783"/>
                </a:lnTo>
                <a:lnTo>
                  <a:pt x="50822" y="1519141"/>
                </a:lnTo>
                <a:lnTo>
                  <a:pt x="52220" y="1544967"/>
                </a:lnTo>
                <a:lnTo>
                  <a:pt x="52841" y="1571403"/>
                </a:lnTo>
                <a:lnTo>
                  <a:pt x="53117" y="1600085"/>
                </a:lnTo>
                <a:lnTo>
                  <a:pt x="53239" y="1627509"/>
                </a:lnTo>
                <a:lnTo>
                  <a:pt x="52447" y="1654655"/>
                </a:lnTo>
                <a:lnTo>
                  <a:pt x="49273" y="1683653"/>
                </a:lnTo>
                <a:lnTo>
                  <a:pt x="47298" y="1711216"/>
                </a:lnTo>
                <a:lnTo>
                  <a:pt x="46420" y="1738425"/>
                </a:lnTo>
                <a:lnTo>
                  <a:pt x="46030" y="1767451"/>
                </a:lnTo>
                <a:lnTo>
                  <a:pt x="43598" y="1795027"/>
                </a:lnTo>
                <a:lnTo>
                  <a:pt x="40542" y="1822240"/>
                </a:lnTo>
                <a:lnTo>
                  <a:pt x="39184" y="1851269"/>
                </a:lnTo>
                <a:lnTo>
                  <a:pt x="38580" y="1881104"/>
                </a:lnTo>
                <a:lnTo>
                  <a:pt x="38312" y="1910450"/>
                </a:lnTo>
                <a:lnTo>
                  <a:pt x="38193" y="1937604"/>
                </a:lnTo>
                <a:lnTo>
                  <a:pt x="40398" y="1966042"/>
                </a:lnTo>
                <a:lnTo>
                  <a:pt x="43353" y="1995614"/>
                </a:lnTo>
                <a:lnTo>
                  <a:pt x="44667" y="2025690"/>
                </a:lnTo>
                <a:lnTo>
                  <a:pt x="33962" y="2055991"/>
                </a:lnTo>
                <a:lnTo>
                  <a:pt x="19326" y="2086391"/>
                </a:lnTo>
                <a:lnTo>
                  <a:pt x="12821" y="2116836"/>
                </a:lnTo>
                <a:lnTo>
                  <a:pt x="9930" y="2145042"/>
                </a:lnTo>
                <a:lnTo>
                  <a:pt x="8645" y="2172536"/>
                </a:lnTo>
                <a:lnTo>
                  <a:pt x="8074" y="2201689"/>
                </a:lnTo>
                <a:lnTo>
                  <a:pt x="7820" y="2231579"/>
                </a:lnTo>
                <a:lnTo>
                  <a:pt x="6861" y="2260951"/>
                </a:lnTo>
                <a:lnTo>
                  <a:pt x="3612" y="2288115"/>
                </a:lnTo>
                <a:lnTo>
                  <a:pt x="1604" y="2314300"/>
                </a:lnTo>
                <a:lnTo>
                  <a:pt x="712" y="2340895"/>
                </a:lnTo>
                <a:lnTo>
                  <a:pt x="315" y="2369649"/>
                </a:lnTo>
                <a:lnTo>
                  <a:pt x="138" y="2397104"/>
                </a:lnTo>
                <a:lnTo>
                  <a:pt x="60" y="2423417"/>
                </a:lnTo>
                <a:lnTo>
                  <a:pt x="25" y="2449223"/>
                </a:lnTo>
                <a:lnTo>
                  <a:pt x="10" y="2477061"/>
                </a:lnTo>
                <a:lnTo>
                  <a:pt x="3" y="2505520"/>
                </a:lnTo>
                <a:lnTo>
                  <a:pt x="0" y="2532280"/>
                </a:lnTo>
                <a:lnTo>
                  <a:pt x="2256" y="2560542"/>
                </a:lnTo>
                <a:lnTo>
                  <a:pt x="5235" y="2590036"/>
                </a:lnTo>
                <a:lnTo>
                  <a:pt x="6558" y="2620078"/>
                </a:lnTo>
                <a:lnTo>
                  <a:pt x="7147" y="2648106"/>
                </a:lnTo>
                <a:lnTo>
                  <a:pt x="7408" y="2675520"/>
                </a:lnTo>
                <a:lnTo>
                  <a:pt x="7525" y="2704638"/>
                </a:lnTo>
                <a:lnTo>
                  <a:pt x="7576" y="2732255"/>
                </a:lnTo>
                <a:lnTo>
                  <a:pt x="7599" y="2758639"/>
                </a:lnTo>
                <a:lnTo>
                  <a:pt x="7609" y="2784477"/>
                </a:lnTo>
                <a:lnTo>
                  <a:pt x="5356" y="2812330"/>
                </a:lnTo>
                <a:lnTo>
                  <a:pt x="3226" y="2840795"/>
                </a:lnTo>
                <a:lnTo>
                  <a:pt x="5101" y="2867557"/>
                </a:lnTo>
                <a:lnTo>
                  <a:pt x="6499" y="2893563"/>
                </a:lnTo>
                <a:lnTo>
                  <a:pt x="7121" y="2920079"/>
                </a:lnTo>
                <a:lnTo>
                  <a:pt x="7397" y="2948797"/>
                </a:lnTo>
                <a:lnTo>
                  <a:pt x="5261" y="2976236"/>
                </a:lnTo>
                <a:lnTo>
                  <a:pt x="2337" y="3002543"/>
                </a:lnTo>
                <a:lnTo>
                  <a:pt x="1037" y="3028345"/>
                </a:lnTo>
                <a:lnTo>
                  <a:pt x="460" y="3053924"/>
                </a:lnTo>
                <a:lnTo>
                  <a:pt x="203" y="3079404"/>
                </a:lnTo>
                <a:lnTo>
                  <a:pt x="89" y="3104839"/>
                </a:lnTo>
                <a:lnTo>
                  <a:pt x="2296" y="3132513"/>
                </a:lnTo>
                <a:lnTo>
                  <a:pt x="6099" y="3160898"/>
                </a:lnTo>
                <a:lnTo>
                  <a:pt x="10612" y="3187626"/>
                </a:lnTo>
                <a:lnTo>
                  <a:pt x="13867" y="3222428"/>
                </a:lnTo>
                <a:lnTo>
                  <a:pt x="18877" y="3258234"/>
                </a:lnTo>
                <a:lnTo>
                  <a:pt x="21678" y="3295654"/>
                </a:lnTo>
                <a:lnTo>
                  <a:pt x="22508" y="3329507"/>
                </a:lnTo>
                <a:lnTo>
                  <a:pt x="26799" y="3365032"/>
                </a:lnTo>
                <a:lnTo>
                  <a:pt x="29388" y="3398324"/>
                </a:lnTo>
                <a:lnTo>
                  <a:pt x="30155" y="3429636"/>
                </a:lnTo>
                <a:lnTo>
                  <a:pt x="30382" y="3460364"/>
                </a:lnTo>
                <a:lnTo>
                  <a:pt x="31305" y="3495850"/>
                </a:lnTo>
                <a:lnTo>
                  <a:pt x="38763" y="3530079"/>
                </a:lnTo>
                <a:lnTo>
                  <a:pt x="51138" y="3564252"/>
                </a:lnTo>
                <a:lnTo>
                  <a:pt x="54944" y="3579742"/>
                </a:lnTo>
                <a:lnTo>
                  <a:pt x="69090" y="3616158"/>
                </a:lnTo>
                <a:lnTo>
                  <a:pt x="73885" y="3621385"/>
                </a:lnTo>
                <a:lnTo>
                  <a:pt x="91451" y="3631354"/>
                </a:lnTo>
                <a:lnTo>
                  <a:pt x="123869" y="3639641"/>
                </a:lnTo>
                <a:lnTo>
                  <a:pt x="157203" y="3640705"/>
                </a:lnTo>
                <a:lnTo>
                  <a:pt x="194494" y="3640799"/>
                </a:lnTo>
                <a:lnTo>
                  <a:pt x="229124" y="3640806"/>
                </a:lnTo>
                <a:lnTo>
                  <a:pt x="266767" y="3640807"/>
                </a:lnTo>
                <a:lnTo>
                  <a:pt x="299449" y="3640807"/>
                </a:lnTo>
                <a:lnTo>
                  <a:pt x="334221" y="3644853"/>
                </a:lnTo>
                <a:lnTo>
                  <a:pt x="365915" y="3647369"/>
                </a:lnTo>
                <a:lnTo>
                  <a:pt x="403230" y="3649065"/>
                </a:lnTo>
                <a:lnTo>
                  <a:pt x="433211" y="3653603"/>
                </a:lnTo>
                <a:lnTo>
                  <a:pt x="466835" y="3655323"/>
                </a:lnTo>
                <a:lnTo>
                  <a:pt x="495331" y="3655833"/>
                </a:lnTo>
                <a:lnTo>
                  <a:pt x="528986" y="3656831"/>
                </a:lnTo>
                <a:lnTo>
                  <a:pt x="560783" y="3661266"/>
                </a:lnTo>
                <a:lnTo>
                  <a:pt x="592500" y="3663803"/>
                </a:lnTo>
                <a:lnTo>
                  <a:pt x="628332" y="3668693"/>
                </a:lnTo>
                <a:lnTo>
                  <a:pt x="665760" y="3670519"/>
                </a:lnTo>
                <a:lnTo>
                  <a:pt x="703661" y="3671907"/>
                </a:lnTo>
                <a:lnTo>
                  <a:pt x="741702" y="3676457"/>
                </a:lnTo>
                <a:lnTo>
                  <a:pt x="779785" y="3678181"/>
                </a:lnTo>
                <a:lnTo>
                  <a:pt x="817880" y="3679539"/>
                </a:lnTo>
                <a:lnTo>
                  <a:pt x="843278" y="3682857"/>
                </a:lnTo>
                <a:lnTo>
                  <a:pt x="870936" y="3684896"/>
                </a:lnTo>
                <a:lnTo>
                  <a:pt x="898468" y="3685802"/>
                </a:lnTo>
                <a:lnTo>
                  <a:pt x="934701" y="3687159"/>
                </a:lnTo>
                <a:lnTo>
                  <a:pt x="962368" y="3690477"/>
                </a:lnTo>
                <a:lnTo>
                  <a:pt x="989340" y="3692516"/>
                </a:lnTo>
                <a:lnTo>
                  <a:pt x="1015439" y="3693422"/>
                </a:lnTo>
                <a:lnTo>
                  <a:pt x="1041149" y="3693825"/>
                </a:lnTo>
                <a:lnTo>
                  <a:pt x="1068945" y="3696262"/>
                </a:lnTo>
                <a:lnTo>
                  <a:pt x="1097385" y="3699321"/>
                </a:lnTo>
                <a:lnTo>
                  <a:pt x="1124136" y="3700680"/>
                </a:lnTo>
                <a:lnTo>
                  <a:pt x="1154653" y="3701285"/>
                </a:lnTo>
                <a:lnTo>
                  <a:pt x="1186277" y="3701552"/>
                </a:lnTo>
                <a:lnTo>
                  <a:pt x="1214444" y="3701672"/>
                </a:lnTo>
                <a:lnTo>
                  <a:pt x="1243331" y="3701725"/>
                </a:lnTo>
                <a:lnTo>
                  <a:pt x="1273104" y="3701748"/>
                </a:lnTo>
                <a:lnTo>
                  <a:pt x="1303269" y="3701759"/>
                </a:lnTo>
                <a:lnTo>
                  <a:pt x="1333610" y="3701764"/>
                </a:lnTo>
                <a:lnTo>
                  <a:pt x="1364027" y="3702612"/>
                </a:lnTo>
                <a:lnTo>
                  <a:pt x="1394479" y="3705812"/>
                </a:lnTo>
                <a:lnTo>
                  <a:pt x="1422689" y="3707798"/>
                </a:lnTo>
                <a:lnTo>
                  <a:pt x="1450185" y="3708681"/>
                </a:lnTo>
                <a:lnTo>
                  <a:pt x="1479339" y="3709074"/>
                </a:lnTo>
                <a:lnTo>
                  <a:pt x="1509229" y="3709248"/>
                </a:lnTo>
                <a:lnTo>
                  <a:pt x="1539447" y="3709325"/>
                </a:lnTo>
                <a:lnTo>
                  <a:pt x="1569811" y="3709360"/>
                </a:lnTo>
                <a:lnTo>
                  <a:pt x="1600239" y="3711633"/>
                </a:lnTo>
                <a:lnTo>
                  <a:pt x="1631543" y="3714619"/>
                </a:lnTo>
                <a:lnTo>
                  <a:pt x="1665211" y="3715946"/>
                </a:lnTo>
                <a:lnTo>
                  <a:pt x="1697672" y="3716536"/>
                </a:lnTo>
                <a:lnTo>
                  <a:pt x="1729033" y="3717644"/>
                </a:lnTo>
                <a:lnTo>
                  <a:pt x="1759904" y="3720960"/>
                </a:lnTo>
                <a:lnTo>
                  <a:pt x="1790558" y="3722997"/>
                </a:lnTo>
                <a:lnTo>
                  <a:pt x="1821116" y="3723903"/>
                </a:lnTo>
                <a:lnTo>
                  <a:pt x="1851630" y="3724306"/>
                </a:lnTo>
                <a:lnTo>
                  <a:pt x="1886641" y="3726742"/>
                </a:lnTo>
                <a:lnTo>
                  <a:pt x="1923086" y="3729801"/>
                </a:lnTo>
                <a:lnTo>
                  <a:pt x="1956217" y="3731160"/>
                </a:lnTo>
                <a:lnTo>
                  <a:pt x="1990132" y="3734022"/>
                </a:lnTo>
                <a:lnTo>
                  <a:pt x="2024962" y="3737270"/>
                </a:lnTo>
                <a:lnTo>
                  <a:pt x="2060197" y="3738712"/>
                </a:lnTo>
                <a:lnTo>
                  <a:pt x="2095613" y="3739354"/>
                </a:lnTo>
                <a:lnTo>
                  <a:pt x="2131109" y="3740486"/>
                </a:lnTo>
                <a:lnTo>
                  <a:pt x="2166640" y="3743812"/>
                </a:lnTo>
                <a:lnTo>
                  <a:pt x="2202188" y="3745854"/>
                </a:lnTo>
                <a:lnTo>
                  <a:pt x="2237742" y="3747608"/>
                </a:lnTo>
                <a:lnTo>
                  <a:pt x="2273299" y="3751210"/>
                </a:lnTo>
                <a:lnTo>
                  <a:pt x="2311116" y="3753376"/>
                </a:lnTo>
                <a:lnTo>
                  <a:pt x="2330683" y="3753953"/>
                </a:lnTo>
                <a:lnTo>
                  <a:pt x="2368229" y="3754595"/>
                </a:lnTo>
                <a:lnTo>
                  <a:pt x="2405518" y="3755726"/>
                </a:lnTo>
                <a:lnTo>
                  <a:pt x="2424944" y="3757214"/>
                </a:lnTo>
                <a:lnTo>
                  <a:pt x="2444669" y="3759051"/>
                </a:lnTo>
                <a:lnTo>
                  <a:pt x="2464592" y="3761123"/>
                </a:lnTo>
                <a:lnTo>
                  <a:pt x="2484647" y="3763351"/>
                </a:lnTo>
                <a:lnTo>
                  <a:pt x="2504790" y="3765683"/>
                </a:lnTo>
                <a:lnTo>
                  <a:pt x="2524993" y="3767238"/>
                </a:lnTo>
                <a:lnTo>
                  <a:pt x="2545234" y="3768275"/>
                </a:lnTo>
                <a:lnTo>
                  <a:pt x="2565502" y="3768966"/>
                </a:lnTo>
                <a:lnTo>
                  <a:pt x="2584940" y="3770273"/>
                </a:lnTo>
                <a:lnTo>
                  <a:pt x="2622343" y="3773984"/>
                </a:lnTo>
                <a:lnTo>
                  <a:pt x="2642308" y="3776158"/>
                </a:lnTo>
                <a:lnTo>
                  <a:pt x="2663238" y="3778454"/>
                </a:lnTo>
                <a:lnTo>
                  <a:pt x="2684811" y="3780832"/>
                </a:lnTo>
                <a:lnTo>
                  <a:pt x="2705120" y="3782417"/>
                </a:lnTo>
                <a:lnTo>
                  <a:pt x="2724586" y="3783474"/>
                </a:lnTo>
                <a:lnTo>
                  <a:pt x="2743490" y="3784179"/>
                </a:lnTo>
                <a:lnTo>
                  <a:pt x="2762865" y="3784648"/>
                </a:lnTo>
                <a:lnTo>
                  <a:pt x="2782556" y="3784961"/>
                </a:lnTo>
                <a:lnTo>
                  <a:pt x="2802457" y="3785170"/>
                </a:lnTo>
                <a:lnTo>
                  <a:pt x="2822497" y="3786156"/>
                </a:lnTo>
                <a:lnTo>
                  <a:pt x="2842630" y="3787659"/>
                </a:lnTo>
                <a:lnTo>
                  <a:pt x="2862826" y="3789509"/>
                </a:lnTo>
                <a:lnTo>
                  <a:pt x="2883063" y="3790742"/>
                </a:lnTo>
                <a:lnTo>
                  <a:pt x="2903328" y="3791564"/>
                </a:lnTo>
                <a:lnTo>
                  <a:pt x="2923611" y="3792112"/>
                </a:lnTo>
                <a:lnTo>
                  <a:pt x="2943907" y="3792477"/>
                </a:lnTo>
                <a:lnTo>
                  <a:pt x="2964210" y="3792721"/>
                </a:lnTo>
                <a:lnTo>
                  <a:pt x="2984519" y="3792883"/>
                </a:lnTo>
                <a:lnTo>
                  <a:pt x="3004832" y="3793837"/>
                </a:lnTo>
                <a:lnTo>
                  <a:pt x="3025147" y="3795321"/>
                </a:lnTo>
                <a:lnTo>
                  <a:pt x="3045464" y="3797157"/>
                </a:lnTo>
                <a:lnTo>
                  <a:pt x="3065782" y="3798381"/>
                </a:lnTo>
                <a:lnTo>
                  <a:pt x="3086101" y="3799196"/>
                </a:lnTo>
                <a:lnTo>
                  <a:pt x="3106420" y="3799739"/>
                </a:lnTo>
                <a:lnTo>
                  <a:pt x="3125892" y="3800102"/>
                </a:lnTo>
                <a:lnTo>
                  <a:pt x="3163333" y="3800505"/>
                </a:lnTo>
                <a:lnTo>
                  <a:pt x="3182461" y="3800613"/>
                </a:lnTo>
                <a:lnTo>
                  <a:pt x="3201987" y="3800684"/>
                </a:lnTo>
                <a:lnTo>
                  <a:pt x="3221777" y="3800732"/>
                </a:lnTo>
                <a:lnTo>
                  <a:pt x="3241744" y="3800764"/>
                </a:lnTo>
                <a:lnTo>
                  <a:pt x="3261828" y="3800785"/>
                </a:lnTo>
                <a:lnTo>
                  <a:pt x="3281991" y="3800799"/>
                </a:lnTo>
                <a:lnTo>
                  <a:pt x="3302207" y="3800809"/>
                </a:lnTo>
                <a:lnTo>
                  <a:pt x="3322457" y="3800814"/>
                </a:lnTo>
                <a:lnTo>
                  <a:pt x="3342730" y="3800819"/>
                </a:lnTo>
                <a:lnTo>
                  <a:pt x="3362173" y="3800822"/>
                </a:lnTo>
                <a:lnTo>
                  <a:pt x="3399580" y="3800825"/>
                </a:lnTo>
                <a:lnTo>
                  <a:pt x="3418699" y="3800826"/>
                </a:lnTo>
                <a:lnTo>
                  <a:pt x="3438219" y="3800826"/>
                </a:lnTo>
                <a:lnTo>
                  <a:pt x="3458005" y="3800827"/>
                </a:lnTo>
                <a:lnTo>
                  <a:pt x="3477969" y="3800827"/>
                </a:lnTo>
                <a:lnTo>
                  <a:pt x="3498052" y="3800827"/>
                </a:lnTo>
                <a:lnTo>
                  <a:pt x="3518214" y="3800827"/>
                </a:lnTo>
                <a:lnTo>
                  <a:pt x="3538428" y="3800827"/>
                </a:lnTo>
                <a:lnTo>
                  <a:pt x="3558678" y="3800827"/>
                </a:lnTo>
                <a:lnTo>
                  <a:pt x="3578951" y="3800827"/>
                </a:lnTo>
                <a:lnTo>
                  <a:pt x="3599240" y="3800827"/>
                </a:lnTo>
                <a:lnTo>
                  <a:pt x="3619539" y="3800827"/>
                </a:lnTo>
                <a:lnTo>
                  <a:pt x="3639845" y="3800827"/>
                </a:lnTo>
                <a:lnTo>
                  <a:pt x="3660156" y="3800827"/>
                </a:lnTo>
                <a:lnTo>
                  <a:pt x="3680470" y="3800827"/>
                </a:lnTo>
                <a:lnTo>
                  <a:pt x="3700786" y="3800827"/>
                </a:lnTo>
                <a:lnTo>
                  <a:pt x="3720256" y="3800827"/>
                </a:lnTo>
                <a:lnTo>
                  <a:pt x="3757695" y="3800827"/>
                </a:lnTo>
                <a:lnTo>
                  <a:pt x="3776822" y="3800827"/>
                </a:lnTo>
                <a:lnTo>
                  <a:pt x="3796348" y="3800827"/>
                </a:lnTo>
                <a:lnTo>
                  <a:pt x="3816137" y="3800827"/>
                </a:lnTo>
                <a:lnTo>
                  <a:pt x="3836104" y="3800827"/>
                </a:lnTo>
                <a:lnTo>
                  <a:pt x="3856189" y="3800827"/>
                </a:lnTo>
                <a:lnTo>
                  <a:pt x="3876352" y="3800827"/>
                </a:lnTo>
                <a:lnTo>
                  <a:pt x="3896567" y="3799981"/>
                </a:lnTo>
                <a:lnTo>
                  <a:pt x="3916817" y="3798570"/>
                </a:lnTo>
                <a:lnTo>
                  <a:pt x="3937091" y="3796782"/>
                </a:lnTo>
                <a:lnTo>
                  <a:pt x="3956533" y="3795591"/>
                </a:lnTo>
                <a:lnTo>
                  <a:pt x="3993940" y="3794267"/>
                </a:lnTo>
                <a:lnTo>
                  <a:pt x="4030321" y="3791420"/>
                </a:lnTo>
                <a:lnTo>
                  <a:pt x="4066246" y="3788180"/>
                </a:lnTo>
                <a:lnTo>
                  <a:pt x="4101967" y="3786740"/>
                </a:lnTo>
                <a:lnTo>
                  <a:pt x="4139858" y="3786100"/>
                </a:lnTo>
                <a:lnTo>
                  <a:pt x="4159444" y="3785929"/>
                </a:lnTo>
                <a:lnTo>
                  <a:pt x="4197012" y="3783482"/>
                </a:lnTo>
                <a:lnTo>
                  <a:pt x="4233464" y="3780418"/>
                </a:lnTo>
                <a:lnTo>
                  <a:pt x="4269420" y="3779057"/>
                </a:lnTo>
                <a:lnTo>
                  <a:pt x="4302899" y="3776194"/>
                </a:lnTo>
                <a:lnTo>
                  <a:pt x="4335558" y="3772946"/>
                </a:lnTo>
                <a:lnTo>
                  <a:pt x="4369829" y="3771502"/>
                </a:lnTo>
                <a:lnTo>
                  <a:pt x="4404816" y="3770860"/>
                </a:lnTo>
                <a:lnTo>
                  <a:pt x="4439275" y="3769729"/>
                </a:lnTo>
                <a:lnTo>
                  <a:pt x="4471523" y="3766404"/>
                </a:lnTo>
                <a:lnTo>
                  <a:pt x="4505047" y="3764362"/>
                </a:lnTo>
                <a:lnTo>
                  <a:pt x="4539701" y="3762607"/>
                </a:lnTo>
                <a:lnTo>
                  <a:pt x="4574859" y="3759005"/>
                </a:lnTo>
                <a:lnTo>
                  <a:pt x="4610241" y="3756840"/>
                </a:lnTo>
                <a:lnTo>
                  <a:pt x="4644874" y="3755877"/>
                </a:lnTo>
                <a:lnTo>
                  <a:pt x="4677200" y="3755450"/>
                </a:lnTo>
                <a:lnTo>
                  <a:pt x="4708501" y="3753002"/>
                </a:lnTo>
                <a:lnTo>
                  <a:pt x="4740193" y="3749938"/>
                </a:lnTo>
                <a:lnTo>
                  <a:pt x="4774033" y="3748577"/>
                </a:lnTo>
                <a:lnTo>
                  <a:pt x="4808828" y="3747972"/>
                </a:lnTo>
                <a:lnTo>
                  <a:pt x="4843203" y="3747703"/>
                </a:lnTo>
                <a:lnTo>
                  <a:pt x="4875413" y="3747584"/>
                </a:lnTo>
                <a:lnTo>
                  <a:pt x="4906662" y="3747530"/>
                </a:lnTo>
                <a:lnTo>
                  <a:pt x="4937484" y="3747507"/>
                </a:lnTo>
                <a:lnTo>
                  <a:pt x="4968116" y="3747496"/>
                </a:lnTo>
                <a:lnTo>
                  <a:pt x="4998664" y="3747491"/>
                </a:lnTo>
                <a:lnTo>
                  <a:pt x="5029173" y="3747489"/>
                </a:lnTo>
                <a:lnTo>
                  <a:pt x="5059667" y="3747488"/>
                </a:lnTo>
                <a:lnTo>
                  <a:pt x="5090153" y="3747488"/>
                </a:lnTo>
                <a:lnTo>
                  <a:pt x="5120635" y="3747488"/>
                </a:lnTo>
                <a:lnTo>
                  <a:pt x="5151116" y="3747488"/>
                </a:lnTo>
                <a:lnTo>
                  <a:pt x="5179339" y="3747488"/>
                </a:lnTo>
                <a:lnTo>
                  <a:pt x="5205994" y="3747488"/>
                </a:lnTo>
                <a:lnTo>
                  <a:pt x="5231951" y="3747488"/>
                </a:lnTo>
                <a:lnTo>
                  <a:pt x="5259857" y="3747488"/>
                </a:lnTo>
                <a:lnTo>
                  <a:pt x="5288346" y="3747488"/>
                </a:lnTo>
                <a:lnTo>
                  <a:pt x="5315119" y="3747488"/>
                </a:lnTo>
                <a:lnTo>
                  <a:pt x="5341129" y="3747488"/>
                </a:lnTo>
                <a:lnTo>
                  <a:pt x="5366800" y="3747488"/>
                </a:lnTo>
                <a:lnTo>
                  <a:pt x="5404206" y="3747488"/>
                </a:lnTo>
                <a:lnTo>
                  <a:pt x="5437962" y="3747488"/>
                </a:lnTo>
                <a:lnTo>
                  <a:pt x="5473551" y="3746641"/>
                </a:lnTo>
                <a:lnTo>
                  <a:pt x="5505921" y="3742251"/>
                </a:lnTo>
                <a:lnTo>
                  <a:pt x="5536115" y="3740573"/>
                </a:lnTo>
                <a:lnTo>
                  <a:pt x="5569503" y="3740007"/>
                </a:lnTo>
                <a:lnTo>
                  <a:pt x="5600556" y="3739895"/>
                </a:lnTo>
                <a:lnTo>
                  <a:pt x="5636522" y="3737614"/>
                </a:lnTo>
                <a:lnTo>
                  <a:pt x="5674224" y="3726001"/>
                </a:lnTo>
                <a:lnTo>
                  <a:pt x="5682201" y="3722980"/>
                </a:lnTo>
                <a:lnTo>
                  <a:pt x="5708722" y="3706751"/>
                </a:lnTo>
                <a:lnTo>
                  <a:pt x="5724718" y="3688104"/>
                </a:lnTo>
                <a:lnTo>
                  <a:pt x="5739307" y="3676679"/>
                </a:lnTo>
                <a:lnTo>
                  <a:pt x="5760675" y="3640621"/>
                </a:lnTo>
                <a:lnTo>
                  <a:pt x="5775954" y="3608053"/>
                </a:lnTo>
                <a:lnTo>
                  <a:pt x="5781318" y="3586794"/>
                </a:lnTo>
                <a:lnTo>
                  <a:pt x="5785166" y="3566665"/>
                </a:lnTo>
                <a:lnTo>
                  <a:pt x="5794052" y="3536603"/>
                </a:lnTo>
                <a:lnTo>
                  <a:pt x="5803960" y="3498900"/>
                </a:lnTo>
                <a:lnTo>
                  <a:pt x="5811812" y="3461600"/>
                </a:lnTo>
                <a:lnTo>
                  <a:pt x="5815650" y="3428536"/>
                </a:lnTo>
                <a:lnTo>
                  <a:pt x="5822150" y="3397290"/>
                </a:lnTo>
                <a:lnTo>
                  <a:pt x="5829437" y="3364326"/>
                </a:lnTo>
                <a:lnTo>
                  <a:pt x="5836959" y="3330005"/>
                </a:lnTo>
                <a:lnTo>
                  <a:pt x="5842292" y="3296129"/>
                </a:lnTo>
                <a:lnTo>
                  <a:pt x="5846131" y="3259280"/>
                </a:lnTo>
                <a:lnTo>
                  <a:pt x="5852629" y="3221551"/>
                </a:lnTo>
                <a:lnTo>
                  <a:pt x="5857448" y="3195391"/>
                </a:lnTo>
                <a:lnTo>
                  <a:pt x="5862410" y="3166831"/>
                </a:lnTo>
                <a:lnTo>
                  <a:pt x="5867439" y="3139463"/>
                </a:lnTo>
                <a:lnTo>
                  <a:pt x="5871649" y="3112341"/>
                </a:lnTo>
                <a:lnTo>
                  <a:pt x="5873520" y="3083354"/>
                </a:lnTo>
                <a:lnTo>
                  <a:pt x="5876609" y="3055795"/>
                </a:lnTo>
                <a:lnTo>
                  <a:pt x="5880805" y="3028588"/>
                </a:lnTo>
                <a:lnTo>
                  <a:pt x="5885493" y="2999564"/>
                </a:lnTo>
                <a:lnTo>
                  <a:pt x="5888140" y="2971988"/>
                </a:lnTo>
                <a:lnTo>
                  <a:pt x="5890163" y="2944774"/>
                </a:lnTo>
                <a:lnTo>
                  <a:pt x="5893884" y="2915746"/>
                </a:lnTo>
                <a:lnTo>
                  <a:pt x="5898360" y="2888169"/>
                </a:lnTo>
                <a:lnTo>
                  <a:pt x="5902326" y="2860955"/>
                </a:lnTo>
                <a:lnTo>
                  <a:pt x="5904088" y="2831926"/>
                </a:lnTo>
                <a:lnTo>
                  <a:pt x="5904871" y="2802091"/>
                </a:lnTo>
                <a:lnTo>
                  <a:pt x="5906066" y="2772745"/>
                </a:lnTo>
                <a:lnTo>
                  <a:pt x="5909419" y="2745591"/>
                </a:lnTo>
                <a:lnTo>
                  <a:pt x="5911474" y="2717153"/>
                </a:lnTo>
                <a:lnTo>
                  <a:pt x="5913233" y="2688428"/>
                </a:lnTo>
                <a:lnTo>
                  <a:pt x="5916838" y="2661550"/>
                </a:lnTo>
                <a:lnTo>
                  <a:pt x="5921262" y="2635493"/>
                </a:lnTo>
                <a:lnTo>
                  <a:pt x="5926051" y="2608954"/>
                </a:lnTo>
                <a:lnTo>
                  <a:pt x="5931001" y="2580226"/>
                </a:lnTo>
                <a:lnTo>
                  <a:pt x="5938548" y="2543583"/>
                </a:lnTo>
                <a:lnTo>
                  <a:pt x="5942101" y="2507231"/>
                </a:lnTo>
                <a:lnTo>
                  <a:pt x="5945191" y="2479982"/>
                </a:lnTo>
                <a:lnTo>
                  <a:pt x="5948539" y="2452632"/>
                </a:lnTo>
                <a:lnTo>
                  <a:pt x="5951270" y="2417347"/>
                </a:lnTo>
                <a:lnTo>
                  <a:pt x="5957066" y="2380458"/>
                </a:lnTo>
                <a:lnTo>
                  <a:pt x="5963299" y="2342717"/>
                </a:lnTo>
                <a:lnTo>
                  <a:pt x="5965522" y="2305569"/>
                </a:lnTo>
                <a:lnTo>
                  <a:pt x="5967027" y="2271891"/>
                </a:lnTo>
                <a:lnTo>
                  <a:pt x="5972459" y="2235477"/>
                </a:lnTo>
                <a:lnTo>
                  <a:pt x="5978584" y="2197877"/>
                </a:lnTo>
                <a:lnTo>
                  <a:pt x="5980775" y="2159925"/>
                </a:lnTo>
                <a:lnTo>
                  <a:pt x="5981425" y="2122716"/>
                </a:lnTo>
                <a:lnTo>
                  <a:pt x="5981576" y="2100524"/>
                </a:lnTo>
                <a:lnTo>
                  <a:pt x="5972613" y="2077115"/>
                </a:lnTo>
                <a:lnTo>
                  <a:pt x="5960726" y="2051753"/>
                </a:lnTo>
                <a:lnTo>
                  <a:pt x="5955444" y="2023548"/>
                </a:lnTo>
                <a:lnTo>
                  <a:pt x="5952470" y="1987199"/>
                </a:lnTo>
                <a:lnTo>
                  <a:pt x="5951774" y="1960990"/>
                </a:lnTo>
                <a:lnTo>
                  <a:pt x="5951465" y="1934102"/>
                </a:lnTo>
                <a:lnTo>
                  <a:pt x="5951291" y="1899078"/>
                </a:lnTo>
                <a:lnTo>
                  <a:pt x="5951239" y="1861419"/>
                </a:lnTo>
                <a:lnTo>
                  <a:pt x="5951226" y="1833121"/>
                </a:lnTo>
                <a:lnTo>
                  <a:pt x="5951222" y="1805869"/>
                </a:lnTo>
                <a:lnTo>
                  <a:pt x="5951219" y="1779646"/>
                </a:lnTo>
                <a:lnTo>
                  <a:pt x="5951218" y="1753880"/>
                </a:lnTo>
                <a:lnTo>
                  <a:pt x="5951217" y="1726060"/>
                </a:lnTo>
                <a:lnTo>
                  <a:pt x="5951217" y="1697609"/>
                </a:lnTo>
                <a:lnTo>
                  <a:pt x="5951217" y="1670852"/>
                </a:lnTo>
                <a:lnTo>
                  <a:pt x="5951217" y="1644850"/>
                </a:lnTo>
                <a:lnTo>
                  <a:pt x="5951217" y="1619182"/>
                </a:lnTo>
                <a:lnTo>
                  <a:pt x="5951217" y="1593663"/>
                </a:lnTo>
                <a:lnTo>
                  <a:pt x="5951217" y="1568210"/>
                </a:lnTo>
                <a:lnTo>
                  <a:pt x="5950371" y="1541940"/>
                </a:lnTo>
                <a:lnTo>
                  <a:pt x="5947172" y="1513330"/>
                </a:lnTo>
                <a:lnTo>
                  <a:pt x="5945186" y="1485940"/>
                </a:lnTo>
                <a:lnTo>
                  <a:pt x="5944303" y="1459655"/>
                </a:lnTo>
                <a:lnTo>
                  <a:pt x="5943911" y="1433862"/>
                </a:lnTo>
                <a:lnTo>
                  <a:pt x="5943737" y="1408287"/>
                </a:lnTo>
                <a:lnTo>
                  <a:pt x="5942813" y="1382810"/>
                </a:lnTo>
                <a:lnTo>
                  <a:pt x="5939580" y="1357375"/>
                </a:lnTo>
                <a:lnTo>
                  <a:pt x="5937578" y="1329702"/>
                </a:lnTo>
                <a:lnTo>
                  <a:pt x="5936689" y="1301316"/>
                </a:lnTo>
                <a:lnTo>
                  <a:pt x="5936294" y="1274589"/>
                </a:lnTo>
                <a:lnTo>
                  <a:pt x="5936118" y="1246342"/>
                </a:lnTo>
                <a:lnTo>
                  <a:pt x="5936040" y="1217700"/>
                </a:lnTo>
                <a:lnTo>
                  <a:pt x="5936005" y="1190860"/>
                </a:lnTo>
                <a:lnTo>
                  <a:pt x="5935990" y="1164820"/>
                </a:lnTo>
                <a:lnTo>
                  <a:pt x="5935982" y="1138289"/>
                </a:lnTo>
                <a:lnTo>
                  <a:pt x="5935980" y="1109564"/>
                </a:lnTo>
                <a:lnTo>
                  <a:pt x="5933721" y="1082122"/>
                </a:lnTo>
                <a:lnTo>
                  <a:pt x="5930741" y="1055814"/>
                </a:lnTo>
                <a:lnTo>
                  <a:pt x="5929417" y="1030010"/>
                </a:lnTo>
                <a:lnTo>
                  <a:pt x="5928828" y="1004431"/>
                </a:lnTo>
                <a:lnTo>
                  <a:pt x="5928567" y="978951"/>
                </a:lnTo>
                <a:lnTo>
                  <a:pt x="5928451" y="953516"/>
                </a:lnTo>
                <a:lnTo>
                  <a:pt x="5928399" y="928100"/>
                </a:lnTo>
                <a:lnTo>
                  <a:pt x="5928376" y="902693"/>
                </a:lnTo>
                <a:lnTo>
                  <a:pt x="5928366" y="877290"/>
                </a:lnTo>
                <a:lnTo>
                  <a:pt x="5928360" y="851888"/>
                </a:lnTo>
                <a:lnTo>
                  <a:pt x="5928359" y="826488"/>
                </a:lnTo>
                <a:lnTo>
                  <a:pt x="5928358" y="801088"/>
                </a:lnTo>
                <a:lnTo>
                  <a:pt x="5928358" y="775688"/>
                </a:lnTo>
                <a:lnTo>
                  <a:pt x="5926099" y="739845"/>
                </a:lnTo>
                <a:lnTo>
                  <a:pt x="5922326" y="705519"/>
                </a:lnTo>
                <a:lnTo>
                  <a:pt x="5921208" y="668537"/>
                </a:lnTo>
                <a:lnTo>
                  <a:pt x="5920877" y="633026"/>
                </a:lnTo>
                <a:lnTo>
                  <a:pt x="5920779" y="598798"/>
                </a:lnTo>
                <a:lnTo>
                  <a:pt x="5918492" y="564102"/>
                </a:lnTo>
                <a:lnTo>
                  <a:pt x="5914709" y="530116"/>
                </a:lnTo>
                <a:lnTo>
                  <a:pt x="5913589" y="495492"/>
                </a:lnTo>
                <a:lnTo>
                  <a:pt x="5911000" y="463784"/>
                </a:lnTo>
                <a:lnTo>
                  <a:pt x="5904870" y="432941"/>
                </a:lnTo>
                <a:lnTo>
                  <a:pt x="5899950" y="402353"/>
                </a:lnTo>
                <a:lnTo>
                  <a:pt x="5898492" y="371841"/>
                </a:lnTo>
                <a:lnTo>
                  <a:pt x="5895802" y="341352"/>
                </a:lnTo>
                <a:lnTo>
                  <a:pt x="5891901" y="310869"/>
                </a:lnTo>
                <a:lnTo>
                  <a:pt x="5890582" y="274273"/>
                </a:lnTo>
                <a:lnTo>
                  <a:pt x="5884238" y="237348"/>
                </a:lnTo>
                <a:lnTo>
                  <a:pt x="5877089" y="204717"/>
                </a:lnTo>
                <a:lnTo>
                  <a:pt x="5870054" y="167004"/>
                </a:lnTo>
                <a:lnTo>
                  <a:pt x="5863702" y="134557"/>
                </a:lnTo>
                <a:lnTo>
                  <a:pt x="5849516" y="100401"/>
                </a:lnTo>
                <a:lnTo>
                  <a:pt x="5839592" y="65355"/>
                </a:lnTo>
                <a:lnTo>
                  <a:pt x="5836863" y="55337"/>
                </a:lnTo>
                <a:lnTo>
                  <a:pt x="5831043" y="44367"/>
                </a:lnTo>
                <a:lnTo>
                  <a:pt x="5830462" y="41760"/>
                </a:lnTo>
                <a:lnTo>
                  <a:pt x="5821605" y="24702"/>
                </a:lnTo>
                <a:lnTo>
                  <a:pt x="5819937" y="23570"/>
                </a:lnTo>
                <a:lnTo>
                  <a:pt x="5815823" y="21466"/>
                </a:lnTo>
                <a:lnTo>
                  <a:pt x="5808748" y="16369"/>
                </a:lnTo>
                <a:lnTo>
                  <a:pt x="5801289" y="14482"/>
                </a:lnTo>
                <a:lnTo>
                  <a:pt x="5792870" y="13076"/>
                </a:lnTo>
                <a:lnTo>
                  <a:pt x="5774474" y="7158"/>
                </a:lnTo>
                <a:lnTo>
                  <a:pt x="5737700" y="6110"/>
                </a:lnTo>
                <a:lnTo>
                  <a:pt x="5706353" y="6920"/>
                </a:lnTo>
                <a:lnTo>
                  <a:pt x="5669143" y="12629"/>
                </a:lnTo>
                <a:lnTo>
                  <a:pt x="5637925" y="13478"/>
                </a:lnTo>
                <a:lnTo>
                  <a:pt x="5600024" y="13646"/>
                </a:lnTo>
                <a:lnTo>
                  <a:pt x="5570018" y="13675"/>
                </a:lnTo>
                <a:lnTo>
                  <a:pt x="5539679" y="13684"/>
                </a:lnTo>
                <a:lnTo>
                  <a:pt x="5503131" y="17732"/>
                </a:lnTo>
                <a:lnTo>
                  <a:pt x="5471130" y="20248"/>
                </a:lnTo>
                <a:lnTo>
                  <a:pt x="5438883" y="20994"/>
                </a:lnTo>
                <a:lnTo>
                  <a:pt x="5403834" y="21215"/>
                </a:lnTo>
                <a:lnTo>
                  <a:pt x="5370682" y="21280"/>
                </a:lnTo>
                <a:lnTo>
                  <a:pt x="5335366" y="21299"/>
                </a:lnTo>
                <a:lnTo>
                  <a:pt x="5308359" y="21304"/>
                </a:lnTo>
                <a:lnTo>
                  <a:pt x="5280269" y="21306"/>
                </a:lnTo>
                <a:lnTo>
                  <a:pt x="5253674" y="21307"/>
                </a:lnTo>
                <a:lnTo>
                  <a:pt x="5227742" y="19049"/>
                </a:lnTo>
                <a:lnTo>
                  <a:pt x="5202106" y="16071"/>
                </a:lnTo>
                <a:lnTo>
                  <a:pt x="5164720" y="14394"/>
                </a:lnTo>
                <a:lnTo>
                  <a:pt x="5130971" y="13897"/>
                </a:lnTo>
                <a:lnTo>
                  <a:pt x="5093690" y="13750"/>
                </a:lnTo>
                <a:lnTo>
                  <a:pt x="5065481" y="13715"/>
                </a:lnTo>
                <a:lnTo>
                  <a:pt x="5038268" y="13700"/>
                </a:lnTo>
                <a:lnTo>
                  <a:pt x="5012062" y="13693"/>
                </a:lnTo>
                <a:lnTo>
                  <a:pt x="4986304" y="13690"/>
                </a:lnTo>
                <a:lnTo>
                  <a:pt x="4958487" y="11431"/>
                </a:lnTo>
                <a:lnTo>
                  <a:pt x="4930037" y="8451"/>
                </a:lnTo>
                <a:lnTo>
                  <a:pt x="4903282" y="7127"/>
                </a:lnTo>
                <a:lnTo>
                  <a:pt x="4875022" y="6538"/>
                </a:lnTo>
                <a:lnTo>
                  <a:pt x="4845528" y="6277"/>
                </a:lnTo>
                <a:lnTo>
                  <a:pt x="4815487" y="6160"/>
                </a:lnTo>
                <a:lnTo>
                  <a:pt x="4785202" y="6109"/>
                </a:lnTo>
                <a:lnTo>
                  <a:pt x="4754808" y="6086"/>
                </a:lnTo>
                <a:lnTo>
                  <a:pt x="4724366" y="6076"/>
                </a:lnTo>
                <a:lnTo>
                  <a:pt x="4693904" y="6071"/>
                </a:lnTo>
                <a:lnTo>
                  <a:pt x="4664278" y="6069"/>
                </a:lnTo>
                <a:lnTo>
                  <a:pt x="4637000" y="6068"/>
                </a:lnTo>
                <a:lnTo>
                  <a:pt x="4608508" y="6068"/>
                </a:lnTo>
                <a:lnTo>
                  <a:pt x="4578911" y="5221"/>
                </a:lnTo>
                <a:lnTo>
                  <a:pt x="4548823" y="2022"/>
                </a:lnTo>
                <a:lnTo>
                  <a:pt x="4518518" y="36"/>
                </a:lnTo>
                <a:lnTo>
                  <a:pt x="4488115" y="0"/>
                </a:lnTo>
                <a:lnTo>
                  <a:pt x="4457670" y="2806"/>
                </a:lnTo>
                <a:lnTo>
                  <a:pt x="4427205" y="4618"/>
                </a:lnTo>
                <a:lnTo>
                  <a:pt x="4397579" y="5423"/>
                </a:lnTo>
                <a:lnTo>
                  <a:pt x="4370300" y="5781"/>
                </a:lnTo>
                <a:lnTo>
                  <a:pt x="4341808" y="5940"/>
                </a:lnTo>
                <a:lnTo>
                  <a:pt x="4312211" y="6011"/>
                </a:lnTo>
                <a:lnTo>
                  <a:pt x="4282123" y="6042"/>
                </a:lnTo>
                <a:lnTo>
                  <a:pt x="4249560" y="3799"/>
                </a:lnTo>
                <a:lnTo>
                  <a:pt x="4216179" y="1672"/>
                </a:lnTo>
                <a:lnTo>
                  <a:pt x="4184409" y="3550"/>
                </a:lnTo>
                <a:lnTo>
                  <a:pt x="4153356" y="4948"/>
                </a:lnTo>
                <a:lnTo>
                  <a:pt x="4122621" y="5570"/>
                </a:lnTo>
                <a:lnTo>
                  <a:pt x="4092028" y="5846"/>
                </a:lnTo>
                <a:lnTo>
                  <a:pt x="4059240" y="5969"/>
                </a:lnTo>
                <a:lnTo>
                  <a:pt x="4025759" y="6024"/>
                </a:lnTo>
                <a:lnTo>
                  <a:pt x="3993944" y="6048"/>
                </a:lnTo>
                <a:lnTo>
                  <a:pt x="3962872" y="6059"/>
                </a:lnTo>
                <a:lnTo>
                  <a:pt x="3932128" y="6064"/>
                </a:lnTo>
                <a:lnTo>
                  <a:pt x="3901531" y="6066"/>
                </a:lnTo>
                <a:lnTo>
                  <a:pt x="3870999" y="6067"/>
                </a:lnTo>
                <a:lnTo>
                  <a:pt x="3839649" y="6067"/>
                </a:lnTo>
                <a:lnTo>
                  <a:pt x="3805961" y="6067"/>
                </a:lnTo>
                <a:lnTo>
                  <a:pt x="3773490" y="8325"/>
                </a:lnTo>
                <a:lnTo>
                  <a:pt x="3741278" y="11304"/>
                </a:lnTo>
                <a:lnTo>
                  <a:pt x="3707207" y="12628"/>
                </a:lnTo>
                <a:lnTo>
                  <a:pt x="3674566" y="13217"/>
                </a:lnTo>
                <a:lnTo>
                  <a:pt x="3642279" y="13478"/>
                </a:lnTo>
                <a:lnTo>
                  <a:pt x="3608173" y="13594"/>
                </a:lnTo>
                <a:lnTo>
                  <a:pt x="3573260" y="13646"/>
                </a:lnTo>
                <a:lnTo>
                  <a:pt x="3538834" y="14516"/>
                </a:lnTo>
                <a:lnTo>
                  <a:pt x="3506601" y="17724"/>
                </a:lnTo>
                <a:lnTo>
                  <a:pt x="3473083" y="19715"/>
                </a:lnTo>
                <a:lnTo>
                  <a:pt x="3439278" y="20600"/>
                </a:lnTo>
                <a:lnTo>
                  <a:pt x="3407320" y="20993"/>
                </a:lnTo>
                <a:lnTo>
                  <a:pt x="3373925" y="23426"/>
                </a:lnTo>
                <a:lnTo>
                  <a:pt x="3340174" y="26482"/>
                </a:lnTo>
                <a:lnTo>
                  <a:pt x="3308241" y="27841"/>
                </a:lnTo>
                <a:lnTo>
                  <a:pt x="3274857" y="28445"/>
                </a:lnTo>
                <a:lnTo>
                  <a:pt x="3241111" y="28713"/>
                </a:lnTo>
                <a:lnTo>
                  <a:pt x="3209179" y="28832"/>
                </a:lnTo>
                <a:lnTo>
                  <a:pt x="3175796" y="28885"/>
                </a:lnTo>
                <a:lnTo>
                  <a:pt x="3141203" y="28909"/>
                </a:lnTo>
                <a:lnTo>
                  <a:pt x="3106074" y="28919"/>
                </a:lnTo>
                <a:lnTo>
                  <a:pt x="3072963" y="28924"/>
                </a:lnTo>
                <a:lnTo>
                  <a:pt x="3040467" y="28926"/>
                </a:lnTo>
                <a:lnTo>
                  <a:pt x="3006268" y="28927"/>
                </a:lnTo>
                <a:lnTo>
                  <a:pt x="2973571" y="28927"/>
                </a:lnTo>
                <a:lnTo>
                  <a:pt x="2941259" y="28927"/>
                </a:lnTo>
                <a:lnTo>
                  <a:pt x="2907143" y="28927"/>
                </a:lnTo>
                <a:lnTo>
                  <a:pt x="2872225" y="28928"/>
                </a:lnTo>
                <a:lnTo>
                  <a:pt x="2837796" y="28928"/>
                </a:lnTo>
                <a:lnTo>
                  <a:pt x="2805562" y="28928"/>
                </a:lnTo>
                <a:lnTo>
                  <a:pt x="2772044" y="28928"/>
                </a:lnTo>
                <a:lnTo>
                  <a:pt x="2738238" y="28928"/>
                </a:lnTo>
                <a:lnTo>
                  <a:pt x="2706280" y="28928"/>
                </a:lnTo>
                <a:lnTo>
                  <a:pt x="2675143" y="31185"/>
                </a:lnTo>
                <a:lnTo>
                  <a:pt x="2643524" y="34164"/>
                </a:lnTo>
                <a:lnTo>
                  <a:pt x="2609716" y="35488"/>
                </a:lnTo>
                <a:lnTo>
                  <a:pt x="2574935" y="36077"/>
                </a:lnTo>
                <a:lnTo>
                  <a:pt x="2540567" y="36338"/>
                </a:lnTo>
                <a:lnTo>
                  <a:pt x="2508360" y="36454"/>
                </a:lnTo>
                <a:lnTo>
                  <a:pt x="2474854" y="36506"/>
                </a:lnTo>
                <a:lnTo>
                  <a:pt x="2441054" y="36529"/>
                </a:lnTo>
                <a:lnTo>
                  <a:pt x="2409098" y="36539"/>
                </a:lnTo>
                <a:lnTo>
                  <a:pt x="2375704" y="36544"/>
                </a:lnTo>
                <a:lnTo>
                  <a:pt x="2341954" y="37393"/>
                </a:lnTo>
                <a:lnTo>
                  <a:pt x="2310020" y="40592"/>
                </a:lnTo>
                <a:lnTo>
                  <a:pt x="2278894" y="42578"/>
                </a:lnTo>
                <a:lnTo>
                  <a:pt x="2247280" y="43461"/>
                </a:lnTo>
                <a:lnTo>
                  <a:pt x="2213474" y="43853"/>
                </a:lnTo>
                <a:lnTo>
                  <a:pt x="2180952" y="44028"/>
                </a:lnTo>
                <a:lnTo>
                  <a:pt x="2148717" y="44952"/>
                </a:lnTo>
                <a:lnTo>
                  <a:pt x="2114635" y="48185"/>
                </a:lnTo>
                <a:lnTo>
                  <a:pt x="2081990" y="50186"/>
                </a:lnTo>
                <a:lnTo>
                  <a:pt x="2050548" y="51076"/>
                </a:lnTo>
                <a:lnTo>
                  <a:pt x="2019640" y="51471"/>
                </a:lnTo>
                <a:lnTo>
                  <a:pt x="1988970" y="53905"/>
                </a:lnTo>
                <a:lnTo>
                  <a:pt x="1958405" y="56962"/>
                </a:lnTo>
                <a:lnTo>
                  <a:pt x="1927888" y="58321"/>
                </a:lnTo>
                <a:lnTo>
                  <a:pt x="1897391" y="58924"/>
                </a:lnTo>
                <a:lnTo>
                  <a:pt x="1866903" y="59193"/>
                </a:lnTo>
                <a:lnTo>
                  <a:pt x="1836420" y="59312"/>
                </a:lnTo>
                <a:lnTo>
                  <a:pt x="1805939" y="61623"/>
                </a:lnTo>
                <a:lnTo>
                  <a:pt x="1775458" y="64625"/>
                </a:lnTo>
                <a:lnTo>
                  <a:pt x="1744978" y="65960"/>
                </a:lnTo>
                <a:lnTo>
                  <a:pt x="1714498" y="66553"/>
                </a:lnTo>
                <a:lnTo>
                  <a:pt x="1684864" y="66817"/>
                </a:lnTo>
                <a:lnTo>
                  <a:pt x="1657583" y="66934"/>
                </a:lnTo>
                <a:lnTo>
                  <a:pt x="1629089" y="69244"/>
                </a:lnTo>
                <a:lnTo>
                  <a:pt x="1599491" y="72246"/>
                </a:lnTo>
                <a:lnTo>
                  <a:pt x="1569403" y="73580"/>
                </a:lnTo>
                <a:lnTo>
                  <a:pt x="1541356" y="74173"/>
                </a:lnTo>
                <a:lnTo>
                  <a:pt x="1514779" y="74437"/>
                </a:lnTo>
                <a:lnTo>
                  <a:pt x="1488856" y="74554"/>
                </a:lnTo>
                <a:lnTo>
                  <a:pt x="1463224" y="74606"/>
                </a:lnTo>
                <a:lnTo>
                  <a:pt x="1437720" y="74629"/>
                </a:lnTo>
                <a:lnTo>
                  <a:pt x="1412274" y="74639"/>
                </a:lnTo>
                <a:lnTo>
                  <a:pt x="1386854" y="74644"/>
                </a:lnTo>
                <a:lnTo>
                  <a:pt x="1361445" y="74646"/>
                </a:lnTo>
                <a:lnTo>
                  <a:pt x="1336041" y="74647"/>
                </a:lnTo>
                <a:lnTo>
                  <a:pt x="1310639" y="74647"/>
                </a:lnTo>
                <a:lnTo>
                  <a:pt x="1285238" y="74647"/>
                </a:lnTo>
                <a:lnTo>
                  <a:pt x="1259838" y="74647"/>
                </a:lnTo>
                <a:lnTo>
                  <a:pt x="1234438" y="74647"/>
                </a:lnTo>
                <a:lnTo>
                  <a:pt x="1198595" y="74647"/>
                </a:lnTo>
                <a:lnTo>
                  <a:pt x="1164269" y="74647"/>
                </a:lnTo>
                <a:lnTo>
                  <a:pt x="1127287" y="74647"/>
                </a:lnTo>
                <a:lnTo>
                  <a:pt x="1091776" y="74647"/>
                </a:lnTo>
                <a:lnTo>
                  <a:pt x="1059805" y="74647"/>
                </a:lnTo>
                <a:lnTo>
                  <a:pt x="1028884" y="74647"/>
                </a:lnTo>
                <a:lnTo>
                  <a:pt x="998273" y="74647"/>
                </a:lnTo>
                <a:lnTo>
                  <a:pt x="965496" y="74647"/>
                </a:lnTo>
                <a:lnTo>
                  <a:pt x="931231" y="72390"/>
                </a:lnTo>
                <a:lnTo>
                  <a:pt x="893358" y="68087"/>
                </a:lnTo>
                <a:lnTo>
                  <a:pt x="855333" y="67237"/>
                </a:lnTo>
                <a:lnTo>
                  <a:pt x="825307" y="67089"/>
                </a:lnTo>
                <a:lnTo>
                  <a:pt x="794961" y="67046"/>
                </a:lnTo>
                <a:lnTo>
                  <a:pt x="764521" y="67033"/>
                </a:lnTo>
                <a:lnTo>
                  <a:pt x="734053" y="67029"/>
                </a:lnTo>
                <a:lnTo>
                  <a:pt x="704423" y="67028"/>
                </a:lnTo>
                <a:lnTo>
                  <a:pt x="668968" y="69285"/>
                </a:lnTo>
                <a:lnTo>
                  <a:pt x="639607" y="73059"/>
                </a:lnTo>
                <a:lnTo>
                  <a:pt x="603390" y="74334"/>
                </a:lnTo>
                <a:lnTo>
                  <a:pt x="571776" y="74586"/>
                </a:lnTo>
                <a:lnTo>
                  <a:pt x="538815" y="76893"/>
                </a:lnTo>
                <a:lnTo>
                  <a:pt x="503987" y="81206"/>
                </a:lnTo>
                <a:lnTo>
                  <a:pt x="472649" y="82904"/>
                </a:lnTo>
                <a:lnTo>
                  <a:pt x="438411" y="88801"/>
                </a:lnTo>
                <a:lnTo>
                  <a:pt x="417707" y="90520"/>
                </a:lnTo>
                <a:lnTo>
                  <a:pt x="403857" y="9750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65"/>
          <p:cNvSpPr/>
          <p:nvPr/>
        </p:nvSpPr>
        <p:spPr>
          <a:xfrm>
            <a:off x="1470848" y="1546860"/>
            <a:ext cx="5524300" cy="3421380"/>
          </a:xfrm>
          <a:custGeom>
            <a:avLst/>
            <a:gdLst/>
            <a:ahLst/>
            <a:cxnLst/>
            <a:rect l="0" t="0" r="0" b="0"/>
            <a:pathLst>
              <a:path w="5524300" h="3421380">
                <a:moveTo>
                  <a:pt x="380811" y="38099"/>
                </a:moveTo>
                <a:lnTo>
                  <a:pt x="376766" y="38099"/>
                </a:lnTo>
                <a:lnTo>
                  <a:pt x="372523" y="35842"/>
                </a:lnTo>
                <a:lnTo>
                  <a:pt x="367814" y="32863"/>
                </a:lnTo>
                <a:lnTo>
                  <a:pt x="359557" y="31186"/>
                </a:lnTo>
                <a:lnTo>
                  <a:pt x="321724" y="30488"/>
                </a:lnTo>
                <a:lnTo>
                  <a:pt x="288615" y="32738"/>
                </a:lnTo>
                <a:lnTo>
                  <a:pt x="251172" y="39087"/>
                </a:lnTo>
                <a:lnTo>
                  <a:pt x="213158" y="55173"/>
                </a:lnTo>
                <a:lnTo>
                  <a:pt x="175070" y="70744"/>
                </a:lnTo>
                <a:lnTo>
                  <a:pt x="137818" y="89028"/>
                </a:lnTo>
                <a:lnTo>
                  <a:pt x="104249" y="117074"/>
                </a:lnTo>
                <a:lnTo>
                  <a:pt x="70667" y="152413"/>
                </a:lnTo>
                <a:lnTo>
                  <a:pt x="44184" y="187960"/>
                </a:lnTo>
                <a:lnTo>
                  <a:pt x="27856" y="225000"/>
                </a:lnTo>
                <a:lnTo>
                  <a:pt x="23354" y="257351"/>
                </a:lnTo>
                <a:lnTo>
                  <a:pt x="17525" y="290335"/>
                </a:lnTo>
                <a:lnTo>
                  <a:pt x="15377" y="327762"/>
                </a:lnTo>
                <a:lnTo>
                  <a:pt x="15094" y="362000"/>
                </a:lnTo>
                <a:lnTo>
                  <a:pt x="15060" y="395497"/>
                </a:lnTo>
                <a:lnTo>
                  <a:pt x="21084" y="430468"/>
                </a:lnTo>
                <a:lnTo>
                  <a:pt x="22462" y="466693"/>
                </a:lnTo>
                <a:lnTo>
                  <a:pt x="22630" y="497927"/>
                </a:lnTo>
                <a:lnTo>
                  <a:pt x="22663" y="532413"/>
                </a:lnTo>
                <a:lnTo>
                  <a:pt x="23516" y="568921"/>
                </a:lnTo>
                <a:lnTo>
                  <a:pt x="28702" y="603728"/>
                </a:lnTo>
                <a:lnTo>
                  <a:pt x="29978" y="638920"/>
                </a:lnTo>
                <a:lnTo>
                  <a:pt x="30229" y="676414"/>
                </a:lnTo>
                <a:lnTo>
                  <a:pt x="30279" y="714175"/>
                </a:lnTo>
                <a:lnTo>
                  <a:pt x="30289" y="750389"/>
                </a:lnTo>
                <a:lnTo>
                  <a:pt x="30291" y="780102"/>
                </a:lnTo>
                <a:lnTo>
                  <a:pt x="30291" y="810355"/>
                </a:lnTo>
                <a:lnTo>
                  <a:pt x="30292" y="840768"/>
                </a:lnTo>
                <a:lnTo>
                  <a:pt x="30292" y="871228"/>
                </a:lnTo>
                <a:lnTo>
                  <a:pt x="26246" y="901702"/>
                </a:lnTo>
                <a:lnTo>
                  <a:pt x="19686" y="932180"/>
                </a:lnTo>
                <a:lnTo>
                  <a:pt x="16424" y="962660"/>
                </a:lnTo>
                <a:lnTo>
                  <a:pt x="15458" y="997185"/>
                </a:lnTo>
                <a:lnTo>
                  <a:pt x="19217" y="1030180"/>
                </a:lnTo>
                <a:lnTo>
                  <a:pt x="21648" y="1061405"/>
                </a:lnTo>
                <a:lnTo>
                  <a:pt x="22368" y="1092107"/>
                </a:lnTo>
                <a:lnTo>
                  <a:pt x="22582" y="1122652"/>
                </a:lnTo>
                <a:lnTo>
                  <a:pt x="22645" y="1153151"/>
                </a:lnTo>
                <a:lnTo>
                  <a:pt x="22664" y="1187682"/>
                </a:lnTo>
                <a:lnTo>
                  <a:pt x="18624" y="1220679"/>
                </a:lnTo>
                <a:lnTo>
                  <a:pt x="16110" y="1251905"/>
                </a:lnTo>
                <a:lnTo>
                  <a:pt x="15365" y="1282607"/>
                </a:lnTo>
                <a:lnTo>
                  <a:pt x="7054" y="1313152"/>
                </a:lnTo>
                <a:lnTo>
                  <a:pt x="1957" y="1343651"/>
                </a:lnTo>
                <a:lnTo>
                  <a:pt x="447" y="1374137"/>
                </a:lnTo>
                <a:lnTo>
                  <a:pt x="0" y="1408664"/>
                </a:lnTo>
                <a:lnTo>
                  <a:pt x="3912" y="1441660"/>
                </a:lnTo>
                <a:lnTo>
                  <a:pt x="6389" y="1472886"/>
                </a:lnTo>
                <a:lnTo>
                  <a:pt x="7226" y="1508541"/>
                </a:lnTo>
                <a:lnTo>
                  <a:pt x="7370" y="1537387"/>
                </a:lnTo>
                <a:lnTo>
                  <a:pt x="8260" y="1567383"/>
                </a:lnTo>
                <a:lnTo>
                  <a:pt x="12663" y="1596873"/>
                </a:lnTo>
                <a:lnTo>
                  <a:pt x="14580" y="1632280"/>
                </a:lnTo>
                <a:lnTo>
                  <a:pt x="14912" y="1661634"/>
                </a:lnTo>
                <a:lnTo>
                  <a:pt x="19069" y="1697848"/>
                </a:lnTo>
                <a:lnTo>
                  <a:pt x="22807" y="1735544"/>
                </a:lnTo>
                <a:lnTo>
                  <a:pt x="27698" y="1765514"/>
                </a:lnTo>
                <a:lnTo>
                  <a:pt x="30370" y="1794996"/>
                </a:lnTo>
                <a:lnTo>
                  <a:pt x="36171" y="1830401"/>
                </a:lnTo>
                <a:lnTo>
                  <a:pt x="36751" y="1840027"/>
                </a:lnTo>
                <a:lnTo>
                  <a:pt x="28365" y="1859754"/>
                </a:lnTo>
                <a:lnTo>
                  <a:pt x="17582" y="1878964"/>
                </a:lnTo>
                <a:lnTo>
                  <a:pt x="15300" y="1914250"/>
                </a:lnTo>
                <a:lnTo>
                  <a:pt x="15125" y="1943583"/>
                </a:lnTo>
                <a:lnTo>
                  <a:pt x="19111" y="1979790"/>
                </a:lnTo>
                <a:lnTo>
                  <a:pt x="21968" y="2012247"/>
                </a:lnTo>
                <a:lnTo>
                  <a:pt x="24790" y="2048136"/>
                </a:lnTo>
                <a:lnTo>
                  <a:pt x="29205" y="2083980"/>
                </a:lnTo>
                <a:lnTo>
                  <a:pt x="30923" y="2117589"/>
                </a:lnTo>
                <a:lnTo>
                  <a:pt x="36280" y="2148688"/>
                </a:lnTo>
                <a:lnTo>
                  <a:pt x="37589" y="2179290"/>
                </a:lnTo>
                <a:lnTo>
                  <a:pt x="38695" y="2209794"/>
                </a:lnTo>
                <a:lnTo>
                  <a:pt x="43930" y="2240278"/>
                </a:lnTo>
                <a:lnTo>
                  <a:pt x="42799" y="2263139"/>
                </a:lnTo>
                <a:lnTo>
                  <a:pt x="38877" y="2293620"/>
                </a:lnTo>
                <a:lnTo>
                  <a:pt x="38039" y="2331720"/>
                </a:lnTo>
                <a:lnTo>
                  <a:pt x="38775" y="2369820"/>
                </a:lnTo>
                <a:lnTo>
                  <a:pt x="44475" y="2403874"/>
                </a:lnTo>
                <a:lnTo>
                  <a:pt x="45392" y="2438870"/>
                </a:lnTo>
                <a:lnTo>
                  <a:pt x="45513" y="2476561"/>
                </a:lnTo>
                <a:lnTo>
                  <a:pt x="45529" y="2514608"/>
                </a:lnTo>
                <a:lnTo>
                  <a:pt x="45531" y="2552701"/>
                </a:lnTo>
                <a:lnTo>
                  <a:pt x="45531" y="2590800"/>
                </a:lnTo>
                <a:lnTo>
                  <a:pt x="45531" y="2628899"/>
                </a:lnTo>
                <a:lnTo>
                  <a:pt x="45531" y="2664742"/>
                </a:lnTo>
                <a:lnTo>
                  <a:pt x="45531" y="2698186"/>
                </a:lnTo>
                <a:lnTo>
                  <a:pt x="45531" y="2735672"/>
                </a:lnTo>
                <a:lnTo>
                  <a:pt x="43274" y="2771434"/>
                </a:lnTo>
                <a:lnTo>
                  <a:pt x="33381" y="2804867"/>
                </a:lnTo>
                <a:lnTo>
                  <a:pt x="30698" y="2838307"/>
                </a:lnTo>
                <a:lnTo>
                  <a:pt x="30315" y="2875197"/>
                </a:lnTo>
                <a:lnTo>
                  <a:pt x="30294" y="2910989"/>
                </a:lnTo>
                <a:lnTo>
                  <a:pt x="30292" y="2948800"/>
                </a:lnTo>
                <a:lnTo>
                  <a:pt x="29445" y="2973474"/>
                </a:lnTo>
                <a:lnTo>
                  <a:pt x="24260" y="2988625"/>
                </a:lnTo>
                <a:lnTo>
                  <a:pt x="22765" y="3022692"/>
                </a:lnTo>
                <a:lnTo>
                  <a:pt x="22673" y="3060754"/>
                </a:lnTo>
                <a:lnTo>
                  <a:pt x="23518" y="3083631"/>
                </a:lnTo>
                <a:lnTo>
                  <a:pt x="29585" y="3105645"/>
                </a:lnTo>
                <a:lnTo>
                  <a:pt x="30929" y="3114657"/>
                </a:lnTo>
                <a:lnTo>
                  <a:pt x="39686" y="3138955"/>
                </a:lnTo>
                <a:lnTo>
                  <a:pt x="63342" y="3164831"/>
                </a:lnTo>
                <a:lnTo>
                  <a:pt x="96969" y="3189393"/>
                </a:lnTo>
                <a:lnTo>
                  <a:pt x="112481" y="3194368"/>
                </a:lnTo>
                <a:lnTo>
                  <a:pt x="115565" y="3196379"/>
                </a:lnTo>
                <a:lnTo>
                  <a:pt x="152367" y="3206274"/>
                </a:lnTo>
                <a:lnTo>
                  <a:pt x="167498" y="3209760"/>
                </a:lnTo>
                <a:lnTo>
                  <a:pt x="200193" y="3221154"/>
                </a:lnTo>
                <a:lnTo>
                  <a:pt x="219204" y="3224894"/>
                </a:lnTo>
                <a:lnTo>
                  <a:pt x="235561" y="3229106"/>
                </a:lnTo>
                <a:lnTo>
                  <a:pt x="251132" y="3232612"/>
                </a:lnTo>
                <a:lnTo>
                  <a:pt x="262216" y="3235883"/>
                </a:lnTo>
                <a:lnTo>
                  <a:pt x="298820" y="3243507"/>
                </a:lnTo>
                <a:lnTo>
                  <a:pt x="336032" y="3246737"/>
                </a:lnTo>
                <a:lnTo>
                  <a:pt x="373315" y="3256695"/>
                </a:lnTo>
                <a:lnTo>
                  <a:pt x="405277" y="3260745"/>
                </a:lnTo>
                <a:lnTo>
                  <a:pt x="441983" y="3266515"/>
                </a:lnTo>
                <a:lnTo>
                  <a:pt x="475854" y="3272700"/>
                </a:lnTo>
                <a:lnTo>
                  <a:pt x="508680" y="3276676"/>
                </a:lnTo>
                <a:lnTo>
                  <a:pt x="540501" y="3282479"/>
                </a:lnTo>
                <a:lnTo>
                  <a:pt x="571246" y="3287921"/>
                </a:lnTo>
                <a:lnTo>
                  <a:pt x="601779" y="3291066"/>
                </a:lnTo>
                <a:lnTo>
                  <a:pt x="632269" y="3291687"/>
                </a:lnTo>
                <a:lnTo>
                  <a:pt x="655131" y="3294052"/>
                </a:lnTo>
                <a:lnTo>
                  <a:pt x="689656" y="3298391"/>
                </a:lnTo>
                <a:lnTo>
                  <a:pt x="723852" y="3300095"/>
                </a:lnTo>
                <a:lnTo>
                  <a:pt x="760083" y="3305449"/>
                </a:lnTo>
                <a:lnTo>
                  <a:pt x="791950" y="3306757"/>
                </a:lnTo>
                <a:lnTo>
                  <a:pt x="828787" y="3312253"/>
                </a:lnTo>
                <a:lnTo>
                  <a:pt x="858609" y="3313975"/>
                </a:lnTo>
                <a:lnTo>
                  <a:pt x="888894" y="3314485"/>
                </a:lnTo>
                <a:lnTo>
                  <a:pt x="919316" y="3314636"/>
                </a:lnTo>
                <a:lnTo>
                  <a:pt x="949779" y="3315527"/>
                </a:lnTo>
                <a:lnTo>
                  <a:pt x="980254" y="3319931"/>
                </a:lnTo>
                <a:lnTo>
                  <a:pt x="1011579" y="3322458"/>
                </a:lnTo>
                <a:lnTo>
                  <a:pt x="1046448" y="3327347"/>
                </a:lnTo>
                <a:lnTo>
                  <a:pt x="1078606" y="3330018"/>
                </a:lnTo>
                <a:lnTo>
                  <a:pt x="1110429" y="3334948"/>
                </a:lnTo>
                <a:lnTo>
                  <a:pt x="1146293" y="3337633"/>
                </a:lnTo>
                <a:lnTo>
                  <a:pt x="1182884" y="3342567"/>
                </a:lnTo>
                <a:lnTo>
                  <a:pt x="1216397" y="3344405"/>
                </a:lnTo>
                <a:lnTo>
                  <a:pt x="1252762" y="3345797"/>
                </a:lnTo>
                <a:lnTo>
                  <a:pt x="1290348" y="3350349"/>
                </a:lnTo>
                <a:lnTo>
                  <a:pt x="1328296" y="3352073"/>
                </a:lnTo>
                <a:lnTo>
                  <a:pt x="1366350" y="3353431"/>
                </a:lnTo>
                <a:lnTo>
                  <a:pt x="1404437" y="3357973"/>
                </a:lnTo>
                <a:lnTo>
                  <a:pt x="1442533" y="3360541"/>
                </a:lnTo>
                <a:lnTo>
                  <a:pt x="1480632" y="3365441"/>
                </a:lnTo>
                <a:lnTo>
                  <a:pt x="1518732" y="3367270"/>
                </a:lnTo>
                <a:lnTo>
                  <a:pt x="1556831" y="3368658"/>
                </a:lnTo>
                <a:lnTo>
                  <a:pt x="1594931" y="3373209"/>
                </a:lnTo>
                <a:lnTo>
                  <a:pt x="1633031" y="3374933"/>
                </a:lnTo>
                <a:lnTo>
                  <a:pt x="1658431" y="3375337"/>
                </a:lnTo>
                <a:lnTo>
                  <a:pt x="1686089" y="3377774"/>
                </a:lnTo>
                <a:lnTo>
                  <a:pt x="1713622" y="3380833"/>
                </a:lnTo>
                <a:lnTo>
                  <a:pt x="1749008" y="3382554"/>
                </a:lnTo>
                <a:lnTo>
                  <a:pt x="1785928" y="3383065"/>
                </a:lnTo>
                <a:lnTo>
                  <a:pt x="1823679" y="3384063"/>
                </a:lnTo>
                <a:lnTo>
                  <a:pt x="1861675" y="3388498"/>
                </a:lnTo>
                <a:lnTo>
                  <a:pt x="1899744" y="3390188"/>
                </a:lnTo>
                <a:lnTo>
                  <a:pt x="1937835" y="3390689"/>
                </a:lnTo>
                <a:lnTo>
                  <a:pt x="1975086" y="3390837"/>
                </a:lnTo>
                <a:lnTo>
                  <a:pt x="2008795" y="3390881"/>
                </a:lnTo>
                <a:lnTo>
                  <a:pt x="2045218" y="3390894"/>
                </a:lnTo>
                <a:lnTo>
                  <a:pt x="2070225" y="3390897"/>
                </a:lnTo>
                <a:lnTo>
                  <a:pt x="2097709" y="3388641"/>
                </a:lnTo>
                <a:lnTo>
                  <a:pt x="2126010" y="3385662"/>
                </a:lnTo>
                <a:lnTo>
                  <a:pt x="2152700" y="3384339"/>
                </a:lnTo>
                <a:lnTo>
                  <a:pt x="2178673" y="3383750"/>
                </a:lnTo>
                <a:lnTo>
                  <a:pt x="2204328" y="3383489"/>
                </a:lnTo>
                <a:lnTo>
                  <a:pt x="2229841" y="3383372"/>
                </a:lnTo>
                <a:lnTo>
                  <a:pt x="2255292" y="3383321"/>
                </a:lnTo>
                <a:lnTo>
                  <a:pt x="2281560" y="3382451"/>
                </a:lnTo>
                <a:lnTo>
                  <a:pt x="2310169" y="3379242"/>
                </a:lnTo>
                <a:lnTo>
                  <a:pt x="2337559" y="3377252"/>
                </a:lnTo>
                <a:lnTo>
                  <a:pt x="2363844" y="3376368"/>
                </a:lnTo>
                <a:lnTo>
                  <a:pt x="2389637" y="3375974"/>
                </a:lnTo>
                <a:lnTo>
                  <a:pt x="2415212" y="3375799"/>
                </a:lnTo>
                <a:lnTo>
                  <a:pt x="2440689" y="3375722"/>
                </a:lnTo>
                <a:lnTo>
                  <a:pt x="2466124" y="3375687"/>
                </a:lnTo>
                <a:lnTo>
                  <a:pt x="2493797" y="3375672"/>
                </a:lnTo>
                <a:lnTo>
                  <a:pt x="2522183" y="3375665"/>
                </a:lnTo>
                <a:lnTo>
                  <a:pt x="2548910" y="3375662"/>
                </a:lnTo>
                <a:lnTo>
                  <a:pt x="2574900" y="3375661"/>
                </a:lnTo>
                <a:lnTo>
                  <a:pt x="2600562" y="3375660"/>
                </a:lnTo>
                <a:lnTo>
                  <a:pt x="2626079" y="3375660"/>
                </a:lnTo>
                <a:lnTo>
                  <a:pt x="2653788" y="3375659"/>
                </a:lnTo>
                <a:lnTo>
                  <a:pt x="2682190" y="3375659"/>
                </a:lnTo>
                <a:lnTo>
                  <a:pt x="2708924" y="3375659"/>
                </a:lnTo>
                <a:lnTo>
                  <a:pt x="2734917" y="3377917"/>
                </a:lnTo>
                <a:lnTo>
                  <a:pt x="2760580" y="3380896"/>
                </a:lnTo>
                <a:lnTo>
                  <a:pt x="2786098" y="3382221"/>
                </a:lnTo>
                <a:lnTo>
                  <a:pt x="2811550" y="3382808"/>
                </a:lnTo>
                <a:lnTo>
                  <a:pt x="2836973" y="3383070"/>
                </a:lnTo>
                <a:lnTo>
                  <a:pt x="2862383" y="3383187"/>
                </a:lnTo>
                <a:lnTo>
                  <a:pt x="2890045" y="3385496"/>
                </a:lnTo>
                <a:lnTo>
                  <a:pt x="2918427" y="3388498"/>
                </a:lnTo>
                <a:lnTo>
                  <a:pt x="2945151" y="3389832"/>
                </a:lnTo>
                <a:lnTo>
                  <a:pt x="2971140" y="3390425"/>
                </a:lnTo>
                <a:lnTo>
                  <a:pt x="2997649" y="3391535"/>
                </a:lnTo>
                <a:lnTo>
                  <a:pt x="3026364" y="3394851"/>
                </a:lnTo>
                <a:lnTo>
                  <a:pt x="3053802" y="3396889"/>
                </a:lnTo>
                <a:lnTo>
                  <a:pt x="3080107" y="3397795"/>
                </a:lnTo>
                <a:lnTo>
                  <a:pt x="3105910" y="3398197"/>
                </a:lnTo>
                <a:lnTo>
                  <a:pt x="3131488" y="3400634"/>
                </a:lnTo>
                <a:lnTo>
                  <a:pt x="3156968" y="3403692"/>
                </a:lnTo>
                <a:lnTo>
                  <a:pt x="3182403" y="3405052"/>
                </a:lnTo>
                <a:lnTo>
                  <a:pt x="3207819" y="3405657"/>
                </a:lnTo>
                <a:lnTo>
                  <a:pt x="3233226" y="3406771"/>
                </a:lnTo>
                <a:lnTo>
                  <a:pt x="3258629" y="3410089"/>
                </a:lnTo>
                <a:lnTo>
                  <a:pt x="3284030" y="3412128"/>
                </a:lnTo>
                <a:lnTo>
                  <a:pt x="3309431" y="3413034"/>
                </a:lnTo>
                <a:lnTo>
                  <a:pt x="3334831" y="3413438"/>
                </a:lnTo>
                <a:lnTo>
                  <a:pt x="3360232" y="3415875"/>
                </a:lnTo>
                <a:lnTo>
                  <a:pt x="3396074" y="3419748"/>
                </a:lnTo>
                <a:lnTo>
                  <a:pt x="3430400" y="3420896"/>
                </a:lnTo>
                <a:lnTo>
                  <a:pt x="3467383" y="3421236"/>
                </a:lnTo>
                <a:lnTo>
                  <a:pt x="3505151" y="3421337"/>
                </a:lnTo>
                <a:lnTo>
                  <a:pt x="3540895" y="3421366"/>
                </a:lnTo>
                <a:lnTo>
                  <a:pt x="3572935" y="3421376"/>
                </a:lnTo>
                <a:lnTo>
                  <a:pt x="3606135" y="3421378"/>
                </a:lnTo>
                <a:lnTo>
                  <a:pt x="3640525" y="3421379"/>
                </a:lnTo>
                <a:lnTo>
                  <a:pt x="3672164" y="3421379"/>
                </a:lnTo>
                <a:lnTo>
                  <a:pt x="3705245" y="3421379"/>
                </a:lnTo>
                <a:lnTo>
                  <a:pt x="3739600" y="3421379"/>
                </a:lnTo>
                <a:lnTo>
                  <a:pt x="3771228" y="3421379"/>
                </a:lnTo>
                <a:lnTo>
                  <a:pt x="3804306" y="3419122"/>
                </a:lnTo>
                <a:lnTo>
                  <a:pt x="3836403" y="3415348"/>
                </a:lnTo>
                <a:lnTo>
                  <a:pt x="3866515" y="3414230"/>
                </a:lnTo>
                <a:lnTo>
                  <a:pt x="3897732" y="3413899"/>
                </a:lnTo>
                <a:lnTo>
                  <a:pt x="3935081" y="3409742"/>
                </a:lnTo>
                <a:lnTo>
                  <a:pt x="3964992" y="3407207"/>
                </a:lnTo>
                <a:lnTo>
                  <a:pt x="3995303" y="3402411"/>
                </a:lnTo>
                <a:lnTo>
                  <a:pt x="4025732" y="3399672"/>
                </a:lnTo>
                <a:lnTo>
                  <a:pt x="4061119" y="3398747"/>
                </a:lnTo>
                <a:lnTo>
                  <a:pt x="4089919" y="3397740"/>
                </a:lnTo>
                <a:lnTo>
                  <a:pt x="4119901" y="3393302"/>
                </a:lnTo>
                <a:lnTo>
                  <a:pt x="4150233" y="3391611"/>
                </a:lnTo>
                <a:lnTo>
                  <a:pt x="4179824" y="3390264"/>
                </a:lnTo>
                <a:lnTo>
                  <a:pt x="4215264" y="3384910"/>
                </a:lnTo>
                <a:lnTo>
                  <a:pt x="4250581" y="3383602"/>
                </a:lnTo>
                <a:lnTo>
                  <a:pt x="4287253" y="3378106"/>
                </a:lnTo>
                <a:lnTo>
                  <a:pt x="4319834" y="3376142"/>
                </a:lnTo>
                <a:lnTo>
                  <a:pt x="4354774" y="3371710"/>
                </a:lnTo>
                <a:lnTo>
                  <a:pt x="4384267" y="3369127"/>
                </a:lnTo>
                <a:lnTo>
                  <a:pt x="4418490" y="3367408"/>
                </a:lnTo>
                <a:lnTo>
                  <a:pt x="4451967" y="3362051"/>
                </a:lnTo>
                <a:lnTo>
                  <a:pt x="4486896" y="3360741"/>
                </a:lnTo>
                <a:lnTo>
                  <a:pt x="4523492" y="3360483"/>
                </a:lnTo>
                <a:lnTo>
                  <a:pt x="4556058" y="3358174"/>
                </a:lnTo>
                <a:lnTo>
                  <a:pt x="4586950" y="3353861"/>
                </a:lnTo>
                <a:lnTo>
                  <a:pt x="4622748" y="3353009"/>
                </a:lnTo>
                <a:lnTo>
                  <a:pt x="4655157" y="3352841"/>
                </a:lnTo>
                <a:lnTo>
                  <a:pt x="4686018" y="3352808"/>
                </a:lnTo>
                <a:lnTo>
                  <a:pt x="4720963" y="3352801"/>
                </a:lnTo>
                <a:lnTo>
                  <a:pt x="4750444" y="3352800"/>
                </a:lnTo>
                <a:lnTo>
                  <a:pt x="4786995" y="3352800"/>
                </a:lnTo>
                <a:lnTo>
                  <a:pt x="4823512" y="3352800"/>
                </a:lnTo>
                <a:lnTo>
                  <a:pt x="4861403" y="3352800"/>
                </a:lnTo>
                <a:lnTo>
                  <a:pt x="4899475" y="3352800"/>
                </a:lnTo>
                <a:lnTo>
                  <a:pt x="4933527" y="3352800"/>
                </a:lnTo>
                <a:lnTo>
                  <a:pt x="4968522" y="3352800"/>
                </a:lnTo>
                <a:lnTo>
                  <a:pt x="5006214" y="3351953"/>
                </a:lnTo>
                <a:lnTo>
                  <a:pt x="5040215" y="3346239"/>
                </a:lnTo>
                <a:lnTo>
                  <a:pt x="5072946" y="3345319"/>
                </a:lnTo>
                <a:lnTo>
                  <a:pt x="5091701" y="3342963"/>
                </a:lnTo>
                <a:lnTo>
                  <a:pt x="5127555" y="3335776"/>
                </a:lnTo>
                <a:lnTo>
                  <a:pt x="5145416" y="3331669"/>
                </a:lnTo>
                <a:lnTo>
                  <a:pt x="5164536" y="3328194"/>
                </a:lnTo>
                <a:lnTo>
                  <a:pt x="5198766" y="3316804"/>
                </a:lnTo>
                <a:lnTo>
                  <a:pt x="5217880" y="3313065"/>
                </a:lnTo>
                <a:lnTo>
                  <a:pt x="5232011" y="3306595"/>
                </a:lnTo>
                <a:lnTo>
                  <a:pt x="5246075" y="3299316"/>
                </a:lnTo>
                <a:lnTo>
                  <a:pt x="5261813" y="3291797"/>
                </a:lnTo>
                <a:lnTo>
                  <a:pt x="5282718" y="3278287"/>
                </a:lnTo>
                <a:lnTo>
                  <a:pt x="5297410" y="3262947"/>
                </a:lnTo>
                <a:lnTo>
                  <a:pt x="5320489" y="3248022"/>
                </a:lnTo>
                <a:lnTo>
                  <a:pt x="5351666" y="3212311"/>
                </a:lnTo>
                <a:lnTo>
                  <a:pt x="5377774" y="3174273"/>
                </a:lnTo>
                <a:lnTo>
                  <a:pt x="5401916" y="3139397"/>
                </a:lnTo>
                <a:lnTo>
                  <a:pt x="5420143" y="3103877"/>
                </a:lnTo>
                <a:lnTo>
                  <a:pt x="5437950" y="3068319"/>
                </a:lnTo>
                <a:lnTo>
                  <a:pt x="5453192" y="3032603"/>
                </a:lnTo>
                <a:lnTo>
                  <a:pt x="5467585" y="2999102"/>
                </a:lnTo>
                <a:lnTo>
                  <a:pt x="5476758" y="2961517"/>
                </a:lnTo>
                <a:lnTo>
                  <a:pt x="5490506" y="2923463"/>
                </a:lnTo>
                <a:lnTo>
                  <a:pt x="5497439" y="2887635"/>
                </a:lnTo>
                <a:lnTo>
                  <a:pt x="5506954" y="2855865"/>
                </a:lnTo>
                <a:lnTo>
                  <a:pt x="5509639" y="2819184"/>
                </a:lnTo>
                <a:lnTo>
                  <a:pt x="5515596" y="2785316"/>
                </a:lnTo>
                <a:lnTo>
                  <a:pt x="5518805" y="2750345"/>
                </a:lnTo>
                <a:lnTo>
                  <a:pt x="5523587" y="2712657"/>
                </a:lnTo>
                <a:lnTo>
                  <a:pt x="5524216" y="2674611"/>
                </a:lnTo>
                <a:lnTo>
                  <a:pt x="5524299" y="2636518"/>
                </a:lnTo>
                <a:lnTo>
                  <a:pt x="5522050" y="2613659"/>
                </a:lnTo>
                <a:lnTo>
                  <a:pt x="5517397" y="2575559"/>
                </a:lnTo>
                <a:lnTo>
                  <a:pt x="5516831" y="2542822"/>
                </a:lnTo>
                <a:lnTo>
                  <a:pt x="5516719" y="2508039"/>
                </a:lnTo>
                <a:lnTo>
                  <a:pt x="5516697" y="2476709"/>
                </a:lnTo>
                <a:lnTo>
                  <a:pt x="5514435" y="2443803"/>
                </a:lnTo>
                <a:lnTo>
                  <a:pt x="5510132" y="2408987"/>
                </a:lnTo>
                <a:lnTo>
                  <a:pt x="5509280" y="2377650"/>
                </a:lnTo>
                <a:lnTo>
                  <a:pt x="5509113" y="2344743"/>
                </a:lnTo>
                <a:lnTo>
                  <a:pt x="5509080" y="2309927"/>
                </a:lnTo>
                <a:lnTo>
                  <a:pt x="5503836" y="2277744"/>
                </a:lnTo>
                <a:lnTo>
                  <a:pt x="5501923" y="2244168"/>
                </a:lnTo>
                <a:lnTo>
                  <a:pt x="5501545" y="2212637"/>
                </a:lnTo>
                <a:lnTo>
                  <a:pt x="5500623" y="2179880"/>
                </a:lnTo>
                <a:lnTo>
                  <a:pt x="5495424" y="2148950"/>
                </a:lnTo>
                <a:lnTo>
                  <a:pt x="5490101" y="2118381"/>
                </a:lnTo>
                <a:lnTo>
                  <a:pt x="5486980" y="2087037"/>
                </a:lnTo>
                <a:lnTo>
                  <a:pt x="5486363" y="2051369"/>
                </a:lnTo>
                <a:lnTo>
                  <a:pt x="5482196" y="2019613"/>
                </a:lnTo>
                <a:lnTo>
                  <a:pt x="5479303" y="1983645"/>
                </a:lnTo>
                <a:lnTo>
                  <a:pt x="5476474" y="1948945"/>
                </a:lnTo>
                <a:lnTo>
                  <a:pt x="5472059" y="1913774"/>
                </a:lnTo>
                <a:lnTo>
                  <a:pt x="5460166" y="1895635"/>
                </a:lnTo>
                <a:lnTo>
                  <a:pt x="5445002" y="1877131"/>
                </a:lnTo>
                <a:lnTo>
                  <a:pt x="5436466" y="1852433"/>
                </a:lnTo>
                <a:lnTo>
                  <a:pt x="5431324" y="1821332"/>
                </a:lnTo>
                <a:lnTo>
                  <a:pt x="5426451" y="1786684"/>
                </a:lnTo>
                <a:lnTo>
                  <a:pt x="5425489" y="1752465"/>
                </a:lnTo>
                <a:lnTo>
                  <a:pt x="5425299" y="1716229"/>
                </a:lnTo>
                <a:lnTo>
                  <a:pt x="5425261" y="1680316"/>
                </a:lnTo>
                <a:lnTo>
                  <a:pt x="5425253" y="1646693"/>
                </a:lnTo>
                <a:lnTo>
                  <a:pt x="5425252" y="1613335"/>
                </a:lnTo>
                <a:lnTo>
                  <a:pt x="5425252" y="1578429"/>
                </a:lnTo>
                <a:lnTo>
                  <a:pt x="5425252" y="1547075"/>
                </a:lnTo>
                <a:lnTo>
                  <a:pt x="5425252" y="1514164"/>
                </a:lnTo>
                <a:lnTo>
                  <a:pt x="5425252" y="1479347"/>
                </a:lnTo>
                <a:lnTo>
                  <a:pt x="5430488" y="1448011"/>
                </a:lnTo>
                <a:lnTo>
                  <a:pt x="5432401" y="1415103"/>
                </a:lnTo>
                <a:lnTo>
                  <a:pt x="5432778" y="1380287"/>
                </a:lnTo>
                <a:lnTo>
                  <a:pt x="5432853" y="1348104"/>
                </a:lnTo>
                <a:lnTo>
                  <a:pt x="5432868" y="1312270"/>
                </a:lnTo>
                <a:lnTo>
                  <a:pt x="5436916" y="1276436"/>
                </a:lnTo>
                <a:lnTo>
                  <a:pt x="5439785" y="1241983"/>
                </a:lnTo>
                <a:lnTo>
                  <a:pt x="5440351" y="1205700"/>
                </a:lnTo>
                <a:lnTo>
                  <a:pt x="5440464" y="1169778"/>
                </a:lnTo>
                <a:lnTo>
                  <a:pt x="5445723" y="1135307"/>
                </a:lnTo>
                <a:lnTo>
                  <a:pt x="5447639" y="1099021"/>
                </a:lnTo>
                <a:lnTo>
                  <a:pt x="5452063" y="1067144"/>
                </a:lnTo>
                <a:lnTo>
                  <a:pt x="5455006" y="1031151"/>
                </a:lnTo>
                <a:lnTo>
                  <a:pt x="5457846" y="998704"/>
                </a:lnTo>
                <a:lnTo>
                  <a:pt x="5462264" y="967835"/>
                </a:lnTo>
                <a:lnTo>
                  <a:pt x="5463136" y="932042"/>
                </a:lnTo>
                <a:lnTo>
                  <a:pt x="5465567" y="899634"/>
                </a:lnTo>
                <a:lnTo>
                  <a:pt x="5469904" y="868773"/>
                </a:lnTo>
                <a:lnTo>
                  <a:pt x="5470760" y="837371"/>
                </a:lnTo>
                <a:lnTo>
                  <a:pt x="5470930" y="801692"/>
                </a:lnTo>
                <a:lnTo>
                  <a:pt x="5470963" y="769934"/>
                </a:lnTo>
                <a:lnTo>
                  <a:pt x="5477001" y="733819"/>
                </a:lnTo>
                <a:lnTo>
                  <a:pt x="5478382" y="695949"/>
                </a:lnTo>
                <a:lnTo>
                  <a:pt x="5478564" y="662102"/>
                </a:lnTo>
                <a:lnTo>
                  <a:pt x="5478589" y="626987"/>
                </a:lnTo>
                <a:lnTo>
                  <a:pt x="5478591" y="589249"/>
                </a:lnTo>
                <a:lnTo>
                  <a:pt x="5478591" y="555419"/>
                </a:lnTo>
                <a:lnTo>
                  <a:pt x="5478591" y="520307"/>
                </a:lnTo>
                <a:lnTo>
                  <a:pt x="5478591" y="487805"/>
                </a:lnTo>
                <a:lnTo>
                  <a:pt x="5478591" y="456046"/>
                </a:lnTo>
                <a:lnTo>
                  <a:pt x="5478591" y="421984"/>
                </a:lnTo>
                <a:lnTo>
                  <a:pt x="5478591" y="384629"/>
                </a:lnTo>
                <a:lnTo>
                  <a:pt x="5485505" y="348043"/>
                </a:lnTo>
                <a:lnTo>
                  <a:pt x="5488428" y="310165"/>
                </a:lnTo>
                <a:lnTo>
                  <a:pt x="5493357" y="274791"/>
                </a:lnTo>
                <a:lnTo>
                  <a:pt x="5493804" y="238787"/>
                </a:lnTo>
                <a:lnTo>
                  <a:pt x="5492979" y="218445"/>
                </a:lnTo>
                <a:lnTo>
                  <a:pt x="5484424" y="182880"/>
                </a:lnTo>
                <a:lnTo>
                  <a:pt x="5480319" y="167640"/>
                </a:lnTo>
                <a:lnTo>
                  <a:pt x="5476846" y="152399"/>
                </a:lnTo>
                <a:lnTo>
                  <a:pt x="5463199" y="124177"/>
                </a:lnTo>
                <a:lnTo>
                  <a:pt x="5435265" y="89537"/>
                </a:lnTo>
                <a:lnTo>
                  <a:pt x="5411626" y="71398"/>
                </a:lnTo>
                <a:lnTo>
                  <a:pt x="5377468" y="55057"/>
                </a:lnTo>
                <a:lnTo>
                  <a:pt x="5345707" y="33728"/>
                </a:lnTo>
                <a:lnTo>
                  <a:pt x="5325200" y="26456"/>
                </a:lnTo>
                <a:lnTo>
                  <a:pt x="5287961" y="19288"/>
                </a:lnTo>
                <a:lnTo>
                  <a:pt x="5256004" y="15773"/>
                </a:lnTo>
                <a:lnTo>
                  <a:pt x="5218453" y="14463"/>
                </a:lnTo>
                <a:lnTo>
                  <a:pt x="5182959" y="9222"/>
                </a:lnTo>
                <a:lnTo>
                  <a:pt x="5151237" y="7936"/>
                </a:lnTo>
                <a:lnTo>
                  <a:pt x="5119665" y="7682"/>
                </a:lnTo>
                <a:lnTo>
                  <a:pt x="5083952" y="7632"/>
                </a:lnTo>
                <a:lnTo>
                  <a:pt x="5048143" y="7622"/>
                </a:lnTo>
                <a:lnTo>
                  <a:pt x="5013694" y="7620"/>
                </a:lnTo>
                <a:lnTo>
                  <a:pt x="4977412" y="7620"/>
                </a:lnTo>
                <a:lnTo>
                  <a:pt x="4945535" y="7619"/>
                </a:lnTo>
                <a:lnTo>
                  <a:pt x="4909542" y="7619"/>
                </a:lnTo>
                <a:lnTo>
                  <a:pt x="4874838" y="7619"/>
                </a:lnTo>
                <a:lnTo>
                  <a:pt x="4839666" y="7619"/>
                </a:lnTo>
                <a:lnTo>
                  <a:pt x="4802176" y="7619"/>
                </a:lnTo>
                <a:lnTo>
                  <a:pt x="4764416" y="7619"/>
                </a:lnTo>
                <a:lnTo>
                  <a:pt x="4728202" y="3574"/>
                </a:lnTo>
                <a:lnTo>
                  <a:pt x="4698488" y="1059"/>
                </a:lnTo>
                <a:lnTo>
                  <a:pt x="4663345" y="209"/>
                </a:lnTo>
                <a:lnTo>
                  <a:pt x="4634587" y="62"/>
                </a:lnTo>
                <a:lnTo>
                  <a:pt x="4604617" y="18"/>
                </a:lnTo>
                <a:lnTo>
                  <a:pt x="4574288" y="5"/>
                </a:lnTo>
                <a:lnTo>
                  <a:pt x="4543853" y="1"/>
                </a:lnTo>
                <a:lnTo>
                  <a:pt x="4513386" y="0"/>
                </a:lnTo>
                <a:lnTo>
                  <a:pt x="4482910" y="0"/>
                </a:lnTo>
                <a:lnTo>
                  <a:pt x="4452431" y="0"/>
                </a:lnTo>
                <a:lnTo>
                  <a:pt x="4421951" y="846"/>
                </a:lnTo>
                <a:lnTo>
                  <a:pt x="4390625" y="5236"/>
                </a:lnTo>
                <a:lnTo>
                  <a:pt x="4355755" y="6913"/>
                </a:lnTo>
                <a:lnTo>
                  <a:pt x="4323598" y="7410"/>
                </a:lnTo>
                <a:lnTo>
                  <a:pt x="4292621" y="8404"/>
                </a:lnTo>
                <a:lnTo>
                  <a:pt x="4261147" y="12838"/>
                </a:lnTo>
                <a:lnTo>
                  <a:pt x="4226233" y="14528"/>
                </a:lnTo>
                <a:lnTo>
                  <a:pt x="4194063" y="15875"/>
                </a:lnTo>
                <a:lnTo>
                  <a:pt x="4162236" y="20414"/>
                </a:lnTo>
                <a:lnTo>
                  <a:pt x="4127218" y="22135"/>
                </a:lnTo>
                <a:lnTo>
                  <a:pt x="4095016" y="22645"/>
                </a:lnTo>
                <a:lnTo>
                  <a:pt x="4064026" y="23642"/>
                </a:lnTo>
                <a:lnTo>
                  <a:pt x="4033395" y="28077"/>
                </a:lnTo>
                <a:lnTo>
                  <a:pt x="4002024" y="30614"/>
                </a:lnTo>
                <a:lnTo>
                  <a:pt x="3967141" y="35505"/>
                </a:lnTo>
                <a:lnTo>
                  <a:pt x="3934979" y="37331"/>
                </a:lnTo>
                <a:lnTo>
                  <a:pt x="3903154" y="38718"/>
                </a:lnTo>
                <a:lnTo>
                  <a:pt x="3868136" y="43269"/>
                </a:lnTo>
                <a:lnTo>
                  <a:pt x="3835936" y="45840"/>
                </a:lnTo>
                <a:lnTo>
                  <a:pt x="3804947" y="50741"/>
                </a:lnTo>
                <a:lnTo>
                  <a:pt x="3773469" y="52570"/>
                </a:lnTo>
                <a:lnTo>
                  <a:pt x="3738553" y="53111"/>
                </a:lnTo>
                <a:lnTo>
                  <a:pt x="3706383" y="53272"/>
                </a:lnTo>
                <a:lnTo>
                  <a:pt x="3675402" y="54166"/>
                </a:lnTo>
                <a:lnTo>
                  <a:pt x="3644774" y="58570"/>
                </a:lnTo>
                <a:lnTo>
                  <a:pt x="3614250" y="60252"/>
                </a:lnTo>
                <a:lnTo>
                  <a:pt x="3584604" y="60750"/>
                </a:lnTo>
                <a:lnTo>
                  <a:pt x="3546886" y="60918"/>
                </a:lnTo>
                <a:lnTo>
                  <a:pt x="3513750" y="63205"/>
                </a:lnTo>
                <a:lnTo>
                  <a:pt x="3482483" y="66987"/>
                </a:lnTo>
                <a:lnTo>
                  <a:pt x="3451770" y="68108"/>
                </a:lnTo>
                <a:lnTo>
                  <a:pt x="3421220" y="70697"/>
                </a:lnTo>
                <a:lnTo>
                  <a:pt x="3390720" y="74569"/>
                </a:lnTo>
                <a:lnTo>
                  <a:pt x="3360234" y="75716"/>
                </a:lnTo>
                <a:lnTo>
                  <a:pt x="3329752" y="76056"/>
                </a:lnTo>
                <a:lnTo>
                  <a:pt x="3299272" y="76157"/>
                </a:lnTo>
                <a:lnTo>
                  <a:pt x="3266534" y="78445"/>
                </a:lnTo>
                <a:lnTo>
                  <a:pt x="3232280" y="82227"/>
                </a:lnTo>
                <a:lnTo>
                  <a:pt x="3200682" y="83348"/>
                </a:lnTo>
                <a:lnTo>
                  <a:pt x="3169871" y="83680"/>
                </a:lnTo>
                <a:lnTo>
                  <a:pt x="3139293" y="83778"/>
                </a:lnTo>
                <a:lnTo>
                  <a:pt x="3106526" y="83807"/>
                </a:lnTo>
                <a:lnTo>
                  <a:pt x="3072264" y="83816"/>
                </a:lnTo>
                <a:lnTo>
                  <a:pt x="3040663" y="86076"/>
                </a:lnTo>
                <a:lnTo>
                  <a:pt x="3009851" y="89850"/>
                </a:lnTo>
                <a:lnTo>
                  <a:pt x="2979273" y="90969"/>
                </a:lnTo>
                <a:lnTo>
                  <a:pt x="2948764" y="91300"/>
                </a:lnTo>
                <a:lnTo>
                  <a:pt x="2918275" y="91398"/>
                </a:lnTo>
                <a:lnTo>
                  <a:pt x="2887793" y="91427"/>
                </a:lnTo>
                <a:lnTo>
                  <a:pt x="2855054" y="91436"/>
                </a:lnTo>
                <a:lnTo>
                  <a:pt x="2820800" y="91439"/>
                </a:lnTo>
                <a:lnTo>
                  <a:pt x="2789202" y="91439"/>
                </a:lnTo>
                <a:lnTo>
                  <a:pt x="2758391" y="91439"/>
                </a:lnTo>
                <a:lnTo>
                  <a:pt x="2725555" y="93697"/>
                </a:lnTo>
                <a:lnTo>
                  <a:pt x="2691273" y="97471"/>
                </a:lnTo>
                <a:lnTo>
                  <a:pt x="2659666" y="98589"/>
                </a:lnTo>
                <a:lnTo>
                  <a:pt x="2626594" y="98920"/>
                </a:lnTo>
                <a:lnTo>
                  <a:pt x="2592242" y="99018"/>
                </a:lnTo>
                <a:lnTo>
                  <a:pt x="2560615" y="99047"/>
                </a:lnTo>
                <a:lnTo>
                  <a:pt x="2527537" y="101314"/>
                </a:lnTo>
                <a:lnTo>
                  <a:pt x="2493183" y="105090"/>
                </a:lnTo>
                <a:lnTo>
                  <a:pt x="2461555" y="106208"/>
                </a:lnTo>
                <a:lnTo>
                  <a:pt x="2428477" y="106540"/>
                </a:lnTo>
                <a:lnTo>
                  <a:pt x="2394123" y="106638"/>
                </a:lnTo>
                <a:lnTo>
                  <a:pt x="2360237" y="106667"/>
                </a:lnTo>
                <a:lnTo>
                  <a:pt x="2325644" y="106676"/>
                </a:lnTo>
                <a:lnTo>
                  <a:pt x="2291687" y="106678"/>
                </a:lnTo>
                <a:lnTo>
                  <a:pt x="2257072" y="106679"/>
                </a:lnTo>
                <a:lnTo>
                  <a:pt x="2223109" y="106679"/>
                </a:lnTo>
                <a:lnTo>
                  <a:pt x="2186235" y="106680"/>
                </a:lnTo>
                <a:lnTo>
                  <a:pt x="2148499" y="106680"/>
                </a:lnTo>
                <a:lnTo>
                  <a:pt x="2112764" y="106680"/>
                </a:lnTo>
                <a:lnTo>
                  <a:pt x="2078469" y="106680"/>
                </a:lnTo>
                <a:lnTo>
                  <a:pt x="2041497" y="106680"/>
                </a:lnTo>
                <a:lnTo>
                  <a:pt x="2003731" y="106680"/>
                </a:lnTo>
                <a:lnTo>
                  <a:pt x="1965730" y="106680"/>
                </a:lnTo>
                <a:lnTo>
                  <a:pt x="1927659" y="106680"/>
                </a:lnTo>
                <a:lnTo>
                  <a:pt x="1889568" y="106680"/>
                </a:lnTo>
                <a:lnTo>
                  <a:pt x="1853728" y="104422"/>
                </a:lnTo>
                <a:lnTo>
                  <a:pt x="1819403" y="100648"/>
                </a:lnTo>
                <a:lnTo>
                  <a:pt x="1782421" y="99530"/>
                </a:lnTo>
                <a:lnTo>
                  <a:pt x="1744652" y="96941"/>
                </a:lnTo>
                <a:lnTo>
                  <a:pt x="1706650" y="93070"/>
                </a:lnTo>
                <a:lnTo>
                  <a:pt x="1668579" y="91922"/>
                </a:lnTo>
                <a:lnTo>
                  <a:pt x="1630488" y="91583"/>
                </a:lnTo>
                <a:lnTo>
                  <a:pt x="1592390" y="91482"/>
                </a:lnTo>
                <a:lnTo>
                  <a:pt x="1554291" y="91452"/>
                </a:lnTo>
                <a:lnTo>
                  <a:pt x="1518449" y="91443"/>
                </a:lnTo>
                <a:lnTo>
                  <a:pt x="1484123" y="91441"/>
                </a:lnTo>
                <a:lnTo>
                  <a:pt x="1447140" y="91440"/>
                </a:lnTo>
                <a:lnTo>
                  <a:pt x="1409372" y="91440"/>
                </a:lnTo>
                <a:lnTo>
                  <a:pt x="1371370" y="91440"/>
                </a:lnTo>
                <a:lnTo>
                  <a:pt x="1333299" y="91440"/>
                </a:lnTo>
                <a:lnTo>
                  <a:pt x="1295208" y="91440"/>
                </a:lnTo>
                <a:lnTo>
                  <a:pt x="1257110" y="91440"/>
                </a:lnTo>
                <a:lnTo>
                  <a:pt x="1221269" y="91440"/>
                </a:lnTo>
                <a:lnTo>
                  <a:pt x="1186942" y="91440"/>
                </a:lnTo>
                <a:lnTo>
                  <a:pt x="1149961" y="91440"/>
                </a:lnTo>
                <a:lnTo>
                  <a:pt x="1114450" y="91440"/>
                </a:lnTo>
                <a:lnTo>
                  <a:pt x="1082479" y="91440"/>
                </a:lnTo>
                <a:lnTo>
                  <a:pt x="1049300" y="91440"/>
                </a:lnTo>
                <a:lnTo>
                  <a:pt x="1014915" y="91440"/>
                </a:lnTo>
                <a:lnTo>
                  <a:pt x="983278" y="91440"/>
                </a:lnTo>
                <a:lnTo>
                  <a:pt x="950198" y="91440"/>
                </a:lnTo>
                <a:lnTo>
                  <a:pt x="915843" y="91440"/>
                </a:lnTo>
                <a:lnTo>
                  <a:pt x="884215" y="91440"/>
                </a:lnTo>
                <a:lnTo>
                  <a:pt x="853395" y="91440"/>
                </a:lnTo>
                <a:lnTo>
                  <a:pt x="816685" y="91440"/>
                </a:lnTo>
                <a:lnTo>
                  <a:pt x="778891" y="91440"/>
                </a:lnTo>
                <a:lnTo>
                  <a:pt x="748904" y="91440"/>
                </a:lnTo>
                <a:lnTo>
                  <a:pt x="718570" y="91440"/>
                </a:lnTo>
                <a:lnTo>
                  <a:pt x="688980" y="91440"/>
                </a:lnTo>
                <a:lnTo>
                  <a:pt x="653539" y="91440"/>
                </a:lnTo>
                <a:lnTo>
                  <a:pt x="618222" y="87394"/>
                </a:lnTo>
                <a:lnTo>
                  <a:pt x="586787" y="84526"/>
                </a:lnTo>
                <a:lnTo>
                  <a:pt x="553860" y="83959"/>
                </a:lnTo>
                <a:lnTo>
                  <a:pt x="519040" y="79802"/>
                </a:lnTo>
                <a:lnTo>
                  <a:pt x="487702" y="76911"/>
                </a:lnTo>
                <a:lnTo>
                  <a:pt x="457053" y="78598"/>
                </a:lnTo>
                <a:lnTo>
                  <a:pt x="422494" y="82788"/>
                </a:lnTo>
                <a:lnTo>
                  <a:pt x="386442" y="83616"/>
                </a:lnTo>
                <a:lnTo>
                  <a:pt x="373192" y="838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66"/>
          <p:cNvSpPr/>
          <p:nvPr/>
        </p:nvSpPr>
        <p:spPr>
          <a:xfrm>
            <a:off x="2515714" y="2613662"/>
            <a:ext cx="1119024" cy="1264872"/>
          </a:xfrm>
          <a:custGeom>
            <a:avLst/>
            <a:gdLst/>
            <a:ahLst/>
            <a:cxnLst/>
            <a:rect l="0" t="0" r="0" b="0"/>
            <a:pathLst>
              <a:path w="1119024" h="1264872">
                <a:moveTo>
                  <a:pt x="692305" y="45718"/>
                </a:moveTo>
                <a:lnTo>
                  <a:pt x="655449" y="45718"/>
                </a:lnTo>
                <a:lnTo>
                  <a:pt x="618298" y="45718"/>
                </a:lnTo>
                <a:lnTo>
                  <a:pt x="583065" y="53478"/>
                </a:lnTo>
                <a:lnTo>
                  <a:pt x="545267" y="68735"/>
                </a:lnTo>
                <a:lnTo>
                  <a:pt x="507639" y="83831"/>
                </a:lnTo>
                <a:lnTo>
                  <a:pt x="471937" y="97366"/>
                </a:lnTo>
                <a:lnTo>
                  <a:pt x="439755" y="115779"/>
                </a:lnTo>
                <a:lnTo>
                  <a:pt x="408633" y="137687"/>
                </a:lnTo>
                <a:lnTo>
                  <a:pt x="377274" y="162627"/>
                </a:lnTo>
                <a:lnTo>
                  <a:pt x="340020" y="193044"/>
                </a:lnTo>
                <a:lnTo>
                  <a:pt x="307987" y="228755"/>
                </a:lnTo>
                <a:lnTo>
                  <a:pt x="276814" y="260269"/>
                </a:lnTo>
                <a:lnTo>
                  <a:pt x="250486" y="295077"/>
                </a:lnTo>
                <a:lnTo>
                  <a:pt x="225811" y="328384"/>
                </a:lnTo>
                <a:lnTo>
                  <a:pt x="206109" y="365853"/>
                </a:lnTo>
                <a:lnTo>
                  <a:pt x="181626" y="403870"/>
                </a:lnTo>
                <a:lnTo>
                  <a:pt x="156347" y="441959"/>
                </a:lnTo>
                <a:lnTo>
                  <a:pt x="135008" y="480058"/>
                </a:lnTo>
                <a:lnTo>
                  <a:pt x="118406" y="511384"/>
                </a:lnTo>
                <a:lnTo>
                  <a:pt x="106095" y="547049"/>
                </a:lnTo>
                <a:lnTo>
                  <a:pt x="91465" y="578804"/>
                </a:lnTo>
                <a:lnTo>
                  <a:pt x="78352" y="614772"/>
                </a:lnTo>
                <a:lnTo>
                  <a:pt x="67609" y="647214"/>
                </a:lnTo>
                <a:lnTo>
                  <a:pt x="57334" y="682127"/>
                </a:lnTo>
                <a:lnTo>
                  <a:pt x="52388" y="716399"/>
                </a:lnTo>
                <a:lnTo>
                  <a:pt x="46394" y="752645"/>
                </a:lnTo>
                <a:lnTo>
                  <a:pt x="40914" y="788561"/>
                </a:lnTo>
                <a:lnTo>
                  <a:pt x="27442" y="805977"/>
                </a:lnTo>
                <a:lnTo>
                  <a:pt x="11577" y="822184"/>
                </a:lnTo>
                <a:lnTo>
                  <a:pt x="4526" y="837854"/>
                </a:lnTo>
                <a:lnTo>
                  <a:pt x="0" y="873846"/>
                </a:lnTo>
                <a:lnTo>
                  <a:pt x="1364" y="906293"/>
                </a:lnTo>
                <a:lnTo>
                  <a:pt x="5490" y="937162"/>
                </a:lnTo>
                <a:lnTo>
                  <a:pt x="14661" y="973087"/>
                </a:lnTo>
                <a:lnTo>
                  <a:pt x="26896" y="1006542"/>
                </a:lnTo>
                <a:lnTo>
                  <a:pt x="43580" y="1044031"/>
                </a:lnTo>
                <a:lnTo>
                  <a:pt x="66118" y="1079060"/>
                </a:lnTo>
                <a:lnTo>
                  <a:pt x="88949" y="1116500"/>
                </a:lnTo>
                <a:lnTo>
                  <a:pt x="118368" y="1147981"/>
                </a:lnTo>
                <a:lnTo>
                  <a:pt x="155315" y="1171988"/>
                </a:lnTo>
                <a:lnTo>
                  <a:pt x="189916" y="1194218"/>
                </a:lnTo>
                <a:lnTo>
                  <a:pt x="227555" y="1209605"/>
                </a:lnTo>
                <a:lnTo>
                  <a:pt x="265594" y="1228262"/>
                </a:lnTo>
                <a:lnTo>
                  <a:pt x="303687" y="1239655"/>
                </a:lnTo>
                <a:lnTo>
                  <a:pt x="334166" y="1245628"/>
                </a:lnTo>
                <a:lnTo>
                  <a:pt x="369882" y="1254115"/>
                </a:lnTo>
                <a:lnTo>
                  <a:pt x="402274" y="1258926"/>
                </a:lnTo>
                <a:lnTo>
                  <a:pt x="437178" y="1263734"/>
                </a:lnTo>
                <a:lnTo>
                  <a:pt x="470601" y="1264684"/>
                </a:lnTo>
                <a:lnTo>
                  <a:pt x="501662" y="1264871"/>
                </a:lnTo>
                <a:lnTo>
                  <a:pt x="524623" y="1262646"/>
                </a:lnTo>
                <a:lnTo>
                  <a:pt x="555137" y="1258354"/>
                </a:lnTo>
                <a:lnTo>
                  <a:pt x="585624" y="1256660"/>
                </a:lnTo>
                <a:lnTo>
                  <a:pt x="616105" y="1251308"/>
                </a:lnTo>
                <a:lnTo>
                  <a:pt x="636707" y="1247903"/>
                </a:lnTo>
                <a:lnTo>
                  <a:pt x="669305" y="1236744"/>
                </a:lnTo>
                <a:lnTo>
                  <a:pt x="701078" y="1224247"/>
                </a:lnTo>
                <a:lnTo>
                  <a:pt x="732146" y="1211573"/>
                </a:lnTo>
                <a:lnTo>
                  <a:pt x="745572" y="1205649"/>
                </a:lnTo>
                <a:lnTo>
                  <a:pt x="777286" y="1187237"/>
                </a:lnTo>
                <a:lnTo>
                  <a:pt x="806089" y="1171359"/>
                </a:lnTo>
                <a:lnTo>
                  <a:pt x="842135" y="1141839"/>
                </a:lnTo>
                <a:lnTo>
                  <a:pt x="876877" y="1114998"/>
                </a:lnTo>
                <a:lnTo>
                  <a:pt x="906136" y="1081886"/>
                </a:lnTo>
                <a:lnTo>
                  <a:pt x="937208" y="1046469"/>
                </a:lnTo>
                <a:lnTo>
                  <a:pt x="961616" y="1010071"/>
                </a:lnTo>
                <a:lnTo>
                  <a:pt x="984346" y="973524"/>
                </a:lnTo>
                <a:lnTo>
                  <a:pt x="1004573" y="937299"/>
                </a:lnTo>
                <a:lnTo>
                  <a:pt x="1019952" y="904524"/>
                </a:lnTo>
                <a:lnTo>
                  <a:pt x="1029173" y="866891"/>
                </a:lnTo>
                <a:lnTo>
                  <a:pt x="1038059" y="841890"/>
                </a:lnTo>
                <a:lnTo>
                  <a:pt x="1074611" y="809458"/>
                </a:lnTo>
                <a:lnTo>
                  <a:pt x="1086675" y="790736"/>
                </a:lnTo>
                <a:lnTo>
                  <a:pt x="1093354" y="771359"/>
                </a:lnTo>
                <a:lnTo>
                  <a:pt x="1101950" y="733259"/>
                </a:lnTo>
                <a:lnTo>
                  <a:pt x="1109656" y="695159"/>
                </a:lnTo>
                <a:lnTo>
                  <a:pt x="1112021" y="662164"/>
                </a:lnTo>
                <a:lnTo>
                  <a:pt x="1117936" y="628781"/>
                </a:lnTo>
                <a:lnTo>
                  <a:pt x="1118882" y="593873"/>
                </a:lnTo>
                <a:lnTo>
                  <a:pt x="1119007" y="561431"/>
                </a:lnTo>
                <a:lnTo>
                  <a:pt x="1119023" y="529500"/>
                </a:lnTo>
                <a:lnTo>
                  <a:pt x="1112994" y="494784"/>
                </a:lnTo>
                <a:lnTo>
                  <a:pt x="1110768" y="462367"/>
                </a:lnTo>
                <a:lnTo>
                  <a:pt x="1104872" y="430440"/>
                </a:lnTo>
                <a:lnTo>
                  <a:pt x="1097897" y="395724"/>
                </a:lnTo>
                <a:lnTo>
                  <a:pt x="1094421" y="375483"/>
                </a:lnTo>
                <a:lnTo>
                  <a:pt x="1082389" y="342171"/>
                </a:lnTo>
                <a:lnTo>
                  <a:pt x="1069487" y="314532"/>
                </a:lnTo>
                <a:lnTo>
                  <a:pt x="1065682" y="302351"/>
                </a:lnTo>
                <a:lnTo>
                  <a:pt x="1053957" y="276092"/>
                </a:lnTo>
                <a:lnTo>
                  <a:pt x="1050313" y="264946"/>
                </a:lnTo>
                <a:lnTo>
                  <a:pt x="1027949" y="228644"/>
                </a:lnTo>
                <a:lnTo>
                  <a:pt x="1006346" y="192090"/>
                </a:lnTo>
                <a:lnTo>
                  <a:pt x="982995" y="155031"/>
                </a:lnTo>
                <a:lnTo>
                  <a:pt x="954000" y="119383"/>
                </a:lnTo>
                <a:lnTo>
                  <a:pt x="922290" y="85298"/>
                </a:lnTo>
                <a:lnTo>
                  <a:pt x="903925" y="63076"/>
                </a:lnTo>
                <a:lnTo>
                  <a:pt x="870004" y="43301"/>
                </a:lnTo>
                <a:lnTo>
                  <a:pt x="862158" y="35895"/>
                </a:lnTo>
                <a:lnTo>
                  <a:pt x="855002" y="27805"/>
                </a:lnTo>
                <a:lnTo>
                  <a:pt x="831689" y="13015"/>
                </a:lnTo>
                <a:lnTo>
                  <a:pt x="796427" y="2697"/>
                </a:lnTo>
                <a:lnTo>
                  <a:pt x="760884" y="155"/>
                </a:lnTo>
                <a:lnTo>
                  <a:pt x="725325" y="7"/>
                </a:lnTo>
                <a:lnTo>
                  <a:pt x="714131" y="0"/>
                </a:lnTo>
                <a:lnTo>
                  <a:pt x="708214" y="2257"/>
                </a:lnTo>
                <a:lnTo>
                  <a:pt x="699926" y="761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67"/>
          <p:cNvSpPr/>
          <p:nvPr/>
        </p:nvSpPr>
        <p:spPr>
          <a:xfrm>
            <a:off x="2308975" y="2522222"/>
            <a:ext cx="1485781" cy="1546857"/>
          </a:xfrm>
          <a:custGeom>
            <a:avLst/>
            <a:gdLst/>
            <a:ahLst/>
            <a:cxnLst/>
            <a:rect l="0" t="0" r="0" b="0"/>
            <a:pathLst>
              <a:path w="1485781" h="1546857">
                <a:moveTo>
                  <a:pt x="670444" y="106678"/>
                </a:moveTo>
                <a:lnTo>
                  <a:pt x="666399" y="110723"/>
                </a:lnTo>
                <a:lnTo>
                  <a:pt x="659898" y="112709"/>
                </a:lnTo>
                <a:lnTo>
                  <a:pt x="638119" y="116416"/>
                </a:lnTo>
                <a:lnTo>
                  <a:pt x="626435" y="122545"/>
                </a:lnTo>
                <a:lnTo>
                  <a:pt x="603625" y="141415"/>
                </a:lnTo>
                <a:lnTo>
                  <a:pt x="588226" y="146371"/>
                </a:lnTo>
                <a:lnTo>
                  <a:pt x="550942" y="172736"/>
                </a:lnTo>
                <a:lnTo>
                  <a:pt x="513899" y="202492"/>
                </a:lnTo>
                <a:lnTo>
                  <a:pt x="477978" y="232953"/>
                </a:lnTo>
                <a:lnTo>
                  <a:pt x="439935" y="264279"/>
                </a:lnTo>
                <a:lnTo>
                  <a:pt x="416912" y="295076"/>
                </a:lnTo>
                <a:lnTo>
                  <a:pt x="394158" y="315684"/>
                </a:lnTo>
                <a:lnTo>
                  <a:pt x="383500" y="329566"/>
                </a:lnTo>
                <a:lnTo>
                  <a:pt x="367415" y="344529"/>
                </a:lnTo>
                <a:lnTo>
                  <a:pt x="341407" y="378553"/>
                </a:lnTo>
                <a:lnTo>
                  <a:pt x="312821" y="413070"/>
                </a:lnTo>
                <a:lnTo>
                  <a:pt x="287994" y="447131"/>
                </a:lnTo>
                <a:lnTo>
                  <a:pt x="261428" y="482603"/>
                </a:lnTo>
                <a:lnTo>
                  <a:pt x="236620" y="518158"/>
                </a:lnTo>
                <a:lnTo>
                  <a:pt x="211794" y="553717"/>
                </a:lnTo>
                <a:lnTo>
                  <a:pt x="183278" y="588326"/>
                </a:lnTo>
                <a:lnTo>
                  <a:pt x="165015" y="622391"/>
                </a:lnTo>
                <a:lnTo>
                  <a:pt x="140292" y="657863"/>
                </a:lnTo>
                <a:lnTo>
                  <a:pt x="121846" y="693418"/>
                </a:lnTo>
                <a:lnTo>
                  <a:pt x="108263" y="717971"/>
                </a:lnTo>
                <a:lnTo>
                  <a:pt x="92915" y="733106"/>
                </a:lnTo>
                <a:lnTo>
                  <a:pt x="87798" y="742384"/>
                </a:lnTo>
                <a:lnTo>
                  <a:pt x="77303" y="778300"/>
                </a:lnTo>
                <a:lnTo>
                  <a:pt x="64765" y="813950"/>
                </a:lnTo>
                <a:lnTo>
                  <a:pt x="61361" y="838350"/>
                </a:lnTo>
                <a:lnTo>
                  <a:pt x="60227" y="847578"/>
                </a:lnTo>
                <a:lnTo>
                  <a:pt x="54859" y="862660"/>
                </a:lnTo>
                <a:lnTo>
                  <a:pt x="53547" y="881694"/>
                </a:lnTo>
                <a:lnTo>
                  <a:pt x="48360" y="886669"/>
                </a:lnTo>
                <a:lnTo>
                  <a:pt x="14822" y="904561"/>
                </a:lnTo>
                <a:lnTo>
                  <a:pt x="9843" y="907840"/>
                </a:lnTo>
                <a:lnTo>
                  <a:pt x="6523" y="911719"/>
                </a:lnTo>
                <a:lnTo>
                  <a:pt x="2835" y="920545"/>
                </a:lnTo>
                <a:lnTo>
                  <a:pt x="0" y="957901"/>
                </a:lnTo>
                <a:lnTo>
                  <a:pt x="782" y="965059"/>
                </a:lnTo>
                <a:lnTo>
                  <a:pt x="6452" y="988374"/>
                </a:lnTo>
                <a:lnTo>
                  <a:pt x="8289" y="1022789"/>
                </a:lnTo>
                <a:lnTo>
                  <a:pt x="13524" y="1037910"/>
                </a:lnTo>
                <a:lnTo>
                  <a:pt x="17242" y="1066937"/>
                </a:lnTo>
                <a:lnTo>
                  <a:pt x="21114" y="1082079"/>
                </a:lnTo>
                <a:lnTo>
                  <a:pt x="23377" y="1102206"/>
                </a:lnTo>
                <a:lnTo>
                  <a:pt x="35386" y="1138686"/>
                </a:lnTo>
                <a:lnTo>
                  <a:pt x="43154" y="1175897"/>
                </a:lnTo>
                <a:lnTo>
                  <a:pt x="56115" y="1209380"/>
                </a:lnTo>
                <a:lnTo>
                  <a:pt x="65147" y="1224188"/>
                </a:lnTo>
                <a:lnTo>
                  <a:pt x="70067" y="1240284"/>
                </a:lnTo>
                <a:lnTo>
                  <a:pt x="91366" y="1274278"/>
                </a:lnTo>
                <a:lnTo>
                  <a:pt x="104030" y="1292083"/>
                </a:lnTo>
                <a:lnTo>
                  <a:pt x="131964" y="1328095"/>
                </a:lnTo>
                <a:lnTo>
                  <a:pt x="142971" y="1343750"/>
                </a:lnTo>
                <a:lnTo>
                  <a:pt x="181036" y="1373813"/>
                </a:lnTo>
                <a:lnTo>
                  <a:pt x="187923" y="1381896"/>
                </a:lnTo>
                <a:lnTo>
                  <a:pt x="222969" y="1409656"/>
                </a:lnTo>
                <a:lnTo>
                  <a:pt x="259490" y="1432556"/>
                </a:lnTo>
                <a:lnTo>
                  <a:pt x="274360" y="1442435"/>
                </a:lnTo>
                <a:lnTo>
                  <a:pt x="309774" y="1465264"/>
                </a:lnTo>
                <a:lnTo>
                  <a:pt x="345325" y="1476425"/>
                </a:lnTo>
                <a:lnTo>
                  <a:pt x="380884" y="1493558"/>
                </a:lnTo>
                <a:lnTo>
                  <a:pt x="391045" y="1497769"/>
                </a:lnTo>
                <a:lnTo>
                  <a:pt x="426605" y="1509229"/>
                </a:lnTo>
                <a:lnTo>
                  <a:pt x="437611" y="1513200"/>
                </a:lnTo>
                <a:lnTo>
                  <a:pt x="475005" y="1521335"/>
                </a:lnTo>
                <a:lnTo>
                  <a:pt x="512196" y="1529001"/>
                </a:lnTo>
                <a:lnTo>
                  <a:pt x="548614" y="1536624"/>
                </a:lnTo>
                <a:lnTo>
                  <a:pt x="582176" y="1539854"/>
                </a:lnTo>
                <a:lnTo>
                  <a:pt x="618919" y="1546131"/>
                </a:lnTo>
                <a:lnTo>
                  <a:pt x="655298" y="1546793"/>
                </a:lnTo>
                <a:lnTo>
                  <a:pt x="686868" y="1546849"/>
                </a:lnTo>
                <a:lnTo>
                  <a:pt x="721683" y="1546856"/>
                </a:lnTo>
                <a:lnTo>
                  <a:pt x="733010" y="1546010"/>
                </a:lnTo>
                <a:lnTo>
                  <a:pt x="769579" y="1539944"/>
                </a:lnTo>
                <a:lnTo>
                  <a:pt x="786554" y="1538600"/>
                </a:lnTo>
                <a:lnTo>
                  <a:pt x="818547" y="1531495"/>
                </a:lnTo>
                <a:lnTo>
                  <a:pt x="855153" y="1523920"/>
                </a:lnTo>
                <a:lnTo>
                  <a:pt x="891519" y="1516305"/>
                </a:lnTo>
                <a:lnTo>
                  <a:pt x="925077" y="1508685"/>
                </a:lnTo>
                <a:lnTo>
                  <a:pt x="956377" y="1498254"/>
                </a:lnTo>
                <a:lnTo>
                  <a:pt x="973179" y="1489216"/>
                </a:lnTo>
                <a:lnTo>
                  <a:pt x="994686" y="1484295"/>
                </a:lnTo>
                <a:lnTo>
                  <a:pt x="1031288" y="1465515"/>
                </a:lnTo>
                <a:lnTo>
                  <a:pt x="1066694" y="1445536"/>
                </a:lnTo>
                <a:lnTo>
                  <a:pt x="1102245" y="1422711"/>
                </a:lnTo>
                <a:lnTo>
                  <a:pt x="1136853" y="1392683"/>
                </a:lnTo>
                <a:lnTo>
                  <a:pt x="1173877" y="1355841"/>
                </a:lnTo>
                <a:lnTo>
                  <a:pt x="1211948" y="1317773"/>
                </a:lnTo>
                <a:lnTo>
                  <a:pt x="1240492" y="1282669"/>
                </a:lnTo>
                <a:lnTo>
                  <a:pt x="1266906" y="1249206"/>
                </a:lnTo>
                <a:lnTo>
                  <a:pt x="1284398" y="1224215"/>
                </a:lnTo>
                <a:lnTo>
                  <a:pt x="1305538" y="1188555"/>
                </a:lnTo>
                <a:lnTo>
                  <a:pt x="1331652" y="1150757"/>
                </a:lnTo>
                <a:lnTo>
                  <a:pt x="1351063" y="1115066"/>
                </a:lnTo>
                <a:lnTo>
                  <a:pt x="1366396" y="1078017"/>
                </a:lnTo>
                <a:lnTo>
                  <a:pt x="1381644" y="1042525"/>
                </a:lnTo>
                <a:lnTo>
                  <a:pt x="1396885" y="1004654"/>
                </a:lnTo>
                <a:lnTo>
                  <a:pt x="1412125" y="966575"/>
                </a:lnTo>
                <a:lnTo>
                  <a:pt x="1427365" y="928476"/>
                </a:lnTo>
                <a:lnTo>
                  <a:pt x="1439218" y="916139"/>
                </a:lnTo>
                <a:lnTo>
                  <a:pt x="1447120" y="910479"/>
                </a:lnTo>
                <a:lnTo>
                  <a:pt x="1455900" y="897416"/>
                </a:lnTo>
                <a:lnTo>
                  <a:pt x="1468339" y="859316"/>
                </a:lnTo>
                <a:lnTo>
                  <a:pt x="1472149" y="839939"/>
                </a:lnTo>
                <a:lnTo>
                  <a:pt x="1476383" y="821216"/>
                </a:lnTo>
                <a:lnTo>
                  <a:pt x="1479894" y="801839"/>
                </a:lnTo>
                <a:lnTo>
                  <a:pt x="1484039" y="783116"/>
                </a:lnTo>
                <a:lnTo>
                  <a:pt x="1485555" y="747375"/>
                </a:lnTo>
                <a:lnTo>
                  <a:pt x="1485754" y="715188"/>
                </a:lnTo>
                <a:lnTo>
                  <a:pt x="1485780" y="684065"/>
                </a:lnTo>
                <a:lnTo>
                  <a:pt x="1484937" y="648316"/>
                </a:lnTo>
                <a:lnTo>
                  <a:pt x="1479224" y="616128"/>
                </a:lnTo>
                <a:lnTo>
                  <a:pt x="1472272" y="585005"/>
                </a:lnTo>
                <a:lnTo>
                  <a:pt x="1469926" y="553646"/>
                </a:lnTo>
                <a:lnTo>
                  <a:pt x="1464014" y="521859"/>
                </a:lnTo>
                <a:lnTo>
                  <a:pt x="1457037" y="489419"/>
                </a:lnTo>
                <a:lnTo>
                  <a:pt x="1449449" y="457270"/>
                </a:lnTo>
                <a:lnTo>
                  <a:pt x="1435763" y="423560"/>
                </a:lnTo>
                <a:lnTo>
                  <a:pt x="1431735" y="403769"/>
                </a:lnTo>
                <a:lnTo>
                  <a:pt x="1420576" y="381482"/>
                </a:lnTo>
                <a:lnTo>
                  <a:pt x="1409211" y="350560"/>
                </a:lnTo>
                <a:lnTo>
                  <a:pt x="1394312" y="317784"/>
                </a:lnTo>
                <a:lnTo>
                  <a:pt x="1388403" y="304643"/>
                </a:lnTo>
                <a:lnTo>
                  <a:pt x="1364334" y="266837"/>
                </a:lnTo>
                <a:lnTo>
                  <a:pt x="1346112" y="231146"/>
                </a:lnTo>
                <a:lnTo>
                  <a:pt x="1325766" y="196529"/>
                </a:lnTo>
                <a:lnTo>
                  <a:pt x="1301424" y="162464"/>
                </a:lnTo>
                <a:lnTo>
                  <a:pt x="1274055" y="129063"/>
                </a:lnTo>
                <a:lnTo>
                  <a:pt x="1267222" y="120013"/>
                </a:lnTo>
                <a:lnTo>
                  <a:pt x="1231009" y="87977"/>
                </a:lnTo>
                <a:lnTo>
                  <a:pt x="1195159" y="58828"/>
                </a:lnTo>
                <a:lnTo>
                  <a:pt x="1161407" y="43213"/>
                </a:lnTo>
                <a:lnTo>
                  <a:pt x="1126825" y="25400"/>
                </a:lnTo>
                <a:lnTo>
                  <a:pt x="1105124" y="17496"/>
                </a:lnTo>
                <a:lnTo>
                  <a:pt x="1074192" y="9451"/>
                </a:lnTo>
                <a:lnTo>
                  <a:pt x="1049666" y="2116"/>
                </a:lnTo>
                <a:lnTo>
                  <a:pt x="1013957" y="276"/>
                </a:lnTo>
                <a:lnTo>
                  <a:pt x="976211" y="22"/>
                </a:lnTo>
                <a:lnTo>
                  <a:pt x="943288" y="0"/>
                </a:lnTo>
                <a:lnTo>
                  <a:pt x="922314" y="845"/>
                </a:lnTo>
                <a:lnTo>
                  <a:pt x="890308" y="6558"/>
                </a:lnTo>
                <a:lnTo>
                  <a:pt x="853177" y="9736"/>
                </a:lnTo>
                <a:lnTo>
                  <a:pt x="820442" y="15360"/>
                </a:lnTo>
                <a:lnTo>
                  <a:pt x="784428" y="21703"/>
                </a:lnTo>
                <a:lnTo>
                  <a:pt x="748861" y="30994"/>
                </a:lnTo>
                <a:lnTo>
                  <a:pt x="712586" y="45763"/>
                </a:lnTo>
                <a:lnTo>
                  <a:pt x="685684" y="6095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SMARTInkShape-Group12"/>
          <p:cNvGrpSpPr/>
          <p:nvPr/>
        </p:nvGrpSpPr>
        <p:grpSpPr>
          <a:xfrm>
            <a:off x="5364483" y="2000359"/>
            <a:ext cx="647628" cy="491354"/>
            <a:chOff x="5364483" y="2000359"/>
            <a:chExt cx="647628" cy="491354"/>
          </a:xfrm>
        </p:grpSpPr>
        <p:sp>
          <p:nvSpPr>
            <p:cNvPr id="7" name="SMARTInkShape-68"/>
            <p:cNvSpPr/>
            <p:nvPr/>
          </p:nvSpPr>
          <p:spPr>
            <a:xfrm>
              <a:off x="5364483" y="2000359"/>
              <a:ext cx="647628" cy="491354"/>
            </a:xfrm>
            <a:custGeom>
              <a:avLst/>
              <a:gdLst/>
              <a:ahLst/>
              <a:cxnLst/>
              <a:rect l="0" t="0" r="0" b="0"/>
              <a:pathLst>
                <a:path w="647628" h="491354">
                  <a:moveTo>
                    <a:pt x="266697" y="34181"/>
                  </a:moveTo>
                  <a:lnTo>
                    <a:pt x="255345" y="34181"/>
                  </a:lnTo>
                  <a:lnTo>
                    <a:pt x="250926" y="36438"/>
                  </a:lnTo>
                  <a:lnTo>
                    <a:pt x="246141" y="39417"/>
                  </a:lnTo>
                  <a:lnTo>
                    <a:pt x="238687" y="41941"/>
                  </a:lnTo>
                  <a:lnTo>
                    <a:pt x="203948" y="64707"/>
                  </a:lnTo>
                  <a:lnTo>
                    <a:pt x="192225" y="70037"/>
                  </a:lnTo>
                  <a:lnTo>
                    <a:pt x="176633" y="75882"/>
                  </a:lnTo>
                  <a:lnTo>
                    <a:pt x="169377" y="82630"/>
                  </a:lnTo>
                  <a:lnTo>
                    <a:pt x="145913" y="109060"/>
                  </a:lnTo>
                  <a:lnTo>
                    <a:pt x="108879" y="139121"/>
                  </a:lnTo>
                  <a:lnTo>
                    <a:pt x="85599" y="164237"/>
                  </a:lnTo>
                  <a:lnTo>
                    <a:pt x="78682" y="173263"/>
                  </a:lnTo>
                  <a:lnTo>
                    <a:pt x="62702" y="188214"/>
                  </a:lnTo>
                  <a:lnTo>
                    <a:pt x="32111" y="225194"/>
                  </a:lnTo>
                  <a:lnTo>
                    <a:pt x="26970" y="235069"/>
                  </a:lnTo>
                  <a:lnTo>
                    <a:pt x="21411" y="252948"/>
                  </a:lnTo>
                  <a:lnTo>
                    <a:pt x="12411" y="268929"/>
                  </a:lnTo>
                  <a:lnTo>
                    <a:pt x="5990" y="291143"/>
                  </a:lnTo>
                  <a:lnTo>
                    <a:pt x="2660" y="298246"/>
                  </a:lnTo>
                  <a:lnTo>
                    <a:pt x="66" y="333824"/>
                  </a:lnTo>
                  <a:lnTo>
                    <a:pt x="0" y="363219"/>
                  </a:lnTo>
                  <a:lnTo>
                    <a:pt x="2255" y="368944"/>
                  </a:lnTo>
                  <a:lnTo>
                    <a:pt x="4042" y="371657"/>
                  </a:lnTo>
                  <a:lnTo>
                    <a:pt x="6558" y="383564"/>
                  </a:lnTo>
                  <a:lnTo>
                    <a:pt x="8254" y="396674"/>
                  </a:lnTo>
                  <a:lnTo>
                    <a:pt x="15864" y="407417"/>
                  </a:lnTo>
                  <a:lnTo>
                    <a:pt x="50799" y="443120"/>
                  </a:lnTo>
                  <a:lnTo>
                    <a:pt x="55878" y="448200"/>
                  </a:lnTo>
                  <a:lnTo>
                    <a:pt x="63215" y="451023"/>
                  </a:lnTo>
                  <a:lnTo>
                    <a:pt x="71274" y="453124"/>
                  </a:lnTo>
                  <a:lnTo>
                    <a:pt x="97328" y="466402"/>
                  </a:lnTo>
                  <a:lnTo>
                    <a:pt x="132307" y="476198"/>
                  </a:lnTo>
                  <a:lnTo>
                    <a:pt x="157340" y="482985"/>
                  </a:lnTo>
                  <a:lnTo>
                    <a:pt x="193805" y="483740"/>
                  </a:lnTo>
                  <a:lnTo>
                    <a:pt x="218347" y="484605"/>
                  </a:lnTo>
                  <a:lnTo>
                    <a:pt x="241619" y="490321"/>
                  </a:lnTo>
                  <a:lnTo>
                    <a:pt x="273158" y="491353"/>
                  </a:lnTo>
                  <a:lnTo>
                    <a:pt x="310213" y="484230"/>
                  </a:lnTo>
                  <a:lnTo>
                    <a:pt x="345648" y="483779"/>
                  </a:lnTo>
                  <a:lnTo>
                    <a:pt x="359893" y="482919"/>
                  </a:lnTo>
                  <a:lnTo>
                    <a:pt x="371545" y="478525"/>
                  </a:lnTo>
                  <a:lnTo>
                    <a:pt x="388639" y="476000"/>
                  </a:lnTo>
                  <a:lnTo>
                    <a:pt x="405115" y="470249"/>
                  </a:lnTo>
                  <a:lnTo>
                    <a:pt x="419469" y="466775"/>
                  </a:lnTo>
                  <a:lnTo>
                    <a:pt x="434447" y="462641"/>
                  </a:lnTo>
                  <a:lnTo>
                    <a:pt x="449609" y="459158"/>
                  </a:lnTo>
                  <a:lnTo>
                    <a:pt x="480059" y="447765"/>
                  </a:lnTo>
                  <a:lnTo>
                    <a:pt x="485139" y="447064"/>
                  </a:lnTo>
                  <a:lnTo>
                    <a:pt x="489372" y="444902"/>
                  </a:lnTo>
                  <a:lnTo>
                    <a:pt x="523551" y="420479"/>
                  </a:lnTo>
                  <a:lnTo>
                    <a:pt x="551054" y="401647"/>
                  </a:lnTo>
                  <a:lnTo>
                    <a:pt x="565608" y="386292"/>
                  </a:lnTo>
                  <a:lnTo>
                    <a:pt x="580493" y="374855"/>
                  </a:lnTo>
                  <a:lnTo>
                    <a:pt x="609583" y="336866"/>
                  </a:lnTo>
                  <a:lnTo>
                    <a:pt x="632456" y="299237"/>
                  </a:lnTo>
                  <a:lnTo>
                    <a:pt x="636690" y="289990"/>
                  </a:lnTo>
                  <a:lnTo>
                    <a:pt x="641665" y="272514"/>
                  </a:lnTo>
                  <a:lnTo>
                    <a:pt x="645016" y="265413"/>
                  </a:lnTo>
                  <a:lnTo>
                    <a:pt x="647627" y="227314"/>
                  </a:lnTo>
                  <a:lnTo>
                    <a:pt x="646844" y="199912"/>
                  </a:lnTo>
                  <a:lnTo>
                    <a:pt x="641664" y="184949"/>
                  </a:lnTo>
                  <a:lnTo>
                    <a:pt x="637958" y="155957"/>
                  </a:lnTo>
                  <a:lnTo>
                    <a:pt x="631829" y="143076"/>
                  </a:lnTo>
                  <a:lnTo>
                    <a:pt x="604509" y="105186"/>
                  </a:lnTo>
                  <a:lnTo>
                    <a:pt x="591815" y="86136"/>
                  </a:lnTo>
                  <a:lnTo>
                    <a:pt x="553768" y="58754"/>
                  </a:lnTo>
                  <a:lnTo>
                    <a:pt x="543478" y="47576"/>
                  </a:lnTo>
                  <a:lnTo>
                    <a:pt x="510383" y="33850"/>
                  </a:lnTo>
                  <a:lnTo>
                    <a:pt x="476270" y="21169"/>
                  </a:lnTo>
                  <a:lnTo>
                    <a:pt x="439268" y="11267"/>
                  </a:lnTo>
                  <a:lnTo>
                    <a:pt x="402816" y="0"/>
                  </a:lnTo>
                  <a:lnTo>
                    <a:pt x="392387" y="80"/>
                  </a:lnTo>
                  <a:lnTo>
                    <a:pt x="358468" y="3383"/>
                  </a:lnTo>
                  <a:lnTo>
                    <a:pt x="322596" y="3682"/>
                  </a:lnTo>
                  <a:lnTo>
                    <a:pt x="302260" y="4544"/>
                  </a:lnTo>
                  <a:lnTo>
                    <a:pt x="266697" y="13107"/>
                  </a:lnTo>
                  <a:lnTo>
                    <a:pt x="253714" y="19470"/>
                  </a:lnTo>
                  <a:lnTo>
                    <a:pt x="243836" y="265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69"/>
            <p:cNvSpPr/>
            <p:nvPr/>
          </p:nvSpPr>
          <p:spPr>
            <a:xfrm>
              <a:off x="5464003" y="2087975"/>
              <a:ext cx="425054" cy="327022"/>
            </a:xfrm>
            <a:custGeom>
              <a:avLst/>
              <a:gdLst/>
              <a:ahLst/>
              <a:cxnLst/>
              <a:rect l="0" t="0" r="0" b="0"/>
              <a:pathLst>
                <a:path w="425054" h="327022">
                  <a:moveTo>
                    <a:pt x="296716" y="15145"/>
                  </a:moveTo>
                  <a:lnTo>
                    <a:pt x="290156" y="8584"/>
                  </a:lnTo>
                  <a:lnTo>
                    <a:pt x="277986" y="6887"/>
                  </a:lnTo>
                  <a:lnTo>
                    <a:pt x="268401" y="2350"/>
                  </a:lnTo>
                  <a:lnTo>
                    <a:pt x="233078" y="0"/>
                  </a:lnTo>
                  <a:lnTo>
                    <a:pt x="200407" y="6474"/>
                  </a:lnTo>
                  <a:lnTo>
                    <a:pt x="163174" y="18038"/>
                  </a:lnTo>
                  <a:lnTo>
                    <a:pt x="127666" y="39516"/>
                  </a:lnTo>
                  <a:lnTo>
                    <a:pt x="90791" y="61398"/>
                  </a:lnTo>
                  <a:lnTo>
                    <a:pt x="76501" y="72108"/>
                  </a:lnTo>
                  <a:lnTo>
                    <a:pt x="59782" y="92418"/>
                  </a:lnTo>
                  <a:lnTo>
                    <a:pt x="47397" y="113676"/>
                  </a:lnTo>
                  <a:lnTo>
                    <a:pt x="25830" y="138716"/>
                  </a:lnTo>
                  <a:lnTo>
                    <a:pt x="10148" y="174535"/>
                  </a:lnTo>
                  <a:lnTo>
                    <a:pt x="3057" y="192852"/>
                  </a:lnTo>
                  <a:lnTo>
                    <a:pt x="0" y="224782"/>
                  </a:lnTo>
                  <a:lnTo>
                    <a:pt x="5629" y="257240"/>
                  </a:lnTo>
                  <a:lnTo>
                    <a:pt x="6138" y="262902"/>
                  </a:lnTo>
                  <a:lnTo>
                    <a:pt x="11219" y="273707"/>
                  </a:lnTo>
                  <a:lnTo>
                    <a:pt x="19122" y="283308"/>
                  </a:lnTo>
                  <a:lnTo>
                    <a:pt x="52982" y="310524"/>
                  </a:lnTo>
                  <a:lnTo>
                    <a:pt x="63930" y="315758"/>
                  </a:lnTo>
                  <a:lnTo>
                    <a:pt x="99049" y="323438"/>
                  </a:lnTo>
                  <a:lnTo>
                    <a:pt x="136756" y="327021"/>
                  </a:lnTo>
                  <a:lnTo>
                    <a:pt x="159574" y="325146"/>
                  </a:lnTo>
                  <a:lnTo>
                    <a:pt x="190041" y="320972"/>
                  </a:lnTo>
                  <a:lnTo>
                    <a:pt x="225754" y="314064"/>
                  </a:lnTo>
                  <a:lnTo>
                    <a:pt x="261877" y="302059"/>
                  </a:lnTo>
                  <a:lnTo>
                    <a:pt x="297146" y="289451"/>
                  </a:lnTo>
                  <a:lnTo>
                    <a:pt x="311301" y="283532"/>
                  </a:lnTo>
                  <a:lnTo>
                    <a:pt x="343521" y="265123"/>
                  </a:lnTo>
                  <a:lnTo>
                    <a:pt x="377646" y="238311"/>
                  </a:lnTo>
                  <a:lnTo>
                    <a:pt x="404400" y="212199"/>
                  </a:lnTo>
                  <a:lnTo>
                    <a:pt x="413102" y="195451"/>
                  </a:lnTo>
                  <a:lnTo>
                    <a:pt x="423550" y="157531"/>
                  </a:lnTo>
                  <a:lnTo>
                    <a:pt x="425053" y="147290"/>
                  </a:lnTo>
                  <a:lnTo>
                    <a:pt x="418426" y="111668"/>
                  </a:lnTo>
                  <a:lnTo>
                    <a:pt x="405695" y="82032"/>
                  </a:lnTo>
                  <a:lnTo>
                    <a:pt x="381562" y="47851"/>
                  </a:lnTo>
                  <a:lnTo>
                    <a:pt x="357477" y="31012"/>
                  </a:lnTo>
                  <a:lnTo>
                    <a:pt x="321358" y="9799"/>
                  </a:lnTo>
                  <a:lnTo>
                    <a:pt x="295340" y="7658"/>
                  </a:lnTo>
                  <a:lnTo>
                    <a:pt x="259995" y="7528"/>
                  </a:lnTo>
                  <a:lnTo>
                    <a:pt x="250997" y="752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9" name="SMARTInkShape-Group13"/>
          <p:cNvGrpSpPr/>
          <p:nvPr/>
        </p:nvGrpSpPr>
        <p:grpSpPr>
          <a:xfrm>
            <a:off x="129714" y="4282440"/>
            <a:ext cx="1059007" cy="853441"/>
            <a:chOff x="129714" y="4282440"/>
            <a:chExt cx="1059007" cy="853441"/>
          </a:xfrm>
        </p:grpSpPr>
        <p:sp>
          <p:nvSpPr>
            <p:cNvPr id="10" name="SMARTInkShape-70"/>
            <p:cNvSpPr/>
            <p:nvPr/>
          </p:nvSpPr>
          <p:spPr>
            <a:xfrm>
              <a:off x="746760" y="4861559"/>
              <a:ext cx="91441" cy="274322"/>
            </a:xfrm>
            <a:custGeom>
              <a:avLst/>
              <a:gdLst/>
              <a:ahLst/>
              <a:cxnLst/>
              <a:rect l="0" t="0" r="0" b="0"/>
              <a:pathLst>
                <a:path w="91441" h="274322">
                  <a:moveTo>
                    <a:pt x="91440" y="0"/>
                  </a:moveTo>
                  <a:lnTo>
                    <a:pt x="91440" y="4045"/>
                  </a:lnTo>
                  <a:lnTo>
                    <a:pt x="90593" y="5237"/>
                  </a:lnTo>
                  <a:lnTo>
                    <a:pt x="89182" y="6032"/>
                  </a:lnTo>
                  <a:lnTo>
                    <a:pt x="87394" y="6561"/>
                  </a:lnTo>
                  <a:lnTo>
                    <a:pt x="86203" y="7761"/>
                  </a:lnTo>
                  <a:lnTo>
                    <a:pt x="70884" y="41854"/>
                  </a:lnTo>
                  <a:lnTo>
                    <a:pt x="60913" y="71580"/>
                  </a:lnTo>
                  <a:lnTo>
                    <a:pt x="53326" y="99949"/>
                  </a:lnTo>
                  <a:lnTo>
                    <a:pt x="43458" y="127546"/>
                  </a:lnTo>
                  <a:lnTo>
                    <a:pt x="28998" y="163672"/>
                  </a:lnTo>
                  <a:lnTo>
                    <a:pt x="20633" y="193370"/>
                  </a:lnTo>
                  <a:lnTo>
                    <a:pt x="10221" y="226815"/>
                  </a:lnTo>
                  <a:lnTo>
                    <a:pt x="2270" y="252864"/>
                  </a:lnTo>
                  <a:lnTo>
                    <a:pt x="0" y="2743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71"/>
            <p:cNvSpPr/>
            <p:nvPr/>
          </p:nvSpPr>
          <p:spPr>
            <a:xfrm>
              <a:off x="641594" y="4861559"/>
              <a:ext cx="112786" cy="220981"/>
            </a:xfrm>
            <a:custGeom>
              <a:avLst/>
              <a:gdLst/>
              <a:ahLst/>
              <a:cxnLst/>
              <a:rect l="0" t="0" r="0" b="0"/>
              <a:pathLst>
                <a:path w="112786" h="220981">
                  <a:moveTo>
                    <a:pt x="112785" y="0"/>
                  </a:moveTo>
                  <a:lnTo>
                    <a:pt x="100635" y="12998"/>
                  </a:lnTo>
                  <a:lnTo>
                    <a:pt x="92580" y="39287"/>
                  </a:lnTo>
                  <a:lnTo>
                    <a:pt x="86230" y="73952"/>
                  </a:lnTo>
                  <a:lnTo>
                    <a:pt x="70914" y="106236"/>
                  </a:lnTo>
                  <a:lnTo>
                    <a:pt x="53840" y="137073"/>
                  </a:lnTo>
                  <a:lnTo>
                    <a:pt x="34154" y="174402"/>
                  </a:lnTo>
                  <a:lnTo>
                    <a:pt x="11289" y="211747"/>
                  </a:lnTo>
                  <a:lnTo>
                    <a:pt x="6151" y="216876"/>
                  </a:lnTo>
                  <a:lnTo>
                    <a:pt x="0" y="220170"/>
                  </a:lnTo>
                  <a:lnTo>
                    <a:pt x="342" y="220440"/>
                  </a:lnTo>
                  <a:lnTo>
                    <a:pt x="6106" y="2209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72"/>
            <p:cNvSpPr/>
            <p:nvPr/>
          </p:nvSpPr>
          <p:spPr>
            <a:xfrm>
              <a:off x="427233" y="4876901"/>
              <a:ext cx="159507" cy="171815"/>
            </a:xfrm>
            <a:custGeom>
              <a:avLst/>
              <a:gdLst/>
              <a:ahLst/>
              <a:cxnLst/>
              <a:rect l="0" t="0" r="0" b="0"/>
              <a:pathLst>
                <a:path w="159507" h="171815">
                  <a:moveTo>
                    <a:pt x="159506" y="15138"/>
                  </a:moveTo>
                  <a:lnTo>
                    <a:pt x="155461" y="15138"/>
                  </a:lnTo>
                  <a:lnTo>
                    <a:pt x="154270" y="14292"/>
                  </a:lnTo>
                  <a:lnTo>
                    <a:pt x="153475" y="12881"/>
                  </a:lnTo>
                  <a:lnTo>
                    <a:pt x="152200" y="8578"/>
                  </a:lnTo>
                  <a:lnTo>
                    <a:pt x="147934" y="3787"/>
                  </a:lnTo>
                  <a:lnTo>
                    <a:pt x="143639" y="1626"/>
                  </a:lnTo>
                  <a:lnTo>
                    <a:pt x="126450" y="0"/>
                  </a:lnTo>
                  <a:lnTo>
                    <a:pt x="110236" y="765"/>
                  </a:lnTo>
                  <a:lnTo>
                    <a:pt x="75441" y="13744"/>
                  </a:lnTo>
                  <a:lnTo>
                    <a:pt x="42021" y="35625"/>
                  </a:lnTo>
                  <a:lnTo>
                    <a:pt x="23096" y="48961"/>
                  </a:lnTo>
                  <a:lnTo>
                    <a:pt x="5334" y="73665"/>
                  </a:lnTo>
                  <a:lnTo>
                    <a:pt x="1219" y="84785"/>
                  </a:lnTo>
                  <a:lnTo>
                    <a:pt x="0" y="93442"/>
                  </a:lnTo>
                  <a:lnTo>
                    <a:pt x="1972" y="98764"/>
                  </a:lnTo>
                  <a:lnTo>
                    <a:pt x="3684" y="101369"/>
                  </a:lnTo>
                  <a:lnTo>
                    <a:pt x="5671" y="103105"/>
                  </a:lnTo>
                  <a:lnTo>
                    <a:pt x="10138" y="105035"/>
                  </a:lnTo>
                  <a:lnTo>
                    <a:pt x="31490" y="106443"/>
                  </a:lnTo>
                  <a:lnTo>
                    <a:pt x="53362" y="98272"/>
                  </a:lnTo>
                  <a:lnTo>
                    <a:pt x="83354" y="81401"/>
                  </a:lnTo>
                  <a:lnTo>
                    <a:pt x="96303" y="67792"/>
                  </a:lnTo>
                  <a:lnTo>
                    <a:pt x="108263" y="52068"/>
                  </a:lnTo>
                  <a:lnTo>
                    <a:pt x="123169" y="40809"/>
                  </a:lnTo>
                  <a:lnTo>
                    <a:pt x="135359" y="24275"/>
                  </a:lnTo>
                  <a:lnTo>
                    <a:pt x="134941" y="23769"/>
                  </a:lnTo>
                  <a:lnTo>
                    <a:pt x="132220" y="23208"/>
                  </a:lnTo>
                  <a:lnTo>
                    <a:pt x="131155" y="23905"/>
                  </a:lnTo>
                  <a:lnTo>
                    <a:pt x="130446" y="25216"/>
                  </a:lnTo>
                  <a:lnTo>
                    <a:pt x="129307" y="33404"/>
                  </a:lnTo>
                  <a:lnTo>
                    <a:pt x="129034" y="66398"/>
                  </a:lnTo>
                  <a:lnTo>
                    <a:pt x="129027" y="103019"/>
                  </a:lnTo>
                  <a:lnTo>
                    <a:pt x="129873" y="139539"/>
                  </a:lnTo>
                  <a:lnTo>
                    <a:pt x="135587" y="160946"/>
                  </a:lnTo>
                  <a:lnTo>
                    <a:pt x="136787" y="163143"/>
                  </a:lnTo>
                  <a:lnTo>
                    <a:pt x="138434" y="164608"/>
                  </a:lnTo>
                  <a:lnTo>
                    <a:pt x="142521" y="166236"/>
                  </a:lnTo>
                  <a:lnTo>
                    <a:pt x="147159" y="166960"/>
                  </a:lnTo>
                  <a:lnTo>
                    <a:pt x="148735" y="167999"/>
                  </a:lnTo>
                  <a:lnTo>
                    <a:pt x="149786" y="169539"/>
                  </a:lnTo>
                  <a:lnTo>
                    <a:pt x="150486" y="171412"/>
                  </a:lnTo>
                  <a:lnTo>
                    <a:pt x="150953" y="171814"/>
                  </a:lnTo>
                  <a:lnTo>
                    <a:pt x="151264" y="171236"/>
                  </a:lnTo>
                  <a:lnTo>
                    <a:pt x="151886" y="16753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73"/>
            <p:cNvSpPr/>
            <p:nvPr/>
          </p:nvSpPr>
          <p:spPr>
            <a:xfrm>
              <a:off x="176884" y="4732019"/>
              <a:ext cx="278488" cy="196605"/>
            </a:xfrm>
            <a:custGeom>
              <a:avLst/>
              <a:gdLst/>
              <a:ahLst/>
              <a:cxnLst/>
              <a:rect l="0" t="0" r="0" b="0"/>
              <a:pathLst>
                <a:path w="278488" h="196605">
                  <a:moveTo>
                    <a:pt x="74575" y="0"/>
                  </a:moveTo>
                  <a:lnTo>
                    <a:pt x="74575" y="4046"/>
                  </a:lnTo>
                  <a:lnTo>
                    <a:pt x="73729" y="5237"/>
                  </a:lnTo>
                  <a:lnTo>
                    <a:pt x="72318" y="6032"/>
                  </a:lnTo>
                  <a:lnTo>
                    <a:pt x="67049" y="7593"/>
                  </a:lnTo>
                  <a:lnTo>
                    <a:pt x="66983" y="11658"/>
                  </a:lnTo>
                  <a:lnTo>
                    <a:pt x="66127" y="12852"/>
                  </a:lnTo>
                  <a:lnTo>
                    <a:pt x="62918" y="14179"/>
                  </a:lnTo>
                  <a:lnTo>
                    <a:pt x="61724" y="15379"/>
                  </a:lnTo>
                  <a:lnTo>
                    <a:pt x="45554" y="48627"/>
                  </a:lnTo>
                  <a:lnTo>
                    <a:pt x="15661" y="86100"/>
                  </a:lnTo>
                  <a:lnTo>
                    <a:pt x="813" y="115420"/>
                  </a:lnTo>
                  <a:lnTo>
                    <a:pt x="0" y="120127"/>
                  </a:lnTo>
                  <a:lnTo>
                    <a:pt x="1355" y="127614"/>
                  </a:lnTo>
                  <a:lnTo>
                    <a:pt x="6878" y="136590"/>
                  </a:lnTo>
                  <a:lnTo>
                    <a:pt x="16330" y="147207"/>
                  </a:lnTo>
                  <a:lnTo>
                    <a:pt x="21313" y="150093"/>
                  </a:lnTo>
                  <a:lnTo>
                    <a:pt x="31136" y="151717"/>
                  </a:lnTo>
                  <a:lnTo>
                    <a:pt x="64549" y="152360"/>
                  </a:lnTo>
                  <a:lnTo>
                    <a:pt x="72377" y="150125"/>
                  </a:lnTo>
                  <a:lnTo>
                    <a:pt x="83802" y="141849"/>
                  </a:lnTo>
                  <a:lnTo>
                    <a:pt x="115984" y="117023"/>
                  </a:lnTo>
                  <a:lnTo>
                    <a:pt x="136672" y="104164"/>
                  </a:lnTo>
                  <a:lnTo>
                    <a:pt x="140274" y="99071"/>
                  </a:lnTo>
                  <a:lnTo>
                    <a:pt x="141234" y="96528"/>
                  </a:lnTo>
                  <a:lnTo>
                    <a:pt x="142721" y="94832"/>
                  </a:lnTo>
                  <a:lnTo>
                    <a:pt x="146631" y="92948"/>
                  </a:lnTo>
                  <a:lnTo>
                    <a:pt x="148013" y="93292"/>
                  </a:lnTo>
                  <a:lnTo>
                    <a:pt x="148934" y="94368"/>
                  </a:lnTo>
                  <a:lnTo>
                    <a:pt x="149548" y="95932"/>
                  </a:lnTo>
                  <a:lnTo>
                    <a:pt x="149110" y="96975"/>
                  </a:lnTo>
                  <a:lnTo>
                    <a:pt x="147972" y="97670"/>
                  </a:lnTo>
                  <a:lnTo>
                    <a:pt x="146367" y="98134"/>
                  </a:lnTo>
                  <a:lnTo>
                    <a:pt x="145296" y="99289"/>
                  </a:lnTo>
                  <a:lnTo>
                    <a:pt x="141321" y="107228"/>
                  </a:lnTo>
                  <a:lnTo>
                    <a:pt x="139392" y="109585"/>
                  </a:lnTo>
                  <a:lnTo>
                    <a:pt x="137250" y="116720"/>
                  </a:lnTo>
                  <a:lnTo>
                    <a:pt x="135636" y="143441"/>
                  </a:lnTo>
                  <a:lnTo>
                    <a:pt x="139610" y="157836"/>
                  </a:lnTo>
                  <a:lnTo>
                    <a:pt x="146150" y="168781"/>
                  </a:lnTo>
                  <a:lnTo>
                    <a:pt x="175440" y="190446"/>
                  </a:lnTo>
                  <a:lnTo>
                    <a:pt x="184598" y="194709"/>
                  </a:lnTo>
                  <a:lnTo>
                    <a:pt x="194312" y="196604"/>
                  </a:lnTo>
                  <a:lnTo>
                    <a:pt x="204274" y="195189"/>
                  </a:lnTo>
                  <a:lnTo>
                    <a:pt x="233124" y="186730"/>
                  </a:lnTo>
                  <a:lnTo>
                    <a:pt x="240433" y="180075"/>
                  </a:lnTo>
                  <a:lnTo>
                    <a:pt x="259557" y="154412"/>
                  </a:lnTo>
                  <a:lnTo>
                    <a:pt x="267703" y="147368"/>
                  </a:lnTo>
                  <a:lnTo>
                    <a:pt x="274145" y="138593"/>
                  </a:lnTo>
                  <a:lnTo>
                    <a:pt x="277573" y="129048"/>
                  </a:lnTo>
                  <a:lnTo>
                    <a:pt x="278487" y="124132"/>
                  </a:lnTo>
                  <a:lnTo>
                    <a:pt x="277245" y="114154"/>
                  </a:lnTo>
                  <a:lnTo>
                    <a:pt x="270837" y="92097"/>
                  </a:lnTo>
                  <a:lnTo>
                    <a:pt x="267636" y="86652"/>
                  </a:lnTo>
                  <a:lnTo>
                    <a:pt x="266214" y="81410"/>
                  </a:lnTo>
                  <a:lnTo>
                    <a:pt x="264988" y="79674"/>
                  </a:lnTo>
                  <a:lnTo>
                    <a:pt x="263324" y="78516"/>
                  </a:lnTo>
                  <a:lnTo>
                    <a:pt x="257455" y="762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74"/>
            <p:cNvSpPr/>
            <p:nvPr/>
          </p:nvSpPr>
          <p:spPr>
            <a:xfrm>
              <a:off x="556260" y="4511040"/>
              <a:ext cx="167641" cy="266701"/>
            </a:xfrm>
            <a:custGeom>
              <a:avLst/>
              <a:gdLst/>
              <a:ahLst/>
              <a:cxnLst/>
              <a:rect l="0" t="0" r="0" b="0"/>
              <a:pathLst>
                <a:path w="167641" h="266701">
                  <a:moveTo>
                    <a:pt x="167640" y="0"/>
                  </a:moveTo>
                  <a:lnTo>
                    <a:pt x="163594" y="4045"/>
                  </a:lnTo>
                  <a:lnTo>
                    <a:pt x="161608" y="8288"/>
                  </a:lnTo>
                  <a:lnTo>
                    <a:pt x="161079" y="10605"/>
                  </a:lnTo>
                  <a:lnTo>
                    <a:pt x="138591" y="44817"/>
                  </a:lnTo>
                  <a:lnTo>
                    <a:pt x="118565" y="82321"/>
                  </a:lnTo>
                  <a:lnTo>
                    <a:pt x="98899" y="114004"/>
                  </a:lnTo>
                  <a:lnTo>
                    <a:pt x="78708" y="144721"/>
                  </a:lnTo>
                  <a:lnTo>
                    <a:pt x="58413" y="175248"/>
                  </a:lnTo>
                  <a:lnTo>
                    <a:pt x="33019" y="209312"/>
                  </a:lnTo>
                  <a:lnTo>
                    <a:pt x="10457" y="246291"/>
                  </a:lnTo>
                  <a:lnTo>
                    <a:pt x="0" y="2667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75"/>
            <p:cNvSpPr/>
            <p:nvPr/>
          </p:nvSpPr>
          <p:spPr>
            <a:xfrm>
              <a:off x="464819" y="4511040"/>
              <a:ext cx="167642" cy="198120"/>
            </a:xfrm>
            <a:custGeom>
              <a:avLst/>
              <a:gdLst/>
              <a:ahLst/>
              <a:cxnLst/>
              <a:rect l="0" t="0" r="0" b="0"/>
              <a:pathLst>
                <a:path w="167642" h="198120">
                  <a:moveTo>
                    <a:pt x="167641" y="0"/>
                  </a:moveTo>
                  <a:lnTo>
                    <a:pt x="154146" y="14341"/>
                  </a:lnTo>
                  <a:lnTo>
                    <a:pt x="123984" y="50963"/>
                  </a:lnTo>
                  <a:lnTo>
                    <a:pt x="98998" y="84510"/>
                  </a:lnTo>
                  <a:lnTo>
                    <a:pt x="69262" y="121164"/>
                  </a:lnTo>
                  <a:lnTo>
                    <a:pt x="43469" y="153471"/>
                  </a:lnTo>
                  <a:lnTo>
                    <a:pt x="15549" y="189674"/>
                  </a:lnTo>
                  <a:lnTo>
                    <a:pt x="10298" y="194366"/>
                  </a:lnTo>
                  <a:lnTo>
                    <a:pt x="0" y="1981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76"/>
            <p:cNvSpPr/>
            <p:nvPr/>
          </p:nvSpPr>
          <p:spPr>
            <a:xfrm>
              <a:off x="304998" y="4434977"/>
              <a:ext cx="121276" cy="213224"/>
            </a:xfrm>
            <a:custGeom>
              <a:avLst/>
              <a:gdLst/>
              <a:ahLst/>
              <a:cxnLst/>
              <a:rect l="0" t="0" r="0" b="0"/>
              <a:pathLst>
                <a:path w="121276" h="213224">
                  <a:moveTo>
                    <a:pt x="22662" y="22723"/>
                  </a:moveTo>
                  <a:lnTo>
                    <a:pt x="9540" y="22723"/>
                  </a:lnTo>
                  <a:lnTo>
                    <a:pt x="8834" y="23569"/>
                  </a:lnTo>
                  <a:lnTo>
                    <a:pt x="7607" y="29283"/>
                  </a:lnTo>
                  <a:lnTo>
                    <a:pt x="30129" y="41666"/>
                  </a:lnTo>
                  <a:lnTo>
                    <a:pt x="39644" y="44422"/>
                  </a:lnTo>
                  <a:lnTo>
                    <a:pt x="74632" y="45553"/>
                  </a:lnTo>
                  <a:lnTo>
                    <a:pt x="93438" y="45580"/>
                  </a:lnTo>
                  <a:lnTo>
                    <a:pt x="98709" y="43324"/>
                  </a:lnTo>
                  <a:lnTo>
                    <a:pt x="114088" y="32402"/>
                  </a:lnTo>
                  <a:lnTo>
                    <a:pt x="116633" y="31716"/>
                  </a:lnTo>
                  <a:lnTo>
                    <a:pt x="118329" y="29565"/>
                  </a:lnTo>
                  <a:lnTo>
                    <a:pt x="120716" y="19293"/>
                  </a:lnTo>
                  <a:lnTo>
                    <a:pt x="121275" y="13296"/>
                  </a:lnTo>
                  <a:lnTo>
                    <a:pt x="119265" y="7809"/>
                  </a:lnTo>
                  <a:lnTo>
                    <a:pt x="115121" y="1432"/>
                  </a:lnTo>
                  <a:lnTo>
                    <a:pt x="112297" y="560"/>
                  </a:lnTo>
                  <a:lnTo>
                    <a:pt x="99540" y="0"/>
                  </a:lnTo>
                  <a:lnTo>
                    <a:pt x="85610" y="3948"/>
                  </a:lnTo>
                  <a:lnTo>
                    <a:pt x="52649" y="25040"/>
                  </a:lnTo>
                  <a:lnTo>
                    <a:pt x="43609" y="34759"/>
                  </a:lnTo>
                  <a:lnTo>
                    <a:pt x="28159" y="69024"/>
                  </a:lnTo>
                  <a:lnTo>
                    <a:pt x="15096" y="100588"/>
                  </a:lnTo>
                  <a:lnTo>
                    <a:pt x="3195" y="136395"/>
                  </a:lnTo>
                  <a:lnTo>
                    <a:pt x="0" y="172679"/>
                  </a:lnTo>
                  <a:lnTo>
                    <a:pt x="736" y="179963"/>
                  </a:lnTo>
                  <a:lnTo>
                    <a:pt x="5911" y="192737"/>
                  </a:lnTo>
                  <a:lnTo>
                    <a:pt x="10419" y="199320"/>
                  </a:lnTo>
                  <a:lnTo>
                    <a:pt x="13653" y="201415"/>
                  </a:lnTo>
                  <a:lnTo>
                    <a:pt x="28753" y="207033"/>
                  </a:lnTo>
                  <a:lnTo>
                    <a:pt x="37902" y="21322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77"/>
            <p:cNvSpPr/>
            <p:nvPr/>
          </p:nvSpPr>
          <p:spPr>
            <a:xfrm>
              <a:off x="129714" y="4285902"/>
              <a:ext cx="228426" cy="240379"/>
            </a:xfrm>
            <a:custGeom>
              <a:avLst/>
              <a:gdLst/>
              <a:ahLst/>
              <a:cxnLst/>
              <a:rect l="0" t="0" r="0" b="0"/>
              <a:pathLst>
                <a:path w="228426" h="240379">
                  <a:moveTo>
                    <a:pt x="228425" y="27017"/>
                  </a:moveTo>
                  <a:lnTo>
                    <a:pt x="228425" y="16412"/>
                  </a:lnTo>
                  <a:lnTo>
                    <a:pt x="227579" y="14867"/>
                  </a:lnTo>
                  <a:lnTo>
                    <a:pt x="226168" y="13837"/>
                  </a:lnTo>
                  <a:lnTo>
                    <a:pt x="222342" y="11846"/>
                  </a:lnTo>
                  <a:lnTo>
                    <a:pt x="215428" y="6812"/>
                  </a:lnTo>
                  <a:lnTo>
                    <a:pt x="198941" y="462"/>
                  </a:lnTo>
                  <a:lnTo>
                    <a:pt x="195223" y="0"/>
                  </a:lnTo>
                  <a:lnTo>
                    <a:pt x="158645" y="6098"/>
                  </a:lnTo>
                  <a:lnTo>
                    <a:pt x="125083" y="14701"/>
                  </a:lnTo>
                  <a:lnTo>
                    <a:pt x="91925" y="25400"/>
                  </a:lnTo>
                  <a:lnTo>
                    <a:pt x="60916" y="42941"/>
                  </a:lnTo>
                  <a:lnTo>
                    <a:pt x="46450" y="53568"/>
                  </a:lnTo>
                  <a:lnTo>
                    <a:pt x="18059" y="88463"/>
                  </a:lnTo>
                  <a:lnTo>
                    <a:pt x="6545" y="106936"/>
                  </a:lnTo>
                  <a:lnTo>
                    <a:pt x="1816" y="127179"/>
                  </a:lnTo>
                  <a:lnTo>
                    <a:pt x="88" y="162065"/>
                  </a:lnTo>
                  <a:lnTo>
                    <a:pt x="0" y="167849"/>
                  </a:lnTo>
                  <a:lnTo>
                    <a:pt x="4419" y="178792"/>
                  </a:lnTo>
                  <a:lnTo>
                    <a:pt x="20594" y="203888"/>
                  </a:lnTo>
                  <a:lnTo>
                    <a:pt x="58362" y="234103"/>
                  </a:lnTo>
                  <a:lnTo>
                    <a:pt x="73520" y="238518"/>
                  </a:lnTo>
                  <a:lnTo>
                    <a:pt x="91266" y="24037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78"/>
            <p:cNvSpPr/>
            <p:nvPr/>
          </p:nvSpPr>
          <p:spPr>
            <a:xfrm>
              <a:off x="556260" y="4282440"/>
              <a:ext cx="632461" cy="144780"/>
            </a:xfrm>
            <a:custGeom>
              <a:avLst/>
              <a:gdLst/>
              <a:ahLst/>
              <a:cxnLst/>
              <a:rect l="0" t="0" r="0" b="0"/>
              <a:pathLst>
                <a:path w="632461" h="144780">
                  <a:moveTo>
                    <a:pt x="0" y="144779"/>
                  </a:moveTo>
                  <a:lnTo>
                    <a:pt x="4045" y="144779"/>
                  </a:lnTo>
                  <a:lnTo>
                    <a:pt x="8289" y="142522"/>
                  </a:lnTo>
                  <a:lnTo>
                    <a:pt x="12997" y="139543"/>
                  </a:lnTo>
                  <a:lnTo>
                    <a:pt x="47075" y="129010"/>
                  </a:lnTo>
                  <a:lnTo>
                    <a:pt x="80512" y="119275"/>
                  </a:lnTo>
                  <a:lnTo>
                    <a:pt x="109745" y="111728"/>
                  </a:lnTo>
                  <a:lnTo>
                    <a:pt x="139855" y="104131"/>
                  </a:lnTo>
                  <a:lnTo>
                    <a:pt x="174271" y="96517"/>
                  </a:lnTo>
                  <a:lnTo>
                    <a:pt x="207234" y="88899"/>
                  </a:lnTo>
                  <a:lnTo>
                    <a:pt x="242495" y="77234"/>
                  </a:lnTo>
                  <a:lnTo>
                    <a:pt x="279754" y="67099"/>
                  </a:lnTo>
                  <a:lnTo>
                    <a:pt x="317604" y="58733"/>
                  </a:lnTo>
                  <a:lnTo>
                    <a:pt x="351585" y="50892"/>
                  </a:lnTo>
                  <a:lnTo>
                    <a:pt x="377240" y="45761"/>
                  </a:lnTo>
                  <a:lnTo>
                    <a:pt x="403882" y="40658"/>
                  </a:lnTo>
                  <a:lnTo>
                    <a:pt x="438768" y="33025"/>
                  </a:lnTo>
                  <a:lnTo>
                    <a:pt x="474692" y="25401"/>
                  </a:lnTo>
                  <a:lnTo>
                    <a:pt x="507162" y="17780"/>
                  </a:lnTo>
                  <a:lnTo>
                    <a:pt x="537385" y="11006"/>
                  </a:lnTo>
                  <a:lnTo>
                    <a:pt x="570782" y="8288"/>
                  </a:lnTo>
                  <a:lnTo>
                    <a:pt x="607812" y="2471"/>
                  </a:lnTo>
                  <a:lnTo>
                    <a:pt x="63246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1" name="SMARTInkShape-Group14"/>
          <p:cNvGrpSpPr/>
          <p:nvPr/>
        </p:nvGrpSpPr>
        <p:grpSpPr>
          <a:xfrm>
            <a:off x="1653581" y="4869180"/>
            <a:ext cx="2628860" cy="1447198"/>
            <a:chOff x="1653581" y="4869180"/>
            <a:chExt cx="2628860" cy="1447198"/>
          </a:xfrm>
        </p:grpSpPr>
        <p:sp>
          <p:nvSpPr>
            <p:cNvPr id="20" name="SMARTInkShape-79"/>
            <p:cNvSpPr/>
            <p:nvPr/>
          </p:nvSpPr>
          <p:spPr>
            <a:xfrm>
              <a:off x="4084909" y="6050734"/>
              <a:ext cx="197532" cy="265644"/>
            </a:xfrm>
            <a:custGeom>
              <a:avLst/>
              <a:gdLst/>
              <a:ahLst/>
              <a:cxnLst/>
              <a:rect l="0" t="0" r="0" b="0"/>
              <a:pathLst>
                <a:path w="197532" h="265644">
                  <a:moveTo>
                    <a:pt x="14650" y="52885"/>
                  </a:moveTo>
                  <a:lnTo>
                    <a:pt x="14650" y="60191"/>
                  </a:lnTo>
                  <a:lnTo>
                    <a:pt x="28494" y="73484"/>
                  </a:lnTo>
                  <a:lnTo>
                    <a:pt x="41142" y="80062"/>
                  </a:lnTo>
                  <a:lnTo>
                    <a:pt x="75674" y="89204"/>
                  </a:lnTo>
                  <a:lnTo>
                    <a:pt x="99988" y="90634"/>
                  </a:lnTo>
                  <a:lnTo>
                    <a:pt x="117735" y="86836"/>
                  </a:lnTo>
                  <a:lnTo>
                    <a:pt x="153442" y="70572"/>
                  </a:lnTo>
                  <a:lnTo>
                    <a:pt x="160438" y="65543"/>
                  </a:lnTo>
                  <a:lnTo>
                    <a:pt x="184791" y="31373"/>
                  </a:lnTo>
                  <a:lnTo>
                    <a:pt x="188394" y="21017"/>
                  </a:lnTo>
                  <a:lnTo>
                    <a:pt x="188053" y="18094"/>
                  </a:lnTo>
                  <a:lnTo>
                    <a:pt x="185416" y="12587"/>
                  </a:lnTo>
                  <a:lnTo>
                    <a:pt x="179171" y="4727"/>
                  </a:lnTo>
                  <a:lnTo>
                    <a:pt x="174413" y="1848"/>
                  </a:lnTo>
                  <a:lnTo>
                    <a:pt x="164460" y="0"/>
                  </a:lnTo>
                  <a:lnTo>
                    <a:pt x="134615" y="10192"/>
                  </a:lnTo>
                  <a:lnTo>
                    <a:pt x="117176" y="21515"/>
                  </a:lnTo>
                  <a:lnTo>
                    <a:pt x="82683" y="53771"/>
                  </a:lnTo>
                  <a:lnTo>
                    <a:pt x="52643" y="83541"/>
                  </a:lnTo>
                  <a:lnTo>
                    <a:pt x="28332" y="119117"/>
                  </a:lnTo>
                  <a:lnTo>
                    <a:pt x="9482" y="151481"/>
                  </a:lnTo>
                  <a:lnTo>
                    <a:pt x="2395" y="174668"/>
                  </a:lnTo>
                  <a:lnTo>
                    <a:pt x="0" y="205259"/>
                  </a:lnTo>
                  <a:lnTo>
                    <a:pt x="4188" y="218256"/>
                  </a:lnTo>
                  <a:lnTo>
                    <a:pt x="20674" y="240397"/>
                  </a:lnTo>
                  <a:lnTo>
                    <a:pt x="39295" y="255953"/>
                  </a:lnTo>
                  <a:lnTo>
                    <a:pt x="53544" y="261671"/>
                  </a:lnTo>
                  <a:lnTo>
                    <a:pt x="90109" y="265643"/>
                  </a:lnTo>
                  <a:lnTo>
                    <a:pt x="108505" y="265220"/>
                  </a:lnTo>
                  <a:lnTo>
                    <a:pt x="140463" y="255616"/>
                  </a:lnTo>
                  <a:lnTo>
                    <a:pt x="174542" y="240804"/>
                  </a:lnTo>
                  <a:lnTo>
                    <a:pt x="192216" y="225602"/>
                  </a:lnTo>
                  <a:lnTo>
                    <a:pt x="195169" y="220524"/>
                  </a:lnTo>
                  <a:lnTo>
                    <a:pt x="197531" y="21290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80"/>
            <p:cNvSpPr/>
            <p:nvPr/>
          </p:nvSpPr>
          <p:spPr>
            <a:xfrm>
              <a:off x="3475306" y="6006203"/>
              <a:ext cx="509183" cy="242198"/>
            </a:xfrm>
            <a:custGeom>
              <a:avLst/>
              <a:gdLst/>
              <a:ahLst/>
              <a:cxnLst/>
              <a:rect l="0" t="0" r="0" b="0"/>
              <a:pathLst>
                <a:path w="509183" h="242198">
                  <a:moveTo>
                    <a:pt x="151813" y="28836"/>
                  </a:moveTo>
                  <a:lnTo>
                    <a:pt x="145253" y="28836"/>
                  </a:lnTo>
                  <a:lnTo>
                    <a:pt x="140462" y="24791"/>
                  </a:lnTo>
                  <a:lnTo>
                    <a:pt x="133786" y="22805"/>
                  </a:lnTo>
                  <a:lnTo>
                    <a:pt x="129635" y="22276"/>
                  </a:lnTo>
                  <a:lnTo>
                    <a:pt x="100850" y="27870"/>
                  </a:lnTo>
                  <a:lnTo>
                    <a:pt x="90781" y="32922"/>
                  </a:lnTo>
                  <a:lnTo>
                    <a:pt x="58109" y="59675"/>
                  </a:lnTo>
                  <a:lnTo>
                    <a:pt x="39101" y="76921"/>
                  </a:lnTo>
                  <a:lnTo>
                    <a:pt x="13169" y="112121"/>
                  </a:lnTo>
                  <a:lnTo>
                    <a:pt x="3866" y="130372"/>
                  </a:lnTo>
                  <a:lnTo>
                    <a:pt x="0" y="162277"/>
                  </a:lnTo>
                  <a:lnTo>
                    <a:pt x="1932" y="170835"/>
                  </a:lnTo>
                  <a:lnTo>
                    <a:pt x="7780" y="180412"/>
                  </a:lnTo>
                  <a:lnTo>
                    <a:pt x="13292" y="185950"/>
                  </a:lnTo>
                  <a:lnTo>
                    <a:pt x="25069" y="192982"/>
                  </a:lnTo>
                  <a:lnTo>
                    <a:pt x="31418" y="194923"/>
                  </a:lnTo>
                  <a:lnTo>
                    <a:pt x="39320" y="193529"/>
                  </a:lnTo>
                  <a:lnTo>
                    <a:pt x="68388" y="182541"/>
                  </a:lnTo>
                  <a:lnTo>
                    <a:pt x="84291" y="169958"/>
                  </a:lnTo>
                  <a:lnTo>
                    <a:pt x="109284" y="135262"/>
                  </a:lnTo>
                  <a:lnTo>
                    <a:pt x="141974" y="97551"/>
                  </a:lnTo>
                  <a:lnTo>
                    <a:pt x="157798" y="76515"/>
                  </a:lnTo>
                  <a:lnTo>
                    <a:pt x="160964" y="75427"/>
                  </a:lnTo>
                  <a:lnTo>
                    <a:pt x="165851" y="74728"/>
                  </a:lnTo>
                  <a:lnTo>
                    <a:pt x="166252" y="75518"/>
                  </a:lnTo>
                  <a:lnTo>
                    <a:pt x="167040" y="112915"/>
                  </a:lnTo>
                  <a:lnTo>
                    <a:pt x="169310" y="145417"/>
                  </a:lnTo>
                  <a:lnTo>
                    <a:pt x="182492" y="180768"/>
                  </a:lnTo>
                  <a:lnTo>
                    <a:pt x="188308" y="190342"/>
                  </a:lnTo>
                  <a:lnTo>
                    <a:pt x="205840" y="203386"/>
                  </a:lnTo>
                  <a:lnTo>
                    <a:pt x="215619" y="208014"/>
                  </a:lnTo>
                  <a:lnTo>
                    <a:pt x="240753" y="211229"/>
                  </a:lnTo>
                  <a:lnTo>
                    <a:pt x="250891" y="206984"/>
                  </a:lnTo>
                  <a:lnTo>
                    <a:pt x="275429" y="190931"/>
                  </a:lnTo>
                  <a:lnTo>
                    <a:pt x="299840" y="157109"/>
                  </a:lnTo>
                  <a:lnTo>
                    <a:pt x="324626" y="124155"/>
                  </a:lnTo>
                  <a:lnTo>
                    <a:pt x="347102" y="87335"/>
                  </a:lnTo>
                  <a:lnTo>
                    <a:pt x="355238" y="69210"/>
                  </a:lnTo>
                  <a:lnTo>
                    <a:pt x="356010" y="65912"/>
                  </a:lnTo>
                  <a:lnTo>
                    <a:pt x="357371" y="63714"/>
                  </a:lnTo>
                  <a:lnTo>
                    <a:pt x="359125" y="62248"/>
                  </a:lnTo>
                  <a:lnTo>
                    <a:pt x="364820" y="59488"/>
                  </a:lnTo>
                  <a:lnTo>
                    <a:pt x="365142" y="80544"/>
                  </a:lnTo>
                  <a:lnTo>
                    <a:pt x="357411" y="116096"/>
                  </a:lnTo>
                  <a:lnTo>
                    <a:pt x="347040" y="151210"/>
                  </a:lnTo>
                  <a:lnTo>
                    <a:pt x="332122" y="185910"/>
                  </a:lnTo>
                  <a:lnTo>
                    <a:pt x="325481" y="209405"/>
                  </a:lnTo>
                  <a:lnTo>
                    <a:pt x="320644" y="217375"/>
                  </a:lnTo>
                  <a:lnTo>
                    <a:pt x="319401" y="218029"/>
                  </a:lnTo>
                  <a:lnTo>
                    <a:pt x="312998" y="219164"/>
                  </a:lnTo>
                  <a:lnTo>
                    <a:pt x="312610" y="218375"/>
                  </a:lnTo>
                  <a:lnTo>
                    <a:pt x="312178" y="215240"/>
                  </a:lnTo>
                  <a:lnTo>
                    <a:pt x="321254" y="178720"/>
                  </a:lnTo>
                  <a:lnTo>
                    <a:pt x="332391" y="142805"/>
                  </a:lnTo>
                  <a:lnTo>
                    <a:pt x="348930" y="104992"/>
                  </a:lnTo>
                  <a:lnTo>
                    <a:pt x="368017" y="70157"/>
                  </a:lnTo>
                  <a:lnTo>
                    <a:pt x="398220" y="34422"/>
                  </a:lnTo>
                  <a:lnTo>
                    <a:pt x="423597" y="12628"/>
                  </a:lnTo>
                  <a:lnTo>
                    <a:pt x="443914" y="2054"/>
                  </a:lnTo>
                  <a:lnTo>
                    <a:pt x="454074" y="0"/>
                  </a:lnTo>
                  <a:lnTo>
                    <a:pt x="464234" y="1345"/>
                  </a:lnTo>
                  <a:lnTo>
                    <a:pt x="473547" y="4764"/>
                  </a:lnTo>
                  <a:lnTo>
                    <a:pt x="489188" y="16311"/>
                  </a:lnTo>
                  <a:lnTo>
                    <a:pt x="501166" y="27853"/>
                  </a:lnTo>
                  <a:lnTo>
                    <a:pt x="506048" y="37149"/>
                  </a:lnTo>
                  <a:lnTo>
                    <a:pt x="509182" y="60958"/>
                  </a:lnTo>
                  <a:lnTo>
                    <a:pt x="507594" y="97632"/>
                  </a:lnTo>
                  <a:lnTo>
                    <a:pt x="496943" y="135545"/>
                  </a:lnTo>
                  <a:lnTo>
                    <a:pt x="484513" y="169575"/>
                  </a:lnTo>
                  <a:lnTo>
                    <a:pt x="479916" y="203940"/>
                  </a:lnTo>
                  <a:lnTo>
                    <a:pt x="479512" y="228201"/>
                  </a:lnTo>
                  <a:lnTo>
                    <a:pt x="481748" y="234000"/>
                  </a:lnTo>
                  <a:lnTo>
                    <a:pt x="487094" y="24219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81"/>
            <p:cNvSpPr/>
            <p:nvPr/>
          </p:nvSpPr>
          <p:spPr>
            <a:xfrm>
              <a:off x="3291860" y="5966460"/>
              <a:ext cx="160000" cy="235702"/>
            </a:xfrm>
            <a:custGeom>
              <a:avLst/>
              <a:gdLst/>
              <a:ahLst/>
              <a:cxnLst/>
              <a:rect l="0" t="0" r="0" b="0"/>
              <a:pathLst>
                <a:path w="160000" h="235702">
                  <a:moveTo>
                    <a:pt x="30459" y="30479"/>
                  </a:moveTo>
                  <a:lnTo>
                    <a:pt x="37020" y="30479"/>
                  </a:lnTo>
                  <a:lnTo>
                    <a:pt x="37373" y="31326"/>
                  </a:lnTo>
                  <a:lnTo>
                    <a:pt x="40198" y="41026"/>
                  </a:lnTo>
                  <a:lnTo>
                    <a:pt x="43254" y="49560"/>
                  </a:lnTo>
                  <a:lnTo>
                    <a:pt x="45556" y="86153"/>
                  </a:lnTo>
                  <a:lnTo>
                    <a:pt x="43399" y="107371"/>
                  </a:lnTo>
                  <a:lnTo>
                    <a:pt x="39130" y="137296"/>
                  </a:lnTo>
                  <a:lnTo>
                    <a:pt x="32203" y="172057"/>
                  </a:lnTo>
                  <a:lnTo>
                    <a:pt x="20195" y="206488"/>
                  </a:lnTo>
                  <a:lnTo>
                    <a:pt x="7750" y="232282"/>
                  </a:lnTo>
                  <a:lnTo>
                    <a:pt x="6006" y="233594"/>
                  </a:lnTo>
                  <a:lnTo>
                    <a:pt x="1170" y="235701"/>
                  </a:lnTo>
                  <a:lnTo>
                    <a:pt x="773" y="235027"/>
                  </a:lnTo>
                  <a:lnTo>
                    <a:pt x="0" y="201112"/>
                  </a:lnTo>
                  <a:lnTo>
                    <a:pt x="2242" y="168481"/>
                  </a:lnTo>
                  <a:lnTo>
                    <a:pt x="10586" y="133280"/>
                  </a:lnTo>
                  <a:lnTo>
                    <a:pt x="21937" y="103743"/>
                  </a:lnTo>
                  <a:lnTo>
                    <a:pt x="35706" y="69505"/>
                  </a:lnTo>
                  <a:lnTo>
                    <a:pt x="58756" y="34646"/>
                  </a:lnTo>
                  <a:lnTo>
                    <a:pt x="84866" y="6728"/>
                  </a:lnTo>
                  <a:lnTo>
                    <a:pt x="93022" y="2990"/>
                  </a:lnTo>
                  <a:lnTo>
                    <a:pt x="127073" y="175"/>
                  </a:lnTo>
                  <a:lnTo>
                    <a:pt x="15999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82"/>
            <p:cNvSpPr/>
            <p:nvPr/>
          </p:nvSpPr>
          <p:spPr>
            <a:xfrm>
              <a:off x="2956591" y="5745480"/>
              <a:ext cx="273409" cy="440283"/>
            </a:xfrm>
            <a:custGeom>
              <a:avLst/>
              <a:gdLst/>
              <a:ahLst/>
              <a:cxnLst/>
              <a:rect l="0" t="0" r="0" b="0"/>
              <a:pathLst>
                <a:path w="273409" h="440283">
                  <a:moveTo>
                    <a:pt x="76168" y="0"/>
                  </a:moveTo>
                  <a:lnTo>
                    <a:pt x="76168" y="4045"/>
                  </a:lnTo>
                  <a:lnTo>
                    <a:pt x="73911" y="8288"/>
                  </a:lnTo>
                  <a:lnTo>
                    <a:pt x="72123" y="10605"/>
                  </a:lnTo>
                  <a:lnTo>
                    <a:pt x="69608" y="26002"/>
                  </a:lnTo>
                  <a:lnTo>
                    <a:pt x="68688" y="63631"/>
                  </a:lnTo>
                  <a:lnTo>
                    <a:pt x="68590" y="92231"/>
                  </a:lnTo>
                  <a:lnTo>
                    <a:pt x="66303" y="124412"/>
                  </a:lnTo>
                  <a:lnTo>
                    <a:pt x="60263" y="160758"/>
                  </a:lnTo>
                  <a:lnTo>
                    <a:pt x="54706" y="186594"/>
                  </a:lnTo>
                  <a:lnTo>
                    <a:pt x="46592" y="215011"/>
                  </a:lnTo>
                  <a:lnTo>
                    <a:pt x="36549" y="251478"/>
                  </a:lnTo>
                  <a:lnTo>
                    <a:pt x="28211" y="283732"/>
                  </a:lnTo>
                  <a:lnTo>
                    <a:pt x="17808" y="318888"/>
                  </a:lnTo>
                  <a:lnTo>
                    <a:pt x="6003" y="356734"/>
                  </a:lnTo>
                  <a:lnTo>
                    <a:pt x="73" y="365603"/>
                  </a:lnTo>
                  <a:lnTo>
                    <a:pt x="0" y="361668"/>
                  </a:lnTo>
                  <a:lnTo>
                    <a:pt x="10577" y="326631"/>
                  </a:lnTo>
                  <a:lnTo>
                    <a:pt x="27307" y="296976"/>
                  </a:lnTo>
                  <a:lnTo>
                    <a:pt x="54193" y="264402"/>
                  </a:lnTo>
                  <a:lnTo>
                    <a:pt x="90678" y="227763"/>
                  </a:lnTo>
                  <a:lnTo>
                    <a:pt x="109066" y="212171"/>
                  </a:lnTo>
                  <a:lnTo>
                    <a:pt x="130225" y="202660"/>
                  </a:lnTo>
                  <a:lnTo>
                    <a:pt x="163658" y="198717"/>
                  </a:lnTo>
                  <a:lnTo>
                    <a:pt x="183936" y="202342"/>
                  </a:lnTo>
                  <a:lnTo>
                    <a:pt x="215061" y="221870"/>
                  </a:lnTo>
                  <a:lnTo>
                    <a:pt x="234444" y="238741"/>
                  </a:lnTo>
                  <a:lnTo>
                    <a:pt x="260512" y="275498"/>
                  </a:lnTo>
                  <a:lnTo>
                    <a:pt x="269830" y="303361"/>
                  </a:lnTo>
                  <a:lnTo>
                    <a:pt x="273408" y="340859"/>
                  </a:lnTo>
                  <a:lnTo>
                    <a:pt x="271770" y="365155"/>
                  </a:lnTo>
                  <a:lnTo>
                    <a:pt x="263631" y="396120"/>
                  </a:lnTo>
                  <a:lnTo>
                    <a:pt x="252316" y="415019"/>
                  </a:lnTo>
                  <a:lnTo>
                    <a:pt x="240816" y="423777"/>
                  </a:lnTo>
                  <a:lnTo>
                    <a:pt x="212738" y="436298"/>
                  </a:lnTo>
                  <a:lnTo>
                    <a:pt x="190293" y="440282"/>
                  </a:lnTo>
                  <a:lnTo>
                    <a:pt x="159107" y="435545"/>
                  </a:lnTo>
                  <a:lnTo>
                    <a:pt x="123470" y="426456"/>
                  </a:lnTo>
                  <a:lnTo>
                    <a:pt x="91721" y="412462"/>
                  </a:lnTo>
                  <a:lnTo>
                    <a:pt x="56322" y="383403"/>
                  </a:lnTo>
                  <a:lnTo>
                    <a:pt x="36016" y="353047"/>
                  </a:lnTo>
                  <a:lnTo>
                    <a:pt x="30449" y="3352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83"/>
            <p:cNvSpPr/>
            <p:nvPr/>
          </p:nvSpPr>
          <p:spPr>
            <a:xfrm>
              <a:off x="2179320" y="5913255"/>
              <a:ext cx="662253" cy="258033"/>
            </a:xfrm>
            <a:custGeom>
              <a:avLst/>
              <a:gdLst/>
              <a:ahLst/>
              <a:cxnLst/>
              <a:rect l="0" t="0" r="0" b="0"/>
              <a:pathLst>
                <a:path w="662253" h="258033">
                  <a:moveTo>
                    <a:pt x="0" y="68445"/>
                  </a:moveTo>
                  <a:lnTo>
                    <a:pt x="0" y="72490"/>
                  </a:lnTo>
                  <a:lnTo>
                    <a:pt x="2257" y="76734"/>
                  </a:lnTo>
                  <a:lnTo>
                    <a:pt x="10606" y="86357"/>
                  </a:lnTo>
                  <a:lnTo>
                    <a:pt x="21957" y="93884"/>
                  </a:lnTo>
                  <a:lnTo>
                    <a:pt x="36045" y="97431"/>
                  </a:lnTo>
                  <a:lnTo>
                    <a:pt x="69312" y="98728"/>
                  </a:lnTo>
                  <a:lnTo>
                    <a:pt x="91657" y="96609"/>
                  </a:lnTo>
                  <a:lnTo>
                    <a:pt x="105929" y="91969"/>
                  </a:lnTo>
                  <a:lnTo>
                    <a:pt x="143801" y="70754"/>
                  </a:lnTo>
                  <a:lnTo>
                    <a:pt x="155684" y="57464"/>
                  </a:lnTo>
                  <a:lnTo>
                    <a:pt x="171715" y="28579"/>
                  </a:lnTo>
                  <a:lnTo>
                    <a:pt x="174559" y="15759"/>
                  </a:lnTo>
                  <a:lnTo>
                    <a:pt x="174793" y="13001"/>
                  </a:lnTo>
                  <a:lnTo>
                    <a:pt x="172794" y="7678"/>
                  </a:lnTo>
                  <a:lnTo>
                    <a:pt x="171076" y="5074"/>
                  </a:lnTo>
                  <a:lnTo>
                    <a:pt x="168237" y="3338"/>
                  </a:lnTo>
                  <a:lnTo>
                    <a:pt x="156151" y="894"/>
                  </a:lnTo>
                  <a:lnTo>
                    <a:pt x="131905" y="0"/>
                  </a:lnTo>
                  <a:lnTo>
                    <a:pt x="121842" y="4440"/>
                  </a:lnTo>
                  <a:lnTo>
                    <a:pt x="90426" y="26714"/>
                  </a:lnTo>
                  <a:lnTo>
                    <a:pt x="57251" y="57304"/>
                  </a:lnTo>
                  <a:lnTo>
                    <a:pt x="35831" y="89731"/>
                  </a:lnTo>
                  <a:lnTo>
                    <a:pt x="22093" y="114545"/>
                  </a:lnTo>
                  <a:lnTo>
                    <a:pt x="16593" y="148326"/>
                  </a:lnTo>
                  <a:lnTo>
                    <a:pt x="16688" y="161521"/>
                  </a:lnTo>
                  <a:lnTo>
                    <a:pt x="19552" y="175852"/>
                  </a:lnTo>
                  <a:lnTo>
                    <a:pt x="29970" y="194155"/>
                  </a:lnTo>
                  <a:lnTo>
                    <a:pt x="41260" y="202774"/>
                  </a:lnTo>
                  <a:lnTo>
                    <a:pt x="69204" y="215205"/>
                  </a:lnTo>
                  <a:lnTo>
                    <a:pt x="100030" y="219731"/>
                  </a:lnTo>
                  <a:lnTo>
                    <a:pt x="137853" y="218367"/>
                  </a:lnTo>
                  <a:lnTo>
                    <a:pt x="167845" y="210232"/>
                  </a:lnTo>
                  <a:lnTo>
                    <a:pt x="204275" y="192314"/>
                  </a:lnTo>
                  <a:lnTo>
                    <a:pt x="240320" y="171621"/>
                  </a:lnTo>
                  <a:lnTo>
                    <a:pt x="275027" y="140609"/>
                  </a:lnTo>
                  <a:lnTo>
                    <a:pt x="309496" y="109176"/>
                  </a:lnTo>
                  <a:lnTo>
                    <a:pt x="332420" y="87374"/>
                  </a:lnTo>
                  <a:lnTo>
                    <a:pt x="342764" y="83727"/>
                  </a:lnTo>
                  <a:lnTo>
                    <a:pt x="342896" y="119510"/>
                  </a:lnTo>
                  <a:lnTo>
                    <a:pt x="332293" y="153793"/>
                  </a:lnTo>
                  <a:lnTo>
                    <a:pt x="308020" y="191850"/>
                  </a:lnTo>
                  <a:lnTo>
                    <a:pt x="294729" y="207672"/>
                  </a:lnTo>
                  <a:lnTo>
                    <a:pt x="276892" y="219297"/>
                  </a:lnTo>
                  <a:lnTo>
                    <a:pt x="275187" y="218967"/>
                  </a:lnTo>
                  <a:lnTo>
                    <a:pt x="271036" y="216341"/>
                  </a:lnTo>
                  <a:lnTo>
                    <a:pt x="269591" y="214455"/>
                  </a:lnTo>
                  <a:lnTo>
                    <a:pt x="267984" y="210103"/>
                  </a:lnTo>
                  <a:lnTo>
                    <a:pt x="267080" y="202892"/>
                  </a:lnTo>
                  <a:lnTo>
                    <a:pt x="280566" y="166194"/>
                  </a:lnTo>
                  <a:lnTo>
                    <a:pt x="302747" y="129232"/>
                  </a:lnTo>
                  <a:lnTo>
                    <a:pt x="328759" y="93653"/>
                  </a:lnTo>
                  <a:lnTo>
                    <a:pt x="351692" y="69987"/>
                  </a:lnTo>
                  <a:lnTo>
                    <a:pt x="384837" y="48649"/>
                  </a:lnTo>
                  <a:lnTo>
                    <a:pt x="419605" y="33288"/>
                  </a:lnTo>
                  <a:lnTo>
                    <a:pt x="453221" y="24283"/>
                  </a:lnTo>
                  <a:lnTo>
                    <a:pt x="461922" y="25675"/>
                  </a:lnTo>
                  <a:lnTo>
                    <a:pt x="485837" y="38224"/>
                  </a:lnTo>
                  <a:lnTo>
                    <a:pt x="491940" y="44006"/>
                  </a:lnTo>
                  <a:lnTo>
                    <a:pt x="497475" y="52221"/>
                  </a:lnTo>
                  <a:lnTo>
                    <a:pt x="501306" y="70411"/>
                  </a:lnTo>
                  <a:lnTo>
                    <a:pt x="496517" y="100160"/>
                  </a:lnTo>
                  <a:lnTo>
                    <a:pt x="485160" y="135512"/>
                  </a:lnTo>
                  <a:lnTo>
                    <a:pt x="466862" y="167206"/>
                  </a:lnTo>
                  <a:lnTo>
                    <a:pt x="440881" y="198547"/>
                  </a:lnTo>
                  <a:lnTo>
                    <a:pt x="425158" y="210294"/>
                  </a:lnTo>
                  <a:lnTo>
                    <a:pt x="420895" y="216495"/>
                  </a:lnTo>
                  <a:lnTo>
                    <a:pt x="420296" y="216252"/>
                  </a:lnTo>
                  <a:lnTo>
                    <a:pt x="419336" y="213823"/>
                  </a:lnTo>
                  <a:lnTo>
                    <a:pt x="419169" y="205311"/>
                  </a:lnTo>
                  <a:lnTo>
                    <a:pt x="423165" y="192065"/>
                  </a:lnTo>
                  <a:lnTo>
                    <a:pt x="439031" y="166335"/>
                  </a:lnTo>
                  <a:lnTo>
                    <a:pt x="465746" y="134536"/>
                  </a:lnTo>
                  <a:lnTo>
                    <a:pt x="487954" y="105807"/>
                  </a:lnTo>
                  <a:lnTo>
                    <a:pt x="522259" y="69804"/>
                  </a:lnTo>
                  <a:lnTo>
                    <a:pt x="555564" y="39080"/>
                  </a:lnTo>
                  <a:lnTo>
                    <a:pt x="586602" y="18084"/>
                  </a:lnTo>
                  <a:lnTo>
                    <a:pt x="607301" y="10626"/>
                  </a:lnTo>
                  <a:lnTo>
                    <a:pt x="629466" y="8105"/>
                  </a:lnTo>
                  <a:lnTo>
                    <a:pt x="637620" y="10018"/>
                  </a:lnTo>
                  <a:lnTo>
                    <a:pt x="640980" y="11714"/>
                  </a:lnTo>
                  <a:lnTo>
                    <a:pt x="646971" y="18113"/>
                  </a:lnTo>
                  <a:lnTo>
                    <a:pt x="659457" y="35664"/>
                  </a:lnTo>
                  <a:lnTo>
                    <a:pt x="662252" y="56011"/>
                  </a:lnTo>
                  <a:lnTo>
                    <a:pt x="660478" y="76896"/>
                  </a:lnTo>
                  <a:lnTo>
                    <a:pt x="652293" y="110754"/>
                  </a:lnTo>
                  <a:lnTo>
                    <a:pt x="645015" y="140060"/>
                  </a:lnTo>
                  <a:lnTo>
                    <a:pt x="634971" y="175065"/>
                  </a:lnTo>
                  <a:lnTo>
                    <a:pt x="624834" y="209199"/>
                  </a:lnTo>
                  <a:lnTo>
                    <a:pt x="611857" y="243351"/>
                  </a:lnTo>
                  <a:lnTo>
                    <a:pt x="611104" y="248549"/>
                  </a:lnTo>
                  <a:lnTo>
                    <a:pt x="611449" y="252014"/>
                  </a:lnTo>
                  <a:lnTo>
                    <a:pt x="612526" y="254325"/>
                  </a:lnTo>
                  <a:lnTo>
                    <a:pt x="616292" y="258032"/>
                  </a:lnTo>
                  <a:lnTo>
                    <a:pt x="632460" y="25132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84"/>
            <p:cNvSpPr/>
            <p:nvPr/>
          </p:nvSpPr>
          <p:spPr>
            <a:xfrm>
              <a:off x="1653581" y="5800792"/>
              <a:ext cx="403678" cy="302828"/>
            </a:xfrm>
            <a:custGeom>
              <a:avLst/>
              <a:gdLst/>
              <a:ahLst/>
              <a:cxnLst/>
              <a:rect l="0" t="0" r="0" b="0"/>
              <a:pathLst>
                <a:path w="403678" h="302828">
                  <a:moveTo>
                    <a:pt x="91398" y="58988"/>
                  </a:moveTo>
                  <a:lnTo>
                    <a:pt x="83871" y="58988"/>
                  </a:lnTo>
                  <a:lnTo>
                    <a:pt x="87851" y="58988"/>
                  </a:lnTo>
                  <a:lnTo>
                    <a:pt x="89034" y="59834"/>
                  </a:lnTo>
                  <a:lnTo>
                    <a:pt x="90348" y="63033"/>
                  </a:lnTo>
                  <a:lnTo>
                    <a:pt x="91087" y="69593"/>
                  </a:lnTo>
                  <a:lnTo>
                    <a:pt x="75948" y="107181"/>
                  </a:lnTo>
                  <a:lnTo>
                    <a:pt x="58642" y="144613"/>
                  </a:lnTo>
                  <a:lnTo>
                    <a:pt x="38528" y="182655"/>
                  </a:lnTo>
                  <a:lnTo>
                    <a:pt x="32340" y="195231"/>
                  </a:lnTo>
                  <a:lnTo>
                    <a:pt x="433" y="226161"/>
                  </a:lnTo>
                  <a:lnTo>
                    <a:pt x="0" y="215981"/>
                  </a:lnTo>
                  <a:lnTo>
                    <a:pt x="8568" y="183969"/>
                  </a:lnTo>
                  <a:lnTo>
                    <a:pt x="26275" y="146768"/>
                  </a:lnTo>
                  <a:lnTo>
                    <a:pt x="44445" y="113501"/>
                  </a:lnTo>
                  <a:lnTo>
                    <a:pt x="62811" y="82195"/>
                  </a:lnTo>
                  <a:lnTo>
                    <a:pt x="86597" y="53728"/>
                  </a:lnTo>
                  <a:lnTo>
                    <a:pt x="120930" y="25399"/>
                  </a:lnTo>
                  <a:lnTo>
                    <a:pt x="153823" y="6576"/>
                  </a:lnTo>
                  <a:lnTo>
                    <a:pt x="173395" y="560"/>
                  </a:lnTo>
                  <a:lnTo>
                    <a:pt x="184568" y="0"/>
                  </a:lnTo>
                  <a:lnTo>
                    <a:pt x="199532" y="4445"/>
                  </a:lnTo>
                  <a:lnTo>
                    <a:pt x="214860" y="15789"/>
                  </a:lnTo>
                  <a:lnTo>
                    <a:pt x="229898" y="30041"/>
                  </a:lnTo>
                  <a:lnTo>
                    <a:pt x="238363" y="46459"/>
                  </a:lnTo>
                  <a:lnTo>
                    <a:pt x="247367" y="83145"/>
                  </a:lnTo>
                  <a:lnTo>
                    <a:pt x="250218" y="105092"/>
                  </a:lnTo>
                  <a:lnTo>
                    <a:pt x="245098" y="140500"/>
                  </a:lnTo>
                  <a:lnTo>
                    <a:pt x="235934" y="172831"/>
                  </a:lnTo>
                  <a:lnTo>
                    <a:pt x="223446" y="204398"/>
                  </a:lnTo>
                  <a:lnTo>
                    <a:pt x="198211" y="234110"/>
                  </a:lnTo>
                  <a:lnTo>
                    <a:pt x="198090" y="219584"/>
                  </a:lnTo>
                  <a:lnTo>
                    <a:pt x="208685" y="186850"/>
                  </a:lnTo>
                  <a:lnTo>
                    <a:pt x="229807" y="156869"/>
                  </a:lnTo>
                  <a:lnTo>
                    <a:pt x="253421" y="121471"/>
                  </a:lnTo>
                  <a:lnTo>
                    <a:pt x="278249" y="89768"/>
                  </a:lnTo>
                  <a:lnTo>
                    <a:pt x="298315" y="70742"/>
                  </a:lnTo>
                  <a:lnTo>
                    <a:pt x="320347" y="58425"/>
                  </a:lnTo>
                  <a:lnTo>
                    <a:pt x="344464" y="52761"/>
                  </a:lnTo>
                  <a:lnTo>
                    <a:pt x="355143" y="51987"/>
                  </a:lnTo>
                  <a:lnTo>
                    <a:pt x="363276" y="53901"/>
                  </a:lnTo>
                  <a:lnTo>
                    <a:pt x="389916" y="69296"/>
                  </a:lnTo>
                  <a:lnTo>
                    <a:pt x="398382" y="84902"/>
                  </a:lnTo>
                  <a:lnTo>
                    <a:pt x="402745" y="107694"/>
                  </a:lnTo>
                  <a:lnTo>
                    <a:pt x="403677" y="143201"/>
                  </a:lnTo>
                  <a:lnTo>
                    <a:pt x="398554" y="178602"/>
                  </a:lnTo>
                  <a:lnTo>
                    <a:pt x="394406" y="213190"/>
                  </a:lnTo>
                  <a:lnTo>
                    <a:pt x="383262" y="251104"/>
                  </a:lnTo>
                  <a:lnTo>
                    <a:pt x="374321" y="283183"/>
                  </a:lnTo>
                  <a:lnTo>
                    <a:pt x="373775" y="289299"/>
                  </a:lnTo>
                  <a:lnTo>
                    <a:pt x="375790" y="294839"/>
                  </a:lnTo>
                  <a:lnTo>
                    <a:pt x="379938" y="301250"/>
                  </a:lnTo>
                  <a:lnTo>
                    <a:pt x="382763" y="302126"/>
                  </a:lnTo>
                  <a:lnTo>
                    <a:pt x="388578" y="30282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85"/>
            <p:cNvSpPr/>
            <p:nvPr/>
          </p:nvSpPr>
          <p:spPr>
            <a:xfrm>
              <a:off x="2340421" y="5455919"/>
              <a:ext cx="59880" cy="365762"/>
            </a:xfrm>
            <a:custGeom>
              <a:avLst/>
              <a:gdLst/>
              <a:ahLst/>
              <a:cxnLst/>
              <a:rect l="0" t="0" r="0" b="0"/>
              <a:pathLst>
                <a:path w="59880" h="365762">
                  <a:moveTo>
                    <a:pt x="59879" y="0"/>
                  </a:moveTo>
                  <a:lnTo>
                    <a:pt x="55833" y="0"/>
                  </a:lnTo>
                  <a:lnTo>
                    <a:pt x="54642" y="847"/>
                  </a:lnTo>
                  <a:lnTo>
                    <a:pt x="53847" y="2258"/>
                  </a:lnTo>
                  <a:lnTo>
                    <a:pt x="45407" y="34252"/>
                  </a:lnTo>
                  <a:lnTo>
                    <a:pt x="42532" y="63963"/>
                  </a:lnTo>
                  <a:lnTo>
                    <a:pt x="36394" y="92330"/>
                  </a:lnTo>
                  <a:lnTo>
                    <a:pt x="29214" y="122184"/>
                  </a:lnTo>
                  <a:lnTo>
                    <a:pt x="21724" y="154736"/>
                  </a:lnTo>
                  <a:lnTo>
                    <a:pt x="14142" y="188935"/>
                  </a:lnTo>
                  <a:lnTo>
                    <a:pt x="8791" y="222775"/>
                  </a:lnTo>
                  <a:lnTo>
                    <a:pt x="4948" y="257354"/>
                  </a:lnTo>
                  <a:lnTo>
                    <a:pt x="109" y="295334"/>
                  </a:lnTo>
                  <a:lnTo>
                    <a:pt x="0" y="328143"/>
                  </a:lnTo>
                  <a:lnTo>
                    <a:pt x="6538" y="3657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86"/>
            <p:cNvSpPr/>
            <p:nvPr/>
          </p:nvSpPr>
          <p:spPr>
            <a:xfrm>
              <a:off x="2186940" y="5509260"/>
              <a:ext cx="91440" cy="296940"/>
            </a:xfrm>
            <a:custGeom>
              <a:avLst/>
              <a:gdLst/>
              <a:ahLst/>
              <a:cxnLst/>
              <a:rect l="0" t="0" r="0" b="0"/>
              <a:pathLst>
                <a:path w="91440" h="296940">
                  <a:moveTo>
                    <a:pt x="91439" y="0"/>
                  </a:moveTo>
                  <a:lnTo>
                    <a:pt x="87394" y="4045"/>
                  </a:lnTo>
                  <a:lnTo>
                    <a:pt x="85408" y="10546"/>
                  </a:lnTo>
                  <a:lnTo>
                    <a:pt x="81701" y="44388"/>
                  </a:lnTo>
                  <a:lnTo>
                    <a:pt x="73241" y="73867"/>
                  </a:lnTo>
                  <a:lnTo>
                    <a:pt x="65915" y="102413"/>
                  </a:lnTo>
                  <a:lnTo>
                    <a:pt x="58383" y="132321"/>
                  </a:lnTo>
                  <a:lnTo>
                    <a:pt x="50789" y="162631"/>
                  </a:lnTo>
                  <a:lnTo>
                    <a:pt x="39791" y="197976"/>
                  </a:lnTo>
                  <a:lnTo>
                    <a:pt x="24448" y="234435"/>
                  </a:lnTo>
                  <a:lnTo>
                    <a:pt x="13790" y="271236"/>
                  </a:lnTo>
                  <a:lnTo>
                    <a:pt x="124" y="296939"/>
                  </a:lnTo>
                  <a:lnTo>
                    <a:pt x="0" y="2895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87"/>
            <p:cNvSpPr/>
            <p:nvPr/>
          </p:nvSpPr>
          <p:spPr>
            <a:xfrm>
              <a:off x="1982579" y="5524643"/>
              <a:ext cx="141891" cy="227961"/>
            </a:xfrm>
            <a:custGeom>
              <a:avLst/>
              <a:gdLst/>
              <a:ahLst/>
              <a:cxnLst/>
              <a:rect l="0" t="0" r="0" b="0"/>
              <a:pathLst>
                <a:path w="141891" h="227961">
                  <a:moveTo>
                    <a:pt x="29100" y="76057"/>
                  </a:moveTo>
                  <a:lnTo>
                    <a:pt x="25055" y="76057"/>
                  </a:lnTo>
                  <a:lnTo>
                    <a:pt x="23864" y="76903"/>
                  </a:lnTo>
                  <a:lnTo>
                    <a:pt x="23069" y="78314"/>
                  </a:lnTo>
                  <a:lnTo>
                    <a:pt x="22540" y="80102"/>
                  </a:lnTo>
                  <a:lnTo>
                    <a:pt x="23033" y="81293"/>
                  </a:lnTo>
                  <a:lnTo>
                    <a:pt x="24209" y="82088"/>
                  </a:lnTo>
                  <a:lnTo>
                    <a:pt x="25839" y="82617"/>
                  </a:lnTo>
                  <a:lnTo>
                    <a:pt x="36960" y="89568"/>
                  </a:lnTo>
                  <a:lnTo>
                    <a:pt x="72767" y="91252"/>
                  </a:lnTo>
                  <a:lnTo>
                    <a:pt x="80681" y="90430"/>
                  </a:lnTo>
                  <a:lnTo>
                    <a:pt x="105602" y="84733"/>
                  </a:lnTo>
                  <a:lnTo>
                    <a:pt x="108888" y="82687"/>
                  </a:lnTo>
                  <a:lnTo>
                    <a:pt x="128073" y="58872"/>
                  </a:lnTo>
                  <a:lnTo>
                    <a:pt x="140002" y="35161"/>
                  </a:lnTo>
                  <a:lnTo>
                    <a:pt x="141890" y="25143"/>
                  </a:lnTo>
                  <a:lnTo>
                    <a:pt x="140472" y="17303"/>
                  </a:lnTo>
                  <a:lnTo>
                    <a:pt x="134913" y="8130"/>
                  </a:lnTo>
                  <a:lnTo>
                    <a:pt x="132662" y="5372"/>
                  </a:lnTo>
                  <a:lnTo>
                    <a:pt x="125645" y="2308"/>
                  </a:lnTo>
                  <a:lnTo>
                    <a:pt x="92453" y="0"/>
                  </a:lnTo>
                  <a:lnTo>
                    <a:pt x="82375" y="4436"/>
                  </a:lnTo>
                  <a:lnTo>
                    <a:pt x="51955" y="26965"/>
                  </a:lnTo>
                  <a:lnTo>
                    <a:pt x="27406" y="61376"/>
                  </a:lnTo>
                  <a:lnTo>
                    <a:pt x="7721" y="98990"/>
                  </a:lnTo>
                  <a:lnTo>
                    <a:pt x="1317" y="121799"/>
                  </a:lnTo>
                  <a:lnTo>
                    <a:pt x="0" y="147024"/>
                  </a:lnTo>
                  <a:lnTo>
                    <a:pt x="9297" y="183051"/>
                  </a:lnTo>
                  <a:lnTo>
                    <a:pt x="16554" y="201645"/>
                  </a:lnTo>
                  <a:lnTo>
                    <a:pt x="26064" y="210331"/>
                  </a:lnTo>
                  <a:lnTo>
                    <a:pt x="54100" y="224690"/>
                  </a:lnTo>
                  <a:lnTo>
                    <a:pt x="83893" y="227960"/>
                  </a:lnTo>
                  <a:lnTo>
                    <a:pt x="120541" y="22083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88"/>
            <p:cNvSpPr/>
            <p:nvPr/>
          </p:nvSpPr>
          <p:spPr>
            <a:xfrm>
              <a:off x="1777385" y="5449490"/>
              <a:ext cx="173336" cy="242650"/>
            </a:xfrm>
            <a:custGeom>
              <a:avLst/>
              <a:gdLst/>
              <a:ahLst/>
              <a:cxnLst/>
              <a:rect l="0" t="0" r="0" b="0"/>
              <a:pathLst>
                <a:path w="173336" h="242650">
                  <a:moveTo>
                    <a:pt x="173335" y="36910"/>
                  </a:moveTo>
                  <a:lnTo>
                    <a:pt x="169289" y="32864"/>
                  </a:lnTo>
                  <a:lnTo>
                    <a:pt x="167303" y="28620"/>
                  </a:lnTo>
                  <a:lnTo>
                    <a:pt x="166774" y="26304"/>
                  </a:lnTo>
                  <a:lnTo>
                    <a:pt x="161983" y="18997"/>
                  </a:lnTo>
                  <a:lnTo>
                    <a:pt x="155202" y="11470"/>
                  </a:lnTo>
                  <a:lnTo>
                    <a:pt x="148060" y="8670"/>
                  </a:lnTo>
                  <a:lnTo>
                    <a:pt x="140088" y="6579"/>
                  </a:lnTo>
                  <a:lnTo>
                    <a:pt x="129993" y="1488"/>
                  </a:lnTo>
                  <a:lnTo>
                    <a:pt x="121334" y="0"/>
                  </a:lnTo>
                  <a:lnTo>
                    <a:pt x="96740" y="5128"/>
                  </a:lnTo>
                  <a:lnTo>
                    <a:pt x="79990" y="12723"/>
                  </a:lnTo>
                  <a:lnTo>
                    <a:pt x="44540" y="40626"/>
                  </a:lnTo>
                  <a:lnTo>
                    <a:pt x="22736" y="75499"/>
                  </a:lnTo>
                  <a:lnTo>
                    <a:pt x="6266" y="113174"/>
                  </a:lnTo>
                  <a:lnTo>
                    <a:pt x="502" y="135988"/>
                  </a:lnTo>
                  <a:lnTo>
                    <a:pt x="0" y="150371"/>
                  </a:lnTo>
                  <a:lnTo>
                    <a:pt x="6577" y="173402"/>
                  </a:lnTo>
                  <a:lnTo>
                    <a:pt x="21012" y="210522"/>
                  </a:lnTo>
                  <a:lnTo>
                    <a:pt x="23526" y="216151"/>
                  </a:lnTo>
                  <a:lnTo>
                    <a:pt x="33093" y="224664"/>
                  </a:lnTo>
                  <a:lnTo>
                    <a:pt x="59931" y="237027"/>
                  </a:lnTo>
                  <a:lnTo>
                    <a:pt x="94082" y="241539"/>
                  </a:lnTo>
                  <a:lnTo>
                    <a:pt x="135235" y="24264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89"/>
            <p:cNvSpPr/>
            <p:nvPr/>
          </p:nvSpPr>
          <p:spPr>
            <a:xfrm>
              <a:off x="2049779" y="4869180"/>
              <a:ext cx="45722" cy="563881"/>
            </a:xfrm>
            <a:custGeom>
              <a:avLst/>
              <a:gdLst/>
              <a:ahLst/>
              <a:cxnLst/>
              <a:rect l="0" t="0" r="0" b="0"/>
              <a:pathLst>
                <a:path w="45722" h="563881">
                  <a:moveTo>
                    <a:pt x="45721" y="0"/>
                  </a:moveTo>
                  <a:lnTo>
                    <a:pt x="41675" y="4045"/>
                  </a:lnTo>
                  <a:lnTo>
                    <a:pt x="39689" y="8288"/>
                  </a:lnTo>
                  <a:lnTo>
                    <a:pt x="38142" y="45935"/>
                  </a:lnTo>
                  <a:lnTo>
                    <a:pt x="38106" y="77232"/>
                  </a:lnTo>
                  <a:lnTo>
                    <a:pt x="38102" y="109141"/>
                  </a:lnTo>
                  <a:lnTo>
                    <a:pt x="35843" y="137889"/>
                  </a:lnTo>
                  <a:lnTo>
                    <a:pt x="29812" y="170113"/>
                  </a:lnTo>
                  <a:lnTo>
                    <a:pt x="24920" y="206472"/>
                  </a:lnTo>
                  <a:lnTo>
                    <a:pt x="21213" y="244057"/>
                  </a:lnTo>
                  <a:lnTo>
                    <a:pt x="17895" y="270183"/>
                  </a:lnTo>
                  <a:lnTo>
                    <a:pt x="16420" y="298727"/>
                  </a:lnTo>
                  <a:lnTo>
                    <a:pt x="13507" y="326090"/>
                  </a:lnTo>
                  <a:lnTo>
                    <a:pt x="10237" y="352362"/>
                  </a:lnTo>
                  <a:lnTo>
                    <a:pt x="8783" y="378149"/>
                  </a:lnTo>
                  <a:lnTo>
                    <a:pt x="8137" y="403722"/>
                  </a:lnTo>
                  <a:lnTo>
                    <a:pt x="7003" y="429198"/>
                  </a:lnTo>
                  <a:lnTo>
                    <a:pt x="3677" y="454633"/>
                  </a:lnTo>
                  <a:lnTo>
                    <a:pt x="1635" y="480048"/>
                  </a:lnTo>
                  <a:lnTo>
                    <a:pt x="727" y="506301"/>
                  </a:lnTo>
                  <a:lnTo>
                    <a:pt x="323" y="534902"/>
                  </a:lnTo>
                  <a:lnTo>
                    <a:pt x="0" y="5638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1" name="SMARTInkShape-Group15"/>
          <p:cNvGrpSpPr/>
          <p:nvPr/>
        </p:nvGrpSpPr>
        <p:grpSpPr>
          <a:xfrm>
            <a:off x="2789173" y="5288280"/>
            <a:ext cx="1397741" cy="541021"/>
            <a:chOff x="2789173" y="5288280"/>
            <a:chExt cx="1397741" cy="541021"/>
          </a:xfrm>
        </p:grpSpPr>
        <p:sp>
          <p:nvSpPr>
            <p:cNvPr id="32" name="SMARTInkShape-90"/>
            <p:cNvSpPr/>
            <p:nvPr/>
          </p:nvSpPr>
          <p:spPr>
            <a:xfrm>
              <a:off x="3992880" y="5342772"/>
              <a:ext cx="194034" cy="471289"/>
            </a:xfrm>
            <a:custGeom>
              <a:avLst/>
              <a:gdLst/>
              <a:ahLst/>
              <a:cxnLst/>
              <a:rect l="0" t="0" r="0" b="0"/>
              <a:pathLst>
                <a:path w="194034" h="471289">
                  <a:moveTo>
                    <a:pt x="106679" y="14088"/>
                  </a:moveTo>
                  <a:lnTo>
                    <a:pt x="100119" y="7527"/>
                  </a:lnTo>
                  <a:lnTo>
                    <a:pt x="99374" y="2736"/>
                  </a:lnTo>
                  <a:lnTo>
                    <a:pt x="100115" y="1440"/>
                  </a:lnTo>
                  <a:lnTo>
                    <a:pt x="101457" y="576"/>
                  </a:lnTo>
                  <a:lnTo>
                    <a:pt x="103198" y="0"/>
                  </a:lnTo>
                  <a:lnTo>
                    <a:pt x="104359" y="463"/>
                  </a:lnTo>
                  <a:lnTo>
                    <a:pt x="105132" y="1618"/>
                  </a:lnTo>
                  <a:lnTo>
                    <a:pt x="105648" y="3235"/>
                  </a:lnTo>
                  <a:lnTo>
                    <a:pt x="131844" y="37638"/>
                  </a:lnTo>
                  <a:lnTo>
                    <a:pt x="139877" y="48261"/>
                  </a:lnTo>
                  <a:lnTo>
                    <a:pt x="151933" y="78035"/>
                  </a:lnTo>
                  <a:lnTo>
                    <a:pt x="159881" y="106412"/>
                  </a:lnTo>
                  <a:lnTo>
                    <a:pt x="169856" y="136270"/>
                  </a:lnTo>
                  <a:lnTo>
                    <a:pt x="181278" y="168823"/>
                  </a:lnTo>
                  <a:lnTo>
                    <a:pt x="187767" y="203022"/>
                  </a:lnTo>
                  <a:lnTo>
                    <a:pt x="191948" y="236861"/>
                  </a:lnTo>
                  <a:lnTo>
                    <a:pt x="194033" y="271441"/>
                  </a:lnTo>
                  <a:lnTo>
                    <a:pt x="189289" y="305394"/>
                  </a:lnTo>
                  <a:lnTo>
                    <a:pt x="182521" y="340007"/>
                  </a:lnTo>
                  <a:lnTo>
                    <a:pt x="172895" y="369454"/>
                  </a:lnTo>
                  <a:lnTo>
                    <a:pt x="154473" y="402159"/>
                  </a:lnTo>
                  <a:lnTo>
                    <a:pt x="128444" y="426995"/>
                  </a:lnTo>
                  <a:lnTo>
                    <a:pt x="96585" y="448208"/>
                  </a:lnTo>
                  <a:lnTo>
                    <a:pt x="77640" y="456797"/>
                  </a:lnTo>
                  <a:lnTo>
                    <a:pt x="40140" y="464568"/>
                  </a:lnTo>
                  <a:lnTo>
                    <a:pt x="0" y="47128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91"/>
            <p:cNvSpPr/>
            <p:nvPr/>
          </p:nvSpPr>
          <p:spPr>
            <a:xfrm>
              <a:off x="3704550" y="5402650"/>
              <a:ext cx="257851" cy="319970"/>
            </a:xfrm>
            <a:custGeom>
              <a:avLst/>
              <a:gdLst/>
              <a:ahLst/>
              <a:cxnLst/>
              <a:rect l="0" t="0" r="0" b="0"/>
              <a:pathLst>
                <a:path w="257851" h="319970">
                  <a:moveTo>
                    <a:pt x="105450" y="144710"/>
                  </a:moveTo>
                  <a:lnTo>
                    <a:pt x="105450" y="119205"/>
                  </a:lnTo>
                  <a:lnTo>
                    <a:pt x="103192" y="114183"/>
                  </a:lnTo>
                  <a:lnTo>
                    <a:pt x="98889" y="108105"/>
                  </a:lnTo>
                  <a:lnTo>
                    <a:pt x="96042" y="107274"/>
                  </a:lnTo>
                  <a:lnTo>
                    <a:pt x="69339" y="106648"/>
                  </a:lnTo>
                  <a:lnTo>
                    <a:pt x="65289" y="108329"/>
                  </a:lnTo>
                  <a:lnTo>
                    <a:pt x="31461" y="135874"/>
                  </a:lnTo>
                  <a:lnTo>
                    <a:pt x="5326" y="171707"/>
                  </a:lnTo>
                  <a:lnTo>
                    <a:pt x="712" y="191655"/>
                  </a:lnTo>
                  <a:lnTo>
                    <a:pt x="0" y="215068"/>
                  </a:lnTo>
                  <a:lnTo>
                    <a:pt x="9426" y="241129"/>
                  </a:lnTo>
                  <a:lnTo>
                    <a:pt x="16488" y="249087"/>
                  </a:lnTo>
                  <a:lnTo>
                    <a:pt x="34819" y="261094"/>
                  </a:lnTo>
                  <a:lnTo>
                    <a:pt x="49715" y="264990"/>
                  </a:lnTo>
                  <a:lnTo>
                    <a:pt x="64853" y="266144"/>
                  </a:lnTo>
                  <a:lnTo>
                    <a:pt x="80062" y="262440"/>
                  </a:lnTo>
                  <a:lnTo>
                    <a:pt x="100372" y="247520"/>
                  </a:lnTo>
                  <a:lnTo>
                    <a:pt x="130850" y="212170"/>
                  </a:lnTo>
                  <a:lnTo>
                    <a:pt x="151169" y="180331"/>
                  </a:lnTo>
                  <a:lnTo>
                    <a:pt x="167444" y="145726"/>
                  </a:lnTo>
                  <a:lnTo>
                    <a:pt x="184049" y="110040"/>
                  </a:lnTo>
                  <a:lnTo>
                    <a:pt x="192709" y="89752"/>
                  </a:lnTo>
                  <a:lnTo>
                    <a:pt x="200384" y="53057"/>
                  </a:lnTo>
                  <a:lnTo>
                    <a:pt x="206224" y="25689"/>
                  </a:lnTo>
                  <a:lnTo>
                    <a:pt x="209505" y="18151"/>
                  </a:lnTo>
                  <a:lnTo>
                    <a:pt x="212121" y="0"/>
                  </a:lnTo>
                  <a:lnTo>
                    <a:pt x="208082" y="3995"/>
                  </a:lnTo>
                  <a:lnTo>
                    <a:pt x="206097" y="8228"/>
                  </a:lnTo>
                  <a:lnTo>
                    <a:pt x="203725" y="41740"/>
                  </a:lnTo>
                  <a:lnTo>
                    <a:pt x="197957" y="76618"/>
                  </a:lnTo>
                  <a:lnTo>
                    <a:pt x="191864" y="107553"/>
                  </a:lnTo>
                  <a:lnTo>
                    <a:pt x="189782" y="143140"/>
                  </a:lnTo>
                  <a:lnTo>
                    <a:pt x="189371" y="178924"/>
                  </a:lnTo>
                  <a:lnTo>
                    <a:pt x="195373" y="212522"/>
                  </a:lnTo>
                  <a:lnTo>
                    <a:pt x="204712" y="243618"/>
                  </a:lnTo>
                  <a:lnTo>
                    <a:pt x="217236" y="276613"/>
                  </a:lnTo>
                  <a:lnTo>
                    <a:pt x="225684" y="296116"/>
                  </a:lnTo>
                  <a:lnTo>
                    <a:pt x="244091" y="314090"/>
                  </a:lnTo>
                  <a:lnTo>
                    <a:pt x="249760" y="317356"/>
                  </a:lnTo>
                  <a:lnTo>
                    <a:pt x="257850" y="31996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92"/>
            <p:cNvSpPr/>
            <p:nvPr/>
          </p:nvSpPr>
          <p:spPr>
            <a:xfrm>
              <a:off x="3657600" y="5448300"/>
              <a:ext cx="7620" cy="7620"/>
            </a:xfrm>
            <a:custGeom>
              <a:avLst/>
              <a:gdLst/>
              <a:ahLst/>
              <a:cxnLst/>
              <a:rect l="0" t="0" r="0" b="0"/>
              <a:pathLst>
                <a:path w="7620" h="7620">
                  <a:moveTo>
                    <a:pt x="0" y="0"/>
                  </a:moveTo>
                  <a:lnTo>
                    <a:pt x="4045" y="0"/>
                  </a:lnTo>
                  <a:lnTo>
                    <a:pt x="5236" y="846"/>
                  </a:lnTo>
                  <a:lnTo>
                    <a:pt x="6031" y="2257"/>
                  </a:lnTo>
                  <a:lnTo>
                    <a:pt x="7619" y="7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93"/>
            <p:cNvSpPr/>
            <p:nvPr/>
          </p:nvSpPr>
          <p:spPr>
            <a:xfrm>
              <a:off x="3596640" y="5509260"/>
              <a:ext cx="19193" cy="160021"/>
            </a:xfrm>
            <a:custGeom>
              <a:avLst/>
              <a:gdLst/>
              <a:ahLst/>
              <a:cxnLst/>
              <a:rect l="0" t="0" r="0" b="0"/>
              <a:pathLst>
                <a:path w="19193" h="160021">
                  <a:moveTo>
                    <a:pt x="7619" y="0"/>
                  </a:moveTo>
                  <a:lnTo>
                    <a:pt x="12856" y="12166"/>
                  </a:lnTo>
                  <a:lnTo>
                    <a:pt x="17358" y="45837"/>
                  </a:lnTo>
                  <a:lnTo>
                    <a:pt x="19192" y="50878"/>
                  </a:lnTo>
                  <a:lnTo>
                    <a:pt x="18972" y="63252"/>
                  </a:lnTo>
                  <a:lnTo>
                    <a:pt x="14884" y="99361"/>
                  </a:lnTo>
                  <a:lnTo>
                    <a:pt x="4699" y="133154"/>
                  </a:lnTo>
                  <a:lnTo>
                    <a:pt x="618" y="151537"/>
                  </a:lnTo>
                  <a:lnTo>
                    <a:pt x="0" y="1600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94"/>
            <p:cNvSpPr/>
            <p:nvPr/>
          </p:nvSpPr>
          <p:spPr>
            <a:xfrm>
              <a:off x="3299459" y="5478910"/>
              <a:ext cx="189115" cy="182542"/>
            </a:xfrm>
            <a:custGeom>
              <a:avLst/>
              <a:gdLst/>
              <a:ahLst/>
              <a:cxnLst/>
              <a:rect l="0" t="0" r="0" b="0"/>
              <a:pathLst>
                <a:path w="189115" h="182542">
                  <a:moveTo>
                    <a:pt x="0" y="37970"/>
                  </a:moveTo>
                  <a:lnTo>
                    <a:pt x="0" y="19836"/>
                  </a:lnTo>
                  <a:lnTo>
                    <a:pt x="2258" y="14953"/>
                  </a:lnTo>
                  <a:lnTo>
                    <a:pt x="10607" y="4918"/>
                  </a:lnTo>
                  <a:lnTo>
                    <a:pt x="17697" y="2114"/>
                  </a:lnTo>
                  <a:lnTo>
                    <a:pt x="54990" y="0"/>
                  </a:lnTo>
                  <a:lnTo>
                    <a:pt x="72644" y="3954"/>
                  </a:lnTo>
                  <a:lnTo>
                    <a:pt x="107216" y="21344"/>
                  </a:lnTo>
                  <a:lnTo>
                    <a:pt x="144004" y="41330"/>
                  </a:lnTo>
                  <a:lnTo>
                    <a:pt x="160731" y="55993"/>
                  </a:lnTo>
                  <a:lnTo>
                    <a:pt x="184347" y="91487"/>
                  </a:lnTo>
                  <a:lnTo>
                    <a:pt x="188677" y="109236"/>
                  </a:lnTo>
                  <a:lnTo>
                    <a:pt x="189114" y="130206"/>
                  </a:lnTo>
                  <a:lnTo>
                    <a:pt x="186215" y="145003"/>
                  </a:lnTo>
                  <a:lnTo>
                    <a:pt x="179848" y="155531"/>
                  </a:lnTo>
                  <a:lnTo>
                    <a:pt x="161961" y="169188"/>
                  </a:lnTo>
                  <a:lnTo>
                    <a:pt x="142122" y="179193"/>
                  </a:lnTo>
                  <a:lnTo>
                    <a:pt x="106674" y="182541"/>
                  </a:lnTo>
                  <a:lnTo>
                    <a:pt x="96518" y="181810"/>
                  </a:lnTo>
                  <a:lnTo>
                    <a:pt x="75166" y="176176"/>
                  </a:lnTo>
                  <a:lnTo>
                    <a:pt x="72124" y="174134"/>
                  </a:lnTo>
                  <a:lnTo>
                    <a:pt x="62598" y="162100"/>
                  </a:lnTo>
                  <a:lnTo>
                    <a:pt x="59430" y="160872"/>
                  </a:lnTo>
                  <a:lnTo>
                    <a:pt x="53341" y="15989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95"/>
            <p:cNvSpPr/>
            <p:nvPr/>
          </p:nvSpPr>
          <p:spPr>
            <a:xfrm>
              <a:off x="3253740" y="5539739"/>
              <a:ext cx="30480" cy="289562"/>
            </a:xfrm>
            <a:custGeom>
              <a:avLst/>
              <a:gdLst/>
              <a:ahLst/>
              <a:cxnLst/>
              <a:rect l="0" t="0" r="0" b="0"/>
              <a:pathLst>
                <a:path w="30480" h="289562">
                  <a:moveTo>
                    <a:pt x="30479" y="0"/>
                  </a:moveTo>
                  <a:lnTo>
                    <a:pt x="30479" y="4045"/>
                  </a:lnTo>
                  <a:lnTo>
                    <a:pt x="23919" y="32564"/>
                  </a:lnTo>
                  <a:lnTo>
                    <a:pt x="23069" y="62219"/>
                  </a:lnTo>
                  <a:lnTo>
                    <a:pt x="22901" y="99811"/>
                  </a:lnTo>
                  <a:lnTo>
                    <a:pt x="22872" y="132021"/>
                  </a:lnTo>
                  <a:lnTo>
                    <a:pt x="22863" y="166118"/>
                  </a:lnTo>
                  <a:lnTo>
                    <a:pt x="18815" y="203934"/>
                  </a:lnTo>
                  <a:lnTo>
                    <a:pt x="15099" y="240254"/>
                  </a:lnTo>
                  <a:lnTo>
                    <a:pt x="9365" y="258958"/>
                  </a:lnTo>
                  <a:lnTo>
                    <a:pt x="3151" y="271086"/>
                  </a:lnTo>
                  <a:lnTo>
                    <a:pt x="0" y="2895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96"/>
            <p:cNvSpPr/>
            <p:nvPr/>
          </p:nvSpPr>
          <p:spPr>
            <a:xfrm>
              <a:off x="3147059" y="5516880"/>
              <a:ext cx="7622" cy="144781"/>
            </a:xfrm>
            <a:custGeom>
              <a:avLst/>
              <a:gdLst/>
              <a:ahLst/>
              <a:cxnLst/>
              <a:rect l="0" t="0" r="0" b="0"/>
              <a:pathLst>
                <a:path w="7622" h="144781">
                  <a:moveTo>
                    <a:pt x="7621" y="0"/>
                  </a:moveTo>
                  <a:lnTo>
                    <a:pt x="7621" y="4045"/>
                  </a:lnTo>
                  <a:lnTo>
                    <a:pt x="707" y="34252"/>
                  </a:lnTo>
                  <a:lnTo>
                    <a:pt x="93" y="69076"/>
                  </a:lnTo>
                  <a:lnTo>
                    <a:pt x="13" y="104487"/>
                  </a:lnTo>
                  <a:lnTo>
                    <a:pt x="1" y="141796"/>
                  </a:lnTo>
                  <a:lnTo>
                    <a:pt x="0" y="1447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97"/>
            <p:cNvSpPr/>
            <p:nvPr/>
          </p:nvSpPr>
          <p:spPr>
            <a:xfrm>
              <a:off x="3040721" y="5372100"/>
              <a:ext cx="22520" cy="274320"/>
            </a:xfrm>
            <a:custGeom>
              <a:avLst/>
              <a:gdLst/>
              <a:ahLst/>
              <a:cxnLst/>
              <a:rect l="0" t="0" r="0" b="0"/>
              <a:pathLst>
                <a:path w="22520" h="274320">
                  <a:moveTo>
                    <a:pt x="22519" y="0"/>
                  </a:moveTo>
                  <a:lnTo>
                    <a:pt x="18474" y="4045"/>
                  </a:lnTo>
                  <a:lnTo>
                    <a:pt x="16487" y="10546"/>
                  </a:lnTo>
                  <a:lnTo>
                    <a:pt x="14991" y="47396"/>
                  </a:lnTo>
                  <a:lnTo>
                    <a:pt x="14917" y="77377"/>
                  </a:lnTo>
                  <a:lnTo>
                    <a:pt x="12644" y="112776"/>
                  </a:lnTo>
                  <a:lnTo>
                    <a:pt x="8339" y="148524"/>
                  </a:lnTo>
                  <a:lnTo>
                    <a:pt x="2251" y="182114"/>
                  </a:lnTo>
                  <a:lnTo>
                    <a:pt x="0" y="216834"/>
                  </a:lnTo>
                  <a:lnTo>
                    <a:pt x="7439" y="253058"/>
                  </a:lnTo>
                  <a:lnTo>
                    <a:pt x="14898" y="2743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98"/>
            <p:cNvSpPr/>
            <p:nvPr/>
          </p:nvSpPr>
          <p:spPr>
            <a:xfrm>
              <a:off x="2789173" y="5288280"/>
              <a:ext cx="114047" cy="388621"/>
            </a:xfrm>
            <a:custGeom>
              <a:avLst/>
              <a:gdLst/>
              <a:ahLst/>
              <a:cxnLst/>
              <a:rect l="0" t="0" r="0" b="0"/>
              <a:pathLst>
                <a:path w="114047" h="388621">
                  <a:moveTo>
                    <a:pt x="114046" y="0"/>
                  </a:moveTo>
                  <a:lnTo>
                    <a:pt x="110001" y="0"/>
                  </a:lnTo>
                  <a:lnTo>
                    <a:pt x="108810" y="846"/>
                  </a:lnTo>
                  <a:lnTo>
                    <a:pt x="108015" y="2257"/>
                  </a:lnTo>
                  <a:lnTo>
                    <a:pt x="105789" y="12997"/>
                  </a:lnTo>
                  <a:lnTo>
                    <a:pt x="78263" y="48565"/>
                  </a:lnTo>
                  <a:lnTo>
                    <a:pt x="51150" y="84850"/>
                  </a:lnTo>
                  <a:lnTo>
                    <a:pt x="31675" y="122055"/>
                  </a:lnTo>
                  <a:lnTo>
                    <a:pt x="13078" y="154120"/>
                  </a:lnTo>
                  <a:lnTo>
                    <a:pt x="4073" y="185741"/>
                  </a:lnTo>
                  <a:lnTo>
                    <a:pt x="601" y="222298"/>
                  </a:lnTo>
                  <a:lnTo>
                    <a:pt x="0" y="251850"/>
                  </a:lnTo>
                  <a:lnTo>
                    <a:pt x="3842" y="288131"/>
                  </a:lnTo>
                  <a:lnTo>
                    <a:pt x="18837" y="319757"/>
                  </a:lnTo>
                  <a:lnTo>
                    <a:pt x="43099" y="354057"/>
                  </a:lnTo>
                  <a:lnTo>
                    <a:pt x="63281" y="369532"/>
                  </a:lnTo>
                  <a:lnTo>
                    <a:pt x="76803" y="378072"/>
                  </a:lnTo>
                  <a:lnTo>
                    <a:pt x="83567" y="3886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SMARTInkShape-Group16"/>
          <p:cNvGrpSpPr/>
          <p:nvPr/>
        </p:nvGrpSpPr>
        <p:grpSpPr>
          <a:xfrm>
            <a:off x="3451859" y="2644140"/>
            <a:ext cx="5829302" cy="2209801"/>
            <a:chOff x="3451859" y="2644140"/>
            <a:chExt cx="5829302" cy="2209801"/>
          </a:xfrm>
        </p:grpSpPr>
        <p:sp>
          <p:nvSpPr>
            <p:cNvPr id="42" name="SMARTInkShape-99"/>
            <p:cNvSpPr/>
            <p:nvPr/>
          </p:nvSpPr>
          <p:spPr>
            <a:xfrm>
              <a:off x="8641080" y="4358640"/>
              <a:ext cx="220525" cy="354282"/>
            </a:xfrm>
            <a:custGeom>
              <a:avLst/>
              <a:gdLst/>
              <a:ahLst/>
              <a:cxnLst/>
              <a:rect l="0" t="0" r="0" b="0"/>
              <a:pathLst>
                <a:path w="220525" h="354282">
                  <a:moveTo>
                    <a:pt x="0" y="99060"/>
                  </a:moveTo>
                  <a:lnTo>
                    <a:pt x="846" y="131635"/>
                  </a:lnTo>
                  <a:lnTo>
                    <a:pt x="10605" y="163870"/>
                  </a:lnTo>
                  <a:lnTo>
                    <a:pt x="20408" y="197343"/>
                  </a:lnTo>
                  <a:lnTo>
                    <a:pt x="28812" y="226582"/>
                  </a:lnTo>
                  <a:lnTo>
                    <a:pt x="40804" y="256694"/>
                  </a:lnTo>
                  <a:lnTo>
                    <a:pt x="50096" y="286219"/>
                  </a:lnTo>
                  <a:lnTo>
                    <a:pt x="63407" y="323175"/>
                  </a:lnTo>
                  <a:lnTo>
                    <a:pt x="73641" y="343362"/>
                  </a:lnTo>
                  <a:lnTo>
                    <a:pt x="80427" y="349245"/>
                  </a:lnTo>
                  <a:lnTo>
                    <a:pt x="82814" y="354281"/>
                  </a:lnTo>
                  <a:lnTo>
                    <a:pt x="83150" y="353874"/>
                  </a:lnTo>
                  <a:lnTo>
                    <a:pt x="83687" y="351182"/>
                  </a:lnTo>
                  <a:lnTo>
                    <a:pt x="77710" y="339330"/>
                  </a:lnTo>
                  <a:lnTo>
                    <a:pt x="68376" y="323442"/>
                  </a:lnTo>
                  <a:lnTo>
                    <a:pt x="58379" y="292301"/>
                  </a:lnTo>
                  <a:lnTo>
                    <a:pt x="50787" y="263467"/>
                  </a:lnTo>
                  <a:lnTo>
                    <a:pt x="39131" y="229429"/>
                  </a:lnTo>
                  <a:lnTo>
                    <a:pt x="28998" y="192532"/>
                  </a:lnTo>
                  <a:lnTo>
                    <a:pt x="20633" y="158834"/>
                  </a:lnTo>
                  <a:lnTo>
                    <a:pt x="12793" y="127401"/>
                  </a:lnTo>
                  <a:lnTo>
                    <a:pt x="2269" y="92830"/>
                  </a:lnTo>
                  <a:lnTo>
                    <a:pt x="88" y="72458"/>
                  </a:lnTo>
                  <a:lnTo>
                    <a:pt x="11" y="75540"/>
                  </a:lnTo>
                  <a:lnTo>
                    <a:pt x="8290" y="90433"/>
                  </a:lnTo>
                  <a:lnTo>
                    <a:pt x="40963" y="125564"/>
                  </a:lnTo>
                  <a:lnTo>
                    <a:pt x="66083" y="160499"/>
                  </a:lnTo>
                  <a:lnTo>
                    <a:pt x="91445" y="195925"/>
                  </a:lnTo>
                  <a:lnTo>
                    <a:pt x="117686" y="222384"/>
                  </a:lnTo>
                  <a:lnTo>
                    <a:pt x="137316" y="231744"/>
                  </a:lnTo>
                  <a:lnTo>
                    <a:pt x="164786" y="235630"/>
                  </a:lnTo>
                  <a:lnTo>
                    <a:pt x="172862" y="233700"/>
                  </a:lnTo>
                  <a:lnTo>
                    <a:pt x="192881" y="222341"/>
                  </a:lnTo>
                  <a:lnTo>
                    <a:pt x="207924" y="200170"/>
                  </a:lnTo>
                  <a:lnTo>
                    <a:pt x="217522" y="175006"/>
                  </a:lnTo>
                  <a:lnTo>
                    <a:pt x="220524" y="143575"/>
                  </a:lnTo>
                  <a:lnTo>
                    <a:pt x="214806" y="114908"/>
                  </a:lnTo>
                  <a:lnTo>
                    <a:pt x="203056" y="82729"/>
                  </a:lnTo>
                  <a:lnTo>
                    <a:pt x="186928" y="59208"/>
                  </a:lnTo>
                  <a:lnTo>
                    <a:pt x="151324" y="21856"/>
                  </a:lnTo>
                  <a:lnTo>
                    <a:pt x="134753" y="11310"/>
                  </a:lnTo>
                  <a:lnTo>
                    <a:pt x="122448" y="6091"/>
                  </a:lnTo>
                  <a:lnTo>
                    <a:pt x="1143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100"/>
            <p:cNvSpPr/>
            <p:nvPr/>
          </p:nvSpPr>
          <p:spPr>
            <a:xfrm>
              <a:off x="8420100" y="4459252"/>
              <a:ext cx="205252" cy="394689"/>
            </a:xfrm>
            <a:custGeom>
              <a:avLst/>
              <a:gdLst/>
              <a:ahLst/>
              <a:cxnLst/>
              <a:rect l="0" t="0" r="0" b="0"/>
              <a:pathLst>
                <a:path w="205252" h="394689">
                  <a:moveTo>
                    <a:pt x="0" y="120367"/>
                  </a:moveTo>
                  <a:lnTo>
                    <a:pt x="846" y="108200"/>
                  </a:lnTo>
                  <a:lnTo>
                    <a:pt x="8607" y="79551"/>
                  </a:lnTo>
                  <a:lnTo>
                    <a:pt x="28316" y="43995"/>
                  </a:lnTo>
                  <a:lnTo>
                    <a:pt x="41503" y="27936"/>
                  </a:lnTo>
                  <a:lnTo>
                    <a:pt x="56982" y="17439"/>
                  </a:lnTo>
                  <a:lnTo>
                    <a:pt x="93296" y="1941"/>
                  </a:lnTo>
                  <a:lnTo>
                    <a:pt x="103836" y="0"/>
                  </a:lnTo>
                  <a:lnTo>
                    <a:pt x="116422" y="3653"/>
                  </a:lnTo>
                  <a:lnTo>
                    <a:pt x="145198" y="19796"/>
                  </a:lnTo>
                  <a:lnTo>
                    <a:pt x="163718" y="42402"/>
                  </a:lnTo>
                  <a:lnTo>
                    <a:pt x="179930" y="70550"/>
                  </a:lnTo>
                  <a:lnTo>
                    <a:pt x="191413" y="104384"/>
                  </a:lnTo>
                  <a:lnTo>
                    <a:pt x="200178" y="141219"/>
                  </a:lnTo>
                  <a:lnTo>
                    <a:pt x="204091" y="174900"/>
                  </a:lnTo>
                  <a:lnTo>
                    <a:pt x="205251" y="210373"/>
                  </a:lnTo>
                  <a:lnTo>
                    <a:pt x="201550" y="243650"/>
                  </a:lnTo>
                  <a:lnTo>
                    <a:pt x="199136" y="274959"/>
                  </a:lnTo>
                  <a:lnTo>
                    <a:pt x="194375" y="309729"/>
                  </a:lnTo>
                  <a:lnTo>
                    <a:pt x="185182" y="347237"/>
                  </a:lnTo>
                  <a:lnTo>
                    <a:pt x="175213" y="374590"/>
                  </a:lnTo>
                  <a:lnTo>
                    <a:pt x="160019" y="39468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101"/>
            <p:cNvSpPr/>
            <p:nvPr/>
          </p:nvSpPr>
          <p:spPr>
            <a:xfrm>
              <a:off x="8428872" y="4572000"/>
              <a:ext cx="124778" cy="266701"/>
            </a:xfrm>
            <a:custGeom>
              <a:avLst/>
              <a:gdLst/>
              <a:ahLst/>
              <a:cxnLst/>
              <a:rect l="0" t="0" r="0" b="0"/>
              <a:pathLst>
                <a:path w="124778" h="266701">
                  <a:moveTo>
                    <a:pt x="14088" y="0"/>
                  </a:moveTo>
                  <a:lnTo>
                    <a:pt x="2736" y="0"/>
                  </a:lnTo>
                  <a:lnTo>
                    <a:pt x="1440" y="846"/>
                  </a:lnTo>
                  <a:lnTo>
                    <a:pt x="576" y="2257"/>
                  </a:lnTo>
                  <a:lnTo>
                    <a:pt x="0" y="4045"/>
                  </a:lnTo>
                  <a:lnTo>
                    <a:pt x="463" y="5236"/>
                  </a:lnTo>
                  <a:lnTo>
                    <a:pt x="1618" y="6031"/>
                  </a:lnTo>
                  <a:lnTo>
                    <a:pt x="3235" y="6560"/>
                  </a:lnTo>
                  <a:lnTo>
                    <a:pt x="9555" y="11351"/>
                  </a:lnTo>
                  <a:lnTo>
                    <a:pt x="12074" y="18027"/>
                  </a:lnTo>
                  <a:lnTo>
                    <a:pt x="15748" y="31305"/>
                  </a:lnTo>
                  <a:lnTo>
                    <a:pt x="29473" y="69321"/>
                  </a:lnTo>
                  <a:lnTo>
                    <a:pt x="39516" y="103251"/>
                  </a:lnTo>
                  <a:lnTo>
                    <a:pt x="51161" y="132569"/>
                  </a:lnTo>
                  <a:lnTo>
                    <a:pt x="65336" y="162704"/>
                  </a:lnTo>
                  <a:lnTo>
                    <a:pt x="80059" y="197145"/>
                  </a:lnTo>
                  <a:lnTo>
                    <a:pt x="103313" y="232046"/>
                  </a:lnTo>
                  <a:lnTo>
                    <a:pt x="116442" y="252830"/>
                  </a:lnTo>
                  <a:lnTo>
                    <a:pt x="120333" y="262214"/>
                  </a:lnTo>
                  <a:lnTo>
                    <a:pt x="122171" y="263709"/>
                  </a:lnTo>
                  <a:lnTo>
                    <a:pt x="124243" y="264706"/>
                  </a:lnTo>
                  <a:lnTo>
                    <a:pt x="124777" y="265370"/>
                  </a:lnTo>
                  <a:lnTo>
                    <a:pt x="124288" y="265814"/>
                  </a:lnTo>
                  <a:lnTo>
                    <a:pt x="120767" y="2667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102"/>
            <p:cNvSpPr/>
            <p:nvPr/>
          </p:nvSpPr>
          <p:spPr>
            <a:xfrm>
              <a:off x="9136522" y="3581572"/>
              <a:ext cx="144639" cy="334500"/>
            </a:xfrm>
            <a:custGeom>
              <a:avLst/>
              <a:gdLst/>
              <a:ahLst/>
              <a:cxnLst/>
              <a:rect l="0" t="0" r="0" b="0"/>
              <a:pathLst>
                <a:path w="144639" h="334500">
                  <a:moveTo>
                    <a:pt x="60817" y="190328"/>
                  </a:moveTo>
                  <a:lnTo>
                    <a:pt x="49466" y="201679"/>
                  </a:lnTo>
                  <a:lnTo>
                    <a:pt x="47305" y="206097"/>
                  </a:lnTo>
                  <a:lnTo>
                    <a:pt x="45805" y="225268"/>
                  </a:lnTo>
                  <a:lnTo>
                    <a:pt x="45607" y="259495"/>
                  </a:lnTo>
                  <a:lnTo>
                    <a:pt x="47839" y="291054"/>
                  </a:lnTo>
                  <a:lnTo>
                    <a:pt x="59445" y="328174"/>
                  </a:lnTo>
                  <a:lnTo>
                    <a:pt x="60749" y="330485"/>
                  </a:lnTo>
                  <a:lnTo>
                    <a:pt x="62466" y="332026"/>
                  </a:lnTo>
                  <a:lnTo>
                    <a:pt x="66630" y="333738"/>
                  </a:lnTo>
                  <a:lnTo>
                    <a:pt x="71303" y="334499"/>
                  </a:lnTo>
                  <a:lnTo>
                    <a:pt x="72888" y="333855"/>
                  </a:lnTo>
                  <a:lnTo>
                    <a:pt x="73945" y="332579"/>
                  </a:lnTo>
                  <a:lnTo>
                    <a:pt x="74649" y="330882"/>
                  </a:lnTo>
                  <a:lnTo>
                    <a:pt x="86253" y="322074"/>
                  </a:lnTo>
                  <a:lnTo>
                    <a:pt x="89055" y="317179"/>
                  </a:lnTo>
                  <a:lnTo>
                    <a:pt x="101707" y="280862"/>
                  </a:lnTo>
                  <a:lnTo>
                    <a:pt x="105902" y="243548"/>
                  </a:lnTo>
                  <a:lnTo>
                    <a:pt x="110457" y="209119"/>
                  </a:lnTo>
                  <a:lnTo>
                    <a:pt x="109015" y="179715"/>
                  </a:lnTo>
                  <a:lnTo>
                    <a:pt x="103227" y="149553"/>
                  </a:lnTo>
                  <a:lnTo>
                    <a:pt x="96149" y="119168"/>
                  </a:lnTo>
                  <a:lnTo>
                    <a:pt x="75699" y="84643"/>
                  </a:lnTo>
                  <a:lnTo>
                    <a:pt x="54854" y="49724"/>
                  </a:lnTo>
                  <a:lnTo>
                    <a:pt x="20973" y="13470"/>
                  </a:lnTo>
                  <a:lnTo>
                    <a:pt x="11006" y="4246"/>
                  </a:lnTo>
                  <a:lnTo>
                    <a:pt x="342" y="0"/>
                  </a:lnTo>
                  <a:lnTo>
                    <a:pt x="0" y="7969"/>
                  </a:lnTo>
                  <a:lnTo>
                    <a:pt x="10476" y="39701"/>
                  </a:lnTo>
                  <a:lnTo>
                    <a:pt x="26352" y="70451"/>
                  </a:lnTo>
                  <a:lnTo>
                    <a:pt x="40821" y="103538"/>
                  </a:lnTo>
                  <a:lnTo>
                    <a:pt x="56681" y="140153"/>
                  </a:lnTo>
                  <a:lnTo>
                    <a:pt x="77090" y="176966"/>
                  </a:lnTo>
                  <a:lnTo>
                    <a:pt x="98377" y="209699"/>
                  </a:lnTo>
                  <a:lnTo>
                    <a:pt x="114938" y="240000"/>
                  </a:lnTo>
                  <a:lnTo>
                    <a:pt x="126430" y="263747"/>
                  </a:lnTo>
                  <a:lnTo>
                    <a:pt x="144638" y="28176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103"/>
            <p:cNvSpPr/>
            <p:nvPr/>
          </p:nvSpPr>
          <p:spPr>
            <a:xfrm>
              <a:off x="9006839" y="3802834"/>
              <a:ext cx="137162" cy="151453"/>
            </a:xfrm>
            <a:custGeom>
              <a:avLst/>
              <a:gdLst/>
              <a:ahLst/>
              <a:cxnLst/>
              <a:rect l="0" t="0" r="0" b="0"/>
              <a:pathLst>
                <a:path w="137162" h="151453">
                  <a:moveTo>
                    <a:pt x="0" y="75746"/>
                  </a:moveTo>
                  <a:lnTo>
                    <a:pt x="0" y="82306"/>
                  </a:lnTo>
                  <a:lnTo>
                    <a:pt x="6561" y="89833"/>
                  </a:lnTo>
                  <a:lnTo>
                    <a:pt x="36857" y="90955"/>
                  </a:lnTo>
                  <a:lnTo>
                    <a:pt x="40658" y="89272"/>
                  </a:lnTo>
                  <a:lnTo>
                    <a:pt x="72888" y="62319"/>
                  </a:lnTo>
                  <a:lnTo>
                    <a:pt x="93951" y="31379"/>
                  </a:lnTo>
                  <a:lnTo>
                    <a:pt x="94806" y="27541"/>
                  </a:lnTo>
                  <a:lnTo>
                    <a:pt x="94531" y="24136"/>
                  </a:lnTo>
                  <a:lnTo>
                    <a:pt x="89455" y="7317"/>
                  </a:lnTo>
                  <a:lnTo>
                    <a:pt x="87576" y="4727"/>
                  </a:lnTo>
                  <a:lnTo>
                    <a:pt x="83232" y="1848"/>
                  </a:lnTo>
                  <a:lnTo>
                    <a:pt x="76026" y="228"/>
                  </a:lnTo>
                  <a:lnTo>
                    <a:pt x="73544" y="0"/>
                  </a:lnTo>
                  <a:lnTo>
                    <a:pt x="61961" y="3725"/>
                  </a:lnTo>
                  <a:lnTo>
                    <a:pt x="51849" y="10192"/>
                  </a:lnTo>
                  <a:lnTo>
                    <a:pt x="40848" y="26045"/>
                  </a:lnTo>
                  <a:lnTo>
                    <a:pt x="33928" y="41358"/>
                  </a:lnTo>
                  <a:lnTo>
                    <a:pt x="30934" y="72189"/>
                  </a:lnTo>
                  <a:lnTo>
                    <a:pt x="37081" y="107642"/>
                  </a:lnTo>
                  <a:lnTo>
                    <a:pt x="41844" y="125460"/>
                  </a:lnTo>
                  <a:lnTo>
                    <a:pt x="51039" y="140568"/>
                  </a:lnTo>
                  <a:lnTo>
                    <a:pt x="55986" y="146324"/>
                  </a:lnTo>
                  <a:lnTo>
                    <a:pt x="63266" y="149447"/>
                  </a:lnTo>
                  <a:lnTo>
                    <a:pt x="81736" y="151452"/>
                  </a:lnTo>
                  <a:lnTo>
                    <a:pt x="96655" y="147754"/>
                  </a:lnTo>
                  <a:lnTo>
                    <a:pt x="119681" y="136488"/>
                  </a:lnTo>
                  <a:lnTo>
                    <a:pt x="137161" y="12146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104"/>
            <p:cNvSpPr/>
            <p:nvPr/>
          </p:nvSpPr>
          <p:spPr>
            <a:xfrm>
              <a:off x="8884959" y="3741565"/>
              <a:ext cx="114261" cy="341080"/>
            </a:xfrm>
            <a:custGeom>
              <a:avLst/>
              <a:gdLst/>
              <a:ahLst/>
              <a:cxnLst/>
              <a:rect l="0" t="0" r="0" b="0"/>
              <a:pathLst>
                <a:path w="114261" h="341080">
                  <a:moveTo>
                    <a:pt x="38060" y="167494"/>
                  </a:moveTo>
                  <a:lnTo>
                    <a:pt x="34015" y="167494"/>
                  </a:lnTo>
                  <a:lnTo>
                    <a:pt x="29772" y="169752"/>
                  </a:lnTo>
                  <a:lnTo>
                    <a:pt x="20148" y="178101"/>
                  </a:lnTo>
                  <a:lnTo>
                    <a:pt x="12621" y="189452"/>
                  </a:lnTo>
                  <a:lnTo>
                    <a:pt x="3978" y="218438"/>
                  </a:lnTo>
                  <a:lnTo>
                    <a:pt x="4003" y="228518"/>
                  </a:lnTo>
                  <a:lnTo>
                    <a:pt x="7109" y="259946"/>
                  </a:lnTo>
                  <a:lnTo>
                    <a:pt x="11564" y="297168"/>
                  </a:lnTo>
                  <a:lnTo>
                    <a:pt x="20565" y="320611"/>
                  </a:lnTo>
                  <a:lnTo>
                    <a:pt x="33019" y="337100"/>
                  </a:lnTo>
                  <a:lnTo>
                    <a:pt x="38077" y="340242"/>
                  </a:lnTo>
                  <a:lnTo>
                    <a:pt x="40611" y="341079"/>
                  </a:lnTo>
                  <a:lnTo>
                    <a:pt x="43148" y="340791"/>
                  </a:lnTo>
                  <a:lnTo>
                    <a:pt x="48224" y="338213"/>
                  </a:lnTo>
                  <a:lnTo>
                    <a:pt x="55842" y="332001"/>
                  </a:lnTo>
                  <a:lnTo>
                    <a:pt x="58664" y="324993"/>
                  </a:lnTo>
                  <a:lnTo>
                    <a:pt x="66754" y="288525"/>
                  </a:lnTo>
                  <a:lnTo>
                    <a:pt x="72233" y="254713"/>
                  </a:lnTo>
                  <a:lnTo>
                    <a:pt x="74997" y="225416"/>
                  </a:lnTo>
                  <a:lnTo>
                    <a:pt x="75816" y="195287"/>
                  </a:lnTo>
                  <a:lnTo>
                    <a:pt x="70009" y="160002"/>
                  </a:lnTo>
                  <a:lnTo>
                    <a:pt x="63143" y="131220"/>
                  </a:lnTo>
                  <a:lnTo>
                    <a:pt x="53238" y="93411"/>
                  </a:lnTo>
                  <a:lnTo>
                    <a:pt x="39083" y="61233"/>
                  </a:lnTo>
                  <a:lnTo>
                    <a:pt x="20593" y="25737"/>
                  </a:lnTo>
                  <a:lnTo>
                    <a:pt x="94" y="0"/>
                  </a:lnTo>
                  <a:lnTo>
                    <a:pt x="0" y="3942"/>
                  </a:lnTo>
                  <a:lnTo>
                    <a:pt x="2236" y="8162"/>
                  </a:lnTo>
                  <a:lnTo>
                    <a:pt x="6052" y="14553"/>
                  </a:lnTo>
                  <a:lnTo>
                    <a:pt x="20369" y="48579"/>
                  </a:lnTo>
                  <a:lnTo>
                    <a:pt x="32716" y="78906"/>
                  </a:lnTo>
                  <a:lnTo>
                    <a:pt x="46354" y="107379"/>
                  </a:lnTo>
                  <a:lnTo>
                    <a:pt x="58863" y="139522"/>
                  </a:lnTo>
                  <a:lnTo>
                    <a:pt x="67931" y="173600"/>
                  </a:lnTo>
                  <a:lnTo>
                    <a:pt x="78580" y="211410"/>
                  </a:lnTo>
                  <a:lnTo>
                    <a:pt x="94073" y="236408"/>
                  </a:lnTo>
                  <a:lnTo>
                    <a:pt x="102541" y="247368"/>
                  </a:lnTo>
                  <a:lnTo>
                    <a:pt x="108088" y="258657"/>
                  </a:lnTo>
                  <a:lnTo>
                    <a:pt x="114260" y="26655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105"/>
            <p:cNvSpPr/>
            <p:nvPr/>
          </p:nvSpPr>
          <p:spPr>
            <a:xfrm>
              <a:off x="8489209" y="3997165"/>
              <a:ext cx="349992" cy="315516"/>
            </a:xfrm>
            <a:custGeom>
              <a:avLst/>
              <a:gdLst/>
              <a:ahLst/>
              <a:cxnLst/>
              <a:rect l="0" t="0" r="0" b="0"/>
              <a:pathLst>
                <a:path w="349992" h="315516">
                  <a:moveTo>
                    <a:pt x="75671" y="140494"/>
                  </a:moveTo>
                  <a:lnTo>
                    <a:pt x="75671" y="136449"/>
                  </a:lnTo>
                  <a:lnTo>
                    <a:pt x="74824" y="135258"/>
                  </a:lnTo>
                  <a:lnTo>
                    <a:pt x="73413" y="134463"/>
                  </a:lnTo>
                  <a:lnTo>
                    <a:pt x="67910" y="133084"/>
                  </a:lnTo>
                  <a:lnTo>
                    <a:pt x="64320" y="132967"/>
                  </a:lnTo>
                  <a:lnTo>
                    <a:pt x="59901" y="135174"/>
                  </a:lnTo>
                  <a:lnTo>
                    <a:pt x="32981" y="154277"/>
                  </a:lnTo>
                  <a:lnTo>
                    <a:pt x="12189" y="184875"/>
                  </a:lnTo>
                  <a:lnTo>
                    <a:pt x="3492" y="220820"/>
                  </a:lnTo>
                  <a:lnTo>
                    <a:pt x="0" y="255338"/>
                  </a:lnTo>
                  <a:lnTo>
                    <a:pt x="387" y="286036"/>
                  </a:lnTo>
                  <a:lnTo>
                    <a:pt x="7237" y="309606"/>
                  </a:lnTo>
                  <a:lnTo>
                    <a:pt x="8882" y="311655"/>
                  </a:lnTo>
                  <a:lnTo>
                    <a:pt x="12966" y="313933"/>
                  </a:lnTo>
                  <a:lnTo>
                    <a:pt x="24975" y="315515"/>
                  </a:lnTo>
                  <a:lnTo>
                    <a:pt x="29997" y="313390"/>
                  </a:lnTo>
                  <a:lnTo>
                    <a:pt x="32522" y="311638"/>
                  </a:lnTo>
                  <a:lnTo>
                    <a:pt x="55509" y="281498"/>
                  </a:lnTo>
                  <a:lnTo>
                    <a:pt x="72921" y="244460"/>
                  </a:lnTo>
                  <a:lnTo>
                    <a:pt x="85804" y="208717"/>
                  </a:lnTo>
                  <a:lnTo>
                    <a:pt x="98528" y="173185"/>
                  </a:lnTo>
                  <a:lnTo>
                    <a:pt x="103892" y="156389"/>
                  </a:lnTo>
                  <a:lnTo>
                    <a:pt x="106139" y="133049"/>
                  </a:lnTo>
                  <a:lnTo>
                    <a:pt x="106997" y="158522"/>
                  </a:lnTo>
                  <a:lnTo>
                    <a:pt x="119331" y="186750"/>
                  </a:lnTo>
                  <a:lnTo>
                    <a:pt x="123038" y="201613"/>
                  </a:lnTo>
                  <a:lnTo>
                    <a:pt x="129499" y="214484"/>
                  </a:lnTo>
                  <a:lnTo>
                    <a:pt x="146819" y="234345"/>
                  </a:lnTo>
                  <a:lnTo>
                    <a:pt x="154140" y="237239"/>
                  </a:lnTo>
                  <a:lnTo>
                    <a:pt x="176958" y="239419"/>
                  </a:lnTo>
                  <a:lnTo>
                    <a:pt x="178755" y="238617"/>
                  </a:lnTo>
                  <a:lnTo>
                    <a:pt x="179954" y="237237"/>
                  </a:lnTo>
                  <a:lnTo>
                    <a:pt x="194408" y="205300"/>
                  </a:lnTo>
                  <a:lnTo>
                    <a:pt x="201701" y="167413"/>
                  </a:lnTo>
                  <a:lnTo>
                    <a:pt x="198299" y="130001"/>
                  </a:lnTo>
                  <a:lnTo>
                    <a:pt x="197632" y="93210"/>
                  </a:lnTo>
                  <a:lnTo>
                    <a:pt x="197608" y="86177"/>
                  </a:lnTo>
                  <a:lnTo>
                    <a:pt x="195341" y="80229"/>
                  </a:lnTo>
                  <a:lnTo>
                    <a:pt x="190285" y="72401"/>
                  </a:lnTo>
                  <a:lnTo>
                    <a:pt x="196560" y="71957"/>
                  </a:lnTo>
                  <a:lnTo>
                    <a:pt x="208106" y="82524"/>
                  </a:lnTo>
                  <a:lnTo>
                    <a:pt x="228085" y="117850"/>
                  </a:lnTo>
                  <a:lnTo>
                    <a:pt x="232310" y="128737"/>
                  </a:lnTo>
                  <a:lnTo>
                    <a:pt x="239290" y="159768"/>
                  </a:lnTo>
                  <a:lnTo>
                    <a:pt x="250512" y="184550"/>
                  </a:lnTo>
                  <a:lnTo>
                    <a:pt x="251498" y="185105"/>
                  </a:lnTo>
                  <a:lnTo>
                    <a:pt x="255238" y="185886"/>
                  </a:lnTo>
                  <a:lnTo>
                    <a:pt x="253409" y="186068"/>
                  </a:lnTo>
                  <a:lnTo>
                    <a:pt x="252583" y="185271"/>
                  </a:lnTo>
                  <a:lnTo>
                    <a:pt x="251665" y="182126"/>
                  </a:lnTo>
                  <a:lnTo>
                    <a:pt x="251148" y="175595"/>
                  </a:lnTo>
                  <a:lnTo>
                    <a:pt x="248770" y="170771"/>
                  </a:lnTo>
                  <a:lnTo>
                    <a:pt x="246950" y="168298"/>
                  </a:lnTo>
                  <a:lnTo>
                    <a:pt x="239585" y="131970"/>
                  </a:lnTo>
                  <a:lnTo>
                    <a:pt x="236204" y="94655"/>
                  </a:lnTo>
                  <a:lnTo>
                    <a:pt x="238100" y="71880"/>
                  </a:lnTo>
                  <a:lnTo>
                    <a:pt x="247860" y="35503"/>
                  </a:lnTo>
                  <a:lnTo>
                    <a:pt x="250868" y="23120"/>
                  </a:lnTo>
                  <a:lnTo>
                    <a:pt x="259040" y="11351"/>
                  </a:lnTo>
                  <a:lnTo>
                    <a:pt x="268807" y="873"/>
                  </a:lnTo>
                  <a:lnTo>
                    <a:pt x="271315" y="0"/>
                  </a:lnTo>
                  <a:lnTo>
                    <a:pt x="273834" y="265"/>
                  </a:lnTo>
                  <a:lnTo>
                    <a:pt x="279736" y="1970"/>
                  </a:lnTo>
                  <a:lnTo>
                    <a:pt x="291733" y="3777"/>
                  </a:lnTo>
                  <a:lnTo>
                    <a:pt x="301026" y="9298"/>
                  </a:lnTo>
                  <a:lnTo>
                    <a:pt x="309142" y="17143"/>
                  </a:lnTo>
                  <a:lnTo>
                    <a:pt x="314338" y="25276"/>
                  </a:lnTo>
                  <a:lnTo>
                    <a:pt x="321087" y="57557"/>
                  </a:lnTo>
                  <a:lnTo>
                    <a:pt x="329855" y="79796"/>
                  </a:lnTo>
                  <a:lnTo>
                    <a:pt x="338663" y="100214"/>
                  </a:lnTo>
                  <a:lnTo>
                    <a:pt x="348715" y="133782"/>
                  </a:lnTo>
                  <a:lnTo>
                    <a:pt x="348293" y="136866"/>
                  </a:lnTo>
                  <a:lnTo>
                    <a:pt x="345567" y="142551"/>
                  </a:lnTo>
                  <a:lnTo>
                    <a:pt x="345348" y="144405"/>
                  </a:lnTo>
                  <a:lnTo>
                    <a:pt x="346049" y="145642"/>
                  </a:lnTo>
                  <a:lnTo>
                    <a:pt x="349991" y="14811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106"/>
            <p:cNvSpPr/>
            <p:nvPr/>
          </p:nvSpPr>
          <p:spPr>
            <a:xfrm>
              <a:off x="8359139" y="4130040"/>
              <a:ext cx="106681" cy="227286"/>
            </a:xfrm>
            <a:custGeom>
              <a:avLst/>
              <a:gdLst/>
              <a:ahLst/>
              <a:cxnLst/>
              <a:rect l="0" t="0" r="0" b="0"/>
              <a:pathLst>
                <a:path w="106681" h="227286">
                  <a:moveTo>
                    <a:pt x="0" y="121919"/>
                  </a:moveTo>
                  <a:lnTo>
                    <a:pt x="4046" y="125964"/>
                  </a:lnTo>
                  <a:lnTo>
                    <a:pt x="6032" y="130208"/>
                  </a:lnTo>
                  <a:lnTo>
                    <a:pt x="7603" y="163571"/>
                  </a:lnTo>
                  <a:lnTo>
                    <a:pt x="7620" y="201392"/>
                  </a:lnTo>
                  <a:lnTo>
                    <a:pt x="7621" y="227285"/>
                  </a:lnTo>
                  <a:lnTo>
                    <a:pt x="7621" y="217214"/>
                  </a:lnTo>
                  <a:lnTo>
                    <a:pt x="707" y="186744"/>
                  </a:lnTo>
                  <a:lnTo>
                    <a:pt x="63" y="149687"/>
                  </a:lnTo>
                  <a:lnTo>
                    <a:pt x="2270" y="121384"/>
                  </a:lnTo>
                  <a:lnTo>
                    <a:pt x="12999" y="88986"/>
                  </a:lnTo>
                  <a:lnTo>
                    <a:pt x="25439" y="57061"/>
                  </a:lnTo>
                  <a:lnTo>
                    <a:pt x="32756" y="48503"/>
                  </a:lnTo>
                  <a:lnTo>
                    <a:pt x="40805" y="41030"/>
                  </a:lnTo>
                  <a:lnTo>
                    <a:pt x="50944" y="28149"/>
                  </a:lnTo>
                  <a:lnTo>
                    <a:pt x="84960" y="5187"/>
                  </a:lnTo>
                  <a:lnTo>
                    <a:pt x="93076" y="2305"/>
                  </a:lnTo>
                  <a:lnTo>
                    <a:pt x="10668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107"/>
            <p:cNvSpPr/>
            <p:nvPr/>
          </p:nvSpPr>
          <p:spPr>
            <a:xfrm>
              <a:off x="8176260" y="4198619"/>
              <a:ext cx="144780" cy="76201"/>
            </a:xfrm>
            <a:custGeom>
              <a:avLst/>
              <a:gdLst/>
              <a:ahLst/>
              <a:cxnLst/>
              <a:rect l="0" t="0" r="0" b="0"/>
              <a:pathLst>
                <a:path w="144780" h="76201">
                  <a:moveTo>
                    <a:pt x="0" y="76200"/>
                  </a:moveTo>
                  <a:lnTo>
                    <a:pt x="4045" y="76200"/>
                  </a:lnTo>
                  <a:lnTo>
                    <a:pt x="5237" y="75354"/>
                  </a:lnTo>
                  <a:lnTo>
                    <a:pt x="6032" y="73943"/>
                  </a:lnTo>
                  <a:lnTo>
                    <a:pt x="6560" y="72155"/>
                  </a:lnTo>
                  <a:lnTo>
                    <a:pt x="11665" y="67912"/>
                  </a:lnTo>
                  <a:lnTo>
                    <a:pt x="48417" y="48234"/>
                  </a:lnTo>
                  <a:lnTo>
                    <a:pt x="86087" y="30479"/>
                  </a:lnTo>
                  <a:lnTo>
                    <a:pt x="99220" y="24553"/>
                  </a:lnTo>
                  <a:lnTo>
                    <a:pt x="131025" y="4093"/>
                  </a:lnTo>
                  <a:lnTo>
                    <a:pt x="14477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108"/>
            <p:cNvSpPr/>
            <p:nvPr/>
          </p:nvSpPr>
          <p:spPr>
            <a:xfrm>
              <a:off x="8183880" y="4099559"/>
              <a:ext cx="45721" cy="327661"/>
            </a:xfrm>
            <a:custGeom>
              <a:avLst/>
              <a:gdLst/>
              <a:ahLst/>
              <a:cxnLst/>
              <a:rect l="0" t="0" r="0" b="0"/>
              <a:pathLst>
                <a:path w="45721" h="327661">
                  <a:moveTo>
                    <a:pt x="0" y="0"/>
                  </a:moveTo>
                  <a:lnTo>
                    <a:pt x="0" y="18134"/>
                  </a:lnTo>
                  <a:lnTo>
                    <a:pt x="12150" y="54662"/>
                  </a:lnTo>
                  <a:lnTo>
                    <a:pt x="18878" y="91614"/>
                  </a:lnTo>
                  <a:lnTo>
                    <a:pt x="27310" y="128038"/>
                  </a:lnTo>
                  <a:lnTo>
                    <a:pt x="32111" y="165588"/>
                  </a:lnTo>
                  <a:lnTo>
                    <a:pt x="36917" y="201760"/>
                  </a:lnTo>
                  <a:lnTo>
                    <a:pt x="37749" y="231466"/>
                  </a:lnTo>
                  <a:lnTo>
                    <a:pt x="43267" y="265762"/>
                  </a:lnTo>
                  <a:lnTo>
                    <a:pt x="45396" y="300632"/>
                  </a:lnTo>
                  <a:lnTo>
                    <a:pt x="45720" y="3276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109"/>
            <p:cNvSpPr/>
            <p:nvPr/>
          </p:nvSpPr>
          <p:spPr>
            <a:xfrm>
              <a:off x="7958893" y="4221480"/>
              <a:ext cx="186015" cy="297180"/>
            </a:xfrm>
            <a:custGeom>
              <a:avLst/>
              <a:gdLst/>
              <a:ahLst/>
              <a:cxnLst/>
              <a:rect l="0" t="0" r="0" b="0"/>
              <a:pathLst>
                <a:path w="186015" h="297180">
                  <a:moveTo>
                    <a:pt x="125926" y="0"/>
                  </a:moveTo>
                  <a:lnTo>
                    <a:pt x="114355" y="0"/>
                  </a:lnTo>
                  <a:lnTo>
                    <a:pt x="113132" y="846"/>
                  </a:lnTo>
                  <a:lnTo>
                    <a:pt x="112317" y="2257"/>
                  </a:lnTo>
                  <a:lnTo>
                    <a:pt x="111774" y="4045"/>
                  </a:lnTo>
                  <a:lnTo>
                    <a:pt x="102541" y="15438"/>
                  </a:lnTo>
                  <a:lnTo>
                    <a:pt x="79492" y="36528"/>
                  </a:lnTo>
                  <a:lnTo>
                    <a:pt x="70575" y="43328"/>
                  </a:lnTo>
                  <a:lnTo>
                    <a:pt x="36701" y="81384"/>
                  </a:lnTo>
                  <a:lnTo>
                    <a:pt x="8378" y="110762"/>
                  </a:lnTo>
                  <a:lnTo>
                    <a:pt x="0" y="126065"/>
                  </a:lnTo>
                  <a:lnTo>
                    <a:pt x="488" y="127223"/>
                  </a:lnTo>
                  <a:lnTo>
                    <a:pt x="3311" y="129082"/>
                  </a:lnTo>
                  <a:lnTo>
                    <a:pt x="39813" y="111615"/>
                  </a:lnTo>
                  <a:lnTo>
                    <a:pt x="76629" y="96507"/>
                  </a:lnTo>
                  <a:lnTo>
                    <a:pt x="111219" y="92107"/>
                  </a:lnTo>
                  <a:lnTo>
                    <a:pt x="148164" y="91498"/>
                  </a:lnTo>
                  <a:lnTo>
                    <a:pt x="158670" y="92312"/>
                  </a:lnTo>
                  <a:lnTo>
                    <a:pt x="168984" y="95496"/>
                  </a:lnTo>
                  <a:lnTo>
                    <a:pt x="176954" y="101991"/>
                  </a:lnTo>
                  <a:lnTo>
                    <a:pt x="182472" y="110523"/>
                  </a:lnTo>
                  <a:lnTo>
                    <a:pt x="186014" y="129797"/>
                  </a:lnTo>
                  <a:lnTo>
                    <a:pt x="184371" y="149371"/>
                  </a:lnTo>
                  <a:lnTo>
                    <a:pt x="173009" y="185711"/>
                  </a:lnTo>
                  <a:lnTo>
                    <a:pt x="155672" y="219783"/>
                  </a:lnTo>
                  <a:lnTo>
                    <a:pt x="130910" y="252839"/>
                  </a:lnTo>
                  <a:lnTo>
                    <a:pt x="99672" y="283531"/>
                  </a:lnTo>
                  <a:lnTo>
                    <a:pt x="76432" y="294233"/>
                  </a:lnTo>
                  <a:lnTo>
                    <a:pt x="57346" y="2971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110"/>
            <p:cNvSpPr/>
            <p:nvPr/>
          </p:nvSpPr>
          <p:spPr>
            <a:xfrm>
              <a:off x="8831580" y="3285018"/>
              <a:ext cx="198121" cy="203666"/>
            </a:xfrm>
            <a:custGeom>
              <a:avLst/>
              <a:gdLst/>
              <a:ahLst/>
              <a:cxnLst/>
              <a:rect l="0" t="0" r="0" b="0"/>
              <a:pathLst>
                <a:path w="198121" h="203666">
                  <a:moveTo>
                    <a:pt x="0" y="166841"/>
                  </a:moveTo>
                  <a:lnTo>
                    <a:pt x="4045" y="166841"/>
                  </a:lnTo>
                  <a:lnTo>
                    <a:pt x="8288" y="164584"/>
                  </a:lnTo>
                  <a:lnTo>
                    <a:pt x="12997" y="161604"/>
                  </a:lnTo>
                  <a:lnTo>
                    <a:pt x="20408" y="159081"/>
                  </a:lnTo>
                  <a:lnTo>
                    <a:pt x="55332" y="138832"/>
                  </a:lnTo>
                  <a:lnTo>
                    <a:pt x="74758" y="122147"/>
                  </a:lnTo>
                  <a:lnTo>
                    <a:pt x="101524" y="88013"/>
                  </a:lnTo>
                  <a:lnTo>
                    <a:pt x="116495" y="62690"/>
                  </a:lnTo>
                  <a:lnTo>
                    <a:pt x="126839" y="27987"/>
                  </a:lnTo>
                  <a:lnTo>
                    <a:pt x="128339" y="21027"/>
                  </a:lnTo>
                  <a:lnTo>
                    <a:pt x="126749" y="12853"/>
                  </a:lnTo>
                  <a:lnTo>
                    <a:pt x="125139" y="8302"/>
                  </a:lnTo>
                  <a:lnTo>
                    <a:pt x="122372" y="5269"/>
                  </a:lnTo>
                  <a:lnTo>
                    <a:pt x="114783" y="1898"/>
                  </a:lnTo>
                  <a:lnTo>
                    <a:pt x="100991" y="0"/>
                  </a:lnTo>
                  <a:lnTo>
                    <a:pt x="86179" y="3483"/>
                  </a:lnTo>
                  <a:lnTo>
                    <a:pt x="71066" y="9877"/>
                  </a:lnTo>
                  <a:lnTo>
                    <a:pt x="63194" y="16928"/>
                  </a:lnTo>
                  <a:lnTo>
                    <a:pt x="39884" y="53429"/>
                  </a:lnTo>
                  <a:lnTo>
                    <a:pt x="34660" y="69023"/>
                  </a:lnTo>
                  <a:lnTo>
                    <a:pt x="31305" y="104371"/>
                  </a:lnTo>
                  <a:lnTo>
                    <a:pt x="32982" y="128294"/>
                  </a:lnTo>
                  <a:lnTo>
                    <a:pt x="41134" y="163178"/>
                  </a:lnTo>
                  <a:lnTo>
                    <a:pt x="48406" y="184571"/>
                  </a:lnTo>
                  <a:lnTo>
                    <a:pt x="55662" y="193913"/>
                  </a:lnTo>
                  <a:lnTo>
                    <a:pt x="64532" y="200040"/>
                  </a:lnTo>
                  <a:lnTo>
                    <a:pt x="79892" y="203489"/>
                  </a:lnTo>
                  <a:lnTo>
                    <a:pt x="100153" y="203665"/>
                  </a:lnTo>
                  <a:lnTo>
                    <a:pt x="137303" y="198324"/>
                  </a:lnTo>
                  <a:lnTo>
                    <a:pt x="166990" y="189164"/>
                  </a:lnTo>
                  <a:lnTo>
                    <a:pt x="182686" y="184180"/>
                  </a:lnTo>
                  <a:lnTo>
                    <a:pt x="198120" y="18208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111"/>
            <p:cNvSpPr/>
            <p:nvPr/>
          </p:nvSpPr>
          <p:spPr>
            <a:xfrm>
              <a:off x="8694419" y="3322319"/>
              <a:ext cx="152401" cy="274322"/>
            </a:xfrm>
            <a:custGeom>
              <a:avLst/>
              <a:gdLst/>
              <a:ahLst/>
              <a:cxnLst/>
              <a:rect l="0" t="0" r="0" b="0"/>
              <a:pathLst>
                <a:path w="152401" h="274322">
                  <a:moveTo>
                    <a:pt x="0" y="0"/>
                  </a:moveTo>
                  <a:lnTo>
                    <a:pt x="0" y="33530"/>
                  </a:lnTo>
                  <a:lnTo>
                    <a:pt x="8290" y="68982"/>
                  </a:lnTo>
                  <a:lnTo>
                    <a:pt x="14692" y="83999"/>
                  </a:lnTo>
                  <a:lnTo>
                    <a:pt x="37240" y="116593"/>
                  </a:lnTo>
                  <a:lnTo>
                    <a:pt x="53086" y="145460"/>
                  </a:lnTo>
                  <a:lnTo>
                    <a:pt x="73610" y="181510"/>
                  </a:lnTo>
                  <a:lnTo>
                    <a:pt x="96796" y="218542"/>
                  </a:lnTo>
                  <a:lnTo>
                    <a:pt x="116699" y="245213"/>
                  </a:lnTo>
                  <a:lnTo>
                    <a:pt x="127053" y="255442"/>
                  </a:lnTo>
                  <a:lnTo>
                    <a:pt x="152400" y="2743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112"/>
            <p:cNvSpPr/>
            <p:nvPr/>
          </p:nvSpPr>
          <p:spPr>
            <a:xfrm>
              <a:off x="8519160" y="3528059"/>
              <a:ext cx="232019" cy="190450"/>
            </a:xfrm>
            <a:custGeom>
              <a:avLst/>
              <a:gdLst/>
              <a:ahLst/>
              <a:cxnLst/>
              <a:rect l="0" t="0" r="0" b="0"/>
              <a:pathLst>
                <a:path w="232019" h="190450">
                  <a:moveTo>
                    <a:pt x="0" y="0"/>
                  </a:moveTo>
                  <a:lnTo>
                    <a:pt x="0" y="6561"/>
                  </a:lnTo>
                  <a:lnTo>
                    <a:pt x="6930" y="19578"/>
                  </a:lnTo>
                  <a:lnTo>
                    <a:pt x="32325" y="55704"/>
                  </a:lnTo>
                  <a:lnTo>
                    <a:pt x="63379" y="93237"/>
                  </a:lnTo>
                  <a:lnTo>
                    <a:pt x="100861" y="131287"/>
                  </a:lnTo>
                  <a:lnTo>
                    <a:pt x="130618" y="167125"/>
                  </a:lnTo>
                  <a:lnTo>
                    <a:pt x="140584" y="180470"/>
                  </a:lnTo>
                  <a:lnTo>
                    <a:pt x="141982" y="183813"/>
                  </a:lnTo>
                  <a:lnTo>
                    <a:pt x="143761" y="186042"/>
                  </a:lnTo>
                  <a:lnTo>
                    <a:pt x="147996" y="188519"/>
                  </a:lnTo>
                  <a:lnTo>
                    <a:pt x="159591" y="190449"/>
                  </a:lnTo>
                  <a:lnTo>
                    <a:pt x="134577" y="154455"/>
                  </a:lnTo>
                  <a:lnTo>
                    <a:pt x="112815" y="120373"/>
                  </a:lnTo>
                  <a:lnTo>
                    <a:pt x="101456" y="91906"/>
                  </a:lnTo>
                  <a:lnTo>
                    <a:pt x="99534" y="71212"/>
                  </a:lnTo>
                  <a:lnTo>
                    <a:pt x="103245" y="55908"/>
                  </a:lnTo>
                  <a:lnTo>
                    <a:pt x="109707" y="44694"/>
                  </a:lnTo>
                  <a:lnTo>
                    <a:pt x="131063" y="28073"/>
                  </a:lnTo>
                  <a:lnTo>
                    <a:pt x="135635" y="27182"/>
                  </a:lnTo>
                  <a:lnTo>
                    <a:pt x="164397" y="29879"/>
                  </a:lnTo>
                  <a:lnTo>
                    <a:pt x="174948" y="34729"/>
                  </a:lnTo>
                  <a:lnTo>
                    <a:pt x="203454" y="55302"/>
                  </a:lnTo>
                  <a:lnTo>
                    <a:pt x="222528" y="84236"/>
                  </a:lnTo>
                  <a:lnTo>
                    <a:pt x="231845" y="115526"/>
                  </a:lnTo>
                  <a:lnTo>
                    <a:pt x="232018" y="127827"/>
                  </a:lnTo>
                  <a:lnTo>
                    <a:pt x="225230" y="149522"/>
                  </a:lnTo>
                  <a:lnTo>
                    <a:pt x="204185" y="176266"/>
                  </a:lnTo>
                  <a:lnTo>
                    <a:pt x="196300" y="179941"/>
                  </a:lnTo>
                  <a:lnTo>
                    <a:pt x="187998" y="182421"/>
                  </a:lnTo>
                  <a:lnTo>
                    <a:pt x="181486" y="186345"/>
                  </a:lnTo>
                  <a:lnTo>
                    <a:pt x="177716" y="186884"/>
                  </a:lnTo>
                  <a:lnTo>
                    <a:pt x="164322" y="183596"/>
                  </a:lnTo>
                  <a:lnTo>
                    <a:pt x="144779" y="1752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113"/>
            <p:cNvSpPr/>
            <p:nvPr/>
          </p:nvSpPr>
          <p:spPr>
            <a:xfrm>
              <a:off x="8427719" y="3703319"/>
              <a:ext cx="129409" cy="151852"/>
            </a:xfrm>
            <a:custGeom>
              <a:avLst/>
              <a:gdLst/>
              <a:ahLst/>
              <a:cxnLst/>
              <a:rect l="0" t="0" r="0" b="0"/>
              <a:pathLst>
                <a:path w="129409" h="151852">
                  <a:moveTo>
                    <a:pt x="0" y="60961"/>
                  </a:moveTo>
                  <a:lnTo>
                    <a:pt x="0" y="76357"/>
                  </a:lnTo>
                  <a:lnTo>
                    <a:pt x="2258" y="82761"/>
                  </a:lnTo>
                  <a:lnTo>
                    <a:pt x="22920" y="119833"/>
                  </a:lnTo>
                  <a:lnTo>
                    <a:pt x="40644" y="146139"/>
                  </a:lnTo>
                  <a:lnTo>
                    <a:pt x="47979" y="149617"/>
                  </a:lnTo>
                  <a:lnTo>
                    <a:pt x="66486" y="151851"/>
                  </a:lnTo>
                  <a:lnTo>
                    <a:pt x="74141" y="149898"/>
                  </a:lnTo>
                  <a:lnTo>
                    <a:pt x="85469" y="141781"/>
                  </a:lnTo>
                  <a:lnTo>
                    <a:pt x="100421" y="127913"/>
                  </a:lnTo>
                  <a:lnTo>
                    <a:pt x="116737" y="94674"/>
                  </a:lnTo>
                  <a:lnTo>
                    <a:pt x="126134" y="73797"/>
                  </a:lnTo>
                  <a:lnTo>
                    <a:pt x="129408" y="39587"/>
                  </a:lnTo>
                  <a:lnTo>
                    <a:pt x="127224" y="32270"/>
                  </a:lnTo>
                  <a:lnTo>
                    <a:pt x="118923" y="20674"/>
                  </a:lnTo>
                  <a:lnTo>
                    <a:pt x="111839" y="17655"/>
                  </a:lnTo>
                  <a:lnTo>
                    <a:pt x="103893" y="15467"/>
                  </a:lnTo>
                  <a:lnTo>
                    <a:pt x="91894" y="9421"/>
                  </a:lnTo>
                  <a:lnTo>
                    <a:pt x="86562" y="7574"/>
                  </a:lnTo>
                  <a:lnTo>
                    <a:pt x="78800" y="2621"/>
                  </a:lnTo>
                  <a:lnTo>
                    <a:pt x="6858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114"/>
            <p:cNvSpPr/>
            <p:nvPr/>
          </p:nvSpPr>
          <p:spPr>
            <a:xfrm>
              <a:off x="8298283" y="3817619"/>
              <a:ext cx="121363" cy="143164"/>
            </a:xfrm>
            <a:custGeom>
              <a:avLst/>
              <a:gdLst/>
              <a:ahLst/>
              <a:cxnLst/>
              <a:rect l="0" t="0" r="0" b="0"/>
              <a:pathLst>
                <a:path w="121363" h="143164">
                  <a:moveTo>
                    <a:pt x="30377" y="30481"/>
                  </a:moveTo>
                  <a:lnTo>
                    <a:pt x="30377" y="23920"/>
                  </a:lnTo>
                  <a:lnTo>
                    <a:pt x="29530" y="23567"/>
                  </a:lnTo>
                  <a:lnTo>
                    <a:pt x="19025" y="22888"/>
                  </a:lnTo>
                  <a:lnTo>
                    <a:pt x="14608" y="25130"/>
                  </a:lnTo>
                  <a:lnTo>
                    <a:pt x="12243" y="26914"/>
                  </a:lnTo>
                  <a:lnTo>
                    <a:pt x="9617" y="31153"/>
                  </a:lnTo>
                  <a:lnTo>
                    <a:pt x="7603" y="35860"/>
                  </a:lnTo>
                  <a:lnTo>
                    <a:pt x="3886" y="40774"/>
                  </a:lnTo>
                  <a:lnTo>
                    <a:pt x="1670" y="48037"/>
                  </a:lnTo>
                  <a:lnTo>
                    <a:pt x="0" y="74855"/>
                  </a:lnTo>
                  <a:lnTo>
                    <a:pt x="6000" y="98607"/>
                  </a:lnTo>
                  <a:lnTo>
                    <a:pt x="17811" y="120157"/>
                  </a:lnTo>
                  <a:lnTo>
                    <a:pt x="25074" y="127628"/>
                  </a:lnTo>
                  <a:lnTo>
                    <a:pt x="47615" y="141142"/>
                  </a:lnTo>
                  <a:lnTo>
                    <a:pt x="54407" y="143163"/>
                  </a:lnTo>
                  <a:lnTo>
                    <a:pt x="62506" y="141804"/>
                  </a:lnTo>
                  <a:lnTo>
                    <a:pt x="74327" y="136279"/>
                  </a:lnTo>
                  <a:lnTo>
                    <a:pt x="93800" y="123498"/>
                  </a:lnTo>
                  <a:lnTo>
                    <a:pt x="111427" y="96213"/>
                  </a:lnTo>
                  <a:lnTo>
                    <a:pt x="118362" y="81189"/>
                  </a:lnTo>
                  <a:lnTo>
                    <a:pt x="121362" y="59914"/>
                  </a:lnTo>
                  <a:lnTo>
                    <a:pt x="117637" y="47198"/>
                  </a:lnTo>
                  <a:lnTo>
                    <a:pt x="108792" y="33814"/>
                  </a:lnTo>
                  <a:lnTo>
                    <a:pt x="103893" y="28293"/>
                  </a:lnTo>
                  <a:lnTo>
                    <a:pt x="96635" y="25275"/>
                  </a:lnTo>
                  <a:lnTo>
                    <a:pt x="78178" y="19292"/>
                  </a:lnTo>
                  <a:lnTo>
                    <a:pt x="63463" y="10804"/>
                  </a:lnTo>
                  <a:lnTo>
                    <a:pt x="41323" y="7053"/>
                  </a:lnTo>
                  <a:lnTo>
                    <a:pt x="30377"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115"/>
            <p:cNvSpPr/>
            <p:nvPr/>
          </p:nvSpPr>
          <p:spPr>
            <a:xfrm>
              <a:off x="8008933" y="3773546"/>
              <a:ext cx="219923" cy="295535"/>
            </a:xfrm>
            <a:custGeom>
              <a:avLst/>
              <a:gdLst/>
              <a:ahLst/>
              <a:cxnLst/>
              <a:rect l="0" t="0" r="0" b="0"/>
              <a:pathLst>
                <a:path w="219923" h="295535">
                  <a:moveTo>
                    <a:pt x="7306" y="127894"/>
                  </a:moveTo>
                  <a:lnTo>
                    <a:pt x="3261" y="123849"/>
                  </a:lnTo>
                  <a:lnTo>
                    <a:pt x="1274" y="117347"/>
                  </a:lnTo>
                  <a:lnTo>
                    <a:pt x="0" y="95330"/>
                  </a:lnTo>
                  <a:lnTo>
                    <a:pt x="10320" y="58072"/>
                  </a:lnTo>
                  <a:lnTo>
                    <a:pt x="26184" y="34671"/>
                  </a:lnTo>
                  <a:lnTo>
                    <a:pt x="45623" y="16001"/>
                  </a:lnTo>
                  <a:lnTo>
                    <a:pt x="69814" y="3909"/>
                  </a:lnTo>
                  <a:lnTo>
                    <a:pt x="87540" y="0"/>
                  </a:lnTo>
                  <a:lnTo>
                    <a:pt x="114783" y="4762"/>
                  </a:lnTo>
                  <a:lnTo>
                    <a:pt x="137082" y="13141"/>
                  </a:lnTo>
                  <a:lnTo>
                    <a:pt x="174978" y="40972"/>
                  </a:lnTo>
                  <a:lnTo>
                    <a:pt x="193770" y="64698"/>
                  </a:lnTo>
                  <a:lnTo>
                    <a:pt x="209208" y="97818"/>
                  </a:lnTo>
                  <a:lnTo>
                    <a:pt x="216895" y="126226"/>
                  </a:lnTo>
                  <a:lnTo>
                    <a:pt x="219922" y="163908"/>
                  </a:lnTo>
                  <a:lnTo>
                    <a:pt x="216474" y="200107"/>
                  </a:lnTo>
                  <a:lnTo>
                    <a:pt x="207640" y="232940"/>
                  </a:lnTo>
                  <a:lnTo>
                    <a:pt x="195223" y="266009"/>
                  </a:lnTo>
                  <a:lnTo>
                    <a:pt x="187909" y="276203"/>
                  </a:lnTo>
                  <a:lnTo>
                    <a:pt x="180708" y="283555"/>
                  </a:lnTo>
                  <a:lnTo>
                    <a:pt x="175807" y="291608"/>
                  </a:lnTo>
                  <a:lnTo>
                    <a:pt x="167327" y="29553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116"/>
            <p:cNvSpPr/>
            <p:nvPr/>
          </p:nvSpPr>
          <p:spPr>
            <a:xfrm>
              <a:off x="8054339" y="3893819"/>
              <a:ext cx="114301" cy="236222"/>
            </a:xfrm>
            <a:custGeom>
              <a:avLst/>
              <a:gdLst/>
              <a:ahLst/>
              <a:cxnLst/>
              <a:rect l="0" t="0" r="0" b="0"/>
              <a:pathLst>
                <a:path w="114301" h="236222">
                  <a:moveTo>
                    <a:pt x="0" y="0"/>
                  </a:moveTo>
                  <a:lnTo>
                    <a:pt x="847" y="26492"/>
                  </a:lnTo>
                  <a:lnTo>
                    <a:pt x="13844" y="62060"/>
                  </a:lnTo>
                  <a:lnTo>
                    <a:pt x="33466" y="91657"/>
                  </a:lnTo>
                  <a:lnTo>
                    <a:pt x="49710" y="114365"/>
                  </a:lnTo>
                  <a:lnTo>
                    <a:pt x="71646" y="152409"/>
                  </a:lnTo>
                  <a:lnTo>
                    <a:pt x="92545" y="186456"/>
                  </a:lnTo>
                  <a:lnTo>
                    <a:pt x="104234" y="210905"/>
                  </a:lnTo>
                  <a:lnTo>
                    <a:pt x="107205" y="225737"/>
                  </a:lnTo>
                  <a:lnTo>
                    <a:pt x="114300" y="2362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117"/>
            <p:cNvSpPr/>
            <p:nvPr/>
          </p:nvSpPr>
          <p:spPr>
            <a:xfrm>
              <a:off x="8725373" y="2644140"/>
              <a:ext cx="273847" cy="409702"/>
            </a:xfrm>
            <a:custGeom>
              <a:avLst/>
              <a:gdLst/>
              <a:ahLst/>
              <a:cxnLst/>
              <a:rect l="0" t="0" r="0" b="0"/>
              <a:pathLst>
                <a:path w="273847" h="409702">
                  <a:moveTo>
                    <a:pt x="68107" y="228600"/>
                  </a:moveTo>
                  <a:lnTo>
                    <a:pt x="64061" y="228600"/>
                  </a:lnTo>
                  <a:lnTo>
                    <a:pt x="62870" y="227753"/>
                  </a:lnTo>
                  <a:lnTo>
                    <a:pt x="62075" y="226342"/>
                  </a:lnTo>
                  <a:lnTo>
                    <a:pt x="61545" y="224554"/>
                  </a:lnTo>
                  <a:lnTo>
                    <a:pt x="59499" y="223363"/>
                  </a:lnTo>
                  <a:lnTo>
                    <a:pt x="52710" y="222039"/>
                  </a:lnTo>
                  <a:lnTo>
                    <a:pt x="46306" y="223708"/>
                  </a:lnTo>
                  <a:lnTo>
                    <a:pt x="35296" y="231679"/>
                  </a:lnTo>
                  <a:lnTo>
                    <a:pt x="16383" y="252200"/>
                  </a:lnTo>
                  <a:lnTo>
                    <a:pt x="10405" y="263642"/>
                  </a:lnTo>
                  <a:lnTo>
                    <a:pt x="1926" y="296325"/>
                  </a:lnTo>
                  <a:lnTo>
                    <a:pt x="0" y="331536"/>
                  </a:lnTo>
                  <a:lnTo>
                    <a:pt x="1314" y="365020"/>
                  </a:lnTo>
                  <a:lnTo>
                    <a:pt x="13865" y="391578"/>
                  </a:lnTo>
                  <a:lnTo>
                    <a:pt x="24748" y="405479"/>
                  </a:lnTo>
                  <a:lnTo>
                    <a:pt x="29927" y="408812"/>
                  </a:lnTo>
                  <a:lnTo>
                    <a:pt x="32493" y="409701"/>
                  </a:lnTo>
                  <a:lnTo>
                    <a:pt x="39860" y="408431"/>
                  </a:lnTo>
                  <a:lnTo>
                    <a:pt x="51271" y="402956"/>
                  </a:lnTo>
                  <a:lnTo>
                    <a:pt x="62711" y="393521"/>
                  </a:lnTo>
                  <a:lnTo>
                    <a:pt x="78240" y="367838"/>
                  </a:lnTo>
                  <a:lnTo>
                    <a:pt x="81834" y="352923"/>
                  </a:lnTo>
                  <a:lnTo>
                    <a:pt x="83214" y="326613"/>
                  </a:lnTo>
                  <a:lnTo>
                    <a:pt x="76774" y="303450"/>
                  </a:lnTo>
                  <a:lnTo>
                    <a:pt x="75578" y="301360"/>
                  </a:lnTo>
                  <a:lnTo>
                    <a:pt x="73934" y="299966"/>
                  </a:lnTo>
                  <a:lnTo>
                    <a:pt x="68448" y="297343"/>
                  </a:lnTo>
                  <a:lnTo>
                    <a:pt x="68208" y="301273"/>
                  </a:lnTo>
                  <a:lnTo>
                    <a:pt x="70409" y="305490"/>
                  </a:lnTo>
                  <a:lnTo>
                    <a:pt x="73363" y="310187"/>
                  </a:lnTo>
                  <a:lnTo>
                    <a:pt x="74677" y="315096"/>
                  </a:lnTo>
                  <a:lnTo>
                    <a:pt x="76720" y="316744"/>
                  </a:lnTo>
                  <a:lnTo>
                    <a:pt x="89909" y="321646"/>
                  </a:lnTo>
                  <a:lnTo>
                    <a:pt x="92801" y="323651"/>
                  </a:lnTo>
                  <a:lnTo>
                    <a:pt x="114847" y="326868"/>
                  </a:lnTo>
                  <a:lnTo>
                    <a:pt x="147560" y="326743"/>
                  </a:lnTo>
                  <a:lnTo>
                    <a:pt x="167284" y="320709"/>
                  </a:lnTo>
                  <a:lnTo>
                    <a:pt x="183382" y="308573"/>
                  </a:lnTo>
                  <a:lnTo>
                    <a:pt x="199646" y="284307"/>
                  </a:lnTo>
                  <a:lnTo>
                    <a:pt x="203601" y="269189"/>
                  </a:lnTo>
                  <a:lnTo>
                    <a:pt x="205120" y="232194"/>
                  </a:lnTo>
                  <a:lnTo>
                    <a:pt x="198693" y="194191"/>
                  </a:lnTo>
                  <a:lnTo>
                    <a:pt x="193912" y="178141"/>
                  </a:lnTo>
                  <a:lnTo>
                    <a:pt x="183340" y="160494"/>
                  </a:lnTo>
                  <a:lnTo>
                    <a:pt x="182684" y="156021"/>
                  </a:lnTo>
                  <a:lnTo>
                    <a:pt x="182442" y="159326"/>
                  </a:lnTo>
                  <a:lnTo>
                    <a:pt x="214407" y="196059"/>
                  </a:lnTo>
                  <a:lnTo>
                    <a:pt x="234023" y="229332"/>
                  </a:lnTo>
                  <a:lnTo>
                    <a:pt x="245114" y="249419"/>
                  </a:lnTo>
                  <a:lnTo>
                    <a:pt x="266064" y="281665"/>
                  </a:lnTo>
                  <a:lnTo>
                    <a:pt x="266178" y="277813"/>
                  </a:lnTo>
                  <a:lnTo>
                    <a:pt x="257616" y="246836"/>
                  </a:lnTo>
                  <a:lnTo>
                    <a:pt x="244426" y="211944"/>
                  </a:lnTo>
                  <a:lnTo>
                    <a:pt x="236061" y="182460"/>
                  </a:lnTo>
                  <a:lnTo>
                    <a:pt x="228220" y="152275"/>
                  </a:lnTo>
                  <a:lnTo>
                    <a:pt x="222792" y="121883"/>
                  </a:lnTo>
                  <a:lnTo>
                    <a:pt x="223442" y="91429"/>
                  </a:lnTo>
                  <a:lnTo>
                    <a:pt x="231246" y="54842"/>
                  </a:lnTo>
                  <a:lnTo>
                    <a:pt x="241788" y="29240"/>
                  </a:lnTo>
                  <a:lnTo>
                    <a:pt x="254564" y="13932"/>
                  </a:lnTo>
                  <a:lnTo>
                    <a:pt x="273846"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118"/>
            <p:cNvSpPr/>
            <p:nvPr/>
          </p:nvSpPr>
          <p:spPr>
            <a:xfrm>
              <a:off x="8557573" y="2834640"/>
              <a:ext cx="190188" cy="320041"/>
            </a:xfrm>
            <a:custGeom>
              <a:avLst/>
              <a:gdLst/>
              <a:ahLst/>
              <a:cxnLst/>
              <a:rect l="0" t="0" r="0" b="0"/>
              <a:pathLst>
                <a:path w="190188" h="320041">
                  <a:moveTo>
                    <a:pt x="7307" y="0"/>
                  </a:moveTo>
                  <a:lnTo>
                    <a:pt x="745" y="0"/>
                  </a:lnTo>
                  <a:lnTo>
                    <a:pt x="0" y="8090"/>
                  </a:lnTo>
                  <a:lnTo>
                    <a:pt x="10320" y="39869"/>
                  </a:lnTo>
                  <a:lnTo>
                    <a:pt x="20947" y="69776"/>
                  </a:lnTo>
                  <a:lnTo>
                    <a:pt x="36217" y="107418"/>
                  </a:lnTo>
                  <a:lnTo>
                    <a:pt x="49457" y="139636"/>
                  </a:lnTo>
                  <a:lnTo>
                    <a:pt x="69467" y="173736"/>
                  </a:lnTo>
                  <a:lnTo>
                    <a:pt x="89225" y="205288"/>
                  </a:lnTo>
                  <a:lnTo>
                    <a:pt x="108061" y="236086"/>
                  </a:lnTo>
                  <a:lnTo>
                    <a:pt x="133136" y="272788"/>
                  </a:lnTo>
                  <a:lnTo>
                    <a:pt x="154396" y="297567"/>
                  </a:lnTo>
                  <a:lnTo>
                    <a:pt x="179003" y="316241"/>
                  </a:lnTo>
                  <a:lnTo>
                    <a:pt x="190187" y="3200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119"/>
            <p:cNvSpPr/>
            <p:nvPr/>
          </p:nvSpPr>
          <p:spPr>
            <a:xfrm>
              <a:off x="8450580" y="3101340"/>
              <a:ext cx="144334" cy="175087"/>
            </a:xfrm>
            <a:custGeom>
              <a:avLst/>
              <a:gdLst/>
              <a:ahLst/>
              <a:cxnLst/>
              <a:rect l="0" t="0" r="0" b="0"/>
              <a:pathLst>
                <a:path w="144334" h="175087">
                  <a:moveTo>
                    <a:pt x="0" y="53340"/>
                  </a:moveTo>
                  <a:lnTo>
                    <a:pt x="0" y="71472"/>
                  </a:lnTo>
                  <a:lnTo>
                    <a:pt x="2258" y="76357"/>
                  </a:lnTo>
                  <a:lnTo>
                    <a:pt x="21254" y="110370"/>
                  </a:lnTo>
                  <a:lnTo>
                    <a:pt x="48564" y="146640"/>
                  </a:lnTo>
                  <a:lnTo>
                    <a:pt x="68640" y="165248"/>
                  </a:lnTo>
                  <a:lnTo>
                    <a:pt x="81579" y="172293"/>
                  </a:lnTo>
                  <a:lnTo>
                    <a:pt x="93034" y="174380"/>
                  </a:lnTo>
                  <a:lnTo>
                    <a:pt x="108030" y="175086"/>
                  </a:lnTo>
                  <a:lnTo>
                    <a:pt x="110966" y="173450"/>
                  </a:lnTo>
                  <a:lnTo>
                    <a:pt x="124355" y="158078"/>
                  </a:lnTo>
                  <a:lnTo>
                    <a:pt x="139690" y="125125"/>
                  </a:lnTo>
                  <a:lnTo>
                    <a:pt x="144109" y="93116"/>
                  </a:lnTo>
                  <a:lnTo>
                    <a:pt x="144333" y="87477"/>
                  </a:lnTo>
                  <a:lnTo>
                    <a:pt x="127573" y="49417"/>
                  </a:lnTo>
                  <a:lnTo>
                    <a:pt x="111810" y="24442"/>
                  </a:lnTo>
                  <a:lnTo>
                    <a:pt x="108406" y="21374"/>
                  </a:lnTo>
                  <a:lnTo>
                    <a:pt x="87068" y="9695"/>
                  </a:lnTo>
                  <a:lnTo>
                    <a:pt x="78949" y="3248"/>
                  </a:lnTo>
                  <a:lnTo>
                    <a:pt x="6858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120"/>
            <p:cNvSpPr/>
            <p:nvPr/>
          </p:nvSpPr>
          <p:spPr>
            <a:xfrm>
              <a:off x="8291641" y="3208019"/>
              <a:ext cx="166560" cy="205491"/>
            </a:xfrm>
            <a:custGeom>
              <a:avLst/>
              <a:gdLst/>
              <a:ahLst/>
              <a:cxnLst/>
              <a:rect l="0" t="0" r="0" b="0"/>
              <a:pathLst>
                <a:path w="166560" h="205491">
                  <a:moveTo>
                    <a:pt x="37019" y="0"/>
                  </a:moveTo>
                  <a:lnTo>
                    <a:pt x="32973" y="0"/>
                  </a:lnTo>
                  <a:lnTo>
                    <a:pt x="28730" y="2258"/>
                  </a:lnTo>
                  <a:lnTo>
                    <a:pt x="11580" y="17913"/>
                  </a:lnTo>
                  <a:lnTo>
                    <a:pt x="8779" y="25177"/>
                  </a:lnTo>
                  <a:lnTo>
                    <a:pt x="704" y="59575"/>
                  </a:lnTo>
                  <a:lnTo>
                    <a:pt x="0" y="97498"/>
                  </a:lnTo>
                  <a:lnTo>
                    <a:pt x="7253" y="131490"/>
                  </a:lnTo>
                  <a:lnTo>
                    <a:pt x="16840" y="166520"/>
                  </a:lnTo>
                  <a:lnTo>
                    <a:pt x="24360" y="182078"/>
                  </a:lnTo>
                  <a:lnTo>
                    <a:pt x="35996" y="196095"/>
                  </a:lnTo>
                  <a:lnTo>
                    <a:pt x="45313" y="201454"/>
                  </a:lnTo>
                  <a:lnTo>
                    <a:pt x="65092" y="204894"/>
                  </a:lnTo>
                  <a:lnTo>
                    <a:pt x="80238" y="205490"/>
                  </a:lnTo>
                  <a:lnTo>
                    <a:pt x="90376" y="201113"/>
                  </a:lnTo>
                  <a:lnTo>
                    <a:pt x="125920" y="180516"/>
                  </a:lnTo>
                  <a:lnTo>
                    <a:pt x="141159" y="164682"/>
                  </a:lnTo>
                  <a:lnTo>
                    <a:pt x="166559" y="1295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121"/>
            <p:cNvSpPr/>
            <p:nvPr/>
          </p:nvSpPr>
          <p:spPr>
            <a:xfrm>
              <a:off x="8100060" y="3276600"/>
              <a:ext cx="121878" cy="287890"/>
            </a:xfrm>
            <a:custGeom>
              <a:avLst/>
              <a:gdLst/>
              <a:ahLst/>
              <a:cxnLst/>
              <a:rect l="0" t="0" r="0" b="0"/>
              <a:pathLst>
                <a:path w="121878" h="287890">
                  <a:moveTo>
                    <a:pt x="0" y="114300"/>
                  </a:moveTo>
                  <a:lnTo>
                    <a:pt x="4045" y="114300"/>
                  </a:lnTo>
                  <a:lnTo>
                    <a:pt x="5237" y="115146"/>
                  </a:lnTo>
                  <a:lnTo>
                    <a:pt x="6032" y="116557"/>
                  </a:lnTo>
                  <a:lnTo>
                    <a:pt x="11351" y="128951"/>
                  </a:lnTo>
                  <a:lnTo>
                    <a:pt x="47073" y="163521"/>
                  </a:lnTo>
                  <a:lnTo>
                    <a:pt x="62482" y="193449"/>
                  </a:lnTo>
                  <a:lnTo>
                    <a:pt x="86559" y="230368"/>
                  </a:lnTo>
                  <a:lnTo>
                    <a:pt x="110774" y="267544"/>
                  </a:lnTo>
                  <a:lnTo>
                    <a:pt x="118241" y="278145"/>
                  </a:lnTo>
                  <a:lnTo>
                    <a:pt x="121435" y="287889"/>
                  </a:lnTo>
                  <a:lnTo>
                    <a:pt x="121597" y="287599"/>
                  </a:lnTo>
                  <a:lnTo>
                    <a:pt x="121877" y="278807"/>
                  </a:lnTo>
                  <a:lnTo>
                    <a:pt x="119643" y="274056"/>
                  </a:lnTo>
                  <a:lnTo>
                    <a:pt x="97445" y="241873"/>
                  </a:lnTo>
                  <a:lnTo>
                    <a:pt x="82152" y="206888"/>
                  </a:lnTo>
                  <a:lnTo>
                    <a:pt x="75423" y="177387"/>
                  </a:lnTo>
                  <a:lnTo>
                    <a:pt x="60165" y="147197"/>
                  </a:lnTo>
                  <a:lnTo>
                    <a:pt x="51222" y="117650"/>
                  </a:lnTo>
                  <a:lnTo>
                    <a:pt x="52671" y="84481"/>
                  </a:lnTo>
                  <a:lnTo>
                    <a:pt x="57252" y="53470"/>
                  </a:lnTo>
                  <a:lnTo>
                    <a:pt x="63906" y="34563"/>
                  </a:lnTo>
                  <a:lnTo>
                    <a:pt x="75285" y="18237"/>
                  </a:lnTo>
                  <a:lnTo>
                    <a:pt x="9905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122"/>
            <p:cNvSpPr/>
            <p:nvPr/>
          </p:nvSpPr>
          <p:spPr>
            <a:xfrm>
              <a:off x="7973749" y="3352800"/>
              <a:ext cx="4391" cy="15241"/>
            </a:xfrm>
            <a:custGeom>
              <a:avLst/>
              <a:gdLst/>
              <a:ahLst/>
              <a:cxnLst/>
              <a:rect l="0" t="0" r="0" b="0"/>
              <a:pathLst>
                <a:path w="4391" h="15241">
                  <a:moveTo>
                    <a:pt x="4390" y="15240"/>
                  </a:moveTo>
                  <a:lnTo>
                    <a:pt x="4390" y="11194"/>
                  </a:lnTo>
                  <a:lnTo>
                    <a:pt x="3543" y="10003"/>
                  </a:lnTo>
                  <a:lnTo>
                    <a:pt x="2133" y="9208"/>
                  </a:lnTo>
                  <a:lnTo>
                    <a:pt x="345" y="8679"/>
                  </a:lnTo>
                  <a:lnTo>
                    <a:pt x="0" y="8326"/>
                  </a:lnTo>
                  <a:lnTo>
                    <a:pt x="616" y="8090"/>
                  </a:lnTo>
                  <a:lnTo>
                    <a:pt x="1875" y="7933"/>
                  </a:lnTo>
                  <a:lnTo>
                    <a:pt x="2714" y="6982"/>
                  </a:lnTo>
                  <a:lnTo>
                    <a:pt x="439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123"/>
            <p:cNvSpPr/>
            <p:nvPr/>
          </p:nvSpPr>
          <p:spPr>
            <a:xfrm>
              <a:off x="8039100" y="3497580"/>
              <a:ext cx="83820" cy="121921"/>
            </a:xfrm>
            <a:custGeom>
              <a:avLst/>
              <a:gdLst/>
              <a:ahLst/>
              <a:cxnLst/>
              <a:rect l="0" t="0" r="0" b="0"/>
              <a:pathLst>
                <a:path w="83820" h="121921">
                  <a:moveTo>
                    <a:pt x="0" y="0"/>
                  </a:moveTo>
                  <a:lnTo>
                    <a:pt x="4044" y="4045"/>
                  </a:lnTo>
                  <a:lnTo>
                    <a:pt x="6031" y="8288"/>
                  </a:lnTo>
                  <a:lnTo>
                    <a:pt x="6560" y="10605"/>
                  </a:lnTo>
                  <a:lnTo>
                    <a:pt x="25504" y="47682"/>
                  </a:lnTo>
                  <a:lnTo>
                    <a:pt x="40649" y="81006"/>
                  </a:lnTo>
                  <a:lnTo>
                    <a:pt x="72604" y="118231"/>
                  </a:lnTo>
                  <a:lnTo>
                    <a:pt x="74601" y="120280"/>
                  </a:lnTo>
                  <a:lnTo>
                    <a:pt x="77747" y="121191"/>
                  </a:lnTo>
                  <a:lnTo>
                    <a:pt x="83819" y="1219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124"/>
            <p:cNvSpPr/>
            <p:nvPr/>
          </p:nvSpPr>
          <p:spPr>
            <a:xfrm>
              <a:off x="7742748" y="3352901"/>
              <a:ext cx="311592" cy="400114"/>
            </a:xfrm>
            <a:custGeom>
              <a:avLst/>
              <a:gdLst/>
              <a:ahLst/>
              <a:cxnLst/>
              <a:rect l="0" t="0" r="0" b="0"/>
              <a:pathLst>
                <a:path w="311592" h="400114">
                  <a:moveTo>
                    <a:pt x="166812" y="15139"/>
                  </a:moveTo>
                  <a:lnTo>
                    <a:pt x="162766" y="11093"/>
                  </a:lnTo>
                  <a:lnTo>
                    <a:pt x="158523" y="9107"/>
                  </a:lnTo>
                  <a:lnTo>
                    <a:pt x="156205" y="8578"/>
                  </a:lnTo>
                  <a:lnTo>
                    <a:pt x="145557" y="2491"/>
                  </a:lnTo>
                  <a:lnTo>
                    <a:pt x="110771" y="0"/>
                  </a:lnTo>
                  <a:lnTo>
                    <a:pt x="99289" y="4459"/>
                  </a:lnTo>
                  <a:lnTo>
                    <a:pt x="65587" y="33037"/>
                  </a:lnTo>
                  <a:lnTo>
                    <a:pt x="58688" y="39771"/>
                  </a:lnTo>
                  <a:lnTo>
                    <a:pt x="54936" y="46800"/>
                  </a:lnTo>
                  <a:lnTo>
                    <a:pt x="45966" y="80847"/>
                  </a:lnTo>
                  <a:lnTo>
                    <a:pt x="32228" y="113348"/>
                  </a:lnTo>
                  <a:lnTo>
                    <a:pt x="20537" y="146684"/>
                  </a:lnTo>
                  <a:lnTo>
                    <a:pt x="8606" y="183373"/>
                  </a:lnTo>
                  <a:lnTo>
                    <a:pt x="1967" y="221054"/>
                  </a:lnTo>
                  <a:lnTo>
                    <a:pt x="0" y="256773"/>
                  </a:lnTo>
                  <a:lnTo>
                    <a:pt x="1675" y="291063"/>
                  </a:lnTo>
                  <a:lnTo>
                    <a:pt x="7533" y="323518"/>
                  </a:lnTo>
                  <a:lnTo>
                    <a:pt x="16889" y="349221"/>
                  </a:lnTo>
                  <a:lnTo>
                    <a:pt x="26519" y="364280"/>
                  </a:lnTo>
                  <a:lnTo>
                    <a:pt x="39266" y="376617"/>
                  </a:lnTo>
                  <a:lnTo>
                    <a:pt x="64768" y="389037"/>
                  </a:lnTo>
                  <a:lnTo>
                    <a:pt x="98488" y="395582"/>
                  </a:lnTo>
                  <a:lnTo>
                    <a:pt x="127001" y="400113"/>
                  </a:lnTo>
                  <a:lnTo>
                    <a:pt x="164717" y="397175"/>
                  </a:lnTo>
                  <a:lnTo>
                    <a:pt x="181967" y="394905"/>
                  </a:lnTo>
                  <a:lnTo>
                    <a:pt x="218379" y="381909"/>
                  </a:lnTo>
                  <a:lnTo>
                    <a:pt x="234603" y="374574"/>
                  </a:lnTo>
                  <a:lnTo>
                    <a:pt x="265716" y="351427"/>
                  </a:lnTo>
                  <a:lnTo>
                    <a:pt x="302036" y="321478"/>
                  </a:lnTo>
                  <a:lnTo>
                    <a:pt x="311591" y="31231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125"/>
            <p:cNvSpPr/>
            <p:nvPr/>
          </p:nvSpPr>
          <p:spPr>
            <a:xfrm>
              <a:off x="3451859" y="3665281"/>
              <a:ext cx="4404361" cy="335220"/>
            </a:xfrm>
            <a:custGeom>
              <a:avLst/>
              <a:gdLst/>
              <a:ahLst/>
              <a:cxnLst/>
              <a:rect l="0" t="0" r="0" b="0"/>
              <a:pathLst>
                <a:path w="4404361" h="335220">
                  <a:moveTo>
                    <a:pt x="0" y="7559"/>
                  </a:moveTo>
                  <a:lnTo>
                    <a:pt x="10607" y="7559"/>
                  </a:lnTo>
                  <a:lnTo>
                    <a:pt x="15439" y="5301"/>
                  </a:lnTo>
                  <a:lnTo>
                    <a:pt x="17912" y="3514"/>
                  </a:lnTo>
                  <a:lnTo>
                    <a:pt x="39287" y="645"/>
                  </a:lnTo>
                  <a:lnTo>
                    <a:pt x="71848" y="0"/>
                  </a:lnTo>
                  <a:lnTo>
                    <a:pt x="99706" y="2209"/>
                  </a:lnTo>
                  <a:lnTo>
                    <a:pt x="137245" y="6854"/>
                  </a:lnTo>
                  <a:lnTo>
                    <a:pt x="169915" y="9677"/>
                  </a:lnTo>
                  <a:lnTo>
                    <a:pt x="198794" y="13548"/>
                  </a:lnTo>
                  <a:lnTo>
                    <a:pt x="228800" y="16953"/>
                  </a:lnTo>
                  <a:lnTo>
                    <a:pt x="259140" y="21067"/>
                  </a:lnTo>
                  <a:lnTo>
                    <a:pt x="291836" y="24543"/>
                  </a:lnTo>
                  <a:lnTo>
                    <a:pt x="326077" y="28678"/>
                  </a:lnTo>
                  <a:lnTo>
                    <a:pt x="359929" y="32161"/>
                  </a:lnTo>
                  <a:lnTo>
                    <a:pt x="396770" y="36297"/>
                  </a:lnTo>
                  <a:lnTo>
                    <a:pt x="434497" y="39780"/>
                  </a:lnTo>
                  <a:lnTo>
                    <a:pt x="472487" y="46175"/>
                  </a:lnTo>
                  <a:lnTo>
                    <a:pt x="498708" y="50121"/>
                  </a:lnTo>
                  <a:lnTo>
                    <a:pt x="527295" y="51875"/>
                  </a:lnTo>
                  <a:lnTo>
                    <a:pt x="554676" y="54913"/>
                  </a:lnTo>
                  <a:lnTo>
                    <a:pt x="582649" y="58238"/>
                  </a:lnTo>
                  <a:lnTo>
                    <a:pt x="614838" y="59716"/>
                  </a:lnTo>
                  <a:lnTo>
                    <a:pt x="646642" y="62631"/>
                  </a:lnTo>
                  <a:lnTo>
                    <a:pt x="677710" y="66748"/>
                  </a:lnTo>
                  <a:lnTo>
                    <a:pt x="708451" y="71400"/>
                  </a:lnTo>
                  <a:lnTo>
                    <a:pt x="739047" y="74033"/>
                  </a:lnTo>
                  <a:lnTo>
                    <a:pt x="769579" y="76049"/>
                  </a:lnTo>
                  <a:lnTo>
                    <a:pt x="800082" y="79768"/>
                  </a:lnTo>
                  <a:lnTo>
                    <a:pt x="832830" y="84242"/>
                  </a:lnTo>
                  <a:lnTo>
                    <a:pt x="866294" y="89054"/>
                  </a:lnTo>
                  <a:lnTo>
                    <a:pt x="898100" y="94014"/>
                  </a:lnTo>
                  <a:lnTo>
                    <a:pt x="931427" y="99041"/>
                  </a:lnTo>
                  <a:lnTo>
                    <a:pt x="965148" y="103250"/>
                  </a:lnTo>
                  <a:lnTo>
                    <a:pt x="997068" y="105122"/>
                  </a:lnTo>
                  <a:lnTo>
                    <a:pt x="1030446" y="108211"/>
                  </a:lnTo>
                  <a:lnTo>
                    <a:pt x="1065036" y="112406"/>
                  </a:lnTo>
                  <a:lnTo>
                    <a:pt x="1100165" y="117093"/>
                  </a:lnTo>
                  <a:lnTo>
                    <a:pt x="1135534" y="121998"/>
                  </a:lnTo>
                  <a:lnTo>
                    <a:pt x="1171009" y="126154"/>
                  </a:lnTo>
                  <a:lnTo>
                    <a:pt x="1206531" y="128001"/>
                  </a:lnTo>
                  <a:lnTo>
                    <a:pt x="1242074" y="131079"/>
                  </a:lnTo>
                  <a:lnTo>
                    <a:pt x="1277627" y="135270"/>
                  </a:lnTo>
                  <a:lnTo>
                    <a:pt x="1313183" y="139955"/>
                  </a:lnTo>
                  <a:lnTo>
                    <a:pt x="1350999" y="144859"/>
                  </a:lnTo>
                  <a:lnTo>
                    <a:pt x="1370566" y="147352"/>
                  </a:lnTo>
                  <a:lnTo>
                    <a:pt x="1408112" y="152380"/>
                  </a:lnTo>
                  <a:lnTo>
                    <a:pt x="1444554" y="156591"/>
                  </a:lnTo>
                  <a:lnTo>
                    <a:pt x="1480507" y="158461"/>
                  </a:lnTo>
                  <a:lnTo>
                    <a:pt x="1518499" y="161551"/>
                  </a:lnTo>
                  <a:lnTo>
                    <a:pt x="1538113" y="163560"/>
                  </a:lnTo>
                  <a:lnTo>
                    <a:pt x="1575710" y="165792"/>
                  </a:lnTo>
                  <a:lnTo>
                    <a:pt x="1613023" y="167631"/>
                  </a:lnTo>
                  <a:lnTo>
                    <a:pt x="1632455" y="169307"/>
                  </a:lnTo>
                  <a:lnTo>
                    <a:pt x="1652184" y="171271"/>
                  </a:lnTo>
                  <a:lnTo>
                    <a:pt x="1672109" y="172580"/>
                  </a:lnTo>
                  <a:lnTo>
                    <a:pt x="1692167" y="173453"/>
                  </a:lnTo>
                  <a:lnTo>
                    <a:pt x="1712311" y="174035"/>
                  </a:lnTo>
                  <a:lnTo>
                    <a:pt x="1732514" y="174423"/>
                  </a:lnTo>
                  <a:lnTo>
                    <a:pt x="1752757" y="174681"/>
                  </a:lnTo>
                  <a:lnTo>
                    <a:pt x="1773025" y="174853"/>
                  </a:lnTo>
                  <a:lnTo>
                    <a:pt x="1793310" y="175815"/>
                  </a:lnTo>
                  <a:lnTo>
                    <a:pt x="1813607" y="177303"/>
                  </a:lnTo>
                  <a:lnTo>
                    <a:pt x="1833912" y="179142"/>
                  </a:lnTo>
                  <a:lnTo>
                    <a:pt x="1854221" y="180367"/>
                  </a:lnTo>
                  <a:lnTo>
                    <a:pt x="1874534" y="181184"/>
                  </a:lnTo>
                  <a:lnTo>
                    <a:pt x="1894850" y="181729"/>
                  </a:lnTo>
                  <a:lnTo>
                    <a:pt x="1915166" y="182939"/>
                  </a:lnTo>
                  <a:lnTo>
                    <a:pt x="1935485" y="184592"/>
                  </a:lnTo>
                  <a:lnTo>
                    <a:pt x="1955803" y="186541"/>
                  </a:lnTo>
                  <a:lnTo>
                    <a:pt x="1976122" y="187840"/>
                  </a:lnTo>
                  <a:lnTo>
                    <a:pt x="1996442" y="188706"/>
                  </a:lnTo>
                  <a:lnTo>
                    <a:pt x="2016761" y="189284"/>
                  </a:lnTo>
                  <a:lnTo>
                    <a:pt x="2037081" y="190515"/>
                  </a:lnTo>
                  <a:lnTo>
                    <a:pt x="2057401" y="192183"/>
                  </a:lnTo>
                  <a:lnTo>
                    <a:pt x="2077721" y="194142"/>
                  </a:lnTo>
                  <a:lnTo>
                    <a:pt x="2098041" y="196294"/>
                  </a:lnTo>
                  <a:lnTo>
                    <a:pt x="2118360" y="198575"/>
                  </a:lnTo>
                  <a:lnTo>
                    <a:pt x="2138681" y="200943"/>
                  </a:lnTo>
                  <a:lnTo>
                    <a:pt x="2159000" y="202521"/>
                  </a:lnTo>
                  <a:lnTo>
                    <a:pt x="2179321" y="203574"/>
                  </a:lnTo>
                  <a:lnTo>
                    <a:pt x="2199641" y="204275"/>
                  </a:lnTo>
                  <a:lnTo>
                    <a:pt x="2219961" y="204743"/>
                  </a:lnTo>
                  <a:lnTo>
                    <a:pt x="2240280" y="205055"/>
                  </a:lnTo>
                  <a:lnTo>
                    <a:pt x="2260600" y="205263"/>
                  </a:lnTo>
                  <a:lnTo>
                    <a:pt x="2280920" y="206248"/>
                  </a:lnTo>
                  <a:lnTo>
                    <a:pt x="2301241" y="207752"/>
                  </a:lnTo>
                  <a:lnTo>
                    <a:pt x="2321561" y="209601"/>
                  </a:lnTo>
                  <a:lnTo>
                    <a:pt x="2341034" y="210833"/>
                  </a:lnTo>
                  <a:lnTo>
                    <a:pt x="2378475" y="212203"/>
                  </a:lnTo>
                  <a:lnTo>
                    <a:pt x="2397604" y="213415"/>
                  </a:lnTo>
                  <a:lnTo>
                    <a:pt x="2417130" y="215069"/>
                  </a:lnTo>
                  <a:lnTo>
                    <a:pt x="2436919" y="217020"/>
                  </a:lnTo>
                  <a:lnTo>
                    <a:pt x="2474713" y="219185"/>
                  </a:lnTo>
                  <a:lnTo>
                    <a:pt x="2512113" y="220995"/>
                  </a:lnTo>
                  <a:lnTo>
                    <a:pt x="2531568" y="222663"/>
                  </a:lnTo>
                  <a:lnTo>
                    <a:pt x="2551312" y="224621"/>
                  </a:lnTo>
                  <a:lnTo>
                    <a:pt x="2571248" y="225927"/>
                  </a:lnTo>
                  <a:lnTo>
                    <a:pt x="2591312" y="226798"/>
                  </a:lnTo>
                  <a:lnTo>
                    <a:pt x="2611462" y="227378"/>
                  </a:lnTo>
                  <a:lnTo>
                    <a:pt x="2630822" y="227765"/>
                  </a:lnTo>
                  <a:lnTo>
                    <a:pt x="2668137" y="228194"/>
                  </a:lnTo>
                  <a:lnTo>
                    <a:pt x="2704476" y="228385"/>
                  </a:lnTo>
                  <a:lnTo>
                    <a:pt x="2740383" y="229317"/>
                  </a:lnTo>
                  <a:lnTo>
                    <a:pt x="2776097" y="232553"/>
                  </a:lnTo>
                  <a:lnTo>
                    <a:pt x="2811726" y="234556"/>
                  </a:lnTo>
                  <a:lnTo>
                    <a:pt x="2847316" y="236293"/>
                  </a:lnTo>
                  <a:lnTo>
                    <a:pt x="2882889" y="239887"/>
                  </a:lnTo>
                  <a:lnTo>
                    <a:pt x="2920714" y="242049"/>
                  </a:lnTo>
                  <a:lnTo>
                    <a:pt x="2940282" y="242626"/>
                  </a:lnTo>
                  <a:lnTo>
                    <a:pt x="2977831" y="245524"/>
                  </a:lnTo>
                  <a:lnTo>
                    <a:pt x="3015121" y="248787"/>
                  </a:lnTo>
                  <a:lnTo>
                    <a:pt x="3034548" y="249658"/>
                  </a:lnTo>
                  <a:lnTo>
                    <a:pt x="3054272" y="250238"/>
                  </a:lnTo>
                  <a:lnTo>
                    <a:pt x="3091992" y="253141"/>
                  </a:lnTo>
                  <a:lnTo>
                    <a:pt x="3128512" y="256406"/>
                  </a:lnTo>
                  <a:lnTo>
                    <a:pt x="3164499" y="257857"/>
                  </a:lnTo>
                  <a:lnTo>
                    <a:pt x="3197991" y="260760"/>
                  </a:lnTo>
                  <a:lnTo>
                    <a:pt x="3230657" y="264026"/>
                  </a:lnTo>
                  <a:lnTo>
                    <a:pt x="3264929" y="265477"/>
                  </a:lnTo>
                  <a:lnTo>
                    <a:pt x="3297660" y="268380"/>
                  </a:lnTo>
                  <a:lnTo>
                    <a:pt x="3329987" y="271646"/>
                  </a:lnTo>
                  <a:lnTo>
                    <a:pt x="3364111" y="273097"/>
                  </a:lnTo>
                  <a:lnTo>
                    <a:pt x="3396774" y="273742"/>
                  </a:lnTo>
                  <a:lnTo>
                    <a:pt x="3429071" y="274876"/>
                  </a:lnTo>
                  <a:lnTo>
                    <a:pt x="3463180" y="278202"/>
                  </a:lnTo>
                  <a:lnTo>
                    <a:pt x="3498096" y="280244"/>
                  </a:lnTo>
                  <a:lnTo>
                    <a:pt x="3532523" y="281152"/>
                  </a:lnTo>
                  <a:lnTo>
                    <a:pt x="3564757" y="281556"/>
                  </a:lnTo>
                  <a:lnTo>
                    <a:pt x="3598275" y="281735"/>
                  </a:lnTo>
                  <a:lnTo>
                    <a:pt x="3632080" y="281815"/>
                  </a:lnTo>
                  <a:lnTo>
                    <a:pt x="3664038" y="281850"/>
                  </a:lnTo>
                  <a:lnTo>
                    <a:pt x="3697433" y="281866"/>
                  </a:lnTo>
                  <a:lnTo>
                    <a:pt x="3731183" y="282719"/>
                  </a:lnTo>
                  <a:lnTo>
                    <a:pt x="3763117" y="285921"/>
                  </a:lnTo>
                  <a:lnTo>
                    <a:pt x="3794244" y="287909"/>
                  </a:lnTo>
                  <a:lnTo>
                    <a:pt x="3825011" y="289638"/>
                  </a:lnTo>
                  <a:lnTo>
                    <a:pt x="3855618" y="293230"/>
                  </a:lnTo>
                  <a:lnTo>
                    <a:pt x="3883898" y="295390"/>
                  </a:lnTo>
                  <a:lnTo>
                    <a:pt x="3911424" y="296350"/>
                  </a:lnTo>
                  <a:lnTo>
                    <a:pt x="3940590" y="296777"/>
                  </a:lnTo>
                  <a:lnTo>
                    <a:pt x="3970487" y="299225"/>
                  </a:lnTo>
                  <a:lnTo>
                    <a:pt x="4000707" y="303134"/>
                  </a:lnTo>
                  <a:lnTo>
                    <a:pt x="4031073" y="307694"/>
                  </a:lnTo>
                  <a:lnTo>
                    <a:pt x="4059243" y="310286"/>
                  </a:lnTo>
                  <a:lnTo>
                    <a:pt x="4086722" y="311437"/>
                  </a:lnTo>
                  <a:lnTo>
                    <a:pt x="4115868" y="311949"/>
                  </a:lnTo>
                  <a:lnTo>
                    <a:pt x="4143497" y="314434"/>
                  </a:lnTo>
                  <a:lnTo>
                    <a:pt x="4170734" y="317514"/>
                  </a:lnTo>
                  <a:lnTo>
                    <a:pt x="4199773" y="318883"/>
                  </a:lnTo>
                  <a:lnTo>
                    <a:pt x="4236592" y="323699"/>
                  </a:lnTo>
                  <a:lnTo>
                    <a:pt x="4262910" y="325866"/>
                  </a:lnTo>
                  <a:lnTo>
                    <a:pt x="4289847" y="326828"/>
                  </a:lnTo>
                  <a:lnTo>
                    <a:pt x="4324052" y="328217"/>
                  </a:lnTo>
                  <a:lnTo>
                    <a:pt x="4354789" y="332767"/>
                  </a:lnTo>
                  <a:lnTo>
                    <a:pt x="4392188" y="334896"/>
                  </a:lnTo>
                  <a:lnTo>
                    <a:pt x="4404360" y="3352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126"/>
            <p:cNvSpPr/>
            <p:nvPr/>
          </p:nvSpPr>
          <p:spPr>
            <a:xfrm>
              <a:off x="8816701" y="4202269"/>
              <a:ext cx="235860" cy="331476"/>
            </a:xfrm>
            <a:custGeom>
              <a:avLst/>
              <a:gdLst/>
              <a:ahLst/>
              <a:cxnLst/>
              <a:rect l="0" t="0" r="0" b="0"/>
              <a:pathLst>
                <a:path w="235860" h="331476">
                  <a:moveTo>
                    <a:pt x="14879" y="64931"/>
                  </a:moveTo>
                  <a:lnTo>
                    <a:pt x="14879" y="68976"/>
                  </a:lnTo>
                  <a:lnTo>
                    <a:pt x="22640" y="100029"/>
                  </a:lnTo>
                  <a:lnTo>
                    <a:pt x="30648" y="132667"/>
                  </a:lnTo>
                  <a:lnTo>
                    <a:pt x="40383" y="167869"/>
                  </a:lnTo>
                  <a:lnTo>
                    <a:pt x="47930" y="197407"/>
                  </a:lnTo>
                  <a:lnTo>
                    <a:pt x="55527" y="227608"/>
                  </a:lnTo>
                  <a:lnTo>
                    <a:pt x="65680" y="262070"/>
                  </a:lnTo>
                  <a:lnTo>
                    <a:pt x="75838" y="293337"/>
                  </a:lnTo>
                  <a:lnTo>
                    <a:pt x="83459" y="311818"/>
                  </a:lnTo>
                  <a:lnTo>
                    <a:pt x="93618" y="325648"/>
                  </a:lnTo>
                  <a:lnTo>
                    <a:pt x="98699" y="328971"/>
                  </a:lnTo>
                  <a:lnTo>
                    <a:pt x="105872" y="331475"/>
                  </a:lnTo>
                  <a:lnTo>
                    <a:pt x="100147" y="320279"/>
                  </a:lnTo>
                  <a:lnTo>
                    <a:pt x="95674" y="314450"/>
                  </a:lnTo>
                  <a:lnTo>
                    <a:pt x="87436" y="277451"/>
                  </a:lnTo>
                  <a:lnTo>
                    <a:pt x="77315" y="246798"/>
                  </a:lnTo>
                  <a:lnTo>
                    <a:pt x="64611" y="217971"/>
                  </a:lnTo>
                  <a:lnTo>
                    <a:pt x="50969" y="183842"/>
                  </a:lnTo>
                  <a:lnTo>
                    <a:pt x="41189" y="151904"/>
                  </a:lnTo>
                  <a:lnTo>
                    <a:pt x="32082" y="120993"/>
                  </a:lnTo>
                  <a:lnTo>
                    <a:pt x="19882" y="90384"/>
                  </a:lnTo>
                  <a:lnTo>
                    <a:pt x="11375" y="60713"/>
                  </a:lnTo>
                  <a:lnTo>
                    <a:pt x="3755" y="23704"/>
                  </a:lnTo>
                  <a:lnTo>
                    <a:pt x="0" y="6093"/>
                  </a:lnTo>
                  <a:lnTo>
                    <a:pt x="2056" y="2656"/>
                  </a:lnTo>
                  <a:lnTo>
                    <a:pt x="3791" y="555"/>
                  </a:lnTo>
                  <a:lnTo>
                    <a:pt x="4947" y="0"/>
                  </a:lnTo>
                  <a:lnTo>
                    <a:pt x="5717" y="477"/>
                  </a:lnTo>
                  <a:lnTo>
                    <a:pt x="6231" y="1641"/>
                  </a:lnTo>
                  <a:lnTo>
                    <a:pt x="7420" y="2418"/>
                  </a:lnTo>
                  <a:lnTo>
                    <a:pt x="21819" y="7811"/>
                  </a:lnTo>
                  <a:lnTo>
                    <a:pt x="35750" y="18561"/>
                  </a:lnTo>
                  <a:lnTo>
                    <a:pt x="69772" y="53877"/>
                  </a:lnTo>
                  <a:lnTo>
                    <a:pt x="100492" y="88342"/>
                  </a:lnTo>
                  <a:lnTo>
                    <a:pt x="130951" y="125116"/>
                  </a:lnTo>
                  <a:lnTo>
                    <a:pt x="162131" y="158619"/>
                  </a:lnTo>
                  <a:lnTo>
                    <a:pt x="187589" y="180227"/>
                  </a:lnTo>
                  <a:lnTo>
                    <a:pt x="225401" y="206297"/>
                  </a:lnTo>
                  <a:lnTo>
                    <a:pt x="230646" y="208193"/>
                  </a:lnTo>
                  <a:lnTo>
                    <a:pt x="232383" y="209546"/>
                  </a:lnTo>
                  <a:lnTo>
                    <a:pt x="235859" y="21733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127"/>
            <p:cNvSpPr/>
            <p:nvPr/>
          </p:nvSpPr>
          <p:spPr>
            <a:xfrm>
              <a:off x="8863118" y="4305300"/>
              <a:ext cx="44663" cy="99060"/>
            </a:xfrm>
            <a:custGeom>
              <a:avLst/>
              <a:gdLst/>
              <a:ahLst/>
              <a:cxnLst/>
              <a:rect l="0" t="0" r="0" b="0"/>
              <a:pathLst>
                <a:path w="44663" h="99060">
                  <a:moveTo>
                    <a:pt x="6562" y="99059"/>
                  </a:moveTo>
                  <a:lnTo>
                    <a:pt x="6562" y="95014"/>
                  </a:lnTo>
                  <a:lnTo>
                    <a:pt x="5715" y="93823"/>
                  </a:lnTo>
                  <a:lnTo>
                    <a:pt x="4304" y="93028"/>
                  </a:lnTo>
                  <a:lnTo>
                    <a:pt x="2516" y="92499"/>
                  </a:lnTo>
                  <a:lnTo>
                    <a:pt x="1325" y="90453"/>
                  </a:lnTo>
                  <a:lnTo>
                    <a:pt x="0" y="83663"/>
                  </a:lnTo>
                  <a:lnTo>
                    <a:pt x="3301" y="70320"/>
                  </a:lnTo>
                  <a:lnTo>
                    <a:pt x="20215" y="35513"/>
                  </a:lnTo>
                  <a:lnTo>
                    <a:pt x="41939" y="8286"/>
                  </a:lnTo>
                  <a:lnTo>
                    <a:pt x="44662"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2" name="SMARTInkShape-Group17"/>
          <p:cNvGrpSpPr/>
          <p:nvPr/>
        </p:nvGrpSpPr>
        <p:grpSpPr>
          <a:xfrm>
            <a:off x="5875019" y="411624"/>
            <a:ext cx="2034542" cy="1600056"/>
            <a:chOff x="5875019" y="411624"/>
            <a:chExt cx="2034542" cy="1600056"/>
          </a:xfrm>
        </p:grpSpPr>
        <p:sp>
          <p:nvSpPr>
            <p:cNvPr id="72" name="SMARTInkShape-128"/>
            <p:cNvSpPr/>
            <p:nvPr/>
          </p:nvSpPr>
          <p:spPr>
            <a:xfrm>
              <a:off x="5875019" y="1021079"/>
              <a:ext cx="541021" cy="990601"/>
            </a:xfrm>
            <a:custGeom>
              <a:avLst/>
              <a:gdLst/>
              <a:ahLst/>
              <a:cxnLst/>
              <a:rect l="0" t="0" r="0" b="0"/>
              <a:pathLst>
                <a:path w="541021" h="990601">
                  <a:moveTo>
                    <a:pt x="0" y="990600"/>
                  </a:moveTo>
                  <a:lnTo>
                    <a:pt x="0" y="979249"/>
                  </a:lnTo>
                  <a:lnTo>
                    <a:pt x="9408" y="942378"/>
                  </a:lnTo>
                  <a:lnTo>
                    <a:pt x="20556" y="906451"/>
                  </a:lnTo>
                  <a:lnTo>
                    <a:pt x="32785" y="873978"/>
                  </a:lnTo>
                  <a:lnTo>
                    <a:pt x="44146" y="845132"/>
                  </a:lnTo>
                  <a:lnTo>
                    <a:pt x="57389" y="812879"/>
                  </a:lnTo>
                  <a:lnTo>
                    <a:pt x="75142" y="776511"/>
                  </a:lnTo>
                  <a:lnTo>
                    <a:pt x="91127" y="738924"/>
                  </a:lnTo>
                  <a:lnTo>
                    <a:pt x="102308" y="712798"/>
                  </a:lnTo>
                  <a:lnTo>
                    <a:pt x="115744" y="684253"/>
                  </a:lnTo>
                  <a:lnTo>
                    <a:pt x="127924" y="654633"/>
                  </a:lnTo>
                  <a:lnTo>
                    <a:pt x="140675" y="623688"/>
                  </a:lnTo>
                  <a:lnTo>
                    <a:pt x="157632" y="590179"/>
                  </a:lnTo>
                  <a:lnTo>
                    <a:pt x="174199" y="557789"/>
                  </a:lnTo>
                  <a:lnTo>
                    <a:pt x="190875" y="525613"/>
                  </a:lnTo>
                  <a:lnTo>
                    <a:pt x="209576" y="491557"/>
                  </a:lnTo>
                  <a:lnTo>
                    <a:pt x="226919" y="456666"/>
                  </a:lnTo>
                  <a:lnTo>
                    <a:pt x="244787" y="422249"/>
                  </a:lnTo>
                  <a:lnTo>
                    <a:pt x="266839" y="390020"/>
                  </a:lnTo>
                  <a:lnTo>
                    <a:pt x="288493" y="356505"/>
                  </a:lnTo>
                  <a:lnTo>
                    <a:pt x="309406" y="322700"/>
                  </a:lnTo>
                  <a:lnTo>
                    <a:pt x="329989" y="290743"/>
                  </a:lnTo>
                  <a:lnTo>
                    <a:pt x="352684" y="259606"/>
                  </a:lnTo>
                  <a:lnTo>
                    <a:pt x="376035" y="228834"/>
                  </a:lnTo>
                  <a:lnTo>
                    <a:pt x="397703" y="198224"/>
                  </a:lnTo>
                  <a:lnTo>
                    <a:pt x="416364" y="169945"/>
                  </a:lnTo>
                  <a:lnTo>
                    <a:pt x="443408" y="132481"/>
                  </a:lnTo>
                  <a:lnTo>
                    <a:pt x="470612" y="99932"/>
                  </a:lnTo>
                  <a:lnTo>
                    <a:pt x="494759" y="68839"/>
                  </a:lnTo>
                  <a:lnTo>
                    <a:pt x="517583" y="36082"/>
                  </a:lnTo>
                  <a:lnTo>
                    <a:pt x="5410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129"/>
            <p:cNvSpPr/>
            <p:nvPr/>
          </p:nvSpPr>
          <p:spPr>
            <a:xfrm>
              <a:off x="6492239" y="792479"/>
              <a:ext cx="53342" cy="304801"/>
            </a:xfrm>
            <a:custGeom>
              <a:avLst/>
              <a:gdLst/>
              <a:ahLst/>
              <a:cxnLst/>
              <a:rect l="0" t="0" r="0" b="0"/>
              <a:pathLst>
                <a:path w="53342" h="304801">
                  <a:moveTo>
                    <a:pt x="0" y="0"/>
                  </a:moveTo>
                  <a:lnTo>
                    <a:pt x="0" y="33466"/>
                  </a:lnTo>
                  <a:lnTo>
                    <a:pt x="2258" y="54225"/>
                  </a:lnTo>
                  <a:lnTo>
                    <a:pt x="6561" y="92086"/>
                  </a:lnTo>
                  <a:lnTo>
                    <a:pt x="11352" y="127944"/>
                  </a:lnTo>
                  <a:lnTo>
                    <a:pt x="22178" y="165380"/>
                  </a:lnTo>
                  <a:lnTo>
                    <a:pt x="29048" y="192883"/>
                  </a:lnTo>
                  <a:lnTo>
                    <a:pt x="34924" y="220346"/>
                  </a:lnTo>
                  <a:lnTo>
                    <a:pt x="42992" y="254001"/>
                  </a:lnTo>
                  <a:lnTo>
                    <a:pt x="51811" y="288421"/>
                  </a:lnTo>
                  <a:lnTo>
                    <a:pt x="53341" y="3048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130"/>
            <p:cNvSpPr/>
            <p:nvPr/>
          </p:nvSpPr>
          <p:spPr>
            <a:xfrm>
              <a:off x="6420184" y="666683"/>
              <a:ext cx="230744" cy="285818"/>
            </a:xfrm>
            <a:custGeom>
              <a:avLst/>
              <a:gdLst/>
              <a:ahLst/>
              <a:cxnLst/>
              <a:rect l="0" t="0" r="0" b="0"/>
              <a:pathLst>
                <a:path w="230744" h="285818">
                  <a:moveTo>
                    <a:pt x="18716" y="87696"/>
                  </a:moveTo>
                  <a:lnTo>
                    <a:pt x="14670" y="87696"/>
                  </a:lnTo>
                  <a:lnTo>
                    <a:pt x="10426" y="85439"/>
                  </a:lnTo>
                  <a:lnTo>
                    <a:pt x="5718" y="82460"/>
                  </a:lnTo>
                  <a:lnTo>
                    <a:pt x="803" y="81136"/>
                  </a:lnTo>
                  <a:lnTo>
                    <a:pt x="0" y="79936"/>
                  </a:lnTo>
                  <a:lnTo>
                    <a:pt x="312" y="78289"/>
                  </a:lnTo>
                  <a:lnTo>
                    <a:pt x="2069" y="74202"/>
                  </a:lnTo>
                  <a:lnTo>
                    <a:pt x="2850" y="69564"/>
                  </a:lnTo>
                  <a:lnTo>
                    <a:pt x="24197" y="39965"/>
                  </a:lnTo>
                  <a:lnTo>
                    <a:pt x="38214" y="30186"/>
                  </a:lnTo>
                  <a:lnTo>
                    <a:pt x="72616" y="12651"/>
                  </a:lnTo>
                  <a:lnTo>
                    <a:pt x="107884" y="4763"/>
                  </a:lnTo>
                  <a:lnTo>
                    <a:pt x="133189" y="0"/>
                  </a:lnTo>
                  <a:lnTo>
                    <a:pt x="169394" y="5118"/>
                  </a:lnTo>
                  <a:lnTo>
                    <a:pt x="197210" y="14282"/>
                  </a:lnTo>
                  <a:lnTo>
                    <a:pt x="213749" y="25774"/>
                  </a:lnTo>
                  <a:lnTo>
                    <a:pt x="225328" y="43949"/>
                  </a:lnTo>
                  <a:lnTo>
                    <a:pt x="230743" y="78083"/>
                  </a:lnTo>
                  <a:lnTo>
                    <a:pt x="229555" y="112421"/>
                  </a:lnTo>
                  <a:lnTo>
                    <a:pt x="221450" y="141589"/>
                  </a:lnTo>
                  <a:lnTo>
                    <a:pt x="208325" y="171680"/>
                  </a:lnTo>
                  <a:lnTo>
                    <a:pt x="188720" y="208144"/>
                  </a:lnTo>
                  <a:lnTo>
                    <a:pt x="158400" y="244601"/>
                  </a:lnTo>
                  <a:lnTo>
                    <a:pt x="121460" y="282123"/>
                  </a:lnTo>
                  <a:lnTo>
                    <a:pt x="117776" y="28581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131"/>
            <p:cNvSpPr/>
            <p:nvPr/>
          </p:nvSpPr>
          <p:spPr>
            <a:xfrm>
              <a:off x="6736080" y="632460"/>
              <a:ext cx="45721" cy="449580"/>
            </a:xfrm>
            <a:custGeom>
              <a:avLst/>
              <a:gdLst/>
              <a:ahLst/>
              <a:cxnLst/>
              <a:rect l="0" t="0" r="0" b="0"/>
              <a:pathLst>
                <a:path w="45721" h="449580">
                  <a:moveTo>
                    <a:pt x="0" y="0"/>
                  </a:moveTo>
                  <a:lnTo>
                    <a:pt x="0" y="33529"/>
                  </a:lnTo>
                  <a:lnTo>
                    <a:pt x="5237" y="67645"/>
                  </a:lnTo>
                  <a:lnTo>
                    <a:pt x="7761" y="97842"/>
                  </a:lnTo>
                  <a:lnTo>
                    <a:pt x="12647" y="134071"/>
                  </a:lnTo>
                  <a:lnTo>
                    <a:pt x="14087" y="162033"/>
                  </a:lnTo>
                  <a:lnTo>
                    <a:pt x="16985" y="191395"/>
                  </a:lnTo>
                  <a:lnTo>
                    <a:pt x="20248" y="222224"/>
                  </a:lnTo>
                  <a:lnTo>
                    <a:pt x="21699" y="255681"/>
                  </a:lnTo>
                  <a:lnTo>
                    <a:pt x="24601" y="288049"/>
                  </a:lnTo>
                  <a:lnTo>
                    <a:pt x="27867" y="318522"/>
                  </a:lnTo>
                  <a:lnTo>
                    <a:pt x="29319" y="346176"/>
                  </a:lnTo>
                  <a:lnTo>
                    <a:pt x="34181" y="381500"/>
                  </a:lnTo>
                  <a:lnTo>
                    <a:pt x="42562" y="416847"/>
                  </a:lnTo>
                  <a:lnTo>
                    <a:pt x="45720" y="4495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132"/>
            <p:cNvSpPr/>
            <p:nvPr/>
          </p:nvSpPr>
          <p:spPr>
            <a:xfrm>
              <a:off x="6851525" y="815339"/>
              <a:ext cx="204595" cy="208785"/>
            </a:xfrm>
            <a:custGeom>
              <a:avLst/>
              <a:gdLst/>
              <a:ahLst/>
              <a:cxnLst/>
              <a:rect l="0" t="0" r="0" b="0"/>
              <a:pathLst>
                <a:path w="204595" h="208785">
                  <a:moveTo>
                    <a:pt x="67435" y="0"/>
                  </a:moveTo>
                  <a:lnTo>
                    <a:pt x="63389" y="0"/>
                  </a:lnTo>
                  <a:lnTo>
                    <a:pt x="59146" y="2258"/>
                  </a:lnTo>
                  <a:lnTo>
                    <a:pt x="34232" y="22102"/>
                  </a:lnTo>
                  <a:lnTo>
                    <a:pt x="16841" y="56326"/>
                  </a:lnTo>
                  <a:lnTo>
                    <a:pt x="6515" y="86668"/>
                  </a:lnTo>
                  <a:lnTo>
                    <a:pt x="367" y="120978"/>
                  </a:lnTo>
                  <a:lnTo>
                    <a:pt x="0" y="156604"/>
                  </a:lnTo>
                  <a:lnTo>
                    <a:pt x="6641" y="191671"/>
                  </a:lnTo>
                  <a:lnTo>
                    <a:pt x="10218" y="198923"/>
                  </a:lnTo>
                  <a:lnTo>
                    <a:pt x="21036" y="207766"/>
                  </a:lnTo>
                  <a:lnTo>
                    <a:pt x="24649" y="208784"/>
                  </a:lnTo>
                  <a:lnTo>
                    <a:pt x="27904" y="208616"/>
                  </a:lnTo>
                  <a:lnTo>
                    <a:pt x="47083" y="200036"/>
                  </a:lnTo>
                  <a:lnTo>
                    <a:pt x="66061" y="183833"/>
                  </a:lnTo>
                  <a:lnTo>
                    <a:pt x="76435" y="169710"/>
                  </a:lnTo>
                  <a:lnTo>
                    <a:pt x="86172" y="133098"/>
                  </a:lnTo>
                  <a:lnTo>
                    <a:pt x="89073" y="117142"/>
                  </a:lnTo>
                  <a:lnTo>
                    <a:pt x="83309" y="80468"/>
                  </a:lnTo>
                  <a:lnTo>
                    <a:pt x="82681" y="68733"/>
                  </a:lnTo>
                  <a:lnTo>
                    <a:pt x="82677" y="72671"/>
                  </a:lnTo>
                  <a:lnTo>
                    <a:pt x="86720" y="83245"/>
                  </a:lnTo>
                  <a:lnTo>
                    <a:pt x="95855" y="98650"/>
                  </a:lnTo>
                  <a:lnTo>
                    <a:pt x="96542" y="101327"/>
                  </a:lnTo>
                  <a:lnTo>
                    <a:pt x="129658" y="138320"/>
                  </a:lnTo>
                  <a:lnTo>
                    <a:pt x="142221" y="146912"/>
                  </a:lnTo>
                  <a:lnTo>
                    <a:pt x="156668" y="150774"/>
                  </a:lnTo>
                  <a:lnTo>
                    <a:pt x="171674" y="151919"/>
                  </a:lnTo>
                  <a:lnTo>
                    <a:pt x="186843" y="148213"/>
                  </a:lnTo>
                  <a:lnTo>
                    <a:pt x="198018" y="141752"/>
                  </a:lnTo>
                  <a:lnTo>
                    <a:pt x="201672" y="136943"/>
                  </a:lnTo>
                  <a:lnTo>
                    <a:pt x="204594" y="1295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133"/>
            <p:cNvSpPr/>
            <p:nvPr/>
          </p:nvSpPr>
          <p:spPr>
            <a:xfrm>
              <a:off x="7022297" y="723900"/>
              <a:ext cx="163099" cy="228601"/>
            </a:xfrm>
            <a:custGeom>
              <a:avLst/>
              <a:gdLst/>
              <a:ahLst/>
              <a:cxnLst/>
              <a:rect l="0" t="0" r="0" b="0"/>
              <a:pathLst>
                <a:path w="163099" h="228601">
                  <a:moveTo>
                    <a:pt x="102403" y="0"/>
                  </a:moveTo>
                  <a:lnTo>
                    <a:pt x="98358" y="0"/>
                  </a:lnTo>
                  <a:lnTo>
                    <a:pt x="64045" y="15438"/>
                  </a:lnTo>
                  <a:lnTo>
                    <a:pt x="34478" y="28812"/>
                  </a:lnTo>
                  <a:lnTo>
                    <a:pt x="6032" y="57364"/>
                  </a:lnTo>
                  <a:lnTo>
                    <a:pt x="868" y="59362"/>
                  </a:lnTo>
                  <a:lnTo>
                    <a:pt x="0" y="60741"/>
                  </a:lnTo>
                  <a:lnTo>
                    <a:pt x="268" y="62507"/>
                  </a:lnTo>
                  <a:lnTo>
                    <a:pt x="2736" y="67380"/>
                  </a:lnTo>
                  <a:lnTo>
                    <a:pt x="5330" y="68046"/>
                  </a:lnTo>
                  <a:lnTo>
                    <a:pt x="27046" y="70790"/>
                  </a:lnTo>
                  <a:lnTo>
                    <a:pt x="41692" y="74597"/>
                  </a:lnTo>
                  <a:lnTo>
                    <a:pt x="72959" y="75988"/>
                  </a:lnTo>
                  <a:lnTo>
                    <a:pt x="87624" y="76106"/>
                  </a:lnTo>
                  <a:lnTo>
                    <a:pt x="100350" y="80673"/>
                  </a:lnTo>
                  <a:lnTo>
                    <a:pt x="127532" y="97799"/>
                  </a:lnTo>
                  <a:lnTo>
                    <a:pt x="153167" y="126332"/>
                  </a:lnTo>
                  <a:lnTo>
                    <a:pt x="158830" y="139120"/>
                  </a:lnTo>
                  <a:lnTo>
                    <a:pt x="162965" y="174763"/>
                  </a:lnTo>
                  <a:lnTo>
                    <a:pt x="163098" y="180008"/>
                  </a:lnTo>
                  <a:lnTo>
                    <a:pt x="158729" y="190352"/>
                  </a:lnTo>
                  <a:lnTo>
                    <a:pt x="151143" y="199747"/>
                  </a:lnTo>
                  <a:lnTo>
                    <a:pt x="117522" y="220777"/>
                  </a:lnTo>
                  <a:lnTo>
                    <a:pt x="107429" y="225123"/>
                  </a:lnTo>
                  <a:lnTo>
                    <a:pt x="71922" y="2286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134"/>
            <p:cNvSpPr/>
            <p:nvPr/>
          </p:nvSpPr>
          <p:spPr>
            <a:xfrm>
              <a:off x="7277100" y="634460"/>
              <a:ext cx="204642" cy="264487"/>
            </a:xfrm>
            <a:custGeom>
              <a:avLst/>
              <a:gdLst/>
              <a:ahLst/>
              <a:cxnLst/>
              <a:rect l="0" t="0" r="0" b="0"/>
              <a:pathLst>
                <a:path w="204642" h="264487">
                  <a:moveTo>
                    <a:pt x="0" y="66579"/>
                  </a:moveTo>
                  <a:lnTo>
                    <a:pt x="846" y="94065"/>
                  </a:lnTo>
                  <a:lnTo>
                    <a:pt x="6031" y="123091"/>
                  </a:lnTo>
                  <a:lnTo>
                    <a:pt x="7306" y="161186"/>
                  </a:lnTo>
                  <a:lnTo>
                    <a:pt x="11572" y="191225"/>
                  </a:lnTo>
                  <a:lnTo>
                    <a:pt x="14515" y="225633"/>
                  </a:lnTo>
                  <a:lnTo>
                    <a:pt x="15227" y="263617"/>
                  </a:lnTo>
                  <a:lnTo>
                    <a:pt x="15237" y="264486"/>
                  </a:lnTo>
                  <a:lnTo>
                    <a:pt x="14392" y="249996"/>
                  </a:lnTo>
                  <a:lnTo>
                    <a:pt x="8679" y="218047"/>
                  </a:lnTo>
                  <a:lnTo>
                    <a:pt x="7828" y="182232"/>
                  </a:lnTo>
                  <a:lnTo>
                    <a:pt x="7681" y="152588"/>
                  </a:lnTo>
                  <a:lnTo>
                    <a:pt x="7632" y="114488"/>
                  </a:lnTo>
                  <a:lnTo>
                    <a:pt x="9881" y="90088"/>
                  </a:lnTo>
                  <a:lnTo>
                    <a:pt x="21464" y="52272"/>
                  </a:lnTo>
                  <a:lnTo>
                    <a:pt x="34111" y="35435"/>
                  </a:lnTo>
                  <a:lnTo>
                    <a:pt x="47736" y="25554"/>
                  </a:lnTo>
                  <a:lnTo>
                    <a:pt x="54519" y="22946"/>
                  </a:lnTo>
                  <a:lnTo>
                    <a:pt x="57511" y="23097"/>
                  </a:lnTo>
                  <a:lnTo>
                    <a:pt x="75045" y="31649"/>
                  </a:lnTo>
                  <a:lnTo>
                    <a:pt x="82177" y="38637"/>
                  </a:lnTo>
                  <a:lnTo>
                    <a:pt x="90954" y="54349"/>
                  </a:lnTo>
                  <a:lnTo>
                    <a:pt x="95457" y="68764"/>
                  </a:lnTo>
                  <a:lnTo>
                    <a:pt x="100606" y="103355"/>
                  </a:lnTo>
                  <a:lnTo>
                    <a:pt x="105480" y="138943"/>
                  </a:lnTo>
                  <a:lnTo>
                    <a:pt x="106609" y="176814"/>
                  </a:lnTo>
                  <a:lnTo>
                    <a:pt x="106677" y="187994"/>
                  </a:lnTo>
                  <a:lnTo>
                    <a:pt x="102634" y="188350"/>
                  </a:lnTo>
                  <a:lnTo>
                    <a:pt x="101442" y="187553"/>
                  </a:lnTo>
                  <a:lnTo>
                    <a:pt x="100648" y="186175"/>
                  </a:lnTo>
                  <a:lnTo>
                    <a:pt x="100118" y="184410"/>
                  </a:lnTo>
                  <a:lnTo>
                    <a:pt x="106036" y="149008"/>
                  </a:lnTo>
                  <a:lnTo>
                    <a:pt x="108810" y="117387"/>
                  </a:lnTo>
                  <a:lnTo>
                    <a:pt x="112673" y="88689"/>
                  </a:lnTo>
                  <a:lnTo>
                    <a:pt x="118023" y="52696"/>
                  </a:lnTo>
                  <a:lnTo>
                    <a:pt x="138745" y="16345"/>
                  </a:lnTo>
                  <a:lnTo>
                    <a:pt x="147036" y="4752"/>
                  </a:lnTo>
                  <a:lnTo>
                    <a:pt x="154532" y="1001"/>
                  </a:lnTo>
                  <a:lnTo>
                    <a:pt x="158901" y="0"/>
                  </a:lnTo>
                  <a:lnTo>
                    <a:pt x="162661" y="180"/>
                  </a:lnTo>
                  <a:lnTo>
                    <a:pt x="169095" y="2637"/>
                  </a:lnTo>
                  <a:lnTo>
                    <a:pt x="177479" y="8781"/>
                  </a:lnTo>
                  <a:lnTo>
                    <a:pt x="193012" y="34060"/>
                  </a:lnTo>
                  <a:lnTo>
                    <a:pt x="197110" y="60909"/>
                  </a:lnTo>
                  <a:lnTo>
                    <a:pt x="200177" y="95688"/>
                  </a:lnTo>
                  <a:lnTo>
                    <a:pt x="204641" y="131314"/>
                  </a:lnTo>
                  <a:lnTo>
                    <a:pt x="200286" y="164033"/>
                  </a:lnTo>
                  <a:lnTo>
                    <a:pt x="198119" y="1961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135"/>
            <p:cNvSpPr/>
            <p:nvPr/>
          </p:nvSpPr>
          <p:spPr>
            <a:xfrm>
              <a:off x="7559039" y="624839"/>
              <a:ext cx="15242" cy="137162"/>
            </a:xfrm>
            <a:custGeom>
              <a:avLst/>
              <a:gdLst/>
              <a:ahLst/>
              <a:cxnLst/>
              <a:rect l="0" t="0" r="0" b="0"/>
              <a:pathLst>
                <a:path w="15242" h="137162">
                  <a:moveTo>
                    <a:pt x="0" y="0"/>
                  </a:moveTo>
                  <a:lnTo>
                    <a:pt x="0" y="36046"/>
                  </a:lnTo>
                  <a:lnTo>
                    <a:pt x="2259" y="73087"/>
                  </a:lnTo>
                  <a:lnTo>
                    <a:pt x="7761" y="106427"/>
                  </a:lnTo>
                  <a:lnTo>
                    <a:pt x="15241" y="1371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136"/>
            <p:cNvSpPr/>
            <p:nvPr/>
          </p:nvSpPr>
          <p:spPr>
            <a:xfrm>
              <a:off x="7543800" y="495300"/>
              <a:ext cx="7620" cy="7620"/>
            </a:xfrm>
            <a:custGeom>
              <a:avLst/>
              <a:gdLst/>
              <a:ahLst/>
              <a:cxnLst/>
              <a:rect l="0" t="0" r="0" b="0"/>
              <a:pathLst>
                <a:path w="7620" h="7620">
                  <a:moveTo>
                    <a:pt x="7619" y="0"/>
                  </a:moveTo>
                  <a:lnTo>
                    <a:pt x="93" y="0"/>
                  </a:lnTo>
                  <a:lnTo>
                    <a:pt x="0" y="7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137"/>
            <p:cNvSpPr/>
            <p:nvPr/>
          </p:nvSpPr>
          <p:spPr>
            <a:xfrm>
              <a:off x="7681064" y="411624"/>
              <a:ext cx="228497" cy="311695"/>
            </a:xfrm>
            <a:custGeom>
              <a:avLst/>
              <a:gdLst/>
              <a:ahLst/>
              <a:cxnLst/>
              <a:rect l="0" t="0" r="0" b="0"/>
              <a:pathLst>
                <a:path w="228497" h="311695">
                  <a:moveTo>
                    <a:pt x="83716" y="121776"/>
                  </a:moveTo>
                  <a:lnTo>
                    <a:pt x="51650" y="121776"/>
                  </a:lnTo>
                  <a:lnTo>
                    <a:pt x="46039" y="124033"/>
                  </a:lnTo>
                  <a:lnTo>
                    <a:pt x="35540" y="132381"/>
                  </a:lnTo>
                  <a:lnTo>
                    <a:pt x="27860" y="143733"/>
                  </a:lnTo>
                  <a:lnTo>
                    <a:pt x="15139" y="176000"/>
                  </a:lnTo>
                  <a:lnTo>
                    <a:pt x="7672" y="208095"/>
                  </a:lnTo>
                  <a:lnTo>
                    <a:pt x="1087" y="244025"/>
                  </a:lnTo>
                  <a:lnTo>
                    <a:pt x="0" y="278838"/>
                  </a:lnTo>
                  <a:lnTo>
                    <a:pt x="4458" y="289230"/>
                  </a:lnTo>
                  <a:lnTo>
                    <a:pt x="12083" y="298646"/>
                  </a:lnTo>
                  <a:lnTo>
                    <a:pt x="21117" y="305654"/>
                  </a:lnTo>
                  <a:lnTo>
                    <a:pt x="30776" y="309333"/>
                  </a:lnTo>
                  <a:lnTo>
                    <a:pt x="54820" y="311694"/>
                  </a:lnTo>
                  <a:lnTo>
                    <a:pt x="76565" y="308058"/>
                  </a:lnTo>
                  <a:lnTo>
                    <a:pt x="95050" y="297573"/>
                  </a:lnTo>
                  <a:lnTo>
                    <a:pt x="121636" y="271654"/>
                  </a:lnTo>
                  <a:lnTo>
                    <a:pt x="134744" y="250568"/>
                  </a:lnTo>
                  <a:lnTo>
                    <a:pt x="140261" y="235743"/>
                  </a:lnTo>
                  <a:lnTo>
                    <a:pt x="146061" y="203272"/>
                  </a:lnTo>
                  <a:lnTo>
                    <a:pt x="148678" y="184243"/>
                  </a:lnTo>
                  <a:lnTo>
                    <a:pt x="146238" y="154490"/>
                  </a:lnTo>
                  <a:lnTo>
                    <a:pt x="144292" y="125072"/>
                  </a:lnTo>
                  <a:lnTo>
                    <a:pt x="136478" y="91947"/>
                  </a:lnTo>
                  <a:lnTo>
                    <a:pt x="119043" y="54128"/>
                  </a:lnTo>
                  <a:lnTo>
                    <a:pt x="99090" y="17556"/>
                  </a:lnTo>
                  <a:lnTo>
                    <a:pt x="83848" y="0"/>
                  </a:lnTo>
                  <a:lnTo>
                    <a:pt x="84570" y="19791"/>
                  </a:lnTo>
                  <a:lnTo>
                    <a:pt x="94323" y="57859"/>
                  </a:lnTo>
                  <a:lnTo>
                    <a:pt x="97583" y="90890"/>
                  </a:lnTo>
                  <a:lnTo>
                    <a:pt x="102594" y="127488"/>
                  </a:lnTo>
                  <a:lnTo>
                    <a:pt x="105396" y="161098"/>
                  </a:lnTo>
                  <a:lnTo>
                    <a:pt x="114316" y="192505"/>
                  </a:lnTo>
                  <a:lnTo>
                    <a:pt x="132501" y="226528"/>
                  </a:lnTo>
                  <a:lnTo>
                    <a:pt x="154656" y="250433"/>
                  </a:lnTo>
                  <a:lnTo>
                    <a:pt x="179197" y="267416"/>
                  </a:lnTo>
                  <a:lnTo>
                    <a:pt x="195168" y="272173"/>
                  </a:lnTo>
                  <a:lnTo>
                    <a:pt x="228496" y="27417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5" name="SMARTInkShape-Group18"/>
          <p:cNvGrpSpPr/>
          <p:nvPr/>
        </p:nvGrpSpPr>
        <p:grpSpPr>
          <a:xfrm>
            <a:off x="7452531" y="4632959"/>
            <a:ext cx="1988352" cy="647702"/>
            <a:chOff x="7452531" y="4632959"/>
            <a:chExt cx="1988352" cy="647702"/>
          </a:xfrm>
        </p:grpSpPr>
        <p:sp>
          <p:nvSpPr>
            <p:cNvPr id="83" name="SMARTInkShape-138"/>
            <p:cNvSpPr/>
            <p:nvPr/>
          </p:nvSpPr>
          <p:spPr>
            <a:xfrm>
              <a:off x="7452531" y="4632959"/>
              <a:ext cx="182709" cy="434342"/>
            </a:xfrm>
            <a:custGeom>
              <a:avLst/>
              <a:gdLst/>
              <a:ahLst/>
              <a:cxnLst/>
              <a:rect l="0" t="0" r="0" b="0"/>
              <a:pathLst>
                <a:path w="182709" h="434342">
                  <a:moveTo>
                    <a:pt x="182708" y="0"/>
                  </a:moveTo>
                  <a:lnTo>
                    <a:pt x="178663" y="0"/>
                  </a:lnTo>
                  <a:lnTo>
                    <a:pt x="174420" y="2258"/>
                  </a:lnTo>
                  <a:lnTo>
                    <a:pt x="160751" y="10607"/>
                  </a:lnTo>
                  <a:lnTo>
                    <a:pt x="136508" y="22102"/>
                  </a:lnTo>
                  <a:lnTo>
                    <a:pt x="98912" y="56326"/>
                  </a:lnTo>
                  <a:lnTo>
                    <a:pt x="74277" y="86668"/>
                  </a:lnTo>
                  <a:lnTo>
                    <a:pt x="54907" y="115144"/>
                  </a:lnTo>
                  <a:lnTo>
                    <a:pt x="38444" y="145031"/>
                  </a:lnTo>
                  <a:lnTo>
                    <a:pt x="22842" y="175335"/>
                  </a:lnTo>
                  <a:lnTo>
                    <a:pt x="9751" y="205762"/>
                  </a:lnTo>
                  <a:lnTo>
                    <a:pt x="2768" y="238485"/>
                  </a:lnTo>
                  <a:lnTo>
                    <a:pt x="700" y="272733"/>
                  </a:lnTo>
                  <a:lnTo>
                    <a:pt x="0" y="310602"/>
                  </a:lnTo>
                  <a:lnTo>
                    <a:pt x="11183" y="347778"/>
                  </a:lnTo>
                  <a:lnTo>
                    <a:pt x="20597" y="371721"/>
                  </a:lnTo>
                  <a:lnTo>
                    <a:pt x="48351" y="406032"/>
                  </a:lnTo>
                  <a:lnTo>
                    <a:pt x="68461" y="424390"/>
                  </a:lnTo>
                  <a:lnTo>
                    <a:pt x="81406" y="431392"/>
                  </a:lnTo>
                  <a:lnTo>
                    <a:pt x="91269" y="4343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139"/>
            <p:cNvSpPr/>
            <p:nvPr/>
          </p:nvSpPr>
          <p:spPr>
            <a:xfrm>
              <a:off x="7590741" y="4832139"/>
              <a:ext cx="113079" cy="174201"/>
            </a:xfrm>
            <a:custGeom>
              <a:avLst/>
              <a:gdLst/>
              <a:ahLst/>
              <a:cxnLst/>
              <a:rect l="0" t="0" r="0" b="0"/>
              <a:pathLst>
                <a:path w="113079" h="174201">
                  <a:moveTo>
                    <a:pt x="113078" y="6561"/>
                  </a:moveTo>
                  <a:lnTo>
                    <a:pt x="109033" y="6561"/>
                  </a:lnTo>
                  <a:lnTo>
                    <a:pt x="104790" y="4303"/>
                  </a:lnTo>
                  <a:lnTo>
                    <a:pt x="102473" y="2515"/>
                  </a:lnTo>
                  <a:lnTo>
                    <a:pt x="95383" y="529"/>
                  </a:lnTo>
                  <a:lnTo>
                    <a:pt x="91121" y="0"/>
                  </a:lnTo>
                  <a:lnTo>
                    <a:pt x="84129" y="1669"/>
                  </a:lnTo>
                  <a:lnTo>
                    <a:pt x="77352" y="4387"/>
                  </a:lnTo>
                  <a:lnTo>
                    <a:pt x="68696" y="5594"/>
                  </a:lnTo>
                  <a:lnTo>
                    <a:pt x="64863" y="7610"/>
                  </a:lnTo>
                  <a:lnTo>
                    <a:pt x="42028" y="32499"/>
                  </a:lnTo>
                  <a:lnTo>
                    <a:pt x="15760" y="67552"/>
                  </a:lnTo>
                  <a:lnTo>
                    <a:pt x="10559" y="78541"/>
                  </a:lnTo>
                  <a:lnTo>
                    <a:pt x="1527" y="115076"/>
                  </a:lnTo>
                  <a:lnTo>
                    <a:pt x="0" y="125627"/>
                  </a:lnTo>
                  <a:lnTo>
                    <a:pt x="3186" y="141088"/>
                  </a:lnTo>
                  <a:lnTo>
                    <a:pt x="9491" y="152348"/>
                  </a:lnTo>
                  <a:lnTo>
                    <a:pt x="20768" y="161046"/>
                  </a:lnTo>
                  <a:lnTo>
                    <a:pt x="34833" y="168986"/>
                  </a:lnTo>
                  <a:lnTo>
                    <a:pt x="59993" y="173170"/>
                  </a:lnTo>
                  <a:lnTo>
                    <a:pt x="90219" y="1742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140"/>
            <p:cNvSpPr/>
            <p:nvPr/>
          </p:nvSpPr>
          <p:spPr>
            <a:xfrm>
              <a:off x="7795262" y="4724400"/>
              <a:ext cx="137053" cy="320040"/>
            </a:xfrm>
            <a:custGeom>
              <a:avLst/>
              <a:gdLst/>
              <a:ahLst/>
              <a:cxnLst/>
              <a:rect l="0" t="0" r="0" b="0"/>
              <a:pathLst>
                <a:path w="137053" h="320040">
                  <a:moveTo>
                    <a:pt x="30477" y="0"/>
                  </a:moveTo>
                  <a:lnTo>
                    <a:pt x="31324" y="26491"/>
                  </a:lnTo>
                  <a:lnTo>
                    <a:pt x="42628" y="62059"/>
                  </a:lnTo>
                  <a:lnTo>
                    <a:pt x="43955" y="84992"/>
                  </a:lnTo>
                  <a:lnTo>
                    <a:pt x="40210" y="113706"/>
                  </a:lnTo>
                  <a:lnTo>
                    <a:pt x="37030" y="147802"/>
                  </a:lnTo>
                  <a:lnTo>
                    <a:pt x="26962" y="179730"/>
                  </a:lnTo>
                  <a:lnTo>
                    <a:pt x="19088" y="209793"/>
                  </a:lnTo>
                  <a:lnTo>
                    <a:pt x="13740" y="243135"/>
                  </a:lnTo>
                  <a:lnTo>
                    <a:pt x="2124" y="278951"/>
                  </a:lnTo>
                  <a:lnTo>
                    <a:pt x="35" y="303243"/>
                  </a:lnTo>
                  <a:lnTo>
                    <a:pt x="0" y="294057"/>
                  </a:lnTo>
                  <a:lnTo>
                    <a:pt x="9404" y="256601"/>
                  </a:lnTo>
                  <a:lnTo>
                    <a:pt x="21399" y="220653"/>
                  </a:lnTo>
                  <a:lnTo>
                    <a:pt x="39610" y="182836"/>
                  </a:lnTo>
                  <a:lnTo>
                    <a:pt x="51998" y="164052"/>
                  </a:lnTo>
                  <a:lnTo>
                    <a:pt x="71354" y="148618"/>
                  </a:lnTo>
                  <a:lnTo>
                    <a:pt x="89227" y="139674"/>
                  </a:lnTo>
                  <a:lnTo>
                    <a:pt x="105206" y="137656"/>
                  </a:lnTo>
                  <a:lnTo>
                    <a:pt x="112515" y="139638"/>
                  </a:lnTo>
                  <a:lnTo>
                    <a:pt x="124105" y="147809"/>
                  </a:lnTo>
                  <a:lnTo>
                    <a:pt x="127123" y="154875"/>
                  </a:lnTo>
                  <a:lnTo>
                    <a:pt x="135957" y="192149"/>
                  </a:lnTo>
                  <a:lnTo>
                    <a:pt x="137052" y="229803"/>
                  </a:lnTo>
                  <a:lnTo>
                    <a:pt x="131113" y="264600"/>
                  </a:lnTo>
                  <a:lnTo>
                    <a:pt x="129600" y="301174"/>
                  </a:lnTo>
                  <a:lnTo>
                    <a:pt x="129538" y="3200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141"/>
            <p:cNvSpPr/>
            <p:nvPr/>
          </p:nvSpPr>
          <p:spPr>
            <a:xfrm>
              <a:off x="8016239" y="4907280"/>
              <a:ext cx="68581" cy="129405"/>
            </a:xfrm>
            <a:custGeom>
              <a:avLst/>
              <a:gdLst/>
              <a:ahLst/>
              <a:cxnLst/>
              <a:rect l="0" t="0" r="0" b="0"/>
              <a:pathLst>
                <a:path w="68581" h="129405">
                  <a:moveTo>
                    <a:pt x="15241" y="7620"/>
                  </a:moveTo>
                  <a:lnTo>
                    <a:pt x="15241" y="11665"/>
                  </a:lnTo>
                  <a:lnTo>
                    <a:pt x="12983" y="15909"/>
                  </a:lnTo>
                  <a:lnTo>
                    <a:pt x="11195" y="18225"/>
                  </a:lnTo>
                  <a:lnTo>
                    <a:pt x="9209" y="25315"/>
                  </a:lnTo>
                  <a:lnTo>
                    <a:pt x="7714" y="58563"/>
                  </a:lnTo>
                  <a:lnTo>
                    <a:pt x="1068" y="95473"/>
                  </a:lnTo>
                  <a:lnTo>
                    <a:pt x="1" y="129404"/>
                  </a:lnTo>
                  <a:lnTo>
                    <a:pt x="0" y="118921"/>
                  </a:lnTo>
                  <a:lnTo>
                    <a:pt x="2259" y="114096"/>
                  </a:lnTo>
                  <a:lnTo>
                    <a:pt x="6084" y="107436"/>
                  </a:lnTo>
                  <a:lnTo>
                    <a:pt x="13180" y="84722"/>
                  </a:lnTo>
                  <a:lnTo>
                    <a:pt x="18879" y="59633"/>
                  </a:lnTo>
                  <a:lnTo>
                    <a:pt x="39677" y="25729"/>
                  </a:lnTo>
                  <a:lnTo>
                    <a:pt x="55796" y="5555"/>
                  </a:lnTo>
                  <a:lnTo>
                    <a:pt x="60923" y="2469"/>
                  </a:lnTo>
                  <a:lnTo>
                    <a:pt x="6858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142"/>
            <p:cNvSpPr/>
            <p:nvPr/>
          </p:nvSpPr>
          <p:spPr>
            <a:xfrm>
              <a:off x="8130680" y="4937760"/>
              <a:ext cx="106399" cy="113908"/>
            </a:xfrm>
            <a:custGeom>
              <a:avLst/>
              <a:gdLst/>
              <a:ahLst/>
              <a:cxnLst/>
              <a:rect l="0" t="0" r="0" b="0"/>
              <a:pathLst>
                <a:path w="106399" h="113908">
                  <a:moveTo>
                    <a:pt x="83680" y="0"/>
                  </a:moveTo>
                  <a:lnTo>
                    <a:pt x="50629" y="0"/>
                  </a:lnTo>
                  <a:lnTo>
                    <a:pt x="45565" y="2257"/>
                  </a:lnTo>
                  <a:lnTo>
                    <a:pt x="23754" y="21957"/>
                  </a:lnTo>
                  <a:lnTo>
                    <a:pt x="5253" y="50943"/>
                  </a:lnTo>
                  <a:lnTo>
                    <a:pt x="1457" y="66082"/>
                  </a:lnTo>
                  <a:lnTo>
                    <a:pt x="0" y="96524"/>
                  </a:lnTo>
                  <a:lnTo>
                    <a:pt x="800" y="99909"/>
                  </a:lnTo>
                  <a:lnTo>
                    <a:pt x="2180" y="102166"/>
                  </a:lnTo>
                  <a:lnTo>
                    <a:pt x="14523" y="109833"/>
                  </a:lnTo>
                  <a:lnTo>
                    <a:pt x="24336" y="112976"/>
                  </a:lnTo>
                  <a:lnTo>
                    <a:pt x="36650" y="113907"/>
                  </a:lnTo>
                  <a:lnTo>
                    <a:pt x="72729" y="106516"/>
                  </a:lnTo>
                  <a:lnTo>
                    <a:pt x="85891" y="100798"/>
                  </a:lnTo>
                  <a:lnTo>
                    <a:pt x="92565" y="96164"/>
                  </a:lnTo>
                  <a:lnTo>
                    <a:pt x="101082" y="84748"/>
                  </a:lnTo>
                  <a:lnTo>
                    <a:pt x="104922" y="70642"/>
                  </a:lnTo>
                  <a:lnTo>
                    <a:pt x="106398" y="44643"/>
                  </a:lnTo>
                  <a:lnTo>
                    <a:pt x="98771" y="18571"/>
                  </a:lnTo>
                  <a:lnTo>
                    <a:pt x="91300" y="76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143"/>
            <p:cNvSpPr/>
            <p:nvPr/>
          </p:nvSpPr>
          <p:spPr>
            <a:xfrm>
              <a:off x="8291648" y="4937923"/>
              <a:ext cx="204653" cy="129378"/>
            </a:xfrm>
            <a:custGeom>
              <a:avLst/>
              <a:gdLst/>
              <a:ahLst/>
              <a:cxnLst/>
              <a:rect l="0" t="0" r="0" b="0"/>
              <a:pathLst>
                <a:path w="204653" h="129378">
                  <a:moveTo>
                    <a:pt x="14152" y="15077"/>
                  </a:moveTo>
                  <a:lnTo>
                    <a:pt x="14152" y="21637"/>
                  </a:lnTo>
                  <a:lnTo>
                    <a:pt x="19388" y="28571"/>
                  </a:lnTo>
                  <a:lnTo>
                    <a:pt x="20712" y="33210"/>
                  </a:lnTo>
                  <a:lnTo>
                    <a:pt x="21678" y="58734"/>
                  </a:lnTo>
                  <a:lnTo>
                    <a:pt x="14006" y="92998"/>
                  </a:lnTo>
                  <a:lnTo>
                    <a:pt x="6873" y="112500"/>
                  </a:lnTo>
                  <a:lnTo>
                    <a:pt x="5912" y="113046"/>
                  </a:lnTo>
                  <a:lnTo>
                    <a:pt x="0" y="113993"/>
                  </a:lnTo>
                  <a:lnTo>
                    <a:pt x="3279" y="114094"/>
                  </a:lnTo>
                  <a:lnTo>
                    <a:pt x="4363" y="113262"/>
                  </a:lnTo>
                  <a:lnTo>
                    <a:pt x="5568" y="110079"/>
                  </a:lnTo>
                  <a:lnTo>
                    <a:pt x="7188" y="101136"/>
                  </a:lnTo>
                  <a:lnTo>
                    <a:pt x="26934" y="65571"/>
                  </a:lnTo>
                  <a:lnTo>
                    <a:pt x="39286" y="45496"/>
                  </a:lnTo>
                  <a:lnTo>
                    <a:pt x="73384" y="9242"/>
                  </a:lnTo>
                  <a:lnTo>
                    <a:pt x="76500" y="6107"/>
                  </a:lnTo>
                  <a:lnTo>
                    <a:pt x="84477" y="2623"/>
                  </a:lnTo>
                  <a:lnTo>
                    <a:pt x="114348" y="0"/>
                  </a:lnTo>
                  <a:lnTo>
                    <a:pt x="116510" y="792"/>
                  </a:lnTo>
                  <a:lnTo>
                    <a:pt x="117950" y="2167"/>
                  </a:lnTo>
                  <a:lnTo>
                    <a:pt x="122236" y="8147"/>
                  </a:lnTo>
                  <a:lnTo>
                    <a:pt x="124308" y="10457"/>
                  </a:lnTo>
                  <a:lnTo>
                    <a:pt x="126609" y="17538"/>
                  </a:lnTo>
                  <a:lnTo>
                    <a:pt x="128343" y="44220"/>
                  </a:lnTo>
                  <a:lnTo>
                    <a:pt x="119040" y="77672"/>
                  </a:lnTo>
                  <a:lnTo>
                    <a:pt x="113133" y="90332"/>
                  </a:lnTo>
                  <a:lnTo>
                    <a:pt x="106752" y="97602"/>
                  </a:lnTo>
                  <a:lnTo>
                    <a:pt x="106365" y="97187"/>
                  </a:lnTo>
                  <a:lnTo>
                    <a:pt x="105622" y="87512"/>
                  </a:lnTo>
                  <a:lnTo>
                    <a:pt x="107863" y="83112"/>
                  </a:lnTo>
                  <a:lnTo>
                    <a:pt x="131030" y="46895"/>
                  </a:lnTo>
                  <a:lnTo>
                    <a:pt x="152796" y="21556"/>
                  </a:lnTo>
                  <a:lnTo>
                    <a:pt x="178483" y="3305"/>
                  </a:lnTo>
                  <a:lnTo>
                    <a:pt x="183991" y="1378"/>
                  </a:lnTo>
                  <a:lnTo>
                    <a:pt x="186644" y="1711"/>
                  </a:lnTo>
                  <a:lnTo>
                    <a:pt x="191851" y="4339"/>
                  </a:lnTo>
                  <a:lnTo>
                    <a:pt x="193578" y="6225"/>
                  </a:lnTo>
                  <a:lnTo>
                    <a:pt x="201965" y="21118"/>
                  </a:lnTo>
                  <a:lnTo>
                    <a:pt x="203458" y="29333"/>
                  </a:lnTo>
                  <a:lnTo>
                    <a:pt x="197668" y="63428"/>
                  </a:lnTo>
                  <a:lnTo>
                    <a:pt x="197056" y="99935"/>
                  </a:lnTo>
                  <a:lnTo>
                    <a:pt x="197883" y="116537"/>
                  </a:lnTo>
                  <a:lnTo>
                    <a:pt x="204652" y="12937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144"/>
            <p:cNvSpPr/>
            <p:nvPr/>
          </p:nvSpPr>
          <p:spPr>
            <a:xfrm>
              <a:off x="8528380" y="4937760"/>
              <a:ext cx="112386" cy="129157"/>
            </a:xfrm>
            <a:custGeom>
              <a:avLst/>
              <a:gdLst/>
              <a:ahLst/>
              <a:cxnLst/>
              <a:rect l="0" t="0" r="0" b="0"/>
              <a:pathLst>
                <a:path w="112386" h="129157">
                  <a:moveTo>
                    <a:pt x="82220" y="22859"/>
                  </a:moveTo>
                  <a:lnTo>
                    <a:pt x="49016" y="23706"/>
                  </a:lnTo>
                  <a:lnTo>
                    <a:pt x="39738" y="28943"/>
                  </a:lnTo>
                  <a:lnTo>
                    <a:pt x="18624" y="49351"/>
                  </a:lnTo>
                  <a:lnTo>
                    <a:pt x="3802" y="73803"/>
                  </a:lnTo>
                  <a:lnTo>
                    <a:pt x="0" y="88942"/>
                  </a:lnTo>
                  <a:lnTo>
                    <a:pt x="1369" y="96821"/>
                  </a:lnTo>
                  <a:lnTo>
                    <a:pt x="11490" y="115855"/>
                  </a:lnTo>
                  <a:lnTo>
                    <a:pt x="23594" y="122979"/>
                  </a:lnTo>
                  <a:lnTo>
                    <a:pt x="32457" y="126624"/>
                  </a:lnTo>
                  <a:lnTo>
                    <a:pt x="56956" y="129156"/>
                  </a:lnTo>
                  <a:lnTo>
                    <a:pt x="72100" y="125380"/>
                  </a:lnTo>
                  <a:lnTo>
                    <a:pt x="87311" y="118900"/>
                  </a:lnTo>
                  <a:lnTo>
                    <a:pt x="92949" y="114086"/>
                  </a:lnTo>
                  <a:lnTo>
                    <a:pt x="109126" y="90752"/>
                  </a:lnTo>
                  <a:lnTo>
                    <a:pt x="112385" y="54868"/>
                  </a:lnTo>
                  <a:lnTo>
                    <a:pt x="111713" y="44706"/>
                  </a:lnTo>
                  <a:lnTo>
                    <a:pt x="102076" y="24430"/>
                  </a:lnTo>
                  <a:lnTo>
                    <a:pt x="94995" y="17066"/>
                  </a:lnTo>
                  <a:lnTo>
                    <a:pt x="76407" y="1611"/>
                  </a:lnTo>
                  <a:lnTo>
                    <a:pt x="73145" y="716"/>
                  </a:lnTo>
                  <a:lnTo>
                    <a:pt x="6698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145"/>
            <p:cNvSpPr/>
            <p:nvPr/>
          </p:nvSpPr>
          <p:spPr>
            <a:xfrm>
              <a:off x="8702039" y="4930167"/>
              <a:ext cx="89814" cy="137093"/>
            </a:xfrm>
            <a:custGeom>
              <a:avLst/>
              <a:gdLst/>
              <a:ahLst/>
              <a:cxnLst/>
              <a:rect l="0" t="0" r="0" b="0"/>
              <a:pathLst>
                <a:path w="89814" h="137093">
                  <a:moveTo>
                    <a:pt x="60961" y="7593"/>
                  </a:moveTo>
                  <a:lnTo>
                    <a:pt x="56916" y="7593"/>
                  </a:lnTo>
                  <a:lnTo>
                    <a:pt x="52671" y="5335"/>
                  </a:lnTo>
                  <a:lnTo>
                    <a:pt x="47963" y="2356"/>
                  </a:lnTo>
                  <a:lnTo>
                    <a:pt x="38042" y="443"/>
                  </a:lnTo>
                  <a:lnTo>
                    <a:pt x="20317" y="0"/>
                  </a:lnTo>
                  <a:lnTo>
                    <a:pt x="15239" y="2242"/>
                  </a:lnTo>
                  <a:lnTo>
                    <a:pt x="12700" y="4026"/>
                  </a:lnTo>
                  <a:lnTo>
                    <a:pt x="9878" y="8265"/>
                  </a:lnTo>
                  <a:lnTo>
                    <a:pt x="8289" y="15412"/>
                  </a:lnTo>
                  <a:lnTo>
                    <a:pt x="8067" y="17885"/>
                  </a:lnTo>
                  <a:lnTo>
                    <a:pt x="10077" y="22892"/>
                  </a:lnTo>
                  <a:lnTo>
                    <a:pt x="39624" y="58840"/>
                  </a:lnTo>
                  <a:lnTo>
                    <a:pt x="70512" y="93979"/>
                  </a:lnTo>
                  <a:lnTo>
                    <a:pt x="88999" y="121225"/>
                  </a:lnTo>
                  <a:lnTo>
                    <a:pt x="89813" y="123988"/>
                  </a:lnTo>
                  <a:lnTo>
                    <a:pt x="89509" y="126676"/>
                  </a:lnTo>
                  <a:lnTo>
                    <a:pt x="86913" y="131920"/>
                  </a:lnTo>
                  <a:lnTo>
                    <a:pt x="85035" y="133658"/>
                  </a:lnTo>
                  <a:lnTo>
                    <a:pt x="80692" y="135588"/>
                  </a:lnTo>
                  <a:lnTo>
                    <a:pt x="47799" y="137092"/>
                  </a:lnTo>
                  <a:lnTo>
                    <a:pt x="32884" y="133075"/>
                  </a:lnTo>
                  <a:lnTo>
                    <a:pt x="18757" y="124133"/>
                  </a:lnTo>
                  <a:lnTo>
                    <a:pt x="10450" y="117570"/>
                  </a:lnTo>
                  <a:lnTo>
                    <a:pt x="5209" y="115738"/>
                  </a:lnTo>
                  <a:lnTo>
                    <a:pt x="3473" y="114403"/>
                  </a:lnTo>
                  <a:lnTo>
                    <a:pt x="0" y="10665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146"/>
            <p:cNvSpPr/>
            <p:nvPr/>
          </p:nvSpPr>
          <p:spPr>
            <a:xfrm>
              <a:off x="8824100" y="4937760"/>
              <a:ext cx="76061" cy="136997"/>
            </a:xfrm>
            <a:custGeom>
              <a:avLst/>
              <a:gdLst/>
              <a:ahLst/>
              <a:cxnLst/>
              <a:rect l="0" t="0" r="0" b="0"/>
              <a:pathLst>
                <a:path w="76061" h="136997">
                  <a:moveTo>
                    <a:pt x="76060" y="22859"/>
                  </a:moveTo>
                  <a:lnTo>
                    <a:pt x="72014" y="22859"/>
                  </a:lnTo>
                  <a:lnTo>
                    <a:pt x="70823" y="23706"/>
                  </a:lnTo>
                  <a:lnTo>
                    <a:pt x="70028" y="25117"/>
                  </a:lnTo>
                  <a:lnTo>
                    <a:pt x="69499" y="26905"/>
                  </a:lnTo>
                  <a:lnTo>
                    <a:pt x="68299" y="28096"/>
                  </a:lnTo>
                  <a:lnTo>
                    <a:pt x="43994" y="40993"/>
                  </a:lnTo>
                  <a:lnTo>
                    <a:pt x="16726" y="76411"/>
                  </a:lnTo>
                  <a:lnTo>
                    <a:pt x="3461" y="100781"/>
                  </a:lnTo>
                  <a:lnTo>
                    <a:pt x="927" y="111611"/>
                  </a:lnTo>
                  <a:lnTo>
                    <a:pt x="0" y="130889"/>
                  </a:lnTo>
                  <a:lnTo>
                    <a:pt x="800" y="132980"/>
                  </a:lnTo>
                  <a:lnTo>
                    <a:pt x="2179" y="134373"/>
                  </a:lnTo>
                  <a:lnTo>
                    <a:pt x="3946" y="135301"/>
                  </a:lnTo>
                  <a:lnTo>
                    <a:pt x="24336" y="136996"/>
                  </a:lnTo>
                  <a:lnTo>
                    <a:pt x="49899" y="129390"/>
                  </a:lnTo>
                  <a:lnTo>
                    <a:pt x="55402" y="125804"/>
                  </a:lnTo>
                  <a:lnTo>
                    <a:pt x="68395" y="105853"/>
                  </a:lnTo>
                  <a:lnTo>
                    <a:pt x="72653" y="96152"/>
                  </a:lnTo>
                  <a:lnTo>
                    <a:pt x="75860" y="60938"/>
                  </a:lnTo>
                  <a:lnTo>
                    <a:pt x="75187" y="36403"/>
                  </a:lnTo>
                  <a:lnTo>
                    <a:pt x="72002" y="29443"/>
                  </a:lnTo>
                  <a:lnTo>
                    <a:pt x="62877" y="15438"/>
                  </a:lnTo>
                  <a:lnTo>
                    <a:pt x="60887" y="10248"/>
                  </a:lnTo>
                  <a:lnTo>
                    <a:pt x="532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147"/>
            <p:cNvSpPr/>
            <p:nvPr/>
          </p:nvSpPr>
          <p:spPr>
            <a:xfrm>
              <a:off x="8931831" y="4962134"/>
              <a:ext cx="226223" cy="135647"/>
            </a:xfrm>
            <a:custGeom>
              <a:avLst/>
              <a:gdLst/>
              <a:ahLst/>
              <a:cxnLst/>
              <a:rect l="0" t="0" r="0" b="0"/>
              <a:pathLst>
                <a:path w="226223" h="135647">
                  <a:moveTo>
                    <a:pt x="59769" y="13726"/>
                  </a:moveTo>
                  <a:lnTo>
                    <a:pt x="59769" y="25077"/>
                  </a:lnTo>
                  <a:lnTo>
                    <a:pt x="57510" y="29495"/>
                  </a:lnTo>
                  <a:lnTo>
                    <a:pt x="55724" y="31858"/>
                  </a:lnTo>
                  <a:lnTo>
                    <a:pt x="53737" y="39001"/>
                  </a:lnTo>
                  <a:lnTo>
                    <a:pt x="53208" y="43275"/>
                  </a:lnTo>
                  <a:lnTo>
                    <a:pt x="51161" y="46972"/>
                  </a:lnTo>
                  <a:lnTo>
                    <a:pt x="32299" y="70406"/>
                  </a:lnTo>
                  <a:lnTo>
                    <a:pt x="14076" y="96923"/>
                  </a:lnTo>
                  <a:lnTo>
                    <a:pt x="7939" y="103538"/>
                  </a:lnTo>
                  <a:lnTo>
                    <a:pt x="4842" y="104442"/>
                  </a:lnTo>
                  <a:lnTo>
                    <a:pt x="0" y="105022"/>
                  </a:lnTo>
                  <a:lnTo>
                    <a:pt x="5473" y="105153"/>
                  </a:lnTo>
                  <a:lnTo>
                    <a:pt x="6004" y="102902"/>
                  </a:lnTo>
                  <a:lnTo>
                    <a:pt x="6145" y="101116"/>
                  </a:lnTo>
                  <a:lnTo>
                    <a:pt x="15825" y="66809"/>
                  </a:lnTo>
                  <a:lnTo>
                    <a:pt x="22195" y="54007"/>
                  </a:lnTo>
                  <a:lnTo>
                    <a:pt x="35285" y="34176"/>
                  </a:lnTo>
                  <a:lnTo>
                    <a:pt x="62612" y="16500"/>
                  </a:lnTo>
                  <a:lnTo>
                    <a:pt x="92815" y="1893"/>
                  </a:lnTo>
                  <a:lnTo>
                    <a:pt x="102960" y="0"/>
                  </a:lnTo>
                  <a:lnTo>
                    <a:pt x="110856" y="1416"/>
                  </a:lnTo>
                  <a:lnTo>
                    <a:pt x="120061" y="6974"/>
                  </a:lnTo>
                  <a:lnTo>
                    <a:pt x="124665" y="11571"/>
                  </a:lnTo>
                  <a:lnTo>
                    <a:pt x="134165" y="28988"/>
                  </a:lnTo>
                  <a:lnTo>
                    <a:pt x="135863" y="53307"/>
                  </a:lnTo>
                  <a:lnTo>
                    <a:pt x="128440" y="88319"/>
                  </a:lnTo>
                  <a:lnTo>
                    <a:pt x="121045" y="97190"/>
                  </a:lnTo>
                  <a:lnTo>
                    <a:pt x="120756" y="86908"/>
                  </a:lnTo>
                  <a:lnTo>
                    <a:pt x="121594" y="85374"/>
                  </a:lnTo>
                  <a:lnTo>
                    <a:pt x="122999" y="84351"/>
                  </a:lnTo>
                  <a:lnTo>
                    <a:pt x="124782" y="83669"/>
                  </a:lnTo>
                  <a:lnTo>
                    <a:pt x="143647" y="57514"/>
                  </a:lnTo>
                  <a:lnTo>
                    <a:pt x="149541" y="49274"/>
                  </a:lnTo>
                  <a:lnTo>
                    <a:pt x="164865" y="34827"/>
                  </a:lnTo>
                  <a:lnTo>
                    <a:pt x="171672" y="26490"/>
                  </a:lnTo>
                  <a:lnTo>
                    <a:pt x="180341" y="19963"/>
                  </a:lnTo>
                  <a:lnTo>
                    <a:pt x="189838" y="16498"/>
                  </a:lnTo>
                  <a:lnTo>
                    <a:pt x="207733" y="13888"/>
                  </a:lnTo>
                  <a:lnTo>
                    <a:pt x="212455" y="16055"/>
                  </a:lnTo>
                  <a:lnTo>
                    <a:pt x="214899" y="17819"/>
                  </a:lnTo>
                  <a:lnTo>
                    <a:pt x="217616" y="22036"/>
                  </a:lnTo>
                  <a:lnTo>
                    <a:pt x="219669" y="26732"/>
                  </a:lnTo>
                  <a:lnTo>
                    <a:pt x="223404" y="31642"/>
                  </a:lnTo>
                  <a:lnTo>
                    <a:pt x="225630" y="38904"/>
                  </a:lnTo>
                  <a:lnTo>
                    <a:pt x="226222" y="43211"/>
                  </a:lnTo>
                  <a:lnTo>
                    <a:pt x="222784" y="62291"/>
                  </a:lnTo>
                  <a:lnTo>
                    <a:pt x="224816" y="76469"/>
                  </a:lnTo>
                  <a:lnTo>
                    <a:pt x="219106" y="109454"/>
                  </a:lnTo>
                  <a:lnTo>
                    <a:pt x="213790" y="120249"/>
                  </a:lnTo>
                  <a:lnTo>
                    <a:pt x="212169" y="13564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148"/>
            <p:cNvSpPr/>
            <p:nvPr/>
          </p:nvSpPr>
          <p:spPr>
            <a:xfrm>
              <a:off x="9193268" y="4991335"/>
              <a:ext cx="110752" cy="144088"/>
            </a:xfrm>
            <a:custGeom>
              <a:avLst/>
              <a:gdLst/>
              <a:ahLst/>
              <a:cxnLst/>
              <a:rect l="0" t="0" r="0" b="0"/>
              <a:pathLst>
                <a:path w="110752" h="144088">
                  <a:moveTo>
                    <a:pt x="34551" y="37865"/>
                  </a:moveTo>
                  <a:lnTo>
                    <a:pt x="34551" y="44425"/>
                  </a:lnTo>
                  <a:lnTo>
                    <a:pt x="35398" y="44779"/>
                  </a:lnTo>
                  <a:lnTo>
                    <a:pt x="52248" y="47700"/>
                  </a:lnTo>
                  <a:lnTo>
                    <a:pt x="63501" y="51503"/>
                  </a:lnTo>
                  <a:lnTo>
                    <a:pt x="66551" y="52037"/>
                  </a:lnTo>
                  <a:lnTo>
                    <a:pt x="89283" y="46450"/>
                  </a:lnTo>
                  <a:lnTo>
                    <a:pt x="95001" y="43656"/>
                  </a:lnTo>
                  <a:lnTo>
                    <a:pt x="97712" y="41726"/>
                  </a:lnTo>
                  <a:lnTo>
                    <a:pt x="100723" y="37323"/>
                  </a:lnTo>
                  <a:lnTo>
                    <a:pt x="102907" y="32544"/>
                  </a:lnTo>
                  <a:lnTo>
                    <a:pt x="108051" y="25093"/>
                  </a:lnTo>
                  <a:lnTo>
                    <a:pt x="109551" y="20053"/>
                  </a:lnTo>
                  <a:lnTo>
                    <a:pt x="109105" y="17523"/>
                  </a:lnTo>
                  <a:lnTo>
                    <a:pt x="104085" y="8886"/>
                  </a:lnTo>
                  <a:lnTo>
                    <a:pt x="99369" y="3784"/>
                  </a:lnTo>
                  <a:lnTo>
                    <a:pt x="94968" y="1551"/>
                  </a:lnTo>
                  <a:lnTo>
                    <a:pt x="76656" y="0"/>
                  </a:lnTo>
                  <a:lnTo>
                    <a:pt x="62173" y="681"/>
                  </a:lnTo>
                  <a:lnTo>
                    <a:pt x="48003" y="5869"/>
                  </a:lnTo>
                  <a:lnTo>
                    <a:pt x="24524" y="21021"/>
                  </a:lnTo>
                  <a:lnTo>
                    <a:pt x="9503" y="43403"/>
                  </a:lnTo>
                  <a:lnTo>
                    <a:pt x="504" y="73465"/>
                  </a:lnTo>
                  <a:lnTo>
                    <a:pt x="0" y="77685"/>
                  </a:lnTo>
                  <a:lnTo>
                    <a:pt x="1697" y="84631"/>
                  </a:lnTo>
                  <a:lnTo>
                    <a:pt x="14469" y="111840"/>
                  </a:lnTo>
                  <a:lnTo>
                    <a:pt x="21674" y="119566"/>
                  </a:lnTo>
                  <a:lnTo>
                    <a:pt x="48449" y="139340"/>
                  </a:lnTo>
                  <a:lnTo>
                    <a:pt x="62847" y="143002"/>
                  </a:lnTo>
                  <a:lnTo>
                    <a:pt x="77837" y="144087"/>
                  </a:lnTo>
                  <a:lnTo>
                    <a:pt x="85681" y="142084"/>
                  </a:lnTo>
                  <a:lnTo>
                    <a:pt x="94856" y="138453"/>
                  </a:lnTo>
                  <a:lnTo>
                    <a:pt x="110751" y="13692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149"/>
            <p:cNvSpPr/>
            <p:nvPr/>
          </p:nvSpPr>
          <p:spPr>
            <a:xfrm>
              <a:off x="9326880" y="4880238"/>
              <a:ext cx="114003" cy="400423"/>
            </a:xfrm>
            <a:custGeom>
              <a:avLst/>
              <a:gdLst/>
              <a:ahLst/>
              <a:cxnLst/>
              <a:rect l="0" t="0" r="0" b="0"/>
              <a:pathLst>
                <a:path w="114003" h="400423">
                  <a:moveTo>
                    <a:pt x="53339" y="11801"/>
                  </a:moveTo>
                  <a:lnTo>
                    <a:pt x="53339" y="0"/>
                  </a:lnTo>
                  <a:lnTo>
                    <a:pt x="53339" y="8014"/>
                  </a:lnTo>
                  <a:lnTo>
                    <a:pt x="55597" y="12376"/>
                  </a:lnTo>
                  <a:lnTo>
                    <a:pt x="71251" y="33660"/>
                  </a:lnTo>
                  <a:lnTo>
                    <a:pt x="79810" y="69297"/>
                  </a:lnTo>
                  <a:lnTo>
                    <a:pt x="89111" y="102526"/>
                  </a:lnTo>
                  <a:lnTo>
                    <a:pt x="96582" y="131722"/>
                  </a:lnTo>
                  <a:lnTo>
                    <a:pt x="104159" y="161822"/>
                  </a:lnTo>
                  <a:lnTo>
                    <a:pt x="110919" y="192189"/>
                  </a:lnTo>
                  <a:lnTo>
                    <a:pt x="113298" y="222635"/>
                  </a:lnTo>
                  <a:lnTo>
                    <a:pt x="114002" y="252259"/>
                  </a:lnTo>
                  <a:lnTo>
                    <a:pt x="112519" y="278346"/>
                  </a:lnTo>
                  <a:lnTo>
                    <a:pt x="99962" y="314815"/>
                  </a:lnTo>
                  <a:lnTo>
                    <a:pt x="92687" y="330200"/>
                  </a:lnTo>
                  <a:lnTo>
                    <a:pt x="58017" y="364494"/>
                  </a:lnTo>
                  <a:lnTo>
                    <a:pt x="21064" y="389226"/>
                  </a:lnTo>
                  <a:lnTo>
                    <a:pt x="0" y="40042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WordArt 2"/>
          <p:cNvSpPr>
            <a:spLocks noChangeArrowheads="1" noChangeShapeType="1" noTextEdit="1"/>
          </p:cNvSpPr>
          <p:nvPr/>
        </p:nvSpPr>
        <p:spPr bwMode="auto">
          <a:xfrm>
            <a:off x="304800" y="304800"/>
            <a:ext cx="8382000" cy="847725"/>
          </a:xfrm>
          <a:prstGeom prst="rect">
            <a:avLst/>
          </a:prstGeom>
        </p:spPr>
        <p:txBody>
          <a:bodyPr wrap="none" fromWordArt="1">
            <a:prstTxWarp prst="textPlain">
              <a:avLst>
                <a:gd name="adj" fmla="val 50000"/>
              </a:avLst>
            </a:prstTxWarp>
          </a:bodyPr>
          <a:lstStyle/>
          <a:p>
            <a:pPr algn="ctr"/>
            <a:r>
              <a:rPr lang="en-US" sz="3200" i="1" kern="10">
                <a:ln w="25400">
                  <a:solidFill>
                    <a:srgbClr val="000000"/>
                  </a:solidFill>
                  <a:round/>
                  <a:headEnd/>
                  <a:tailEnd/>
                </a:ln>
                <a:gradFill rotWithShape="1">
                  <a:gsLst>
                    <a:gs pos="0">
                      <a:srgbClr val="FFFF00"/>
                    </a:gs>
                    <a:gs pos="100000">
                      <a:srgbClr val="FF9900"/>
                    </a:gs>
                  </a:gsLst>
                  <a:path path="rect">
                    <a:fillToRect l="50000" t="50000" r="50000" b="50000"/>
                  </a:path>
                </a:gradFill>
                <a:latin typeface="Georgia"/>
              </a:rPr>
              <a:t>3.) All living things are made of cells.</a:t>
            </a:r>
          </a:p>
        </p:txBody>
      </p:sp>
      <p:grpSp>
        <p:nvGrpSpPr>
          <p:cNvPr id="4099" name="Group 3"/>
          <p:cNvGrpSpPr>
            <a:grpSpLocks/>
          </p:cNvGrpSpPr>
          <p:nvPr/>
        </p:nvGrpSpPr>
        <p:grpSpPr bwMode="auto">
          <a:xfrm>
            <a:off x="0" y="4038600"/>
            <a:ext cx="2895600" cy="2844800"/>
            <a:chOff x="0" y="2544"/>
            <a:chExt cx="1824" cy="1792"/>
          </a:xfrm>
        </p:grpSpPr>
        <p:pic>
          <p:nvPicPr>
            <p:cNvPr id="15369" name="Picture 4" descr="influenza_virus_600"/>
            <p:cNvPicPr>
              <a:picLocks noChangeAspect="1" noChangeArrowheads="1"/>
            </p:cNvPicPr>
            <p:nvPr/>
          </p:nvPicPr>
          <p:blipFill>
            <a:blip r:embed="rId2" cstate="print"/>
            <a:srcRect/>
            <a:stretch>
              <a:fillRect/>
            </a:stretch>
          </p:blipFill>
          <p:spPr bwMode="auto">
            <a:xfrm>
              <a:off x="0" y="2816"/>
              <a:ext cx="1824" cy="1520"/>
            </a:xfrm>
            <a:prstGeom prst="rect">
              <a:avLst/>
            </a:prstGeom>
            <a:noFill/>
            <a:ln w="9525">
              <a:noFill/>
              <a:miter lim="800000"/>
              <a:headEnd/>
              <a:tailEnd/>
            </a:ln>
          </p:spPr>
        </p:pic>
        <p:sp>
          <p:nvSpPr>
            <p:cNvPr id="15370" name="WordArt 5"/>
            <p:cNvSpPr>
              <a:spLocks noChangeArrowheads="1" noChangeShapeType="1" noTextEdit="1"/>
            </p:cNvSpPr>
            <p:nvPr/>
          </p:nvSpPr>
          <p:spPr bwMode="auto">
            <a:xfrm>
              <a:off x="336" y="2544"/>
              <a:ext cx="1050" cy="228"/>
            </a:xfrm>
            <a:prstGeom prst="rect">
              <a:avLst/>
            </a:prstGeom>
          </p:spPr>
          <p:txBody>
            <a:bodyPr wrap="none" fromWordArt="1">
              <a:prstTxWarp prst="textPlain">
                <a:avLst>
                  <a:gd name="adj" fmla="val 50000"/>
                </a:avLst>
              </a:prstTxWarp>
            </a:bodyPr>
            <a:lstStyle/>
            <a:p>
              <a:pPr algn="ctr"/>
              <a:r>
                <a:rPr lang="en-US" sz="2000" kern="10">
                  <a:ln w="25400">
                    <a:solidFill>
                      <a:srgbClr val="000000"/>
                    </a:solidFill>
                    <a:round/>
                    <a:headEnd/>
                    <a:tailEnd/>
                  </a:ln>
                  <a:gradFill rotWithShape="1">
                    <a:gsLst>
                      <a:gs pos="0">
                        <a:srgbClr val="FF9900"/>
                      </a:gs>
                      <a:gs pos="100000">
                        <a:srgbClr val="FFFF00"/>
                      </a:gs>
                    </a:gsLst>
                    <a:lin ang="5400000" scaled="1"/>
                  </a:gradFill>
                  <a:latin typeface="Arial Black"/>
                </a:rPr>
                <a:t>FLU VIRUS</a:t>
              </a:r>
            </a:p>
          </p:txBody>
        </p:sp>
      </p:grpSp>
      <p:grpSp>
        <p:nvGrpSpPr>
          <p:cNvPr id="4102" name="Group 6"/>
          <p:cNvGrpSpPr>
            <a:grpSpLocks/>
          </p:cNvGrpSpPr>
          <p:nvPr/>
        </p:nvGrpSpPr>
        <p:grpSpPr bwMode="auto">
          <a:xfrm>
            <a:off x="2895600" y="4038600"/>
            <a:ext cx="2438400" cy="2819400"/>
            <a:chOff x="1824" y="2544"/>
            <a:chExt cx="1536" cy="1776"/>
          </a:xfrm>
        </p:grpSpPr>
        <p:pic>
          <p:nvPicPr>
            <p:cNvPr id="15367" name="Picture 7" descr="variolaelec1"/>
            <p:cNvPicPr>
              <a:picLocks noChangeAspect="1" noChangeArrowheads="1"/>
            </p:cNvPicPr>
            <p:nvPr/>
          </p:nvPicPr>
          <p:blipFill>
            <a:blip r:embed="rId3" cstate="print"/>
            <a:srcRect/>
            <a:stretch>
              <a:fillRect/>
            </a:stretch>
          </p:blipFill>
          <p:spPr bwMode="auto">
            <a:xfrm>
              <a:off x="1824" y="2842"/>
              <a:ext cx="1536" cy="1478"/>
            </a:xfrm>
            <a:prstGeom prst="rect">
              <a:avLst/>
            </a:prstGeom>
            <a:noFill/>
            <a:ln w="9525">
              <a:noFill/>
              <a:miter lim="800000"/>
              <a:headEnd/>
              <a:tailEnd/>
            </a:ln>
          </p:spPr>
        </p:pic>
        <p:sp>
          <p:nvSpPr>
            <p:cNvPr id="15368" name="WordArt 8"/>
            <p:cNvSpPr>
              <a:spLocks noChangeArrowheads="1" noChangeShapeType="1" noTextEdit="1"/>
            </p:cNvSpPr>
            <p:nvPr/>
          </p:nvSpPr>
          <p:spPr bwMode="auto">
            <a:xfrm>
              <a:off x="2070" y="2544"/>
              <a:ext cx="1050" cy="228"/>
            </a:xfrm>
            <a:prstGeom prst="rect">
              <a:avLst/>
            </a:prstGeom>
          </p:spPr>
          <p:txBody>
            <a:bodyPr wrap="none" fromWordArt="1">
              <a:prstTxWarp prst="textPlain">
                <a:avLst>
                  <a:gd name="adj" fmla="val 50000"/>
                </a:avLst>
              </a:prstTxWarp>
            </a:bodyPr>
            <a:lstStyle/>
            <a:p>
              <a:pPr algn="ctr"/>
              <a:r>
                <a:rPr lang="en-US" sz="2000" kern="10">
                  <a:ln w="25400">
                    <a:solidFill>
                      <a:srgbClr val="000000"/>
                    </a:solidFill>
                    <a:round/>
                    <a:headEnd/>
                    <a:tailEnd/>
                  </a:ln>
                  <a:gradFill rotWithShape="1">
                    <a:gsLst>
                      <a:gs pos="0">
                        <a:srgbClr val="FF9900"/>
                      </a:gs>
                      <a:gs pos="100000">
                        <a:srgbClr val="FFFF00"/>
                      </a:gs>
                    </a:gsLst>
                    <a:lin ang="5400000" scaled="1"/>
                  </a:gradFill>
                  <a:latin typeface="Arial Black"/>
                </a:rPr>
                <a:t>CHICKEN POX</a:t>
              </a:r>
            </a:p>
          </p:txBody>
        </p:sp>
      </p:grpSp>
      <p:grpSp>
        <p:nvGrpSpPr>
          <p:cNvPr id="4105" name="Group 9"/>
          <p:cNvGrpSpPr>
            <a:grpSpLocks/>
          </p:cNvGrpSpPr>
          <p:nvPr/>
        </p:nvGrpSpPr>
        <p:grpSpPr bwMode="auto">
          <a:xfrm>
            <a:off x="5334000" y="3894138"/>
            <a:ext cx="3810000" cy="2963862"/>
            <a:chOff x="3360" y="2453"/>
            <a:chExt cx="2400" cy="1867"/>
          </a:xfrm>
        </p:grpSpPr>
        <p:pic>
          <p:nvPicPr>
            <p:cNvPr id="15365" name="Picture 10" descr="gpw-20050430a-fullsize-ebola-virus-cdc-phil-id-1181"/>
            <p:cNvPicPr>
              <a:picLocks noChangeAspect="1" noChangeArrowheads="1"/>
            </p:cNvPicPr>
            <p:nvPr/>
          </p:nvPicPr>
          <p:blipFill>
            <a:blip r:embed="rId4" cstate="print"/>
            <a:srcRect/>
            <a:stretch>
              <a:fillRect/>
            </a:stretch>
          </p:blipFill>
          <p:spPr bwMode="auto">
            <a:xfrm>
              <a:off x="3360" y="2453"/>
              <a:ext cx="2400" cy="1867"/>
            </a:xfrm>
            <a:prstGeom prst="rect">
              <a:avLst/>
            </a:prstGeom>
            <a:noFill/>
            <a:ln w="9525">
              <a:noFill/>
              <a:miter lim="800000"/>
              <a:headEnd/>
              <a:tailEnd/>
            </a:ln>
          </p:spPr>
        </p:pic>
        <p:sp>
          <p:nvSpPr>
            <p:cNvPr id="15366" name="WordArt 11"/>
            <p:cNvSpPr>
              <a:spLocks noChangeArrowheads="1" noChangeShapeType="1" noTextEdit="1"/>
            </p:cNvSpPr>
            <p:nvPr/>
          </p:nvSpPr>
          <p:spPr bwMode="auto">
            <a:xfrm>
              <a:off x="4464" y="2592"/>
              <a:ext cx="1050" cy="228"/>
            </a:xfrm>
            <a:prstGeom prst="rect">
              <a:avLst/>
            </a:prstGeom>
          </p:spPr>
          <p:txBody>
            <a:bodyPr wrap="none" fromWordArt="1">
              <a:prstTxWarp prst="textPlain">
                <a:avLst>
                  <a:gd name="adj" fmla="val 50000"/>
                </a:avLst>
              </a:prstTxWarp>
            </a:bodyPr>
            <a:lstStyle/>
            <a:p>
              <a:pPr algn="ctr"/>
              <a:r>
                <a:rPr lang="en-US" sz="2000" kern="10">
                  <a:ln w="25400">
                    <a:solidFill>
                      <a:srgbClr val="000000"/>
                    </a:solidFill>
                    <a:round/>
                    <a:headEnd/>
                    <a:tailEnd/>
                  </a:ln>
                  <a:gradFill rotWithShape="1">
                    <a:gsLst>
                      <a:gs pos="0">
                        <a:srgbClr val="FF9900"/>
                      </a:gs>
                      <a:gs pos="100000">
                        <a:srgbClr val="FFFF00"/>
                      </a:gs>
                    </a:gsLst>
                    <a:lin ang="5400000" scaled="1"/>
                  </a:gradFill>
                  <a:latin typeface="Arial Black"/>
                </a:rPr>
                <a:t>EBOLA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wipe(down)">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wipe(down)">
                                      <p:cBhvr>
                                        <p:cTn id="12" dur="500"/>
                                        <p:tgtEl>
                                          <p:spTgt spid="410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05"/>
                                        </p:tgtEl>
                                        <p:attrNameLst>
                                          <p:attrName>style.visibility</p:attrName>
                                        </p:attrNameLst>
                                      </p:cBhvr>
                                      <p:to>
                                        <p:strVal val="visible"/>
                                      </p:to>
                                    </p:set>
                                    <p:animEffect transition="in" filter="wipe(down)">
                                      <p:cBhvr>
                                        <p:cTn id="17" dur="5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p:cNvPicPr>
            <a:picLocks noChangeAspect="1" noChangeArrowheads="1"/>
          </p:cNvPicPr>
          <p:nvPr/>
        </p:nvPicPr>
        <p:blipFill>
          <a:blip r:embed="rId2" cstate="print"/>
          <a:srcRect/>
          <a:stretch>
            <a:fillRect/>
          </a:stretch>
        </p:blipFill>
        <p:spPr bwMode="auto">
          <a:xfrm>
            <a:off x="1295400" y="457200"/>
            <a:ext cx="6781800" cy="6008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p:cNvPicPr>
            <a:picLocks noChangeAspect="1" noChangeArrowheads="1"/>
          </p:cNvPicPr>
          <p:nvPr/>
        </p:nvPicPr>
        <p:blipFill>
          <a:blip r:embed="rId2" cstate="print"/>
          <a:srcRect/>
          <a:stretch>
            <a:fillRect/>
          </a:stretch>
        </p:blipFill>
        <p:spPr bwMode="auto">
          <a:xfrm>
            <a:off x="0" y="0"/>
            <a:ext cx="9144000" cy="3478213"/>
          </a:xfrm>
          <a:prstGeom prst="rect">
            <a:avLst/>
          </a:prstGeom>
          <a:noFill/>
          <a:ln w="9525">
            <a:noFill/>
            <a:miter lim="800000"/>
            <a:headEnd/>
            <a:tailEnd/>
          </a:ln>
        </p:spPr>
      </p:pic>
      <p:grpSp>
        <p:nvGrpSpPr>
          <p:cNvPr id="20" name="SMARTInkShape-Group19"/>
          <p:cNvGrpSpPr/>
          <p:nvPr/>
        </p:nvGrpSpPr>
        <p:grpSpPr>
          <a:xfrm>
            <a:off x="2682240" y="784860"/>
            <a:ext cx="3276600" cy="426720"/>
            <a:chOff x="2682240" y="784860"/>
            <a:chExt cx="3276600" cy="426720"/>
          </a:xfrm>
        </p:grpSpPr>
        <p:sp>
          <p:nvSpPr>
            <p:cNvPr id="3" name="SMARTInkShape-150"/>
            <p:cNvSpPr/>
            <p:nvPr/>
          </p:nvSpPr>
          <p:spPr>
            <a:xfrm>
              <a:off x="5928701" y="792479"/>
              <a:ext cx="30139" cy="411482"/>
            </a:xfrm>
            <a:custGeom>
              <a:avLst/>
              <a:gdLst/>
              <a:ahLst/>
              <a:cxnLst/>
              <a:rect l="0" t="0" r="0" b="0"/>
              <a:pathLst>
                <a:path w="30139" h="411482">
                  <a:moveTo>
                    <a:pt x="14899" y="0"/>
                  </a:moveTo>
                  <a:lnTo>
                    <a:pt x="14899" y="32576"/>
                  </a:lnTo>
                  <a:lnTo>
                    <a:pt x="12641" y="65890"/>
                  </a:lnTo>
                  <a:lnTo>
                    <a:pt x="8867" y="100521"/>
                  </a:lnTo>
                  <a:lnTo>
                    <a:pt x="7138" y="126803"/>
                  </a:lnTo>
                  <a:lnTo>
                    <a:pt x="3547" y="158239"/>
                  </a:lnTo>
                  <a:lnTo>
                    <a:pt x="1387" y="189709"/>
                  </a:lnTo>
                  <a:lnTo>
                    <a:pt x="427" y="220629"/>
                  </a:lnTo>
                  <a:lnTo>
                    <a:pt x="0" y="251304"/>
                  </a:lnTo>
                  <a:lnTo>
                    <a:pt x="2068" y="279613"/>
                  </a:lnTo>
                  <a:lnTo>
                    <a:pt x="7993" y="317093"/>
                  </a:lnTo>
                  <a:lnTo>
                    <a:pt x="15110" y="349647"/>
                  </a:lnTo>
                  <a:lnTo>
                    <a:pt x="21055" y="386943"/>
                  </a:lnTo>
                  <a:lnTo>
                    <a:pt x="24126" y="398599"/>
                  </a:lnTo>
                  <a:lnTo>
                    <a:pt x="30138" y="4114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151"/>
            <p:cNvSpPr/>
            <p:nvPr/>
          </p:nvSpPr>
          <p:spPr>
            <a:xfrm>
              <a:off x="5600938" y="975480"/>
              <a:ext cx="304563" cy="223831"/>
            </a:xfrm>
            <a:custGeom>
              <a:avLst/>
              <a:gdLst/>
              <a:ahLst/>
              <a:cxnLst/>
              <a:rect l="0" t="0" r="0" b="0"/>
              <a:pathLst>
                <a:path w="304563" h="223831">
                  <a:moveTo>
                    <a:pt x="129301" y="15120"/>
                  </a:moveTo>
                  <a:lnTo>
                    <a:pt x="129301" y="11074"/>
                  </a:lnTo>
                  <a:lnTo>
                    <a:pt x="127044" y="6830"/>
                  </a:lnTo>
                  <a:lnTo>
                    <a:pt x="125256" y="4514"/>
                  </a:lnTo>
                  <a:lnTo>
                    <a:pt x="121013" y="1939"/>
                  </a:lnTo>
                  <a:lnTo>
                    <a:pt x="111390" y="286"/>
                  </a:lnTo>
                  <a:lnTo>
                    <a:pt x="99817" y="0"/>
                  </a:lnTo>
                  <a:lnTo>
                    <a:pt x="90515" y="4449"/>
                  </a:lnTo>
                  <a:lnTo>
                    <a:pt x="58403" y="30761"/>
                  </a:lnTo>
                  <a:lnTo>
                    <a:pt x="45297" y="42391"/>
                  </a:lnTo>
                  <a:lnTo>
                    <a:pt x="29247" y="67979"/>
                  </a:lnTo>
                  <a:lnTo>
                    <a:pt x="17905" y="97857"/>
                  </a:lnTo>
                  <a:lnTo>
                    <a:pt x="5890" y="132297"/>
                  </a:lnTo>
                  <a:lnTo>
                    <a:pt x="1578" y="163480"/>
                  </a:lnTo>
                  <a:lnTo>
                    <a:pt x="0" y="201042"/>
                  </a:lnTo>
                  <a:lnTo>
                    <a:pt x="1614" y="205955"/>
                  </a:lnTo>
                  <a:lnTo>
                    <a:pt x="7923" y="213671"/>
                  </a:lnTo>
                  <a:lnTo>
                    <a:pt x="20994" y="222775"/>
                  </a:lnTo>
                  <a:lnTo>
                    <a:pt x="25770" y="223830"/>
                  </a:lnTo>
                  <a:lnTo>
                    <a:pt x="35592" y="222744"/>
                  </a:lnTo>
                  <a:lnTo>
                    <a:pt x="56542" y="214302"/>
                  </a:lnTo>
                  <a:lnTo>
                    <a:pt x="87610" y="192390"/>
                  </a:lnTo>
                  <a:lnTo>
                    <a:pt x="103590" y="173477"/>
                  </a:lnTo>
                  <a:lnTo>
                    <a:pt x="118076" y="139094"/>
                  </a:lnTo>
                  <a:lnTo>
                    <a:pt x="129091" y="106965"/>
                  </a:lnTo>
                  <a:lnTo>
                    <a:pt x="138492" y="71422"/>
                  </a:lnTo>
                  <a:lnTo>
                    <a:pt x="144436" y="61023"/>
                  </a:lnTo>
                  <a:lnTo>
                    <a:pt x="145382" y="79931"/>
                  </a:lnTo>
                  <a:lnTo>
                    <a:pt x="156206" y="116514"/>
                  </a:lnTo>
                  <a:lnTo>
                    <a:pt x="176965" y="151815"/>
                  </a:lnTo>
                  <a:lnTo>
                    <a:pt x="199771" y="172508"/>
                  </a:lnTo>
                  <a:lnTo>
                    <a:pt x="211703" y="178203"/>
                  </a:lnTo>
                  <a:lnTo>
                    <a:pt x="238335" y="182159"/>
                  </a:lnTo>
                  <a:lnTo>
                    <a:pt x="248599" y="182493"/>
                  </a:lnTo>
                  <a:lnTo>
                    <a:pt x="258805" y="178125"/>
                  </a:lnTo>
                  <a:lnTo>
                    <a:pt x="283390" y="161986"/>
                  </a:lnTo>
                  <a:lnTo>
                    <a:pt x="304562" y="1370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152"/>
            <p:cNvSpPr/>
            <p:nvPr/>
          </p:nvSpPr>
          <p:spPr>
            <a:xfrm>
              <a:off x="5547360" y="914400"/>
              <a:ext cx="1" cy="7621"/>
            </a:xfrm>
            <a:custGeom>
              <a:avLst/>
              <a:gdLst/>
              <a:ahLst/>
              <a:cxnLst/>
              <a:rect l="0" t="0" r="0" b="0"/>
              <a:pathLst>
                <a:path w="1" h="7621">
                  <a:moveTo>
                    <a:pt x="0" y="0"/>
                  </a:moveTo>
                  <a:lnTo>
                    <a:pt x="0" y="76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153"/>
            <p:cNvSpPr/>
            <p:nvPr/>
          </p:nvSpPr>
          <p:spPr>
            <a:xfrm>
              <a:off x="5532119" y="998220"/>
              <a:ext cx="7621" cy="203923"/>
            </a:xfrm>
            <a:custGeom>
              <a:avLst/>
              <a:gdLst/>
              <a:ahLst/>
              <a:cxnLst/>
              <a:rect l="0" t="0" r="0" b="0"/>
              <a:pathLst>
                <a:path w="7621" h="203923">
                  <a:moveTo>
                    <a:pt x="7620" y="0"/>
                  </a:moveTo>
                  <a:lnTo>
                    <a:pt x="6774" y="14690"/>
                  </a:lnTo>
                  <a:lnTo>
                    <a:pt x="1060" y="46651"/>
                  </a:lnTo>
                  <a:lnTo>
                    <a:pt x="314" y="76946"/>
                  </a:lnTo>
                  <a:lnTo>
                    <a:pt x="4139" y="112733"/>
                  </a:lnTo>
                  <a:lnTo>
                    <a:pt x="6589" y="146103"/>
                  </a:lnTo>
                  <a:lnTo>
                    <a:pt x="7417" y="179942"/>
                  </a:lnTo>
                  <a:lnTo>
                    <a:pt x="7613" y="203922"/>
                  </a:lnTo>
                  <a:lnTo>
                    <a:pt x="7620" y="194974"/>
                  </a:lnTo>
                  <a:lnTo>
                    <a:pt x="0" y="1600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154"/>
            <p:cNvSpPr/>
            <p:nvPr/>
          </p:nvSpPr>
          <p:spPr>
            <a:xfrm>
              <a:off x="5311139" y="1013460"/>
              <a:ext cx="160022" cy="60961"/>
            </a:xfrm>
            <a:custGeom>
              <a:avLst/>
              <a:gdLst/>
              <a:ahLst/>
              <a:cxnLst/>
              <a:rect l="0" t="0" r="0" b="0"/>
              <a:pathLst>
                <a:path w="160022" h="60961">
                  <a:moveTo>
                    <a:pt x="0" y="60960"/>
                  </a:moveTo>
                  <a:lnTo>
                    <a:pt x="4045" y="60960"/>
                  </a:lnTo>
                  <a:lnTo>
                    <a:pt x="39489" y="47116"/>
                  </a:lnTo>
                  <a:lnTo>
                    <a:pt x="71113" y="32010"/>
                  </a:lnTo>
                  <a:lnTo>
                    <a:pt x="105675" y="20622"/>
                  </a:lnTo>
                  <a:lnTo>
                    <a:pt x="142390" y="7659"/>
                  </a:lnTo>
                  <a:lnTo>
                    <a:pt x="16002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155"/>
            <p:cNvSpPr/>
            <p:nvPr/>
          </p:nvSpPr>
          <p:spPr>
            <a:xfrm>
              <a:off x="5387339" y="784860"/>
              <a:ext cx="38101" cy="403861"/>
            </a:xfrm>
            <a:custGeom>
              <a:avLst/>
              <a:gdLst/>
              <a:ahLst/>
              <a:cxnLst/>
              <a:rect l="0" t="0" r="0" b="0"/>
              <a:pathLst>
                <a:path w="38101" h="403861">
                  <a:moveTo>
                    <a:pt x="38100" y="0"/>
                  </a:moveTo>
                  <a:lnTo>
                    <a:pt x="34055" y="36829"/>
                  </a:lnTo>
                  <a:lnTo>
                    <a:pt x="31540" y="64628"/>
                  </a:lnTo>
                  <a:lnTo>
                    <a:pt x="26749" y="98359"/>
                  </a:lnTo>
                  <a:lnTo>
                    <a:pt x="22331" y="124995"/>
                  </a:lnTo>
                  <a:lnTo>
                    <a:pt x="17545" y="154613"/>
                  </a:lnTo>
                  <a:lnTo>
                    <a:pt x="12596" y="187532"/>
                  </a:lnTo>
                  <a:lnTo>
                    <a:pt x="9832" y="219661"/>
                  </a:lnTo>
                  <a:lnTo>
                    <a:pt x="7757" y="250873"/>
                  </a:lnTo>
                  <a:lnTo>
                    <a:pt x="4012" y="281679"/>
                  </a:lnTo>
                  <a:lnTo>
                    <a:pt x="1783" y="310046"/>
                  </a:lnTo>
                  <a:lnTo>
                    <a:pt x="529" y="345301"/>
                  </a:lnTo>
                  <a:lnTo>
                    <a:pt x="70" y="381002"/>
                  </a:lnTo>
                  <a:lnTo>
                    <a:pt x="0" y="4038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156"/>
            <p:cNvSpPr/>
            <p:nvPr/>
          </p:nvSpPr>
          <p:spPr>
            <a:xfrm>
              <a:off x="4792980" y="892338"/>
              <a:ext cx="449581" cy="276245"/>
            </a:xfrm>
            <a:custGeom>
              <a:avLst/>
              <a:gdLst/>
              <a:ahLst/>
              <a:cxnLst/>
              <a:rect l="0" t="0" r="0" b="0"/>
              <a:pathLst>
                <a:path w="449581" h="276245">
                  <a:moveTo>
                    <a:pt x="0" y="105882"/>
                  </a:moveTo>
                  <a:lnTo>
                    <a:pt x="0" y="116488"/>
                  </a:lnTo>
                  <a:lnTo>
                    <a:pt x="846" y="118032"/>
                  </a:lnTo>
                  <a:lnTo>
                    <a:pt x="2257" y="119062"/>
                  </a:lnTo>
                  <a:lnTo>
                    <a:pt x="6930" y="120206"/>
                  </a:lnTo>
                  <a:lnTo>
                    <a:pt x="43351" y="121086"/>
                  </a:lnTo>
                  <a:lnTo>
                    <a:pt x="76891" y="112828"/>
                  </a:lnTo>
                  <a:lnTo>
                    <a:pt x="90900" y="107275"/>
                  </a:lnTo>
                  <a:lnTo>
                    <a:pt x="124189" y="85395"/>
                  </a:lnTo>
                  <a:lnTo>
                    <a:pt x="138773" y="72059"/>
                  </a:lnTo>
                  <a:lnTo>
                    <a:pt x="154483" y="47356"/>
                  </a:lnTo>
                  <a:lnTo>
                    <a:pt x="158926" y="27967"/>
                  </a:lnTo>
                  <a:lnTo>
                    <a:pt x="159533" y="21017"/>
                  </a:lnTo>
                  <a:lnTo>
                    <a:pt x="155830" y="8300"/>
                  </a:lnTo>
                  <a:lnTo>
                    <a:pt x="153840" y="5267"/>
                  </a:lnTo>
                  <a:lnTo>
                    <a:pt x="149371" y="1897"/>
                  </a:lnTo>
                  <a:lnTo>
                    <a:pt x="138050" y="0"/>
                  </a:lnTo>
                  <a:lnTo>
                    <a:pt x="119925" y="7528"/>
                  </a:lnTo>
                  <a:lnTo>
                    <a:pt x="83557" y="30109"/>
                  </a:lnTo>
                  <a:lnTo>
                    <a:pt x="69310" y="40878"/>
                  </a:lnTo>
                  <a:lnTo>
                    <a:pt x="46365" y="70746"/>
                  </a:lnTo>
                  <a:lnTo>
                    <a:pt x="30671" y="99140"/>
                  </a:lnTo>
                  <a:lnTo>
                    <a:pt x="17554" y="129002"/>
                  </a:lnTo>
                  <a:lnTo>
                    <a:pt x="10563" y="159299"/>
                  </a:lnTo>
                  <a:lnTo>
                    <a:pt x="8201" y="195832"/>
                  </a:lnTo>
                  <a:lnTo>
                    <a:pt x="12394" y="209642"/>
                  </a:lnTo>
                  <a:lnTo>
                    <a:pt x="15882" y="215695"/>
                  </a:lnTo>
                  <a:lnTo>
                    <a:pt x="26532" y="224679"/>
                  </a:lnTo>
                  <a:lnTo>
                    <a:pt x="50020" y="237345"/>
                  </a:lnTo>
                  <a:lnTo>
                    <a:pt x="82285" y="241916"/>
                  </a:lnTo>
                  <a:lnTo>
                    <a:pt x="116255" y="240561"/>
                  </a:lnTo>
                  <a:lnTo>
                    <a:pt x="143101" y="232429"/>
                  </a:lnTo>
                  <a:lnTo>
                    <a:pt x="174928" y="214510"/>
                  </a:lnTo>
                  <a:lnTo>
                    <a:pt x="205674" y="188581"/>
                  </a:lnTo>
                  <a:lnTo>
                    <a:pt x="233949" y="156742"/>
                  </a:lnTo>
                  <a:lnTo>
                    <a:pt x="252046" y="122137"/>
                  </a:lnTo>
                  <a:lnTo>
                    <a:pt x="269011" y="90842"/>
                  </a:lnTo>
                  <a:lnTo>
                    <a:pt x="280070" y="60658"/>
                  </a:lnTo>
                  <a:lnTo>
                    <a:pt x="281776" y="46693"/>
                  </a:lnTo>
                  <a:lnTo>
                    <a:pt x="281938" y="80980"/>
                  </a:lnTo>
                  <a:lnTo>
                    <a:pt x="281939" y="116494"/>
                  </a:lnTo>
                  <a:lnTo>
                    <a:pt x="281939" y="144868"/>
                  </a:lnTo>
                  <a:lnTo>
                    <a:pt x="281939" y="180751"/>
                  </a:lnTo>
                  <a:lnTo>
                    <a:pt x="281939" y="217749"/>
                  </a:lnTo>
                  <a:lnTo>
                    <a:pt x="281939" y="242421"/>
                  </a:lnTo>
                  <a:lnTo>
                    <a:pt x="281939" y="207311"/>
                  </a:lnTo>
                  <a:lnTo>
                    <a:pt x="281939" y="170884"/>
                  </a:lnTo>
                  <a:lnTo>
                    <a:pt x="281939" y="141134"/>
                  </a:lnTo>
                  <a:lnTo>
                    <a:pt x="281939" y="110870"/>
                  </a:lnTo>
                  <a:lnTo>
                    <a:pt x="290030" y="80455"/>
                  </a:lnTo>
                  <a:lnTo>
                    <a:pt x="302698" y="52003"/>
                  </a:lnTo>
                  <a:lnTo>
                    <a:pt x="316688" y="35355"/>
                  </a:lnTo>
                  <a:lnTo>
                    <a:pt x="335698" y="21391"/>
                  </a:lnTo>
                  <a:lnTo>
                    <a:pt x="347037" y="17530"/>
                  </a:lnTo>
                  <a:lnTo>
                    <a:pt x="357720" y="18072"/>
                  </a:lnTo>
                  <a:lnTo>
                    <a:pt x="378377" y="25319"/>
                  </a:lnTo>
                  <a:lnTo>
                    <a:pt x="393675" y="36479"/>
                  </a:lnTo>
                  <a:lnTo>
                    <a:pt x="404887" y="54556"/>
                  </a:lnTo>
                  <a:lnTo>
                    <a:pt x="416261" y="90349"/>
                  </a:lnTo>
                  <a:lnTo>
                    <a:pt x="423244" y="125080"/>
                  </a:lnTo>
                  <a:lnTo>
                    <a:pt x="425690" y="163029"/>
                  </a:lnTo>
                  <a:lnTo>
                    <a:pt x="426262" y="191394"/>
                  </a:lnTo>
                  <a:lnTo>
                    <a:pt x="426584" y="223787"/>
                  </a:lnTo>
                  <a:lnTo>
                    <a:pt x="426702" y="260857"/>
                  </a:lnTo>
                  <a:lnTo>
                    <a:pt x="426708" y="265079"/>
                  </a:lnTo>
                  <a:lnTo>
                    <a:pt x="428972" y="272027"/>
                  </a:lnTo>
                  <a:lnTo>
                    <a:pt x="430761" y="275065"/>
                  </a:lnTo>
                  <a:lnTo>
                    <a:pt x="432801" y="276244"/>
                  </a:lnTo>
                  <a:lnTo>
                    <a:pt x="435007" y="276183"/>
                  </a:lnTo>
                  <a:lnTo>
                    <a:pt x="439716" y="273858"/>
                  </a:lnTo>
                  <a:lnTo>
                    <a:pt x="444632" y="270002"/>
                  </a:lnTo>
                  <a:lnTo>
                    <a:pt x="447380" y="265466"/>
                  </a:lnTo>
                  <a:lnTo>
                    <a:pt x="449580" y="25828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57"/>
            <p:cNvSpPr/>
            <p:nvPr/>
          </p:nvSpPr>
          <p:spPr>
            <a:xfrm>
              <a:off x="4572000" y="899160"/>
              <a:ext cx="160020" cy="266701"/>
            </a:xfrm>
            <a:custGeom>
              <a:avLst/>
              <a:gdLst/>
              <a:ahLst/>
              <a:cxnLst/>
              <a:rect l="0" t="0" r="0" b="0"/>
              <a:pathLst>
                <a:path w="160020" h="266701">
                  <a:moveTo>
                    <a:pt x="160019" y="0"/>
                  </a:moveTo>
                  <a:lnTo>
                    <a:pt x="155974" y="0"/>
                  </a:lnTo>
                  <a:lnTo>
                    <a:pt x="119405" y="15438"/>
                  </a:lnTo>
                  <a:lnTo>
                    <a:pt x="86897" y="29484"/>
                  </a:lnTo>
                  <a:lnTo>
                    <a:pt x="57827" y="39592"/>
                  </a:lnTo>
                  <a:lnTo>
                    <a:pt x="20346" y="59233"/>
                  </a:lnTo>
                  <a:lnTo>
                    <a:pt x="6088" y="70778"/>
                  </a:lnTo>
                  <a:lnTo>
                    <a:pt x="4905" y="74279"/>
                  </a:lnTo>
                  <a:lnTo>
                    <a:pt x="5849" y="82684"/>
                  </a:lnTo>
                  <a:lnTo>
                    <a:pt x="11140" y="92890"/>
                  </a:lnTo>
                  <a:lnTo>
                    <a:pt x="22115" y="101277"/>
                  </a:lnTo>
                  <a:lnTo>
                    <a:pt x="54245" y="108226"/>
                  </a:lnTo>
                  <a:lnTo>
                    <a:pt x="90712" y="119583"/>
                  </a:lnTo>
                  <a:lnTo>
                    <a:pt x="102687" y="124550"/>
                  </a:lnTo>
                  <a:lnTo>
                    <a:pt x="111396" y="131837"/>
                  </a:lnTo>
                  <a:lnTo>
                    <a:pt x="123886" y="150313"/>
                  </a:lnTo>
                  <a:lnTo>
                    <a:pt x="127865" y="161189"/>
                  </a:lnTo>
                  <a:lnTo>
                    <a:pt x="129043" y="177864"/>
                  </a:lnTo>
                  <a:lnTo>
                    <a:pt x="125347" y="194846"/>
                  </a:lnTo>
                  <a:lnTo>
                    <a:pt x="114844" y="210602"/>
                  </a:lnTo>
                  <a:lnTo>
                    <a:pt x="82888" y="236191"/>
                  </a:lnTo>
                  <a:lnTo>
                    <a:pt x="53155" y="252489"/>
                  </a:lnTo>
                  <a:lnTo>
                    <a:pt x="18209" y="262546"/>
                  </a:lnTo>
                  <a:lnTo>
                    <a:pt x="0" y="2667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58"/>
            <p:cNvSpPr/>
            <p:nvPr/>
          </p:nvSpPr>
          <p:spPr>
            <a:xfrm>
              <a:off x="4352750" y="952813"/>
              <a:ext cx="185691" cy="211879"/>
            </a:xfrm>
            <a:custGeom>
              <a:avLst/>
              <a:gdLst/>
              <a:ahLst/>
              <a:cxnLst/>
              <a:rect l="0" t="0" r="0" b="0"/>
              <a:pathLst>
                <a:path w="185691" h="211879">
                  <a:moveTo>
                    <a:pt x="127809" y="7307"/>
                  </a:moveTo>
                  <a:lnTo>
                    <a:pt x="123764" y="3261"/>
                  </a:lnTo>
                  <a:lnTo>
                    <a:pt x="119521" y="1275"/>
                  </a:lnTo>
                  <a:lnTo>
                    <a:pt x="105852" y="0"/>
                  </a:lnTo>
                  <a:lnTo>
                    <a:pt x="71834" y="7465"/>
                  </a:lnTo>
                  <a:lnTo>
                    <a:pt x="34106" y="22704"/>
                  </a:lnTo>
                  <a:lnTo>
                    <a:pt x="17354" y="30213"/>
                  </a:lnTo>
                  <a:lnTo>
                    <a:pt x="10138" y="36114"/>
                  </a:lnTo>
                  <a:lnTo>
                    <a:pt x="0" y="50465"/>
                  </a:lnTo>
                  <a:lnTo>
                    <a:pt x="269" y="52165"/>
                  </a:lnTo>
                  <a:lnTo>
                    <a:pt x="2827" y="56313"/>
                  </a:lnTo>
                  <a:lnTo>
                    <a:pt x="13073" y="63408"/>
                  </a:lnTo>
                  <a:lnTo>
                    <a:pt x="26833" y="66827"/>
                  </a:lnTo>
                  <a:lnTo>
                    <a:pt x="62239" y="70335"/>
                  </a:lnTo>
                  <a:lnTo>
                    <a:pt x="96419" y="78835"/>
                  </a:lnTo>
                  <a:lnTo>
                    <a:pt x="132020" y="88667"/>
                  </a:lnTo>
                  <a:lnTo>
                    <a:pt x="151447" y="97077"/>
                  </a:lnTo>
                  <a:lnTo>
                    <a:pt x="178378" y="119516"/>
                  </a:lnTo>
                  <a:lnTo>
                    <a:pt x="184151" y="129426"/>
                  </a:lnTo>
                  <a:lnTo>
                    <a:pt x="185690" y="134440"/>
                  </a:lnTo>
                  <a:lnTo>
                    <a:pt x="185143" y="144526"/>
                  </a:lnTo>
                  <a:lnTo>
                    <a:pt x="182078" y="153806"/>
                  </a:lnTo>
                  <a:lnTo>
                    <a:pt x="177893" y="160753"/>
                  </a:lnTo>
                  <a:lnTo>
                    <a:pt x="142095" y="187961"/>
                  </a:lnTo>
                  <a:lnTo>
                    <a:pt x="104824" y="204799"/>
                  </a:lnTo>
                  <a:lnTo>
                    <a:pt x="82052" y="210603"/>
                  </a:lnTo>
                  <a:lnTo>
                    <a:pt x="44831" y="211878"/>
                  </a:lnTo>
                  <a:lnTo>
                    <a:pt x="12960" y="205258"/>
                  </a:lnTo>
                  <a:lnTo>
                    <a:pt x="10603" y="203621"/>
                  </a:lnTo>
                  <a:lnTo>
                    <a:pt x="5890" y="19780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59"/>
            <p:cNvSpPr/>
            <p:nvPr/>
          </p:nvSpPr>
          <p:spPr>
            <a:xfrm>
              <a:off x="4131209" y="954106"/>
              <a:ext cx="166472" cy="233509"/>
            </a:xfrm>
            <a:custGeom>
              <a:avLst/>
              <a:gdLst/>
              <a:ahLst/>
              <a:cxnLst/>
              <a:rect l="0" t="0" r="0" b="0"/>
              <a:pathLst>
                <a:path w="166472" h="233509">
                  <a:moveTo>
                    <a:pt x="14071" y="89833"/>
                  </a:moveTo>
                  <a:lnTo>
                    <a:pt x="14071" y="85788"/>
                  </a:lnTo>
                  <a:lnTo>
                    <a:pt x="14917" y="84597"/>
                  </a:lnTo>
                  <a:lnTo>
                    <a:pt x="16328" y="83802"/>
                  </a:lnTo>
                  <a:lnTo>
                    <a:pt x="24676" y="82527"/>
                  </a:lnTo>
                  <a:lnTo>
                    <a:pt x="55034" y="81385"/>
                  </a:lnTo>
                  <a:lnTo>
                    <a:pt x="69200" y="76135"/>
                  </a:lnTo>
                  <a:lnTo>
                    <a:pt x="99243" y="56775"/>
                  </a:lnTo>
                  <a:lnTo>
                    <a:pt x="107698" y="45137"/>
                  </a:lnTo>
                  <a:lnTo>
                    <a:pt x="111521" y="35009"/>
                  </a:lnTo>
                  <a:lnTo>
                    <a:pt x="112989" y="12245"/>
                  </a:lnTo>
                  <a:lnTo>
                    <a:pt x="110810" y="6525"/>
                  </a:lnTo>
                  <a:lnTo>
                    <a:pt x="109044" y="3815"/>
                  </a:lnTo>
                  <a:lnTo>
                    <a:pt x="106173" y="2008"/>
                  </a:lnTo>
                  <a:lnTo>
                    <a:pt x="98467" y="0"/>
                  </a:lnTo>
                  <a:lnTo>
                    <a:pt x="89398" y="1365"/>
                  </a:lnTo>
                  <a:lnTo>
                    <a:pt x="69778" y="9140"/>
                  </a:lnTo>
                  <a:lnTo>
                    <a:pt x="54659" y="20393"/>
                  </a:lnTo>
                  <a:lnTo>
                    <a:pt x="29304" y="52624"/>
                  </a:lnTo>
                  <a:lnTo>
                    <a:pt x="16326" y="77115"/>
                  </a:lnTo>
                  <a:lnTo>
                    <a:pt x="7119" y="105821"/>
                  </a:lnTo>
                  <a:lnTo>
                    <a:pt x="468" y="141816"/>
                  </a:lnTo>
                  <a:lnTo>
                    <a:pt x="0" y="177775"/>
                  </a:lnTo>
                  <a:lnTo>
                    <a:pt x="3020" y="191290"/>
                  </a:lnTo>
                  <a:lnTo>
                    <a:pt x="13524" y="208418"/>
                  </a:lnTo>
                  <a:lnTo>
                    <a:pt x="27361" y="220173"/>
                  </a:lnTo>
                  <a:lnTo>
                    <a:pt x="46230" y="229018"/>
                  </a:lnTo>
                  <a:lnTo>
                    <a:pt x="76209" y="233508"/>
                  </a:lnTo>
                  <a:lnTo>
                    <a:pt x="111607" y="232137"/>
                  </a:lnTo>
                  <a:lnTo>
                    <a:pt x="149337" y="221587"/>
                  </a:lnTo>
                  <a:lnTo>
                    <a:pt x="166471" y="21175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60"/>
            <p:cNvSpPr/>
            <p:nvPr/>
          </p:nvSpPr>
          <p:spPr>
            <a:xfrm>
              <a:off x="3726180" y="998220"/>
              <a:ext cx="175261" cy="38101"/>
            </a:xfrm>
            <a:custGeom>
              <a:avLst/>
              <a:gdLst/>
              <a:ahLst/>
              <a:cxnLst/>
              <a:rect l="0" t="0" r="0" b="0"/>
              <a:pathLst>
                <a:path w="175261" h="38101">
                  <a:moveTo>
                    <a:pt x="0" y="38100"/>
                  </a:moveTo>
                  <a:lnTo>
                    <a:pt x="36045" y="38100"/>
                  </a:lnTo>
                  <a:lnTo>
                    <a:pt x="68142" y="32016"/>
                  </a:lnTo>
                  <a:lnTo>
                    <a:pt x="97143" y="25102"/>
                  </a:lnTo>
                  <a:lnTo>
                    <a:pt x="128031" y="16845"/>
                  </a:lnTo>
                  <a:lnTo>
                    <a:pt x="17526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61"/>
            <p:cNvSpPr/>
            <p:nvPr/>
          </p:nvSpPr>
          <p:spPr>
            <a:xfrm>
              <a:off x="3771900" y="800100"/>
              <a:ext cx="7620" cy="368429"/>
            </a:xfrm>
            <a:custGeom>
              <a:avLst/>
              <a:gdLst/>
              <a:ahLst/>
              <a:cxnLst/>
              <a:rect l="0" t="0" r="0" b="0"/>
              <a:pathLst>
                <a:path w="7620" h="368429">
                  <a:moveTo>
                    <a:pt x="0" y="0"/>
                  </a:moveTo>
                  <a:lnTo>
                    <a:pt x="0" y="36608"/>
                  </a:lnTo>
                  <a:lnTo>
                    <a:pt x="0" y="64563"/>
                  </a:lnTo>
                  <a:lnTo>
                    <a:pt x="4045" y="98340"/>
                  </a:lnTo>
                  <a:lnTo>
                    <a:pt x="6031" y="124986"/>
                  </a:lnTo>
                  <a:lnTo>
                    <a:pt x="6913" y="154609"/>
                  </a:lnTo>
                  <a:lnTo>
                    <a:pt x="7305" y="187530"/>
                  </a:lnTo>
                  <a:lnTo>
                    <a:pt x="7480" y="219660"/>
                  </a:lnTo>
                  <a:lnTo>
                    <a:pt x="7558" y="250026"/>
                  </a:lnTo>
                  <a:lnTo>
                    <a:pt x="7592" y="277634"/>
                  </a:lnTo>
                  <a:lnTo>
                    <a:pt x="7611" y="312931"/>
                  </a:lnTo>
                  <a:lnTo>
                    <a:pt x="7618" y="347422"/>
                  </a:lnTo>
                  <a:lnTo>
                    <a:pt x="7619" y="368428"/>
                  </a:lnTo>
                  <a:lnTo>
                    <a:pt x="7619" y="3657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62"/>
            <p:cNvSpPr/>
            <p:nvPr/>
          </p:nvSpPr>
          <p:spPr>
            <a:xfrm>
              <a:off x="3551401" y="998220"/>
              <a:ext cx="135032" cy="196155"/>
            </a:xfrm>
            <a:custGeom>
              <a:avLst/>
              <a:gdLst/>
              <a:ahLst/>
              <a:cxnLst/>
              <a:rect l="0" t="0" r="0" b="0"/>
              <a:pathLst>
                <a:path w="135032" h="196155">
                  <a:moveTo>
                    <a:pt x="75718" y="0"/>
                  </a:moveTo>
                  <a:lnTo>
                    <a:pt x="69158" y="0"/>
                  </a:lnTo>
                  <a:lnTo>
                    <a:pt x="57586" y="10606"/>
                  </a:lnTo>
                  <a:lnTo>
                    <a:pt x="29316" y="48193"/>
                  </a:lnTo>
                  <a:lnTo>
                    <a:pt x="13589" y="76688"/>
                  </a:lnTo>
                  <a:lnTo>
                    <a:pt x="3176" y="112013"/>
                  </a:lnTo>
                  <a:lnTo>
                    <a:pt x="0" y="148053"/>
                  </a:lnTo>
                  <a:lnTo>
                    <a:pt x="4248" y="159217"/>
                  </a:lnTo>
                  <a:lnTo>
                    <a:pt x="20773" y="180181"/>
                  </a:lnTo>
                  <a:lnTo>
                    <a:pt x="35355" y="191487"/>
                  </a:lnTo>
                  <a:lnTo>
                    <a:pt x="54446" y="196154"/>
                  </a:lnTo>
                  <a:lnTo>
                    <a:pt x="76189" y="193492"/>
                  </a:lnTo>
                  <a:lnTo>
                    <a:pt x="94672" y="187341"/>
                  </a:lnTo>
                  <a:lnTo>
                    <a:pt x="110874" y="176111"/>
                  </a:lnTo>
                  <a:lnTo>
                    <a:pt x="122354" y="162059"/>
                  </a:lnTo>
                  <a:lnTo>
                    <a:pt x="131117" y="143126"/>
                  </a:lnTo>
                  <a:lnTo>
                    <a:pt x="135031" y="121430"/>
                  </a:lnTo>
                  <a:lnTo>
                    <a:pt x="132145" y="94869"/>
                  </a:lnTo>
                  <a:lnTo>
                    <a:pt x="118348" y="62484"/>
                  </a:lnTo>
                  <a:lnTo>
                    <a:pt x="104333" y="38902"/>
                  </a:lnTo>
                  <a:lnTo>
                    <a:pt x="90406" y="25355"/>
                  </a:lnTo>
                  <a:lnTo>
                    <a:pt x="80553" y="19735"/>
                  </a:lnTo>
                  <a:lnTo>
                    <a:pt x="53513" y="13245"/>
                  </a:lnTo>
                  <a:lnTo>
                    <a:pt x="45239" y="7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63"/>
            <p:cNvSpPr/>
            <p:nvPr/>
          </p:nvSpPr>
          <p:spPr>
            <a:xfrm>
              <a:off x="3238500" y="969005"/>
              <a:ext cx="236220" cy="226708"/>
            </a:xfrm>
            <a:custGeom>
              <a:avLst/>
              <a:gdLst/>
              <a:ahLst/>
              <a:cxnLst/>
              <a:rect l="0" t="0" r="0" b="0"/>
              <a:pathLst>
                <a:path w="236220" h="226708">
                  <a:moveTo>
                    <a:pt x="0" y="29215"/>
                  </a:moveTo>
                  <a:lnTo>
                    <a:pt x="4045" y="29215"/>
                  </a:lnTo>
                  <a:lnTo>
                    <a:pt x="5236" y="30061"/>
                  </a:lnTo>
                  <a:lnTo>
                    <a:pt x="6031" y="31472"/>
                  </a:lnTo>
                  <a:lnTo>
                    <a:pt x="6560" y="33260"/>
                  </a:lnTo>
                  <a:lnTo>
                    <a:pt x="15769" y="44653"/>
                  </a:lnTo>
                  <a:lnTo>
                    <a:pt x="18133" y="47127"/>
                  </a:lnTo>
                  <a:lnTo>
                    <a:pt x="20758" y="56649"/>
                  </a:lnTo>
                  <a:lnTo>
                    <a:pt x="27820" y="90777"/>
                  </a:lnTo>
                  <a:lnTo>
                    <a:pt x="29954" y="123031"/>
                  </a:lnTo>
                  <a:lnTo>
                    <a:pt x="30324" y="151839"/>
                  </a:lnTo>
                  <a:lnTo>
                    <a:pt x="30448" y="187868"/>
                  </a:lnTo>
                  <a:lnTo>
                    <a:pt x="30479" y="225922"/>
                  </a:lnTo>
                  <a:lnTo>
                    <a:pt x="30479" y="226707"/>
                  </a:lnTo>
                  <a:lnTo>
                    <a:pt x="30480" y="216673"/>
                  </a:lnTo>
                  <a:lnTo>
                    <a:pt x="37040" y="183194"/>
                  </a:lnTo>
                  <a:lnTo>
                    <a:pt x="43974" y="145363"/>
                  </a:lnTo>
                  <a:lnTo>
                    <a:pt x="51035" y="115370"/>
                  </a:lnTo>
                  <a:lnTo>
                    <a:pt x="59336" y="85034"/>
                  </a:lnTo>
                  <a:lnTo>
                    <a:pt x="72144" y="55443"/>
                  </a:lnTo>
                  <a:lnTo>
                    <a:pt x="96654" y="18463"/>
                  </a:lnTo>
                  <a:lnTo>
                    <a:pt x="115844" y="5897"/>
                  </a:lnTo>
                  <a:lnTo>
                    <a:pt x="133572" y="857"/>
                  </a:lnTo>
                  <a:lnTo>
                    <a:pt x="159970" y="0"/>
                  </a:lnTo>
                  <a:lnTo>
                    <a:pt x="171568" y="2966"/>
                  </a:lnTo>
                  <a:lnTo>
                    <a:pt x="182368" y="11622"/>
                  </a:lnTo>
                  <a:lnTo>
                    <a:pt x="207365" y="45148"/>
                  </a:lnTo>
                  <a:lnTo>
                    <a:pt x="214364" y="60003"/>
                  </a:lnTo>
                  <a:lnTo>
                    <a:pt x="219019" y="90736"/>
                  </a:lnTo>
                  <a:lnTo>
                    <a:pt x="224444" y="122608"/>
                  </a:lnTo>
                  <a:lnTo>
                    <a:pt x="227779" y="157635"/>
                  </a:lnTo>
                  <a:lnTo>
                    <a:pt x="228491" y="192662"/>
                  </a:lnTo>
                  <a:lnTo>
                    <a:pt x="228568" y="205020"/>
                  </a:lnTo>
                  <a:lnTo>
                    <a:pt x="230843" y="211208"/>
                  </a:lnTo>
                  <a:lnTo>
                    <a:pt x="236219" y="21971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64"/>
            <p:cNvSpPr/>
            <p:nvPr/>
          </p:nvSpPr>
          <p:spPr>
            <a:xfrm>
              <a:off x="2735580" y="952500"/>
              <a:ext cx="174358" cy="259080"/>
            </a:xfrm>
            <a:custGeom>
              <a:avLst/>
              <a:gdLst/>
              <a:ahLst/>
              <a:cxnLst/>
              <a:rect l="0" t="0" r="0" b="0"/>
              <a:pathLst>
                <a:path w="174358" h="259080">
                  <a:moveTo>
                    <a:pt x="152400" y="0"/>
                  </a:moveTo>
                  <a:lnTo>
                    <a:pt x="152400" y="6560"/>
                  </a:lnTo>
                  <a:lnTo>
                    <a:pt x="148355" y="11351"/>
                  </a:lnTo>
                  <a:lnTo>
                    <a:pt x="111785" y="38815"/>
                  </a:lnTo>
                  <a:lnTo>
                    <a:pt x="76647" y="62611"/>
                  </a:lnTo>
                  <a:lnTo>
                    <a:pt x="50274" y="83295"/>
                  </a:lnTo>
                  <a:lnTo>
                    <a:pt x="46619" y="89831"/>
                  </a:lnTo>
                  <a:lnTo>
                    <a:pt x="47166" y="90367"/>
                  </a:lnTo>
                  <a:lnTo>
                    <a:pt x="51981" y="91122"/>
                  </a:lnTo>
                  <a:lnTo>
                    <a:pt x="85227" y="91421"/>
                  </a:lnTo>
                  <a:lnTo>
                    <a:pt x="107097" y="93692"/>
                  </a:lnTo>
                  <a:lnTo>
                    <a:pt x="144148" y="100846"/>
                  </a:lnTo>
                  <a:lnTo>
                    <a:pt x="154659" y="105780"/>
                  </a:lnTo>
                  <a:lnTo>
                    <a:pt x="164975" y="113618"/>
                  </a:lnTo>
                  <a:lnTo>
                    <a:pt x="170688" y="122745"/>
                  </a:lnTo>
                  <a:lnTo>
                    <a:pt x="174357" y="142403"/>
                  </a:lnTo>
                  <a:lnTo>
                    <a:pt x="174234" y="163438"/>
                  </a:lnTo>
                  <a:lnTo>
                    <a:pt x="168277" y="183046"/>
                  </a:lnTo>
                  <a:lnTo>
                    <a:pt x="155316" y="199956"/>
                  </a:lnTo>
                  <a:lnTo>
                    <a:pt x="121300" y="225967"/>
                  </a:lnTo>
                  <a:lnTo>
                    <a:pt x="95708" y="240278"/>
                  </a:lnTo>
                  <a:lnTo>
                    <a:pt x="62053" y="251258"/>
                  </a:lnTo>
                  <a:lnTo>
                    <a:pt x="34741" y="257534"/>
                  </a:lnTo>
                  <a:lnTo>
                    <a:pt x="0" y="2590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65"/>
            <p:cNvSpPr/>
            <p:nvPr/>
          </p:nvSpPr>
          <p:spPr>
            <a:xfrm>
              <a:off x="2682240" y="906779"/>
              <a:ext cx="7620" cy="7622"/>
            </a:xfrm>
            <a:custGeom>
              <a:avLst/>
              <a:gdLst/>
              <a:ahLst/>
              <a:cxnLst/>
              <a:rect l="0" t="0" r="0" b="0"/>
              <a:pathLst>
                <a:path w="7620" h="7622">
                  <a:moveTo>
                    <a:pt x="7619" y="0"/>
                  </a:moveTo>
                  <a:lnTo>
                    <a:pt x="1059" y="0"/>
                  </a:lnTo>
                  <a:lnTo>
                    <a:pt x="706" y="847"/>
                  </a:lnTo>
                  <a:lnTo>
                    <a:pt x="0" y="76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66"/>
            <p:cNvSpPr/>
            <p:nvPr/>
          </p:nvSpPr>
          <p:spPr>
            <a:xfrm>
              <a:off x="2682301" y="1036320"/>
              <a:ext cx="15180" cy="165528"/>
            </a:xfrm>
            <a:custGeom>
              <a:avLst/>
              <a:gdLst/>
              <a:ahLst/>
              <a:cxnLst/>
              <a:rect l="0" t="0" r="0" b="0"/>
              <a:pathLst>
                <a:path w="15180" h="165528">
                  <a:moveTo>
                    <a:pt x="7558" y="0"/>
                  </a:moveTo>
                  <a:lnTo>
                    <a:pt x="6712" y="33421"/>
                  </a:lnTo>
                  <a:lnTo>
                    <a:pt x="1527" y="67404"/>
                  </a:lnTo>
                  <a:lnTo>
                    <a:pt x="253" y="102873"/>
                  </a:lnTo>
                  <a:lnTo>
                    <a:pt x="0" y="135561"/>
                  </a:lnTo>
                  <a:lnTo>
                    <a:pt x="804" y="152867"/>
                  </a:lnTo>
                  <a:lnTo>
                    <a:pt x="6502" y="165527"/>
                  </a:lnTo>
                  <a:lnTo>
                    <a:pt x="7701" y="165384"/>
                  </a:lnTo>
                  <a:lnTo>
                    <a:pt x="11290" y="162968"/>
                  </a:lnTo>
                  <a:lnTo>
                    <a:pt x="13451" y="159072"/>
                  </a:lnTo>
                  <a:lnTo>
                    <a:pt x="15179" y="1447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8" name="SMARTInkShape-Group20"/>
          <p:cNvGrpSpPr/>
          <p:nvPr/>
        </p:nvGrpSpPr>
        <p:grpSpPr>
          <a:xfrm>
            <a:off x="2377440" y="1653540"/>
            <a:ext cx="2171701" cy="487681"/>
            <a:chOff x="2377440" y="1653540"/>
            <a:chExt cx="2171701" cy="487681"/>
          </a:xfrm>
        </p:grpSpPr>
        <p:sp>
          <p:nvSpPr>
            <p:cNvPr id="21" name="SMARTInkShape-167"/>
            <p:cNvSpPr/>
            <p:nvPr/>
          </p:nvSpPr>
          <p:spPr>
            <a:xfrm>
              <a:off x="3368058" y="1653540"/>
              <a:ext cx="15223" cy="373381"/>
            </a:xfrm>
            <a:custGeom>
              <a:avLst/>
              <a:gdLst/>
              <a:ahLst/>
              <a:cxnLst/>
              <a:rect l="0" t="0" r="0" b="0"/>
              <a:pathLst>
                <a:path w="15223" h="373381">
                  <a:moveTo>
                    <a:pt x="15222" y="0"/>
                  </a:moveTo>
                  <a:lnTo>
                    <a:pt x="14375" y="19927"/>
                  </a:lnTo>
                  <a:lnTo>
                    <a:pt x="8661" y="53957"/>
                  </a:lnTo>
                  <a:lnTo>
                    <a:pt x="7915" y="84473"/>
                  </a:lnTo>
                  <a:lnTo>
                    <a:pt x="7741" y="110357"/>
                  </a:lnTo>
                  <a:lnTo>
                    <a:pt x="6817" y="139640"/>
                  </a:lnTo>
                  <a:lnTo>
                    <a:pt x="3584" y="172411"/>
                  </a:lnTo>
                  <a:lnTo>
                    <a:pt x="1583" y="204473"/>
                  </a:lnTo>
                  <a:lnTo>
                    <a:pt x="693" y="235657"/>
                  </a:lnTo>
                  <a:lnTo>
                    <a:pt x="298" y="266449"/>
                  </a:lnTo>
                  <a:lnTo>
                    <a:pt x="75" y="304255"/>
                  </a:lnTo>
                  <a:lnTo>
                    <a:pt x="0" y="339593"/>
                  </a:lnTo>
                  <a:lnTo>
                    <a:pt x="834" y="353115"/>
                  </a:lnTo>
                  <a:lnTo>
                    <a:pt x="7601" y="3733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68"/>
            <p:cNvSpPr/>
            <p:nvPr/>
          </p:nvSpPr>
          <p:spPr>
            <a:xfrm>
              <a:off x="3284219" y="1821179"/>
              <a:ext cx="167641" cy="53342"/>
            </a:xfrm>
            <a:custGeom>
              <a:avLst/>
              <a:gdLst/>
              <a:ahLst/>
              <a:cxnLst/>
              <a:rect l="0" t="0" r="0" b="0"/>
              <a:pathLst>
                <a:path w="167641" h="53342">
                  <a:moveTo>
                    <a:pt x="0" y="53341"/>
                  </a:moveTo>
                  <a:lnTo>
                    <a:pt x="29016" y="52494"/>
                  </a:lnTo>
                  <a:lnTo>
                    <a:pt x="65816" y="42735"/>
                  </a:lnTo>
                  <a:lnTo>
                    <a:pt x="99361" y="32086"/>
                  </a:lnTo>
                  <a:lnTo>
                    <a:pt x="133206" y="16812"/>
                  </a:lnTo>
                  <a:lnTo>
                    <a:pt x="16764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69"/>
            <p:cNvSpPr/>
            <p:nvPr/>
          </p:nvSpPr>
          <p:spPr>
            <a:xfrm>
              <a:off x="3512819" y="1859279"/>
              <a:ext cx="1" cy="152401"/>
            </a:xfrm>
            <a:custGeom>
              <a:avLst/>
              <a:gdLst/>
              <a:ahLst/>
              <a:cxnLst/>
              <a:rect l="0" t="0" r="0" b="0"/>
              <a:pathLst>
                <a:path w="1" h="152401">
                  <a:moveTo>
                    <a:pt x="0" y="0"/>
                  </a:moveTo>
                  <a:lnTo>
                    <a:pt x="0" y="35392"/>
                  </a:lnTo>
                  <a:lnTo>
                    <a:pt x="0" y="72091"/>
                  </a:lnTo>
                  <a:lnTo>
                    <a:pt x="0" y="105869"/>
                  </a:lnTo>
                  <a:lnTo>
                    <a:pt x="0" y="140628"/>
                  </a:lnTo>
                  <a:lnTo>
                    <a:pt x="0" y="1524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70"/>
            <p:cNvSpPr/>
            <p:nvPr/>
          </p:nvSpPr>
          <p:spPr>
            <a:xfrm>
              <a:off x="3649980" y="1668779"/>
              <a:ext cx="22861" cy="335281"/>
            </a:xfrm>
            <a:custGeom>
              <a:avLst/>
              <a:gdLst/>
              <a:ahLst/>
              <a:cxnLst/>
              <a:rect l="0" t="0" r="0" b="0"/>
              <a:pathLst>
                <a:path w="22861" h="335281">
                  <a:moveTo>
                    <a:pt x="22860" y="0"/>
                  </a:moveTo>
                  <a:lnTo>
                    <a:pt x="22860" y="32564"/>
                  </a:lnTo>
                  <a:lnTo>
                    <a:pt x="22013" y="62219"/>
                  </a:lnTo>
                  <a:lnTo>
                    <a:pt x="17623" y="90873"/>
                  </a:lnTo>
                  <a:lnTo>
                    <a:pt x="15946" y="125797"/>
                  </a:lnTo>
                  <a:lnTo>
                    <a:pt x="14602" y="163803"/>
                  </a:lnTo>
                  <a:lnTo>
                    <a:pt x="11287" y="192182"/>
                  </a:lnTo>
                  <a:lnTo>
                    <a:pt x="6992" y="219470"/>
                  </a:lnTo>
                  <a:lnTo>
                    <a:pt x="2072" y="254117"/>
                  </a:lnTo>
                  <a:lnTo>
                    <a:pt x="409" y="288580"/>
                  </a:lnTo>
                  <a:lnTo>
                    <a:pt x="10" y="325552"/>
                  </a:lnTo>
                  <a:lnTo>
                    <a:pt x="0" y="3352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71"/>
            <p:cNvSpPr/>
            <p:nvPr/>
          </p:nvSpPr>
          <p:spPr>
            <a:xfrm>
              <a:off x="3744711" y="1821179"/>
              <a:ext cx="11949" cy="182881"/>
            </a:xfrm>
            <a:custGeom>
              <a:avLst/>
              <a:gdLst/>
              <a:ahLst/>
              <a:cxnLst/>
              <a:rect l="0" t="0" r="0" b="0"/>
              <a:pathLst>
                <a:path w="11949" h="182881">
                  <a:moveTo>
                    <a:pt x="11948" y="0"/>
                  </a:moveTo>
                  <a:lnTo>
                    <a:pt x="11948" y="32564"/>
                  </a:lnTo>
                  <a:lnTo>
                    <a:pt x="11948" y="63065"/>
                  </a:lnTo>
                  <a:lnTo>
                    <a:pt x="11102" y="94416"/>
                  </a:lnTo>
                  <a:lnTo>
                    <a:pt x="5917" y="128623"/>
                  </a:lnTo>
                  <a:lnTo>
                    <a:pt x="3691" y="160589"/>
                  </a:lnTo>
                  <a:lnTo>
                    <a:pt x="376" y="168175"/>
                  </a:lnTo>
                  <a:lnTo>
                    <a:pt x="0" y="171384"/>
                  </a:lnTo>
                  <a:lnTo>
                    <a:pt x="4329" y="1828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72"/>
            <p:cNvSpPr/>
            <p:nvPr/>
          </p:nvSpPr>
          <p:spPr>
            <a:xfrm>
              <a:off x="3909059" y="1661159"/>
              <a:ext cx="38101" cy="342901"/>
            </a:xfrm>
            <a:custGeom>
              <a:avLst/>
              <a:gdLst/>
              <a:ahLst/>
              <a:cxnLst/>
              <a:rect l="0" t="0" r="0" b="0"/>
              <a:pathLst>
                <a:path w="38101" h="342901">
                  <a:moveTo>
                    <a:pt x="38100" y="0"/>
                  </a:moveTo>
                  <a:lnTo>
                    <a:pt x="37254" y="27339"/>
                  </a:lnTo>
                  <a:lnTo>
                    <a:pt x="31540" y="61550"/>
                  </a:lnTo>
                  <a:lnTo>
                    <a:pt x="26749" y="92085"/>
                  </a:lnTo>
                  <a:lnTo>
                    <a:pt x="24013" y="127944"/>
                  </a:lnTo>
                  <a:lnTo>
                    <a:pt x="21115" y="155078"/>
                  </a:lnTo>
                  <a:lnTo>
                    <a:pt x="17005" y="184071"/>
                  </a:lnTo>
                  <a:lnTo>
                    <a:pt x="12356" y="213889"/>
                  </a:lnTo>
                  <a:lnTo>
                    <a:pt x="9725" y="241818"/>
                  </a:lnTo>
                  <a:lnTo>
                    <a:pt x="5986" y="276826"/>
                  </a:lnTo>
                  <a:lnTo>
                    <a:pt x="1183" y="311410"/>
                  </a:lnTo>
                  <a:lnTo>
                    <a:pt x="0" y="3429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73"/>
            <p:cNvSpPr/>
            <p:nvPr/>
          </p:nvSpPr>
          <p:spPr>
            <a:xfrm>
              <a:off x="3870959" y="1836420"/>
              <a:ext cx="160022" cy="30481"/>
            </a:xfrm>
            <a:custGeom>
              <a:avLst/>
              <a:gdLst/>
              <a:ahLst/>
              <a:cxnLst/>
              <a:rect l="0" t="0" r="0" b="0"/>
              <a:pathLst>
                <a:path w="160022" h="30481">
                  <a:moveTo>
                    <a:pt x="0" y="30480"/>
                  </a:moveTo>
                  <a:lnTo>
                    <a:pt x="21605" y="29633"/>
                  </a:lnTo>
                  <a:lnTo>
                    <a:pt x="54178" y="23919"/>
                  </a:lnTo>
                  <a:lnTo>
                    <a:pt x="91551" y="14710"/>
                  </a:lnTo>
                  <a:lnTo>
                    <a:pt x="128708" y="7707"/>
                  </a:lnTo>
                  <a:lnTo>
                    <a:pt x="16002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74"/>
            <p:cNvSpPr/>
            <p:nvPr/>
          </p:nvSpPr>
          <p:spPr>
            <a:xfrm>
              <a:off x="4076700" y="1828800"/>
              <a:ext cx="129541" cy="83821"/>
            </a:xfrm>
            <a:custGeom>
              <a:avLst/>
              <a:gdLst/>
              <a:ahLst/>
              <a:cxnLst/>
              <a:rect l="0" t="0" r="0" b="0"/>
              <a:pathLst>
                <a:path w="129541" h="83821">
                  <a:moveTo>
                    <a:pt x="0" y="0"/>
                  </a:moveTo>
                  <a:lnTo>
                    <a:pt x="0" y="4045"/>
                  </a:lnTo>
                  <a:lnTo>
                    <a:pt x="2257" y="8288"/>
                  </a:lnTo>
                  <a:lnTo>
                    <a:pt x="5236" y="12997"/>
                  </a:lnTo>
                  <a:lnTo>
                    <a:pt x="6560" y="17912"/>
                  </a:lnTo>
                  <a:lnTo>
                    <a:pt x="28738" y="43637"/>
                  </a:lnTo>
                  <a:lnTo>
                    <a:pt x="58490" y="63094"/>
                  </a:lnTo>
                  <a:lnTo>
                    <a:pt x="95467" y="78704"/>
                  </a:lnTo>
                  <a:lnTo>
                    <a:pt x="107403" y="82304"/>
                  </a:lnTo>
                  <a:lnTo>
                    <a:pt x="129540" y="838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175"/>
            <p:cNvSpPr/>
            <p:nvPr/>
          </p:nvSpPr>
          <p:spPr>
            <a:xfrm>
              <a:off x="4137659" y="1783079"/>
              <a:ext cx="121922" cy="358142"/>
            </a:xfrm>
            <a:custGeom>
              <a:avLst/>
              <a:gdLst/>
              <a:ahLst/>
              <a:cxnLst/>
              <a:rect l="0" t="0" r="0" b="0"/>
              <a:pathLst>
                <a:path w="121922" h="358142">
                  <a:moveTo>
                    <a:pt x="121921" y="0"/>
                  </a:moveTo>
                  <a:lnTo>
                    <a:pt x="121921" y="10606"/>
                  </a:lnTo>
                  <a:lnTo>
                    <a:pt x="108923" y="47894"/>
                  </a:lnTo>
                  <a:lnTo>
                    <a:pt x="99002" y="84751"/>
                  </a:lnTo>
                  <a:lnTo>
                    <a:pt x="89165" y="116834"/>
                  </a:lnTo>
                  <a:lnTo>
                    <a:pt x="75526" y="153151"/>
                  </a:lnTo>
                  <a:lnTo>
                    <a:pt x="66587" y="178981"/>
                  </a:lnTo>
                  <a:lnTo>
                    <a:pt x="59792" y="207394"/>
                  </a:lnTo>
                  <a:lnTo>
                    <a:pt x="49435" y="234698"/>
                  </a:lnTo>
                  <a:lnTo>
                    <a:pt x="33839" y="271612"/>
                  </a:lnTo>
                  <a:lnTo>
                    <a:pt x="21597" y="301740"/>
                  </a:lnTo>
                  <a:lnTo>
                    <a:pt x="2816" y="339705"/>
                  </a:lnTo>
                  <a:lnTo>
                    <a:pt x="0" y="3581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176"/>
            <p:cNvSpPr/>
            <p:nvPr/>
          </p:nvSpPr>
          <p:spPr>
            <a:xfrm>
              <a:off x="4389119" y="1653540"/>
              <a:ext cx="91441" cy="182881"/>
            </a:xfrm>
            <a:custGeom>
              <a:avLst/>
              <a:gdLst/>
              <a:ahLst/>
              <a:cxnLst/>
              <a:rect l="0" t="0" r="0" b="0"/>
              <a:pathLst>
                <a:path w="91441" h="182881">
                  <a:moveTo>
                    <a:pt x="91440" y="0"/>
                  </a:moveTo>
                  <a:lnTo>
                    <a:pt x="90594" y="12166"/>
                  </a:lnTo>
                  <a:lnTo>
                    <a:pt x="77597" y="46899"/>
                  </a:lnTo>
                  <a:lnTo>
                    <a:pt x="60233" y="78690"/>
                  </a:lnTo>
                  <a:lnTo>
                    <a:pt x="40497" y="113286"/>
                  </a:lnTo>
                  <a:lnTo>
                    <a:pt x="17480" y="150008"/>
                  </a:lnTo>
                  <a:lnTo>
                    <a:pt x="2455" y="174381"/>
                  </a:lnTo>
                  <a:lnTo>
                    <a:pt x="0" y="1828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177"/>
            <p:cNvSpPr/>
            <p:nvPr/>
          </p:nvSpPr>
          <p:spPr>
            <a:xfrm>
              <a:off x="4480559" y="1668779"/>
              <a:ext cx="68582" cy="152401"/>
            </a:xfrm>
            <a:custGeom>
              <a:avLst/>
              <a:gdLst/>
              <a:ahLst/>
              <a:cxnLst/>
              <a:rect l="0" t="0" r="0" b="0"/>
              <a:pathLst>
                <a:path w="68582" h="152401">
                  <a:moveTo>
                    <a:pt x="68581" y="0"/>
                  </a:moveTo>
                  <a:lnTo>
                    <a:pt x="67734" y="19081"/>
                  </a:lnTo>
                  <a:lnTo>
                    <a:pt x="53930" y="51442"/>
                  </a:lnTo>
                  <a:lnTo>
                    <a:pt x="40063" y="83728"/>
                  </a:lnTo>
                  <a:lnTo>
                    <a:pt x="20206" y="120397"/>
                  </a:lnTo>
                  <a:lnTo>
                    <a:pt x="0" y="1524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178"/>
            <p:cNvSpPr/>
            <p:nvPr/>
          </p:nvSpPr>
          <p:spPr>
            <a:xfrm>
              <a:off x="2896087" y="1767840"/>
              <a:ext cx="342414" cy="220139"/>
            </a:xfrm>
            <a:custGeom>
              <a:avLst/>
              <a:gdLst/>
              <a:ahLst/>
              <a:cxnLst/>
              <a:rect l="0" t="0" r="0" b="0"/>
              <a:pathLst>
                <a:path w="342414" h="220139">
                  <a:moveTo>
                    <a:pt x="22372" y="114300"/>
                  </a:moveTo>
                  <a:lnTo>
                    <a:pt x="28933" y="107739"/>
                  </a:lnTo>
                  <a:lnTo>
                    <a:pt x="37769" y="106993"/>
                  </a:lnTo>
                  <a:lnTo>
                    <a:pt x="41104" y="105195"/>
                  </a:lnTo>
                  <a:lnTo>
                    <a:pt x="63876" y="86787"/>
                  </a:lnTo>
                  <a:lnTo>
                    <a:pt x="88331" y="70310"/>
                  </a:lnTo>
                  <a:lnTo>
                    <a:pt x="109638" y="48969"/>
                  </a:lnTo>
                  <a:lnTo>
                    <a:pt x="111957" y="43495"/>
                  </a:lnTo>
                  <a:lnTo>
                    <a:pt x="113650" y="21406"/>
                  </a:lnTo>
                  <a:lnTo>
                    <a:pt x="112857" y="19351"/>
                  </a:lnTo>
                  <a:lnTo>
                    <a:pt x="111482" y="17980"/>
                  </a:lnTo>
                  <a:lnTo>
                    <a:pt x="105502" y="13794"/>
                  </a:lnTo>
                  <a:lnTo>
                    <a:pt x="103192" y="11736"/>
                  </a:lnTo>
                  <a:lnTo>
                    <a:pt x="99959" y="11210"/>
                  </a:lnTo>
                  <a:lnTo>
                    <a:pt x="72002" y="16468"/>
                  </a:lnTo>
                  <a:lnTo>
                    <a:pt x="46757" y="31726"/>
                  </a:lnTo>
                  <a:lnTo>
                    <a:pt x="25214" y="55091"/>
                  </a:lnTo>
                  <a:lnTo>
                    <a:pt x="10735" y="85012"/>
                  </a:lnTo>
                  <a:lnTo>
                    <a:pt x="1980" y="122657"/>
                  </a:lnTo>
                  <a:lnTo>
                    <a:pt x="0" y="158660"/>
                  </a:lnTo>
                  <a:lnTo>
                    <a:pt x="3702" y="182477"/>
                  </a:lnTo>
                  <a:lnTo>
                    <a:pt x="10123" y="193425"/>
                  </a:lnTo>
                  <a:lnTo>
                    <a:pt x="28043" y="211397"/>
                  </a:lnTo>
                  <a:lnTo>
                    <a:pt x="40133" y="216721"/>
                  </a:lnTo>
                  <a:lnTo>
                    <a:pt x="64545" y="220138"/>
                  </a:lnTo>
                  <a:lnTo>
                    <a:pt x="90910" y="214730"/>
                  </a:lnTo>
                  <a:lnTo>
                    <a:pt x="122598" y="199000"/>
                  </a:lnTo>
                  <a:lnTo>
                    <a:pt x="146059" y="179165"/>
                  </a:lnTo>
                  <a:lnTo>
                    <a:pt x="172131" y="144290"/>
                  </a:lnTo>
                  <a:lnTo>
                    <a:pt x="189330" y="106615"/>
                  </a:lnTo>
                  <a:lnTo>
                    <a:pt x="202935" y="71501"/>
                  </a:lnTo>
                  <a:lnTo>
                    <a:pt x="205117" y="61577"/>
                  </a:lnTo>
                  <a:lnTo>
                    <a:pt x="209257" y="65188"/>
                  </a:lnTo>
                  <a:lnTo>
                    <a:pt x="211266" y="69330"/>
                  </a:lnTo>
                  <a:lnTo>
                    <a:pt x="212779" y="101055"/>
                  </a:lnTo>
                  <a:lnTo>
                    <a:pt x="212854" y="135170"/>
                  </a:lnTo>
                  <a:lnTo>
                    <a:pt x="212869" y="167247"/>
                  </a:lnTo>
                  <a:lnTo>
                    <a:pt x="212872" y="204267"/>
                  </a:lnTo>
                  <a:lnTo>
                    <a:pt x="212872" y="211995"/>
                  </a:lnTo>
                  <a:lnTo>
                    <a:pt x="213719" y="211603"/>
                  </a:lnTo>
                  <a:lnTo>
                    <a:pt x="219433" y="206679"/>
                  </a:lnTo>
                  <a:lnTo>
                    <a:pt x="220431" y="172870"/>
                  </a:lnTo>
                  <a:lnTo>
                    <a:pt x="222738" y="136186"/>
                  </a:lnTo>
                  <a:lnTo>
                    <a:pt x="226520" y="106391"/>
                  </a:lnTo>
                  <a:lnTo>
                    <a:pt x="229098" y="87078"/>
                  </a:lnTo>
                  <a:lnTo>
                    <a:pt x="242293" y="53983"/>
                  </a:lnTo>
                  <a:lnTo>
                    <a:pt x="252916" y="32928"/>
                  </a:lnTo>
                  <a:lnTo>
                    <a:pt x="261996" y="22254"/>
                  </a:lnTo>
                  <a:lnTo>
                    <a:pt x="271677" y="14688"/>
                  </a:lnTo>
                  <a:lnTo>
                    <a:pt x="281623" y="10761"/>
                  </a:lnTo>
                  <a:lnTo>
                    <a:pt x="317023" y="1243"/>
                  </a:lnTo>
                  <a:lnTo>
                    <a:pt x="342413"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179"/>
            <p:cNvSpPr/>
            <p:nvPr/>
          </p:nvSpPr>
          <p:spPr>
            <a:xfrm>
              <a:off x="2727959" y="1813559"/>
              <a:ext cx="129542" cy="30482"/>
            </a:xfrm>
            <a:custGeom>
              <a:avLst/>
              <a:gdLst/>
              <a:ahLst/>
              <a:cxnLst/>
              <a:rect l="0" t="0" r="0" b="0"/>
              <a:pathLst>
                <a:path w="129542" h="30482">
                  <a:moveTo>
                    <a:pt x="0" y="30481"/>
                  </a:moveTo>
                  <a:lnTo>
                    <a:pt x="10606" y="30481"/>
                  </a:lnTo>
                  <a:lnTo>
                    <a:pt x="48194" y="17300"/>
                  </a:lnTo>
                  <a:lnTo>
                    <a:pt x="83300" y="10275"/>
                  </a:lnTo>
                  <a:lnTo>
                    <a:pt x="119484" y="1745"/>
                  </a:lnTo>
                  <a:lnTo>
                    <a:pt x="12954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180"/>
            <p:cNvSpPr/>
            <p:nvPr/>
          </p:nvSpPr>
          <p:spPr>
            <a:xfrm>
              <a:off x="2690919" y="1661159"/>
              <a:ext cx="197062" cy="114301"/>
            </a:xfrm>
            <a:custGeom>
              <a:avLst/>
              <a:gdLst/>
              <a:ahLst/>
              <a:cxnLst/>
              <a:rect l="0" t="0" r="0" b="0"/>
              <a:pathLst>
                <a:path w="197062" h="114301">
                  <a:moveTo>
                    <a:pt x="6561" y="114300"/>
                  </a:moveTo>
                  <a:lnTo>
                    <a:pt x="6561" y="96388"/>
                  </a:lnTo>
                  <a:lnTo>
                    <a:pt x="0" y="70663"/>
                  </a:lnTo>
                  <a:lnTo>
                    <a:pt x="1669" y="63015"/>
                  </a:lnTo>
                  <a:lnTo>
                    <a:pt x="5594" y="55251"/>
                  </a:lnTo>
                  <a:lnTo>
                    <a:pt x="14365" y="49861"/>
                  </a:lnTo>
                  <a:lnTo>
                    <a:pt x="23642" y="46947"/>
                  </a:lnTo>
                  <a:lnTo>
                    <a:pt x="45238" y="43624"/>
                  </a:lnTo>
                  <a:lnTo>
                    <a:pt x="60071" y="39737"/>
                  </a:lnTo>
                  <a:lnTo>
                    <a:pt x="91407" y="32233"/>
                  </a:lnTo>
                  <a:lnTo>
                    <a:pt x="124571" y="24262"/>
                  </a:lnTo>
                  <a:lnTo>
                    <a:pt x="157191" y="14756"/>
                  </a:lnTo>
                  <a:lnTo>
                    <a:pt x="173676" y="9735"/>
                  </a:lnTo>
                  <a:lnTo>
                    <a:pt x="183281" y="7713"/>
                  </a:lnTo>
                  <a:lnTo>
                    <a:pt x="19706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181"/>
            <p:cNvSpPr/>
            <p:nvPr/>
          </p:nvSpPr>
          <p:spPr>
            <a:xfrm>
              <a:off x="2667000" y="1722120"/>
              <a:ext cx="15241" cy="281448"/>
            </a:xfrm>
            <a:custGeom>
              <a:avLst/>
              <a:gdLst/>
              <a:ahLst/>
              <a:cxnLst/>
              <a:rect l="0" t="0" r="0" b="0"/>
              <a:pathLst>
                <a:path w="15241" h="281448">
                  <a:moveTo>
                    <a:pt x="15240" y="0"/>
                  </a:moveTo>
                  <a:lnTo>
                    <a:pt x="15240" y="10606"/>
                  </a:lnTo>
                  <a:lnTo>
                    <a:pt x="8326" y="47046"/>
                  </a:lnTo>
                  <a:lnTo>
                    <a:pt x="7759" y="78719"/>
                  </a:lnTo>
                  <a:lnTo>
                    <a:pt x="7661" y="107426"/>
                  </a:lnTo>
                  <a:lnTo>
                    <a:pt x="5374" y="139639"/>
                  </a:lnTo>
                  <a:lnTo>
                    <a:pt x="1592" y="173736"/>
                  </a:lnTo>
                  <a:lnTo>
                    <a:pt x="471" y="205288"/>
                  </a:lnTo>
                  <a:lnTo>
                    <a:pt x="93" y="238200"/>
                  </a:lnTo>
                  <a:lnTo>
                    <a:pt x="3" y="273530"/>
                  </a:lnTo>
                  <a:lnTo>
                    <a:pt x="0" y="281447"/>
                  </a:lnTo>
                  <a:lnTo>
                    <a:pt x="0" y="248786"/>
                  </a:lnTo>
                  <a:lnTo>
                    <a:pt x="0" y="2133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182"/>
            <p:cNvSpPr/>
            <p:nvPr/>
          </p:nvSpPr>
          <p:spPr>
            <a:xfrm>
              <a:off x="2484119" y="1676400"/>
              <a:ext cx="91441" cy="91441"/>
            </a:xfrm>
            <a:custGeom>
              <a:avLst/>
              <a:gdLst/>
              <a:ahLst/>
              <a:cxnLst/>
              <a:rect l="0" t="0" r="0" b="0"/>
              <a:pathLst>
                <a:path w="91441" h="91441">
                  <a:moveTo>
                    <a:pt x="0" y="0"/>
                  </a:moveTo>
                  <a:lnTo>
                    <a:pt x="0" y="4045"/>
                  </a:lnTo>
                  <a:lnTo>
                    <a:pt x="2258" y="8289"/>
                  </a:lnTo>
                  <a:lnTo>
                    <a:pt x="25177" y="36528"/>
                  </a:lnTo>
                  <a:lnTo>
                    <a:pt x="33203" y="43328"/>
                  </a:lnTo>
                  <a:lnTo>
                    <a:pt x="47513" y="59233"/>
                  </a:lnTo>
                  <a:lnTo>
                    <a:pt x="77823" y="81212"/>
                  </a:lnTo>
                  <a:lnTo>
                    <a:pt x="82890" y="88033"/>
                  </a:lnTo>
                  <a:lnTo>
                    <a:pt x="91440" y="914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183"/>
            <p:cNvSpPr/>
            <p:nvPr/>
          </p:nvSpPr>
          <p:spPr>
            <a:xfrm>
              <a:off x="2377440" y="1699259"/>
              <a:ext cx="83820" cy="91442"/>
            </a:xfrm>
            <a:custGeom>
              <a:avLst/>
              <a:gdLst/>
              <a:ahLst/>
              <a:cxnLst/>
              <a:rect l="0" t="0" r="0" b="0"/>
              <a:pathLst>
                <a:path w="83820" h="91442">
                  <a:moveTo>
                    <a:pt x="0" y="0"/>
                  </a:moveTo>
                  <a:lnTo>
                    <a:pt x="0" y="4046"/>
                  </a:lnTo>
                  <a:lnTo>
                    <a:pt x="2257" y="8289"/>
                  </a:lnTo>
                  <a:lnTo>
                    <a:pt x="5236" y="12998"/>
                  </a:lnTo>
                  <a:lnTo>
                    <a:pt x="11351" y="29485"/>
                  </a:lnTo>
                  <a:lnTo>
                    <a:pt x="18027" y="36529"/>
                  </a:lnTo>
                  <a:lnTo>
                    <a:pt x="55001" y="70326"/>
                  </a:lnTo>
                  <a:lnTo>
                    <a:pt x="63391" y="77823"/>
                  </a:lnTo>
                  <a:lnTo>
                    <a:pt x="83819" y="914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5" name="SMARTInkShape-Group21"/>
          <p:cNvGrpSpPr/>
          <p:nvPr/>
        </p:nvGrpSpPr>
        <p:grpSpPr>
          <a:xfrm>
            <a:off x="2331720" y="2476500"/>
            <a:ext cx="2766061" cy="487681"/>
            <a:chOff x="2331720" y="2476500"/>
            <a:chExt cx="2766061" cy="487681"/>
          </a:xfrm>
        </p:grpSpPr>
        <p:sp>
          <p:nvSpPr>
            <p:cNvPr id="39" name="SMARTInkShape-184"/>
            <p:cNvSpPr/>
            <p:nvPr/>
          </p:nvSpPr>
          <p:spPr>
            <a:xfrm>
              <a:off x="2331720" y="2644140"/>
              <a:ext cx="144781" cy="68580"/>
            </a:xfrm>
            <a:custGeom>
              <a:avLst/>
              <a:gdLst/>
              <a:ahLst/>
              <a:cxnLst/>
              <a:rect l="0" t="0" r="0" b="0"/>
              <a:pathLst>
                <a:path w="144781" h="68580">
                  <a:moveTo>
                    <a:pt x="0" y="0"/>
                  </a:moveTo>
                  <a:lnTo>
                    <a:pt x="4045" y="0"/>
                  </a:lnTo>
                  <a:lnTo>
                    <a:pt x="8288" y="2257"/>
                  </a:lnTo>
                  <a:lnTo>
                    <a:pt x="39496" y="21469"/>
                  </a:lnTo>
                  <a:lnTo>
                    <a:pt x="71147" y="36223"/>
                  </a:lnTo>
                  <a:lnTo>
                    <a:pt x="108441" y="56851"/>
                  </a:lnTo>
                  <a:lnTo>
                    <a:pt x="127128" y="62406"/>
                  </a:lnTo>
                  <a:lnTo>
                    <a:pt x="133548" y="65836"/>
                  </a:lnTo>
                  <a:lnTo>
                    <a:pt x="144780" y="685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185"/>
            <p:cNvSpPr/>
            <p:nvPr/>
          </p:nvSpPr>
          <p:spPr>
            <a:xfrm>
              <a:off x="2415540" y="2606040"/>
              <a:ext cx="83820" cy="38101"/>
            </a:xfrm>
            <a:custGeom>
              <a:avLst/>
              <a:gdLst/>
              <a:ahLst/>
              <a:cxnLst/>
              <a:rect l="0" t="0" r="0" b="0"/>
              <a:pathLst>
                <a:path w="83820" h="38101">
                  <a:moveTo>
                    <a:pt x="0" y="0"/>
                  </a:moveTo>
                  <a:lnTo>
                    <a:pt x="14340" y="13494"/>
                  </a:lnTo>
                  <a:lnTo>
                    <a:pt x="48447" y="33050"/>
                  </a:lnTo>
                  <a:lnTo>
                    <a:pt x="83819" y="381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186"/>
            <p:cNvSpPr/>
            <p:nvPr/>
          </p:nvSpPr>
          <p:spPr>
            <a:xfrm>
              <a:off x="2614715" y="2598419"/>
              <a:ext cx="29426" cy="365762"/>
            </a:xfrm>
            <a:custGeom>
              <a:avLst/>
              <a:gdLst/>
              <a:ahLst/>
              <a:cxnLst/>
              <a:rect l="0" t="0" r="0" b="0"/>
              <a:pathLst>
                <a:path w="29426" h="365762">
                  <a:moveTo>
                    <a:pt x="6565" y="0"/>
                  </a:moveTo>
                  <a:lnTo>
                    <a:pt x="5718" y="19081"/>
                  </a:lnTo>
                  <a:lnTo>
                    <a:pt x="4" y="47397"/>
                  </a:lnTo>
                  <a:lnTo>
                    <a:pt x="0" y="78225"/>
                  </a:lnTo>
                  <a:lnTo>
                    <a:pt x="4243" y="110479"/>
                  </a:lnTo>
                  <a:lnTo>
                    <a:pt x="6723" y="143554"/>
                  </a:lnTo>
                  <a:lnTo>
                    <a:pt x="10304" y="170482"/>
                  </a:lnTo>
                  <a:lnTo>
                    <a:pt x="12460" y="197126"/>
                  </a:lnTo>
                  <a:lnTo>
                    <a:pt x="14265" y="223078"/>
                  </a:lnTo>
                  <a:lnTo>
                    <a:pt x="17889" y="248724"/>
                  </a:lnTo>
                  <a:lnTo>
                    <a:pt x="20064" y="274233"/>
                  </a:lnTo>
                  <a:lnTo>
                    <a:pt x="21289" y="307879"/>
                  </a:lnTo>
                  <a:lnTo>
                    <a:pt x="23909" y="331677"/>
                  </a:lnTo>
                  <a:lnTo>
                    <a:pt x="28940" y="357155"/>
                  </a:lnTo>
                  <a:lnTo>
                    <a:pt x="29425" y="3657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187"/>
            <p:cNvSpPr/>
            <p:nvPr/>
          </p:nvSpPr>
          <p:spPr>
            <a:xfrm>
              <a:off x="2621280" y="2500711"/>
              <a:ext cx="259080" cy="425370"/>
            </a:xfrm>
            <a:custGeom>
              <a:avLst/>
              <a:gdLst/>
              <a:ahLst/>
              <a:cxnLst/>
              <a:rect l="0" t="0" r="0" b="0"/>
              <a:pathLst>
                <a:path w="259080" h="425370">
                  <a:moveTo>
                    <a:pt x="0" y="135808"/>
                  </a:moveTo>
                  <a:lnTo>
                    <a:pt x="0" y="102674"/>
                  </a:lnTo>
                  <a:lnTo>
                    <a:pt x="846" y="89755"/>
                  </a:lnTo>
                  <a:lnTo>
                    <a:pt x="6929" y="72116"/>
                  </a:lnTo>
                  <a:lnTo>
                    <a:pt x="28517" y="40434"/>
                  </a:lnTo>
                  <a:lnTo>
                    <a:pt x="61705" y="14039"/>
                  </a:lnTo>
                  <a:lnTo>
                    <a:pt x="76531" y="5489"/>
                  </a:lnTo>
                  <a:lnTo>
                    <a:pt x="109003" y="0"/>
                  </a:lnTo>
                  <a:lnTo>
                    <a:pt x="135590" y="1307"/>
                  </a:lnTo>
                  <a:lnTo>
                    <a:pt x="171375" y="13379"/>
                  </a:lnTo>
                  <a:lnTo>
                    <a:pt x="192923" y="27190"/>
                  </a:lnTo>
                  <a:lnTo>
                    <a:pt x="210032" y="46052"/>
                  </a:lnTo>
                  <a:lnTo>
                    <a:pt x="221781" y="71773"/>
                  </a:lnTo>
                  <a:lnTo>
                    <a:pt x="226579" y="100842"/>
                  </a:lnTo>
                  <a:lnTo>
                    <a:pt x="219910" y="130905"/>
                  </a:lnTo>
                  <a:lnTo>
                    <a:pt x="207210" y="161261"/>
                  </a:lnTo>
                  <a:lnTo>
                    <a:pt x="188677" y="187659"/>
                  </a:lnTo>
                  <a:lnTo>
                    <a:pt x="152160" y="218764"/>
                  </a:lnTo>
                  <a:lnTo>
                    <a:pt x="114268" y="244068"/>
                  </a:lnTo>
                  <a:lnTo>
                    <a:pt x="86071" y="254779"/>
                  </a:lnTo>
                  <a:lnTo>
                    <a:pt x="49570" y="265105"/>
                  </a:lnTo>
                  <a:lnTo>
                    <a:pt x="87553" y="271430"/>
                  </a:lnTo>
                  <a:lnTo>
                    <a:pt x="122411" y="283260"/>
                  </a:lnTo>
                  <a:lnTo>
                    <a:pt x="135120" y="292783"/>
                  </a:lnTo>
                  <a:lnTo>
                    <a:pt x="167528" y="321674"/>
                  </a:lnTo>
                  <a:lnTo>
                    <a:pt x="195231" y="357182"/>
                  </a:lnTo>
                  <a:lnTo>
                    <a:pt x="220934" y="388909"/>
                  </a:lnTo>
                  <a:lnTo>
                    <a:pt x="241137" y="413418"/>
                  </a:lnTo>
                  <a:lnTo>
                    <a:pt x="259079" y="42536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188"/>
            <p:cNvSpPr/>
            <p:nvPr/>
          </p:nvSpPr>
          <p:spPr>
            <a:xfrm>
              <a:off x="2880941" y="2690658"/>
              <a:ext cx="159269" cy="243043"/>
            </a:xfrm>
            <a:custGeom>
              <a:avLst/>
              <a:gdLst/>
              <a:ahLst/>
              <a:cxnLst/>
              <a:rect l="0" t="0" r="0" b="0"/>
              <a:pathLst>
                <a:path w="159269" h="243043">
                  <a:moveTo>
                    <a:pt x="52759" y="121122"/>
                  </a:moveTo>
                  <a:lnTo>
                    <a:pt x="72336" y="120275"/>
                  </a:lnTo>
                  <a:lnTo>
                    <a:pt x="106204" y="105683"/>
                  </a:lnTo>
                  <a:lnTo>
                    <a:pt x="141665" y="88090"/>
                  </a:lnTo>
                  <a:lnTo>
                    <a:pt x="149563" y="80758"/>
                  </a:lnTo>
                  <a:lnTo>
                    <a:pt x="155050" y="71856"/>
                  </a:lnTo>
                  <a:lnTo>
                    <a:pt x="158571" y="52343"/>
                  </a:lnTo>
                  <a:lnTo>
                    <a:pt x="159268" y="32182"/>
                  </a:lnTo>
                  <a:lnTo>
                    <a:pt x="157631" y="27962"/>
                  </a:lnTo>
                  <a:lnTo>
                    <a:pt x="142257" y="8299"/>
                  </a:lnTo>
                  <a:lnTo>
                    <a:pt x="137824" y="5266"/>
                  </a:lnTo>
                  <a:lnTo>
                    <a:pt x="120296" y="999"/>
                  </a:lnTo>
                  <a:lnTo>
                    <a:pt x="109304" y="0"/>
                  </a:lnTo>
                  <a:lnTo>
                    <a:pt x="96517" y="4072"/>
                  </a:lnTo>
                  <a:lnTo>
                    <a:pt x="67611" y="20484"/>
                  </a:lnTo>
                  <a:lnTo>
                    <a:pt x="43525" y="46115"/>
                  </a:lnTo>
                  <a:lnTo>
                    <a:pt x="22462" y="77895"/>
                  </a:lnTo>
                  <a:lnTo>
                    <a:pt x="9351" y="106620"/>
                  </a:lnTo>
                  <a:lnTo>
                    <a:pt x="2362" y="136580"/>
                  </a:lnTo>
                  <a:lnTo>
                    <a:pt x="0" y="173000"/>
                  </a:lnTo>
                  <a:lnTo>
                    <a:pt x="4192" y="189052"/>
                  </a:lnTo>
                  <a:lnTo>
                    <a:pt x="16073" y="210111"/>
                  </a:lnTo>
                  <a:lnTo>
                    <a:pt x="30318" y="224818"/>
                  </a:lnTo>
                  <a:lnTo>
                    <a:pt x="41938" y="231555"/>
                  </a:lnTo>
                  <a:lnTo>
                    <a:pt x="72478" y="240522"/>
                  </a:lnTo>
                  <a:lnTo>
                    <a:pt x="106099" y="24304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189"/>
            <p:cNvSpPr/>
            <p:nvPr/>
          </p:nvSpPr>
          <p:spPr>
            <a:xfrm>
              <a:off x="3118558" y="2698541"/>
              <a:ext cx="171265" cy="196676"/>
            </a:xfrm>
            <a:custGeom>
              <a:avLst/>
              <a:gdLst/>
              <a:ahLst/>
              <a:cxnLst/>
              <a:rect l="0" t="0" r="0" b="0"/>
              <a:pathLst>
                <a:path w="171265" h="196676">
                  <a:moveTo>
                    <a:pt x="119942" y="14178"/>
                  </a:moveTo>
                  <a:lnTo>
                    <a:pt x="119942" y="10133"/>
                  </a:lnTo>
                  <a:lnTo>
                    <a:pt x="119095" y="8942"/>
                  </a:lnTo>
                  <a:lnTo>
                    <a:pt x="117684" y="8147"/>
                  </a:lnTo>
                  <a:lnTo>
                    <a:pt x="83896" y="25"/>
                  </a:lnTo>
                  <a:lnTo>
                    <a:pt x="63119" y="0"/>
                  </a:lnTo>
                  <a:lnTo>
                    <a:pt x="32088" y="9573"/>
                  </a:lnTo>
                  <a:lnTo>
                    <a:pt x="4699" y="30941"/>
                  </a:lnTo>
                  <a:lnTo>
                    <a:pt x="989" y="38844"/>
                  </a:lnTo>
                  <a:lnTo>
                    <a:pt x="0" y="43322"/>
                  </a:lnTo>
                  <a:lnTo>
                    <a:pt x="187" y="47154"/>
                  </a:lnTo>
                  <a:lnTo>
                    <a:pt x="2653" y="53670"/>
                  </a:lnTo>
                  <a:lnTo>
                    <a:pt x="8801" y="62098"/>
                  </a:lnTo>
                  <a:lnTo>
                    <a:pt x="30631" y="72531"/>
                  </a:lnTo>
                  <a:lnTo>
                    <a:pt x="66882" y="85290"/>
                  </a:lnTo>
                  <a:lnTo>
                    <a:pt x="97984" y="95457"/>
                  </a:lnTo>
                  <a:lnTo>
                    <a:pt x="124348" y="103925"/>
                  </a:lnTo>
                  <a:lnTo>
                    <a:pt x="154744" y="126384"/>
                  </a:lnTo>
                  <a:lnTo>
                    <a:pt x="166472" y="137265"/>
                  </a:lnTo>
                  <a:lnTo>
                    <a:pt x="170255" y="145366"/>
                  </a:lnTo>
                  <a:lnTo>
                    <a:pt x="171264" y="149897"/>
                  </a:lnTo>
                  <a:lnTo>
                    <a:pt x="170127" y="159446"/>
                  </a:lnTo>
                  <a:lnTo>
                    <a:pt x="162499" y="179375"/>
                  </a:lnTo>
                  <a:lnTo>
                    <a:pt x="155507" y="187224"/>
                  </a:lnTo>
                  <a:lnTo>
                    <a:pt x="151272" y="190502"/>
                  </a:lnTo>
                  <a:lnTo>
                    <a:pt x="139793" y="194144"/>
                  </a:lnTo>
                  <a:lnTo>
                    <a:pt x="105152" y="196675"/>
                  </a:lnTo>
                  <a:lnTo>
                    <a:pt x="80175" y="194725"/>
                  </a:lnTo>
                  <a:lnTo>
                    <a:pt x="44369" y="184051"/>
                  </a:lnTo>
                  <a:lnTo>
                    <a:pt x="20882" y="17419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190"/>
            <p:cNvSpPr/>
            <p:nvPr/>
          </p:nvSpPr>
          <p:spPr>
            <a:xfrm>
              <a:off x="3383280" y="2682240"/>
              <a:ext cx="15240" cy="243841"/>
            </a:xfrm>
            <a:custGeom>
              <a:avLst/>
              <a:gdLst/>
              <a:ahLst/>
              <a:cxnLst/>
              <a:rect l="0" t="0" r="0" b="0"/>
              <a:pathLst>
                <a:path w="15240" h="243841">
                  <a:moveTo>
                    <a:pt x="0" y="0"/>
                  </a:moveTo>
                  <a:lnTo>
                    <a:pt x="4045" y="4045"/>
                  </a:lnTo>
                  <a:lnTo>
                    <a:pt x="6030" y="10546"/>
                  </a:lnTo>
                  <a:lnTo>
                    <a:pt x="13511" y="46645"/>
                  </a:lnTo>
                  <a:lnTo>
                    <a:pt x="14898" y="84473"/>
                  </a:lnTo>
                  <a:lnTo>
                    <a:pt x="15138" y="116281"/>
                  </a:lnTo>
                  <a:lnTo>
                    <a:pt x="15209" y="151199"/>
                  </a:lnTo>
                  <a:lnTo>
                    <a:pt x="15231" y="184311"/>
                  </a:lnTo>
                  <a:lnTo>
                    <a:pt x="10848" y="218911"/>
                  </a:lnTo>
                  <a:lnTo>
                    <a:pt x="15239" y="2438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191"/>
            <p:cNvSpPr/>
            <p:nvPr/>
          </p:nvSpPr>
          <p:spPr>
            <a:xfrm>
              <a:off x="3407199" y="2606040"/>
              <a:ext cx="14182" cy="7620"/>
            </a:xfrm>
            <a:custGeom>
              <a:avLst/>
              <a:gdLst/>
              <a:ahLst/>
              <a:cxnLst/>
              <a:rect l="0" t="0" r="0" b="0"/>
              <a:pathLst>
                <a:path w="14182" h="7620">
                  <a:moveTo>
                    <a:pt x="6560" y="0"/>
                  </a:moveTo>
                  <a:lnTo>
                    <a:pt x="0" y="0"/>
                  </a:lnTo>
                  <a:lnTo>
                    <a:pt x="3300" y="0"/>
                  </a:lnTo>
                  <a:lnTo>
                    <a:pt x="4386" y="846"/>
                  </a:lnTo>
                  <a:lnTo>
                    <a:pt x="5594" y="4045"/>
                  </a:lnTo>
                  <a:lnTo>
                    <a:pt x="6763" y="5237"/>
                  </a:lnTo>
                  <a:lnTo>
                    <a:pt x="14181" y="7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192"/>
            <p:cNvSpPr/>
            <p:nvPr/>
          </p:nvSpPr>
          <p:spPr>
            <a:xfrm>
              <a:off x="3543300" y="2674619"/>
              <a:ext cx="170497" cy="235977"/>
            </a:xfrm>
            <a:custGeom>
              <a:avLst/>
              <a:gdLst/>
              <a:ahLst/>
              <a:cxnLst/>
              <a:rect l="0" t="0" r="0" b="0"/>
              <a:pathLst>
                <a:path w="170497" h="235977">
                  <a:moveTo>
                    <a:pt x="129540" y="0"/>
                  </a:moveTo>
                  <a:lnTo>
                    <a:pt x="125495" y="0"/>
                  </a:lnTo>
                  <a:lnTo>
                    <a:pt x="124303" y="847"/>
                  </a:lnTo>
                  <a:lnTo>
                    <a:pt x="123508" y="2258"/>
                  </a:lnTo>
                  <a:lnTo>
                    <a:pt x="122979" y="4046"/>
                  </a:lnTo>
                  <a:lnTo>
                    <a:pt x="120932" y="5237"/>
                  </a:lnTo>
                  <a:lnTo>
                    <a:pt x="85053" y="15770"/>
                  </a:lnTo>
                  <a:lnTo>
                    <a:pt x="52499" y="28010"/>
                  </a:lnTo>
                  <a:lnTo>
                    <a:pt x="31924" y="36428"/>
                  </a:lnTo>
                  <a:lnTo>
                    <a:pt x="13558" y="54824"/>
                  </a:lnTo>
                  <a:lnTo>
                    <a:pt x="10259" y="60491"/>
                  </a:lnTo>
                  <a:lnTo>
                    <a:pt x="8141" y="71028"/>
                  </a:lnTo>
                  <a:lnTo>
                    <a:pt x="10109" y="76159"/>
                  </a:lnTo>
                  <a:lnTo>
                    <a:pt x="11819" y="78713"/>
                  </a:lnTo>
                  <a:lnTo>
                    <a:pt x="42712" y="100539"/>
                  </a:lnTo>
                  <a:lnTo>
                    <a:pt x="79065" y="114161"/>
                  </a:lnTo>
                  <a:lnTo>
                    <a:pt x="116057" y="127829"/>
                  </a:lnTo>
                  <a:lnTo>
                    <a:pt x="148586" y="146259"/>
                  </a:lnTo>
                  <a:lnTo>
                    <a:pt x="157195" y="156444"/>
                  </a:lnTo>
                  <a:lnTo>
                    <a:pt x="169622" y="179634"/>
                  </a:lnTo>
                  <a:lnTo>
                    <a:pt x="170496" y="190186"/>
                  </a:lnTo>
                  <a:lnTo>
                    <a:pt x="168062" y="199674"/>
                  </a:lnTo>
                  <a:lnTo>
                    <a:pt x="161086" y="210622"/>
                  </a:lnTo>
                  <a:lnTo>
                    <a:pt x="143987" y="226805"/>
                  </a:lnTo>
                  <a:lnTo>
                    <a:pt x="139171" y="229944"/>
                  </a:lnTo>
                  <a:lnTo>
                    <a:pt x="120258" y="234361"/>
                  </a:lnTo>
                  <a:lnTo>
                    <a:pt x="83601" y="235976"/>
                  </a:lnTo>
                  <a:lnTo>
                    <a:pt x="46537" y="235342"/>
                  </a:lnTo>
                  <a:lnTo>
                    <a:pt x="18222" y="225610"/>
                  </a:lnTo>
                  <a:lnTo>
                    <a:pt x="0" y="2133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193"/>
            <p:cNvSpPr/>
            <p:nvPr/>
          </p:nvSpPr>
          <p:spPr>
            <a:xfrm>
              <a:off x="3855720" y="2514600"/>
              <a:ext cx="7621" cy="411481"/>
            </a:xfrm>
            <a:custGeom>
              <a:avLst/>
              <a:gdLst/>
              <a:ahLst/>
              <a:cxnLst/>
              <a:rect l="0" t="0" r="0" b="0"/>
              <a:pathLst>
                <a:path w="7621" h="411481">
                  <a:moveTo>
                    <a:pt x="7620" y="0"/>
                  </a:moveTo>
                  <a:lnTo>
                    <a:pt x="7620" y="32575"/>
                  </a:lnTo>
                  <a:lnTo>
                    <a:pt x="7620" y="65889"/>
                  </a:lnTo>
                  <a:lnTo>
                    <a:pt x="7620" y="100520"/>
                  </a:lnTo>
                  <a:lnTo>
                    <a:pt x="6773" y="125955"/>
                  </a:lnTo>
                  <a:lnTo>
                    <a:pt x="3575" y="154193"/>
                  </a:lnTo>
                  <a:lnTo>
                    <a:pt x="1588" y="185934"/>
                  </a:lnTo>
                  <a:lnTo>
                    <a:pt x="706" y="219797"/>
                  </a:lnTo>
                  <a:lnTo>
                    <a:pt x="313" y="254603"/>
                  </a:lnTo>
                  <a:lnTo>
                    <a:pt x="139" y="285312"/>
                  </a:lnTo>
                  <a:lnTo>
                    <a:pt x="61" y="313072"/>
                  </a:lnTo>
                  <a:lnTo>
                    <a:pt x="18" y="350807"/>
                  </a:lnTo>
                  <a:lnTo>
                    <a:pt x="2" y="387184"/>
                  </a:lnTo>
                  <a:lnTo>
                    <a:pt x="0" y="401647"/>
                  </a:lnTo>
                  <a:lnTo>
                    <a:pt x="847" y="404924"/>
                  </a:lnTo>
                  <a:lnTo>
                    <a:pt x="2258" y="407109"/>
                  </a:lnTo>
                  <a:lnTo>
                    <a:pt x="7620" y="4114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194"/>
            <p:cNvSpPr/>
            <p:nvPr/>
          </p:nvSpPr>
          <p:spPr>
            <a:xfrm>
              <a:off x="3794759" y="2758440"/>
              <a:ext cx="137161" cy="14181"/>
            </a:xfrm>
            <a:custGeom>
              <a:avLst/>
              <a:gdLst/>
              <a:ahLst/>
              <a:cxnLst/>
              <a:rect l="0" t="0" r="0" b="0"/>
              <a:pathLst>
                <a:path w="137161" h="14181">
                  <a:moveTo>
                    <a:pt x="0" y="7619"/>
                  </a:moveTo>
                  <a:lnTo>
                    <a:pt x="4045" y="11665"/>
                  </a:lnTo>
                  <a:lnTo>
                    <a:pt x="18697" y="14180"/>
                  </a:lnTo>
                  <a:lnTo>
                    <a:pt x="52487" y="8947"/>
                  </a:lnTo>
                  <a:lnTo>
                    <a:pt x="89516" y="2018"/>
                  </a:lnTo>
                  <a:lnTo>
                    <a:pt x="126747" y="265"/>
                  </a:lnTo>
                  <a:lnTo>
                    <a:pt x="13716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195"/>
            <p:cNvSpPr/>
            <p:nvPr/>
          </p:nvSpPr>
          <p:spPr>
            <a:xfrm>
              <a:off x="3979787" y="2690584"/>
              <a:ext cx="485533" cy="219655"/>
            </a:xfrm>
            <a:custGeom>
              <a:avLst/>
              <a:gdLst/>
              <a:ahLst/>
              <a:cxnLst/>
              <a:rect l="0" t="0" r="0" b="0"/>
              <a:pathLst>
                <a:path w="485533" h="219655">
                  <a:moveTo>
                    <a:pt x="142632" y="14516"/>
                  </a:moveTo>
                  <a:lnTo>
                    <a:pt x="132027" y="14516"/>
                  </a:lnTo>
                  <a:lnTo>
                    <a:pt x="120675" y="18561"/>
                  </a:lnTo>
                  <a:lnTo>
                    <a:pt x="82727" y="39692"/>
                  </a:lnTo>
                  <a:lnTo>
                    <a:pt x="56411" y="63927"/>
                  </a:lnTo>
                  <a:lnTo>
                    <a:pt x="30891" y="98822"/>
                  </a:lnTo>
                  <a:lnTo>
                    <a:pt x="11403" y="134995"/>
                  </a:lnTo>
                  <a:lnTo>
                    <a:pt x="780" y="170237"/>
                  </a:lnTo>
                  <a:lnTo>
                    <a:pt x="0" y="182785"/>
                  </a:lnTo>
                  <a:lnTo>
                    <a:pt x="4321" y="198523"/>
                  </a:lnTo>
                  <a:lnTo>
                    <a:pt x="13367" y="211855"/>
                  </a:lnTo>
                  <a:lnTo>
                    <a:pt x="15816" y="214655"/>
                  </a:lnTo>
                  <a:lnTo>
                    <a:pt x="23052" y="217766"/>
                  </a:lnTo>
                  <a:lnTo>
                    <a:pt x="27352" y="218596"/>
                  </a:lnTo>
                  <a:lnTo>
                    <a:pt x="45540" y="215719"/>
                  </a:lnTo>
                  <a:lnTo>
                    <a:pt x="62970" y="209504"/>
                  </a:lnTo>
                  <a:lnTo>
                    <a:pt x="91429" y="186771"/>
                  </a:lnTo>
                  <a:lnTo>
                    <a:pt x="116149" y="158702"/>
                  </a:lnTo>
                  <a:lnTo>
                    <a:pt x="134201" y="121118"/>
                  </a:lnTo>
                  <a:lnTo>
                    <a:pt x="146759" y="83932"/>
                  </a:lnTo>
                  <a:lnTo>
                    <a:pt x="150116" y="54699"/>
                  </a:lnTo>
                  <a:lnTo>
                    <a:pt x="149315" y="54004"/>
                  </a:lnTo>
                  <a:lnTo>
                    <a:pt x="146167" y="53233"/>
                  </a:lnTo>
                  <a:lnTo>
                    <a:pt x="144989" y="53874"/>
                  </a:lnTo>
                  <a:lnTo>
                    <a:pt x="144203" y="55148"/>
                  </a:lnTo>
                  <a:lnTo>
                    <a:pt x="143331" y="59668"/>
                  </a:lnTo>
                  <a:lnTo>
                    <a:pt x="141993" y="71732"/>
                  </a:lnTo>
                  <a:lnTo>
                    <a:pt x="136642" y="93237"/>
                  </a:lnTo>
                  <a:lnTo>
                    <a:pt x="136583" y="107077"/>
                  </a:lnTo>
                  <a:lnTo>
                    <a:pt x="145714" y="144203"/>
                  </a:lnTo>
                  <a:lnTo>
                    <a:pt x="156286" y="168481"/>
                  </a:lnTo>
                  <a:lnTo>
                    <a:pt x="169068" y="183560"/>
                  </a:lnTo>
                  <a:lnTo>
                    <a:pt x="178652" y="190682"/>
                  </a:lnTo>
                  <a:lnTo>
                    <a:pt x="190815" y="194412"/>
                  </a:lnTo>
                  <a:lnTo>
                    <a:pt x="226000" y="197134"/>
                  </a:lnTo>
                  <a:lnTo>
                    <a:pt x="236411" y="196432"/>
                  </a:lnTo>
                  <a:lnTo>
                    <a:pt x="261986" y="186774"/>
                  </a:lnTo>
                  <a:lnTo>
                    <a:pt x="292490" y="161349"/>
                  </a:lnTo>
                  <a:lnTo>
                    <a:pt x="303687" y="142406"/>
                  </a:lnTo>
                  <a:lnTo>
                    <a:pt x="317694" y="105738"/>
                  </a:lnTo>
                  <a:lnTo>
                    <a:pt x="330858" y="70763"/>
                  </a:lnTo>
                  <a:lnTo>
                    <a:pt x="333093" y="60418"/>
                  </a:lnTo>
                  <a:lnTo>
                    <a:pt x="333131" y="93377"/>
                  </a:lnTo>
                  <a:lnTo>
                    <a:pt x="333132" y="124776"/>
                  </a:lnTo>
                  <a:lnTo>
                    <a:pt x="330875" y="155989"/>
                  </a:lnTo>
                  <a:lnTo>
                    <a:pt x="326219" y="188650"/>
                  </a:lnTo>
                  <a:lnTo>
                    <a:pt x="324875" y="200637"/>
                  </a:lnTo>
                  <a:lnTo>
                    <a:pt x="318214" y="212118"/>
                  </a:lnTo>
                  <a:lnTo>
                    <a:pt x="317901" y="190665"/>
                  </a:lnTo>
                  <a:lnTo>
                    <a:pt x="323131" y="159503"/>
                  </a:lnTo>
                  <a:lnTo>
                    <a:pt x="326500" y="129817"/>
                  </a:lnTo>
                  <a:lnTo>
                    <a:pt x="337471" y="95434"/>
                  </a:lnTo>
                  <a:lnTo>
                    <a:pt x="351445" y="64268"/>
                  </a:lnTo>
                  <a:lnTo>
                    <a:pt x="371338" y="30552"/>
                  </a:lnTo>
                  <a:lnTo>
                    <a:pt x="381439" y="16563"/>
                  </a:lnTo>
                  <a:lnTo>
                    <a:pt x="391574" y="7523"/>
                  </a:lnTo>
                  <a:lnTo>
                    <a:pt x="401722" y="2941"/>
                  </a:lnTo>
                  <a:lnTo>
                    <a:pt x="422035" y="0"/>
                  </a:lnTo>
                  <a:lnTo>
                    <a:pt x="437273" y="3535"/>
                  </a:lnTo>
                  <a:lnTo>
                    <a:pt x="452513" y="9945"/>
                  </a:lnTo>
                  <a:lnTo>
                    <a:pt x="460415" y="19258"/>
                  </a:lnTo>
                  <a:lnTo>
                    <a:pt x="472386" y="45932"/>
                  </a:lnTo>
                  <a:lnTo>
                    <a:pt x="477668" y="81744"/>
                  </a:lnTo>
                  <a:lnTo>
                    <a:pt x="482826" y="111387"/>
                  </a:lnTo>
                  <a:lnTo>
                    <a:pt x="484730" y="141620"/>
                  </a:lnTo>
                  <a:lnTo>
                    <a:pt x="485374" y="177661"/>
                  </a:lnTo>
                  <a:lnTo>
                    <a:pt x="484616" y="190318"/>
                  </a:lnTo>
                  <a:lnTo>
                    <a:pt x="478962" y="213407"/>
                  </a:lnTo>
                  <a:lnTo>
                    <a:pt x="479459" y="215690"/>
                  </a:lnTo>
                  <a:lnTo>
                    <a:pt x="480637" y="217212"/>
                  </a:lnTo>
                  <a:lnTo>
                    <a:pt x="484565" y="219654"/>
                  </a:lnTo>
                  <a:lnTo>
                    <a:pt x="484888" y="219008"/>
                  </a:lnTo>
                  <a:lnTo>
                    <a:pt x="485532" y="21263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196"/>
            <p:cNvSpPr/>
            <p:nvPr/>
          </p:nvSpPr>
          <p:spPr>
            <a:xfrm>
              <a:off x="4640580" y="2499359"/>
              <a:ext cx="28892" cy="426722"/>
            </a:xfrm>
            <a:custGeom>
              <a:avLst/>
              <a:gdLst/>
              <a:ahLst/>
              <a:cxnLst/>
              <a:rect l="0" t="0" r="0" b="0"/>
              <a:pathLst>
                <a:path w="28892" h="426722">
                  <a:moveTo>
                    <a:pt x="22860" y="0"/>
                  </a:moveTo>
                  <a:lnTo>
                    <a:pt x="23706" y="12167"/>
                  </a:lnTo>
                  <a:lnTo>
                    <a:pt x="28891" y="35392"/>
                  </a:lnTo>
                  <a:lnTo>
                    <a:pt x="27751" y="64674"/>
                  </a:lnTo>
                  <a:lnTo>
                    <a:pt x="24309" y="102418"/>
                  </a:lnTo>
                  <a:lnTo>
                    <a:pt x="22657" y="131033"/>
                  </a:lnTo>
                  <a:lnTo>
                    <a:pt x="19101" y="160684"/>
                  </a:lnTo>
                  <a:lnTo>
                    <a:pt x="14697" y="193053"/>
                  </a:lnTo>
                  <a:lnTo>
                    <a:pt x="10765" y="226348"/>
                  </a:lnTo>
                  <a:lnTo>
                    <a:pt x="9018" y="258080"/>
                  </a:lnTo>
                  <a:lnTo>
                    <a:pt x="5983" y="289116"/>
                  </a:lnTo>
                  <a:lnTo>
                    <a:pt x="2659" y="318149"/>
                  </a:lnTo>
                  <a:lnTo>
                    <a:pt x="788" y="352688"/>
                  </a:lnTo>
                  <a:lnTo>
                    <a:pt x="156" y="385286"/>
                  </a:lnTo>
                  <a:lnTo>
                    <a:pt x="5" y="422200"/>
                  </a:lnTo>
                  <a:lnTo>
                    <a:pt x="0" y="4267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197"/>
            <p:cNvSpPr/>
            <p:nvPr/>
          </p:nvSpPr>
          <p:spPr>
            <a:xfrm>
              <a:off x="4541519" y="2705100"/>
              <a:ext cx="243841" cy="68581"/>
            </a:xfrm>
            <a:custGeom>
              <a:avLst/>
              <a:gdLst/>
              <a:ahLst/>
              <a:cxnLst/>
              <a:rect l="0" t="0" r="0" b="0"/>
              <a:pathLst>
                <a:path w="243841" h="68581">
                  <a:moveTo>
                    <a:pt x="0" y="68580"/>
                  </a:moveTo>
                  <a:lnTo>
                    <a:pt x="20425" y="67733"/>
                  </a:lnTo>
                  <a:lnTo>
                    <a:pt x="54023" y="57973"/>
                  </a:lnTo>
                  <a:lnTo>
                    <a:pt x="90039" y="49018"/>
                  </a:lnTo>
                  <a:lnTo>
                    <a:pt x="119718" y="45003"/>
                  </a:lnTo>
                  <a:lnTo>
                    <a:pt x="149960" y="35535"/>
                  </a:lnTo>
                  <a:lnTo>
                    <a:pt x="179523" y="30284"/>
                  </a:lnTo>
                  <a:lnTo>
                    <a:pt x="212697" y="16455"/>
                  </a:lnTo>
                  <a:lnTo>
                    <a:pt x="24384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198"/>
            <p:cNvSpPr/>
            <p:nvPr/>
          </p:nvSpPr>
          <p:spPr>
            <a:xfrm>
              <a:off x="4853940" y="2476500"/>
              <a:ext cx="160021" cy="213360"/>
            </a:xfrm>
            <a:custGeom>
              <a:avLst/>
              <a:gdLst/>
              <a:ahLst/>
              <a:cxnLst/>
              <a:rect l="0" t="0" r="0" b="0"/>
              <a:pathLst>
                <a:path w="160021" h="213360">
                  <a:moveTo>
                    <a:pt x="160020" y="0"/>
                  </a:moveTo>
                  <a:lnTo>
                    <a:pt x="153936" y="6930"/>
                  </a:lnTo>
                  <a:lnTo>
                    <a:pt x="133528" y="39488"/>
                  </a:lnTo>
                  <a:lnTo>
                    <a:pt x="111826" y="73369"/>
                  </a:lnTo>
                  <a:lnTo>
                    <a:pt x="90707" y="103583"/>
                  </a:lnTo>
                  <a:lnTo>
                    <a:pt x="56770" y="140593"/>
                  </a:lnTo>
                  <a:lnTo>
                    <a:pt x="29621" y="174432"/>
                  </a:lnTo>
                  <a:lnTo>
                    <a:pt x="0" y="2133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199"/>
            <p:cNvSpPr/>
            <p:nvPr/>
          </p:nvSpPr>
          <p:spPr>
            <a:xfrm>
              <a:off x="4975860" y="2491740"/>
              <a:ext cx="121921" cy="190501"/>
            </a:xfrm>
            <a:custGeom>
              <a:avLst/>
              <a:gdLst/>
              <a:ahLst/>
              <a:cxnLst/>
              <a:rect l="0" t="0" r="0" b="0"/>
              <a:pathLst>
                <a:path w="121921" h="190501">
                  <a:moveTo>
                    <a:pt x="121920" y="0"/>
                  </a:moveTo>
                  <a:lnTo>
                    <a:pt x="115836" y="6930"/>
                  </a:lnTo>
                  <a:lnTo>
                    <a:pt x="94581" y="39488"/>
                  </a:lnTo>
                  <a:lnTo>
                    <a:pt x="67695" y="73369"/>
                  </a:lnTo>
                  <a:lnTo>
                    <a:pt x="45457" y="105841"/>
                  </a:lnTo>
                  <a:lnTo>
                    <a:pt x="22782" y="143684"/>
                  </a:lnTo>
                  <a:lnTo>
                    <a:pt x="4499" y="181252"/>
                  </a:lnTo>
                  <a:lnTo>
                    <a:pt x="0" y="1905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4" name="SMARTInkShape-Group22"/>
          <p:cNvGrpSpPr/>
          <p:nvPr/>
        </p:nvGrpSpPr>
        <p:grpSpPr>
          <a:xfrm>
            <a:off x="5356860" y="2560319"/>
            <a:ext cx="3245505" cy="457201"/>
            <a:chOff x="5356860" y="2560319"/>
            <a:chExt cx="3245505" cy="457201"/>
          </a:xfrm>
        </p:grpSpPr>
        <p:sp>
          <p:nvSpPr>
            <p:cNvPr id="56" name="SMARTInkShape-200"/>
            <p:cNvSpPr/>
            <p:nvPr/>
          </p:nvSpPr>
          <p:spPr>
            <a:xfrm>
              <a:off x="5433060" y="2567940"/>
              <a:ext cx="53341" cy="388620"/>
            </a:xfrm>
            <a:custGeom>
              <a:avLst/>
              <a:gdLst/>
              <a:ahLst/>
              <a:cxnLst/>
              <a:rect l="0" t="0" r="0" b="0"/>
              <a:pathLst>
                <a:path w="53341" h="388620">
                  <a:moveTo>
                    <a:pt x="53340" y="0"/>
                  </a:moveTo>
                  <a:lnTo>
                    <a:pt x="51082" y="35392"/>
                  </a:lnTo>
                  <a:lnTo>
                    <a:pt x="47308" y="64673"/>
                  </a:lnTo>
                  <a:lnTo>
                    <a:pt x="43932" y="102417"/>
                  </a:lnTo>
                  <a:lnTo>
                    <a:pt x="39845" y="131032"/>
                  </a:lnTo>
                  <a:lnTo>
                    <a:pt x="35206" y="160683"/>
                  </a:lnTo>
                  <a:lnTo>
                    <a:pt x="30322" y="190794"/>
                  </a:lnTo>
                  <a:lnTo>
                    <a:pt x="26177" y="221111"/>
                  </a:lnTo>
                  <a:lnTo>
                    <a:pt x="24334" y="251518"/>
                  </a:lnTo>
                  <a:lnTo>
                    <a:pt x="19252" y="289106"/>
                  </a:lnTo>
                  <a:lnTo>
                    <a:pt x="12383" y="321693"/>
                  </a:lnTo>
                  <a:lnTo>
                    <a:pt x="8247" y="356685"/>
                  </a:lnTo>
                  <a:lnTo>
                    <a:pt x="7052" y="366806"/>
                  </a:lnTo>
                  <a:lnTo>
                    <a:pt x="0" y="388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201"/>
            <p:cNvSpPr/>
            <p:nvPr/>
          </p:nvSpPr>
          <p:spPr>
            <a:xfrm>
              <a:off x="5356860" y="2766059"/>
              <a:ext cx="251460" cy="22861"/>
            </a:xfrm>
            <a:custGeom>
              <a:avLst/>
              <a:gdLst/>
              <a:ahLst/>
              <a:cxnLst/>
              <a:rect l="0" t="0" r="0" b="0"/>
              <a:pathLst>
                <a:path w="251460" h="22861">
                  <a:moveTo>
                    <a:pt x="0" y="22860"/>
                  </a:moveTo>
                  <a:lnTo>
                    <a:pt x="4045" y="22860"/>
                  </a:lnTo>
                  <a:lnTo>
                    <a:pt x="8288" y="20603"/>
                  </a:lnTo>
                  <a:lnTo>
                    <a:pt x="10606" y="18815"/>
                  </a:lnTo>
                  <a:lnTo>
                    <a:pt x="46650" y="11509"/>
                  </a:lnTo>
                  <a:lnTo>
                    <a:pt x="76946" y="8773"/>
                  </a:lnTo>
                  <a:lnTo>
                    <a:pt x="108688" y="7962"/>
                  </a:lnTo>
                  <a:lnTo>
                    <a:pt x="143587" y="7722"/>
                  </a:lnTo>
                  <a:lnTo>
                    <a:pt x="180739" y="3606"/>
                  </a:lnTo>
                  <a:lnTo>
                    <a:pt x="214513" y="1069"/>
                  </a:lnTo>
                  <a:lnTo>
                    <a:pt x="25145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202"/>
            <p:cNvSpPr/>
            <p:nvPr/>
          </p:nvSpPr>
          <p:spPr>
            <a:xfrm>
              <a:off x="5623824" y="2773680"/>
              <a:ext cx="187981" cy="180920"/>
            </a:xfrm>
            <a:custGeom>
              <a:avLst/>
              <a:gdLst/>
              <a:ahLst/>
              <a:cxnLst/>
              <a:rect l="0" t="0" r="0" b="0"/>
              <a:pathLst>
                <a:path w="187981" h="180920">
                  <a:moveTo>
                    <a:pt x="114036" y="0"/>
                  </a:moveTo>
                  <a:lnTo>
                    <a:pt x="107106" y="6083"/>
                  </a:lnTo>
                  <a:lnTo>
                    <a:pt x="73200" y="29484"/>
                  </a:lnTo>
                  <a:lnTo>
                    <a:pt x="35433" y="64437"/>
                  </a:lnTo>
                  <a:lnTo>
                    <a:pt x="6521" y="101748"/>
                  </a:lnTo>
                  <a:lnTo>
                    <a:pt x="1076" y="127813"/>
                  </a:lnTo>
                  <a:lnTo>
                    <a:pt x="0" y="149518"/>
                  </a:lnTo>
                  <a:lnTo>
                    <a:pt x="4368" y="159868"/>
                  </a:lnTo>
                  <a:lnTo>
                    <a:pt x="7905" y="164999"/>
                  </a:lnTo>
                  <a:lnTo>
                    <a:pt x="18606" y="172957"/>
                  </a:lnTo>
                  <a:lnTo>
                    <a:pt x="31829" y="178470"/>
                  </a:lnTo>
                  <a:lnTo>
                    <a:pt x="46172" y="180919"/>
                  </a:lnTo>
                  <a:lnTo>
                    <a:pt x="81314" y="176409"/>
                  </a:lnTo>
                  <a:lnTo>
                    <a:pt x="115850" y="165107"/>
                  </a:lnTo>
                  <a:lnTo>
                    <a:pt x="150989" y="146819"/>
                  </a:lnTo>
                  <a:lnTo>
                    <a:pt x="175459" y="126901"/>
                  </a:lnTo>
                  <a:lnTo>
                    <a:pt x="183104" y="116796"/>
                  </a:lnTo>
                  <a:lnTo>
                    <a:pt x="187066" y="104402"/>
                  </a:lnTo>
                  <a:lnTo>
                    <a:pt x="187980" y="90427"/>
                  </a:lnTo>
                  <a:lnTo>
                    <a:pt x="181668" y="63018"/>
                  </a:lnTo>
                  <a:lnTo>
                    <a:pt x="176268" y="51714"/>
                  </a:lnTo>
                  <a:lnTo>
                    <a:pt x="163707" y="36677"/>
                  </a:lnTo>
                  <a:lnTo>
                    <a:pt x="154174" y="29565"/>
                  </a:lnTo>
                  <a:lnTo>
                    <a:pt x="144292" y="25840"/>
                  </a:lnTo>
                  <a:lnTo>
                    <a:pt x="135103" y="23338"/>
                  </a:lnTo>
                  <a:lnTo>
                    <a:pt x="122305" y="17090"/>
                  </a:lnTo>
                  <a:lnTo>
                    <a:pt x="114036" y="152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203"/>
            <p:cNvSpPr/>
            <p:nvPr/>
          </p:nvSpPr>
          <p:spPr>
            <a:xfrm>
              <a:off x="6180845" y="2775802"/>
              <a:ext cx="585716" cy="203343"/>
            </a:xfrm>
            <a:custGeom>
              <a:avLst/>
              <a:gdLst/>
              <a:ahLst/>
              <a:cxnLst/>
              <a:rect l="0" t="0" r="0" b="0"/>
              <a:pathLst>
                <a:path w="585716" h="203343">
                  <a:moveTo>
                    <a:pt x="174235" y="43598"/>
                  </a:moveTo>
                  <a:lnTo>
                    <a:pt x="174235" y="32246"/>
                  </a:lnTo>
                  <a:lnTo>
                    <a:pt x="173388" y="30950"/>
                  </a:lnTo>
                  <a:lnTo>
                    <a:pt x="171977" y="30086"/>
                  </a:lnTo>
                  <a:lnTo>
                    <a:pt x="170189" y="29510"/>
                  </a:lnTo>
                  <a:lnTo>
                    <a:pt x="160391" y="23348"/>
                  </a:lnTo>
                  <a:lnTo>
                    <a:pt x="152277" y="21898"/>
                  </a:lnTo>
                  <a:lnTo>
                    <a:pt x="138189" y="25127"/>
                  </a:lnTo>
                  <a:lnTo>
                    <a:pt x="108695" y="38479"/>
                  </a:lnTo>
                  <a:lnTo>
                    <a:pt x="83695" y="54216"/>
                  </a:lnTo>
                  <a:lnTo>
                    <a:pt x="52493" y="82290"/>
                  </a:lnTo>
                  <a:lnTo>
                    <a:pt x="16496" y="119875"/>
                  </a:lnTo>
                  <a:lnTo>
                    <a:pt x="6762" y="135072"/>
                  </a:lnTo>
                  <a:lnTo>
                    <a:pt x="0" y="165052"/>
                  </a:lnTo>
                  <a:lnTo>
                    <a:pt x="1352" y="168594"/>
                  </a:lnTo>
                  <a:lnTo>
                    <a:pt x="7369" y="174787"/>
                  </a:lnTo>
                  <a:lnTo>
                    <a:pt x="17945" y="178104"/>
                  </a:lnTo>
                  <a:lnTo>
                    <a:pt x="45431" y="180233"/>
                  </a:lnTo>
                  <a:lnTo>
                    <a:pt x="63728" y="176557"/>
                  </a:lnTo>
                  <a:lnTo>
                    <a:pt x="95554" y="162493"/>
                  </a:lnTo>
                  <a:lnTo>
                    <a:pt x="119903" y="148426"/>
                  </a:lnTo>
                  <a:lnTo>
                    <a:pt x="141019" y="129592"/>
                  </a:lnTo>
                  <a:lnTo>
                    <a:pt x="161071" y="92885"/>
                  </a:lnTo>
                  <a:lnTo>
                    <a:pt x="171916" y="74882"/>
                  </a:lnTo>
                  <a:lnTo>
                    <a:pt x="172689" y="72074"/>
                  </a:lnTo>
                  <a:lnTo>
                    <a:pt x="174051" y="70202"/>
                  </a:lnTo>
                  <a:lnTo>
                    <a:pt x="175805" y="68954"/>
                  </a:lnTo>
                  <a:lnTo>
                    <a:pt x="180659" y="66950"/>
                  </a:lnTo>
                  <a:lnTo>
                    <a:pt x="181058" y="67633"/>
                  </a:lnTo>
                  <a:lnTo>
                    <a:pt x="181834" y="100718"/>
                  </a:lnTo>
                  <a:lnTo>
                    <a:pt x="184109" y="128164"/>
                  </a:lnTo>
                  <a:lnTo>
                    <a:pt x="192460" y="154000"/>
                  </a:lnTo>
                  <a:lnTo>
                    <a:pt x="203812" y="170195"/>
                  </a:lnTo>
                  <a:lnTo>
                    <a:pt x="217900" y="181673"/>
                  </a:lnTo>
                  <a:lnTo>
                    <a:pt x="248304" y="192290"/>
                  </a:lnTo>
                  <a:lnTo>
                    <a:pt x="268524" y="194052"/>
                  </a:lnTo>
                  <a:lnTo>
                    <a:pt x="302581" y="187492"/>
                  </a:lnTo>
                  <a:lnTo>
                    <a:pt x="317638" y="182057"/>
                  </a:lnTo>
                  <a:lnTo>
                    <a:pt x="350484" y="159940"/>
                  </a:lnTo>
                  <a:lnTo>
                    <a:pt x="368850" y="139172"/>
                  </a:lnTo>
                  <a:lnTo>
                    <a:pt x="388837" y="104099"/>
                  </a:lnTo>
                  <a:lnTo>
                    <a:pt x="408146" y="67307"/>
                  </a:lnTo>
                  <a:lnTo>
                    <a:pt x="409999" y="60510"/>
                  </a:lnTo>
                  <a:lnTo>
                    <a:pt x="410997" y="60799"/>
                  </a:lnTo>
                  <a:lnTo>
                    <a:pt x="414364" y="63378"/>
                  </a:lnTo>
                  <a:lnTo>
                    <a:pt x="416425" y="67347"/>
                  </a:lnTo>
                  <a:lnTo>
                    <a:pt x="417857" y="80968"/>
                  </a:lnTo>
                  <a:lnTo>
                    <a:pt x="418046" y="113085"/>
                  </a:lnTo>
                  <a:lnTo>
                    <a:pt x="418071" y="150397"/>
                  </a:lnTo>
                  <a:lnTo>
                    <a:pt x="418074" y="187719"/>
                  </a:lnTo>
                  <a:lnTo>
                    <a:pt x="418074" y="203342"/>
                  </a:lnTo>
                  <a:lnTo>
                    <a:pt x="418921" y="188911"/>
                  </a:lnTo>
                  <a:lnTo>
                    <a:pt x="428681" y="152919"/>
                  </a:lnTo>
                  <a:lnTo>
                    <a:pt x="435986" y="124155"/>
                  </a:lnTo>
                  <a:lnTo>
                    <a:pt x="447559" y="94183"/>
                  </a:lnTo>
                  <a:lnTo>
                    <a:pt x="457667" y="63854"/>
                  </a:lnTo>
                  <a:lnTo>
                    <a:pt x="474751" y="30195"/>
                  </a:lnTo>
                  <a:lnTo>
                    <a:pt x="489430" y="12721"/>
                  </a:lnTo>
                  <a:lnTo>
                    <a:pt x="499459" y="5039"/>
                  </a:lnTo>
                  <a:lnTo>
                    <a:pt x="509561" y="1061"/>
                  </a:lnTo>
                  <a:lnTo>
                    <a:pt x="514626" y="0"/>
                  </a:lnTo>
                  <a:lnTo>
                    <a:pt x="524768" y="1078"/>
                  </a:lnTo>
                  <a:lnTo>
                    <a:pt x="534074" y="4380"/>
                  </a:lnTo>
                  <a:lnTo>
                    <a:pt x="549205" y="15656"/>
                  </a:lnTo>
                  <a:lnTo>
                    <a:pt x="557635" y="25252"/>
                  </a:lnTo>
                  <a:lnTo>
                    <a:pt x="564203" y="37984"/>
                  </a:lnTo>
                  <a:lnTo>
                    <a:pt x="569236" y="72937"/>
                  </a:lnTo>
                  <a:lnTo>
                    <a:pt x="570954" y="102432"/>
                  </a:lnTo>
                  <a:lnTo>
                    <a:pt x="576434" y="140482"/>
                  </a:lnTo>
                  <a:lnTo>
                    <a:pt x="577949" y="177640"/>
                  </a:lnTo>
                  <a:lnTo>
                    <a:pt x="578066" y="190302"/>
                  </a:lnTo>
                  <a:lnTo>
                    <a:pt x="578922" y="191354"/>
                  </a:lnTo>
                  <a:lnTo>
                    <a:pt x="580339" y="191208"/>
                  </a:lnTo>
                  <a:lnTo>
                    <a:pt x="582131" y="190265"/>
                  </a:lnTo>
                  <a:lnTo>
                    <a:pt x="583325" y="188789"/>
                  </a:lnTo>
                  <a:lnTo>
                    <a:pt x="585715" y="18075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204"/>
            <p:cNvSpPr/>
            <p:nvPr/>
          </p:nvSpPr>
          <p:spPr>
            <a:xfrm>
              <a:off x="6911339" y="2621280"/>
              <a:ext cx="60962" cy="372359"/>
            </a:xfrm>
            <a:custGeom>
              <a:avLst/>
              <a:gdLst/>
              <a:ahLst/>
              <a:cxnLst/>
              <a:rect l="0" t="0" r="0" b="0"/>
              <a:pathLst>
                <a:path w="60962" h="372359">
                  <a:moveTo>
                    <a:pt x="60961" y="0"/>
                  </a:moveTo>
                  <a:lnTo>
                    <a:pt x="56916" y="0"/>
                  </a:lnTo>
                  <a:lnTo>
                    <a:pt x="55724" y="846"/>
                  </a:lnTo>
                  <a:lnTo>
                    <a:pt x="54929" y="2257"/>
                  </a:lnTo>
                  <a:lnTo>
                    <a:pt x="45642" y="40335"/>
                  </a:lnTo>
                  <a:lnTo>
                    <a:pt x="39865" y="68301"/>
                  </a:lnTo>
                  <a:lnTo>
                    <a:pt x="32791" y="104716"/>
                  </a:lnTo>
                  <a:lnTo>
                    <a:pt x="27838" y="135722"/>
                  </a:lnTo>
                  <a:lnTo>
                    <a:pt x="22816" y="167001"/>
                  </a:lnTo>
                  <a:lnTo>
                    <a:pt x="17760" y="197835"/>
                  </a:lnTo>
                  <a:lnTo>
                    <a:pt x="12692" y="228473"/>
                  </a:lnTo>
                  <a:lnTo>
                    <a:pt x="9874" y="259023"/>
                  </a:lnTo>
                  <a:lnTo>
                    <a:pt x="7775" y="288688"/>
                  </a:lnTo>
                  <a:lnTo>
                    <a:pt x="2680" y="326648"/>
                  </a:lnTo>
                  <a:lnTo>
                    <a:pt x="353" y="361748"/>
                  </a:lnTo>
                  <a:lnTo>
                    <a:pt x="31" y="372358"/>
                  </a:lnTo>
                  <a:lnTo>
                    <a:pt x="0" y="3505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205"/>
            <p:cNvSpPr/>
            <p:nvPr/>
          </p:nvSpPr>
          <p:spPr>
            <a:xfrm>
              <a:off x="6858000" y="2842259"/>
              <a:ext cx="121920" cy="7622"/>
            </a:xfrm>
            <a:custGeom>
              <a:avLst/>
              <a:gdLst/>
              <a:ahLst/>
              <a:cxnLst/>
              <a:rect l="0" t="0" r="0" b="0"/>
              <a:pathLst>
                <a:path w="121920" h="7622">
                  <a:moveTo>
                    <a:pt x="0" y="7621"/>
                  </a:moveTo>
                  <a:lnTo>
                    <a:pt x="32015" y="7621"/>
                  </a:lnTo>
                  <a:lnTo>
                    <a:pt x="65309" y="3575"/>
                  </a:lnTo>
                  <a:lnTo>
                    <a:pt x="97566" y="707"/>
                  </a:lnTo>
                  <a:lnTo>
                    <a:pt x="12191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206"/>
            <p:cNvSpPr/>
            <p:nvPr/>
          </p:nvSpPr>
          <p:spPr>
            <a:xfrm>
              <a:off x="7090124" y="2865119"/>
              <a:ext cx="34577" cy="121922"/>
            </a:xfrm>
            <a:custGeom>
              <a:avLst/>
              <a:gdLst/>
              <a:ahLst/>
              <a:cxnLst/>
              <a:rect l="0" t="0" r="0" b="0"/>
              <a:pathLst>
                <a:path w="34577" h="121922">
                  <a:moveTo>
                    <a:pt x="34576" y="0"/>
                  </a:moveTo>
                  <a:lnTo>
                    <a:pt x="34576" y="4046"/>
                  </a:lnTo>
                  <a:lnTo>
                    <a:pt x="21578" y="35099"/>
                  </a:lnTo>
                  <a:lnTo>
                    <a:pt x="11657" y="67737"/>
                  </a:lnTo>
                  <a:lnTo>
                    <a:pt x="2501" y="103680"/>
                  </a:lnTo>
                  <a:lnTo>
                    <a:pt x="492" y="107220"/>
                  </a:lnTo>
                  <a:lnTo>
                    <a:pt x="0" y="110427"/>
                  </a:lnTo>
                  <a:lnTo>
                    <a:pt x="519" y="113411"/>
                  </a:lnTo>
                  <a:lnTo>
                    <a:pt x="4095" y="1219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207"/>
            <p:cNvSpPr/>
            <p:nvPr/>
          </p:nvSpPr>
          <p:spPr>
            <a:xfrm>
              <a:off x="7101839" y="2689859"/>
              <a:ext cx="7622" cy="15242"/>
            </a:xfrm>
            <a:custGeom>
              <a:avLst/>
              <a:gdLst/>
              <a:ahLst/>
              <a:cxnLst/>
              <a:rect l="0" t="0" r="0" b="0"/>
              <a:pathLst>
                <a:path w="7622" h="15242">
                  <a:moveTo>
                    <a:pt x="7621" y="15241"/>
                  </a:moveTo>
                  <a:lnTo>
                    <a:pt x="7621" y="11195"/>
                  </a:lnTo>
                  <a:lnTo>
                    <a:pt x="6774" y="10004"/>
                  </a:lnTo>
                  <a:lnTo>
                    <a:pt x="5362" y="9209"/>
                  </a:lnTo>
                  <a:lnTo>
                    <a:pt x="3575" y="8680"/>
                  </a:lnTo>
                  <a:lnTo>
                    <a:pt x="2384" y="7480"/>
                  </a:ln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208"/>
            <p:cNvSpPr/>
            <p:nvPr/>
          </p:nvSpPr>
          <p:spPr>
            <a:xfrm>
              <a:off x="7254239" y="2598419"/>
              <a:ext cx="197218" cy="386242"/>
            </a:xfrm>
            <a:custGeom>
              <a:avLst/>
              <a:gdLst/>
              <a:ahLst/>
              <a:cxnLst/>
              <a:rect l="0" t="0" r="0" b="0"/>
              <a:pathLst>
                <a:path w="197218" h="386242">
                  <a:moveTo>
                    <a:pt x="7621" y="0"/>
                  </a:moveTo>
                  <a:lnTo>
                    <a:pt x="6774" y="19578"/>
                  </a:lnTo>
                  <a:lnTo>
                    <a:pt x="3575" y="28740"/>
                  </a:lnTo>
                  <a:lnTo>
                    <a:pt x="5944" y="60585"/>
                  </a:lnTo>
                  <a:lnTo>
                    <a:pt x="7123" y="89542"/>
                  </a:lnTo>
                  <a:lnTo>
                    <a:pt x="7473" y="121264"/>
                  </a:lnTo>
                  <a:lnTo>
                    <a:pt x="7555" y="147875"/>
                  </a:lnTo>
                  <a:lnTo>
                    <a:pt x="7592" y="176636"/>
                  </a:lnTo>
                  <a:lnTo>
                    <a:pt x="7607" y="205505"/>
                  </a:lnTo>
                  <a:lnTo>
                    <a:pt x="7615" y="232447"/>
                  </a:lnTo>
                  <a:lnTo>
                    <a:pt x="7618" y="260790"/>
                  </a:lnTo>
                  <a:lnTo>
                    <a:pt x="7620" y="298534"/>
                  </a:lnTo>
                  <a:lnTo>
                    <a:pt x="7621" y="328062"/>
                  </a:lnTo>
                  <a:lnTo>
                    <a:pt x="8468" y="345619"/>
                  </a:lnTo>
                  <a:lnTo>
                    <a:pt x="15213" y="373214"/>
                  </a:lnTo>
                  <a:lnTo>
                    <a:pt x="16082" y="361181"/>
                  </a:lnTo>
                  <a:lnTo>
                    <a:pt x="21271" y="337982"/>
                  </a:lnTo>
                  <a:lnTo>
                    <a:pt x="26592" y="301289"/>
                  </a:lnTo>
                  <a:lnTo>
                    <a:pt x="33373" y="267447"/>
                  </a:lnTo>
                  <a:lnTo>
                    <a:pt x="40745" y="234654"/>
                  </a:lnTo>
                  <a:lnTo>
                    <a:pt x="56058" y="200163"/>
                  </a:lnTo>
                  <a:lnTo>
                    <a:pt x="66187" y="182545"/>
                  </a:lnTo>
                  <a:lnTo>
                    <a:pt x="74854" y="174829"/>
                  </a:lnTo>
                  <a:lnTo>
                    <a:pt x="86609" y="170835"/>
                  </a:lnTo>
                  <a:lnTo>
                    <a:pt x="114852" y="168272"/>
                  </a:lnTo>
                  <a:lnTo>
                    <a:pt x="129786" y="172436"/>
                  </a:lnTo>
                  <a:lnTo>
                    <a:pt x="156024" y="184863"/>
                  </a:lnTo>
                  <a:lnTo>
                    <a:pt x="172289" y="200966"/>
                  </a:lnTo>
                  <a:lnTo>
                    <a:pt x="187833" y="221823"/>
                  </a:lnTo>
                  <a:lnTo>
                    <a:pt x="193549" y="236595"/>
                  </a:lnTo>
                  <a:lnTo>
                    <a:pt x="197217" y="270820"/>
                  </a:lnTo>
                  <a:lnTo>
                    <a:pt x="193807" y="300188"/>
                  </a:lnTo>
                  <a:lnTo>
                    <a:pt x="187435" y="326294"/>
                  </a:lnTo>
                  <a:lnTo>
                    <a:pt x="172095" y="350116"/>
                  </a:lnTo>
                  <a:lnTo>
                    <a:pt x="158613" y="361065"/>
                  </a:lnTo>
                  <a:lnTo>
                    <a:pt x="126126" y="377842"/>
                  </a:lnTo>
                  <a:lnTo>
                    <a:pt x="92522" y="386241"/>
                  </a:lnTo>
                  <a:lnTo>
                    <a:pt x="66643" y="385658"/>
                  </a:lnTo>
                  <a:lnTo>
                    <a:pt x="28845" y="375530"/>
                  </a:lnTo>
                  <a:lnTo>
                    <a:pt x="0" y="3657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209"/>
            <p:cNvSpPr/>
            <p:nvPr/>
          </p:nvSpPr>
          <p:spPr>
            <a:xfrm>
              <a:off x="7513319" y="2781300"/>
              <a:ext cx="45721" cy="236220"/>
            </a:xfrm>
            <a:custGeom>
              <a:avLst/>
              <a:gdLst/>
              <a:ahLst/>
              <a:cxnLst/>
              <a:rect l="0" t="0" r="0" b="0"/>
              <a:pathLst>
                <a:path w="45721" h="236220">
                  <a:moveTo>
                    <a:pt x="45720" y="0"/>
                  </a:moveTo>
                  <a:lnTo>
                    <a:pt x="45720" y="10605"/>
                  </a:lnTo>
                  <a:lnTo>
                    <a:pt x="39160" y="44135"/>
                  </a:lnTo>
                  <a:lnTo>
                    <a:pt x="38414" y="72155"/>
                  </a:lnTo>
                  <a:lnTo>
                    <a:pt x="34148" y="105952"/>
                  </a:lnTo>
                  <a:lnTo>
                    <a:pt x="27522" y="142776"/>
                  </a:lnTo>
                  <a:lnTo>
                    <a:pt x="20196" y="172408"/>
                  </a:lnTo>
                  <a:lnTo>
                    <a:pt x="10136" y="204329"/>
                  </a:lnTo>
                  <a:lnTo>
                    <a:pt x="1002" y="227093"/>
                  </a:lnTo>
                  <a:lnTo>
                    <a:pt x="0" y="2362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210"/>
            <p:cNvSpPr/>
            <p:nvPr/>
          </p:nvSpPr>
          <p:spPr>
            <a:xfrm>
              <a:off x="7589519" y="2674619"/>
              <a:ext cx="7621" cy="15241"/>
            </a:xfrm>
            <a:custGeom>
              <a:avLst/>
              <a:gdLst/>
              <a:ahLst/>
              <a:cxnLst/>
              <a:rect l="0" t="0" r="0" b="0"/>
              <a:pathLst>
                <a:path w="7621" h="15241">
                  <a:moveTo>
                    <a:pt x="0" y="0"/>
                  </a:moveTo>
                  <a:lnTo>
                    <a:pt x="4391" y="0"/>
                  </a:lnTo>
                  <a:lnTo>
                    <a:pt x="2516" y="0"/>
                  </a:lnTo>
                  <a:lnTo>
                    <a:pt x="4791" y="0"/>
                  </a:lnTo>
                  <a:lnTo>
                    <a:pt x="5735" y="847"/>
                  </a:lnTo>
                  <a:lnTo>
                    <a:pt x="7372" y="6561"/>
                  </a:lnTo>
                  <a:lnTo>
                    <a:pt x="7620" y="152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211"/>
            <p:cNvSpPr/>
            <p:nvPr/>
          </p:nvSpPr>
          <p:spPr>
            <a:xfrm>
              <a:off x="7638277" y="2750819"/>
              <a:ext cx="186719" cy="220054"/>
            </a:xfrm>
            <a:custGeom>
              <a:avLst/>
              <a:gdLst/>
              <a:ahLst/>
              <a:cxnLst/>
              <a:rect l="0" t="0" r="0" b="0"/>
              <a:pathLst>
                <a:path w="186719" h="220054">
                  <a:moveTo>
                    <a:pt x="126503" y="45721"/>
                  </a:moveTo>
                  <a:lnTo>
                    <a:pt x="126503" y="34369"/>
                  </a:lnTo>
                  <a:lnTo>
                    <a:pt x="125656" y="33073"/>
                  </a:lnTo>
                  <a:lnTo>
                    <a:pt x="124245" y="32209"/>
                  </a:lnTo>
                  <a:lnTo>
                    <a:pt x="118213" y="30992"/>
                  </a:lnTo>
                  <a:lnTo>
                    <a:pt x="115896" y="30822"/>
                  </a:lnTo>
                  <a:lnTo>
                    <a:pt x="90457" y="41116"/>
                  </a:lnTo>
                  <a:lnTo>
                    <a:pt x="56375" y="66528"/>
                  </a:lnTo>
                  <a:lnTo>
                    <a:pt x="38649" y="85470"/>
                  </a:lnTo>
                  <a:lnTo>
                    <a:pt x="17489" y="119863"/>
                  </a:lnTo>
                  <a:lnTo>
                    <a:pt x="3797" y="144171"/>
                  </a:lnTo>
                  <a:lnTo>
                    <a:pt x="0" y="159750"/>
                  </a:lnTo>
                  <a:lnTo>
                    <a:pt x="1908" y="182800"/>
                  </a:lnTo>
                  <a:lnTo>
                    <a:pt x="7910" y="195827"/>
                  </a:lnTo>
                  <a:lnTo>
                    <a:pt x="11880" y="201672"/>
                  </a:lnTo>
                  <a:lnTo>
                    <a:pt x="23066" y="210423"/>
                  </a:lnTo>
                  <a:lnTo>
                    <a:pt x="35657" y="216288"/>
                  </a:lnTo>
                  <a:lnTo>
                    <a:pt x="62054" y="220053"/>
                  </a:lnTo>
                  <a:lnTo>
                    <a:pt x="87369" y="218448"/>
                  </a:lnTo>
                  <a:lnTo>
                    <a:pt x="118678" y="210320"/>
                  </a:lnTo>
                  <a:lnTo>
                    <a:pt x="141682" y="199007"/>
                  </a:lnTo>
                  <a:lnTo>
                    <a:pt x="160539" y="180885"/>
                  </a:lnTo>
                  <a:lnTo>
                    <a:pt x="172806" y="163474"/>
                  </a:lnTo>
                  <a:lnTo>
                    <a:pt x="183689" y="130254"/>
                  </a:lnTo>
                  <a:lnTo>
                    <a:pt x="186718" y="93338"/>
                  </a:lnTo>
                  <a:lnTo>
                    <a:pt x="184984" y="69143"/>
                  </a:lnTo>
                  <a:lnTo>
                    <a:pt x="176813" y="42257"/>
                  </a:lnTo>
                  <a:lnTo>
                    <a:pt x="169747" y="33457"/>
                  </a:lnTo>
                  <a:lnTo>
                    <a:pt x="143783" y="11729"/>
                  </a:lnTo>
                  <a:lnTo>
                    <a:pt x="134727" y="6580"/>
                  </a:lnTo>
                  <a:lnTo>
                    <a:pt x="126503"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212"/>
            <p:cNvSpPr/>
            <p:nvPr/>
          </p:nvSpPr>
          <p:spPr>
            <a:xfrm>
              <a:off x="7910044" y="2560319"/>
              <a:ext cx="29996" cy="410716"/>
            </a:xfrm>
            <a:custGeom>
              <a:avLst/>
              <a:gdLst/>
              <a:ahLst/>
              <a:cxnLst/>
              <a:rect l="0" t="0" r="0" b="0"/>
              <a:pathLst>
                <a:path w="29996" h="410716">
                  <a:moveTo>
                    <a:pt x="29995" y="0"/>
                  </a:moveTo>
                  <a:lnTo>
                    <a:pt x="29995" y="4046"/>
                  </a:lnTo>
                  <a:lnTo>
                    <a:pt x="27738" y="8289"/>
                  </a:lnTo>
                  <a:lnTo>
                    <a:pt x="25950" y="10607"/>
                  </a:lnTo>
                  <a:lnTo>
                    <a:pt x="23435" y="26003"/>
                  </a:lnTo>
                  <a:lnTo>
                    <a:pt x="20257" y="63632"/>
                  </a:lnTo>
                  <a:lnTo>
                    <a:pt x="16386" y="94490"/>
                  </a:lnTo>
                  <a:lnTo>
                    <a:pt x="15238" y="130444"/>
                  </a:lnTo>
                  <a:lnTo>
                    <a:pt x="14124" y="156189"/>
                  </a:lnTo>
                  <a:lnTo>
                    <a:pt x="10805" y="184564"/>
                  </a:lnTo>
                  <a:lnTo>
                    <a:pt x="8767" y="216366"/>
                  </a:lnTo>
                  <a:lnTo>
                    <a:pt x="7861" y="249410"/>
                  </a:lnTo>
                  <a:lnTo>
                    <a:pt x="7457" y="281029"/>
                  </a:lnTo>
                  <a:lnTo>
                    <a:pt x="5021" y="309758"/>
                  </a:lnTo>
                  <a:lnTo>
                    <a:pt x="1147" y="347474"/>
                  </a:lnTo>
                  <a:lnTo>
                    <a:pt x="0" y="377840"/>
                  </a:lnTo>
                  <a:lnTo>
                    <a:pt x="577" y="393142"/>
                  </a:lnTo>
                  <a:lnTo>
                    <a:pt x="6830" y="410715"/>
                  </a:lnTo>
                  <a:lnTo>
                    <a:pt x="7136" y="4038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213"/>
            <p:cNvSpPr/>
            <p:nvPr/>
          </p:nvSpPr>
          <p:spPr>
            <a:xfrm>
              <a:off x="7825739" y="2788919"/>
              <a:ext cx="228601" cy="30482"/>
            </a:xfrm>
            <a:custGeom>
              <a:avLst/>
              <a:gdLst/>
              <a:ahLst/>
              <a:cxnLst/>
              <a:rect l="0" t="0" r="0" b="0"/>
              <a:pathLst>
                <a:path w="228601" h="30482">
                  <a:moveTo>
                    <a:pt x="0" y="30481"/>
                  </a:moveTo>
                  <a:lnTo>
                    <a:pt x="33422" y="30481"/>
                  </a:lnTo>
                  <a:lnTo>
                    <a:pt x="69664" y="30481"/>
                  </a:lnTo>
                  <a:lnTo>
                    <a:pt x="101639" y="30481"/>
                  </a:lnTo>
                  <a:lnTo>
                    <a:pt x="135666" y="28223"/>
                  </a:lnTo>
                  <a:lnTo>
                    <a:pt x="167198" y="22191"/>
                  </a:lnTo>
                  <a:lnTo>
                    <a:pt x="200102" y="12568"/>
                  </a:lnTo>
                  <a:lnTo>
                    <a:pt x="2286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214"/>
            <p:cNvSpPr/>
            <p:nvPr/>
          </p:nvSpPr>
          <p:spPr>
            <a:xfrm>
              <a:off x="8100060" y="2781300"/>
              <a:ext cx="22860" cy="196441"/>
            </a:xfrm>
            <a:custGeom>
              <a:avLst/>
              <a:gdLst/>
              <a:ahLst/>
              <a:cxnLst/>
              <a:rect l="0" t="0" r="0" b="0"/>
              <a:pathLst>
                <a:path w="22860" h="196441">
                  <a:moveTo>
                    <a:pt x="22859" y="0"/>
                  </a:moveTo>
                  <a:lnTo>
                    <a:pt x="22013" y="14690"/>
                  </a:lnTo>
                  <a:lnTo>
                    <a:pt x="16298" y="46651"/>
                  </a:lnTo>
                  <a:lnTo>
                    <a:pt x="10212" y="82467"/>
                  </a:lnTo>
                  <a:lnTo>
                    <a:pt x="8131" y="119896"/>
                  </a:lnTo>
                  <a:lnTo>
                    <a:pt x="3676" y="152000"/>
                  </a:lnTo>
                  <a:lnTo>
                    <a:pt x="143" y="189617"/>
                  </a:lnTo>
                  <a:lnTo>
                    <a:pt x="28" y="196440"/>
                  </a:lnTo>
                  <a:lnTo>
                    <a:pt x="0" y="1905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215"/>
            <p:cNvSpPr/>
            <p:nvPr/>
          </p:nvSpPr>
          <p:spPr>
            <a:xfrm>
              <a:off x="8141389" y="2667027"/>
              <a:ext cx="12012" cy="7593"/>
            </a:xfrm>
            <a:custGeom>
              <a:avLst/>
              <a:gdLst/>
              <a:ahLst/>
              <a:cxnLst/>
              <a:rect l="0" t="0" r="0" b="0"/>
              <a:pathLst>
                <a:path w="12012" h="7593">
                  <a:moveTo>
                    <a:pt x="4391" y="7592"/>
                  </a:moveTo>
                  <a:lnTo>
                    <a:pt x="4391" y="286"/>
                  </a:lnTo>
                  <a:lnTo>
                    <a:pt x="0" y="35"/>
                  </a:lnTo>
                  <a:lnTo>
                    <a:pt x="1875" y="0"/>
                  </a:lnTo>
                  <a:lnTo>
                    <a:pt x="2713" y="838"/>
                  </a:lnTo>
                  <a:lnTo>
                    <a:pt x="3645" y="4026"/>
                  </a:lnTo>
                  <a:lnTo>
                    <a:pt x="4740" y="5215"/>
                  </a:lnTo>
                  <a:lnTo>
                    <a:pt x="12011" y="759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216"/>
            <p:cNvSpPr/>
            <p:nvPr/>
          </p:nvSpPr>
          <p:spPr>
            <a:xfrm>
              <a:off x="8207997" y="2735893"/>
              <a:ext cx="196864" cy="212302"/>
            </a:xfrm>
            <a:custGeom>
              <a:avLst/>
              <a:gdLst/>
              <a:ahLst/>
              <a:cxnLst/>
              <a:rect l="0" t="0" r="0" b="0"/>
              <a:pathLst>
                <a:path w="196864" h="212302">
                  <a:moveTo>
                    <a:pt x="143522" y="7307"/>
                  </a:moveTo>
                  <a:lnTo>
                    <a:pt x="143522" y="3261"/>
                  </a:lnTo>
                  <a:lnTo>
                    <a:pt x="142676" y="2070"/>
                  </a:lnTo>
                  <a:lnTo>
                    <a:pt x="141264" y="1275"/>
                  </a:lnTo>
                  <a:lnTo>
                    <a:pt x="136961" y="0"/>
                  </a:lnTo>
                  <a:lnTo>
                    <a:pt x="119555" y="5832"/>
                  </a:lnTo>
                  <a:lnTo>
                    <a:pt x="87488" y="24866"/>
                  </a:lnTo>
                  <a:lnTo>
                    <a:pt x="51728" y="54335"/>
                  </a:lnTo>
                  <a:lnTo>
                    <a:pt x="23790" y="86023"/>
                  </a:lnTo>
                  <a:lnTo>
                    <a:pt x="5760" y="120598"/>
                  </a:lnTo>
                  <a:lnTo>
                    <a:pt x="129" y="151887"/>
                  </a:lnTo>
                  <a:lnTo>
                    <a:pt x="0" y="174041"/>
                  </a:lnTo>
                  <a:lnTo>
                    <a:pt x="2970" y="186115"/>
                  </a:lnTo>
                  <a:lnTo>
                    <a:pt x="6641" y="190859"/>
                  </a:lnTo>
                  <a:lnTo>
                    <a:pt x="23943" y="201581"/>
                  </a:lnTo>
                  <a:lnTo>
                    <a:pt x="45156" y="209273"/>
                  </a:lnTo>
                  <a:lnTo>
                    <a:pt x="77337" y="212301"/>
                  </a:lnTo>
                  <a:lnTo>
                    <a:pt x="103873" y="210568"/>
                  </a:lnTo>
                  <a:lnTo>
                    <a:pt x="139642" y="202397"/>
                  </a:lnTo>
                  <a:lnTo>
                    <a:pt x="175080" y="181833"/>
                  </a:lnTo>
                  <a:lnTo>
                    <a:pt x="196863" y="16732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217"/>
            <p:cNvSpPr/>
            <p:nvPr/>
          </p:nvSpPr>
          <p:spPr>
            <a:xfrm>
              <a:off x="8481060" y="2705100"/>
              <a:ext cx="121305" cy="209744"/>
            </a:xfrm>
            <a:custGeom>
              <a:avLst/>
              <a:gdLst/>
              <a:ahLst/>
              <a:cxnLst/>
              <a:rect l="0" t="0" r="0" b="0"/>
              <a:pathLst>
                <a:path w="121305" h="209744">
                  <a:moveTo>
                    <a:pt x="83820" y="0"/>
                  </a:moveTo>
                  <a:lnTo>
                    <a:pt x="47774" y="0"/>
                  </a:lnTo>
                  <a:lnTo>
                    <a:pt x="27843" y="6083"/>
                  </a:lnTo>
                  <a:lnTo>
                    <a:pt x="9858" y="15438"/>
                  </a:lnTo>
                  <a:lnTo>
                    <a:pt x="6572" y="17912"/>
                  </a:lnTo>
                  <a:lnTo>
                    <a:pt x="2921" y="25176"/>
                  </a:lnTo>
                  <a:lnTo>
                    <a:pt x="577" y="39592"/>
                  </a:lnTo>
                  <a:lnTo>
                    <a:pt x="4772" y="47512"/>
                  </a:lnTo>
                  <a:lnTo>
                    <a:pt x="39884" y="85430"/>
                  </a:lnTo>
                  <a:lnTo>
                    <a:pt x="76434" y="113843"/>
                  </a:lnTo>
                  <a:lnTo>
                    <a:pt x="96871" y="131662"/>
                  </a:lnTo>
                  <a:lnTo>
                    <a:pt x="114902" y="156394"/>
                  </a:lnTo>
                  <a:lnTo>
                    <a:pt x="119840" y="172398"/>
                  </a:lnTo>
                  <a:lnTo>
                    <a:pt x="121304" y="187864"/>
                  </a:lnTo>
                  <a:lnTo>
                    <a:pt x="119815" y="192129"/>
                  </a:lnTo>
                  <a:lnTo>
                    <a:pt x="113646" y="199126"/>
                  </a:lnTo>
                  <a:lnTo>
                    <a:pt x="105260" y="202800"/>
                  </a:lnTo>
                  <a:lnTo>
                    <a:pt x="69773" y="209743"/>
                  </a:lnTo>
                  <a:lnTo>
                    <a:pt x="38335" y="206781"/>
                  </a:lnTo>
                  <a:lnTo>
                    <a:pt x="0" y="2057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9" descr="botulism_160"/>
          <p:cNvPicPr>
            <a:picLocks noChangeAspect="1" noChangeArrowheads="1"/>
          </p:cNvPicPr>
          <p:nvPr/>
        </p:nvPicPr>
        <p:blipFill>
          <a:blip r:embed="rId2" cstate="print"/>
          <a:srcRect/>
          <a:stretch>
            <a:fillRect/>
          </a:stretch>
        </p:blipFill>
        <p:spPr bwMode="auto">
          <a:xfrm>
            <a:off x="2743200" y="2819400"/>
            <a:ext cx="2119313" cy="2743200"/>
          </a:xfrm>
          <a:prstGeom prst="rect">
            <a:avLst/>
          </a:prstGeom>
          <a:noFill/>
          <a:ln w="9525">
            <a:noFill/>
            <a:miter lim="800000"/>
            <a:headEnd/>
            <a:tailEnd/>
          </a:ln>
        </p:spPr>
      </p:pic>
      <p:pic>
        <p:nvPicPr>
          <p:cNvPr id="49154" name="Picture 11" descr="castleberry"/>
          <p:cNvPicPr>
            <a:picLocks noChangeAspect="1" noChangeArrowheads="1"/>
          </p:cNvPicPr>
          <p:nvPr/>
        </p:nvPicPr>
        <p:blipFill>
          <a:blip r:embed="rId3" cstate="print"/>
          <a:srcRect/>
          <a:stretch>
            <a:fillRect/>
          </a:stretch>
        </p:blipFill>
        <p:spPr bwMode="auto">
          <a:xfrm>
            <a:off x="0" y="4086225"/>
            <a:ext cx="3390900" cy="2771775"/>
          </a:xfrm>
          <a:prstGeom prst="rect">
            <a:avLst/>
          </a:prstGeom>
          <a:noFill/>
          <a:ln w="9525">
            <a:noFill/>
            <a:miter lim="800000"/>
            <a:headEnd/>
            <a:tailEnd/>
          </a:ln>
        </p:spPr>
      </p:pic>
      <p:pic>
        <p:nvPicPr>
          <p:cNvPr id="49155" name="Picture 1"/>
          <p:cNvPicPr>
            <a:picLocks noChangeAspect="1" noChangeArrowheads="1"/>
          </p:cNvPicPr>
          <p:nvPr/>
        </p:nvPicPr>
        <p:blipFill>
          <a:blip r:embed="rId4" cstate="print"/>
          <a:srcRect/>
          <a:stretch>
            <a:fillRect/>
          </a:stretch>
        </p:blipFill>
        <p:spPr bwMode="auto">
          <a:xfrm>
            <a:off x="0" y="228600"/>
            <a:ext cx="9153525" cy="2743200"/>
          </a:xfrm>
          <a:prstGeom prst="rect">
            <a:avLst/>
          </a:prstGeom>
          <a:noFill/>
          <a:ln w="9525">
            <a:noFill/>
            <a:miter lim="800000"/>
            <a:headEnd/>
            <a:tailEnd/>
          </a:ln>
        </p:spPr>
      </p:pic>
      <p:pic>
        <p:nvPicPr>
          <p:cNvPr id="49156" name="Picture 8" descr="hdc_0001_0003_0_img0264"/>
          <p:cNvPicPr>
            <a:picLocks noChangeAspect="1" noChangeArrowheads="1"/>
          </p:cNvPicPr>
          <p:nvPr/>
        </p:nvPicPr>
        <p:blipFill>
          <a:blip r:embed="rId5" cstate="print"/>
          <a:srcRect/>
          <a:stretch>
            <a:fillRect/>
          </a:stretch>
        </p:blipFill>
        <p:spPr bwMode="auto">
          <a:xfrm>
            <a:off x="6461125" y="2819400"/>
            <a:ext cx="2682875" cy="1828800"/>
          </a:xfrm>
          <a:prstGeom prst="rect">
            <a:avLst/>
          </a:prstGeom>
          <a:noFill/>
          <a:ln w="9525">
            <a:noFill/>
            <a:miter lim="800000"/>
            <a:headEnd/>
            <a:tailEnd/>
          </a:ln>
        </p:spPr>
      </p:pic>
      <p:pic>
        <p:nvPicPr>
          <p:cNvPr id="49157" name="Picture 6" descr="tetanus1"/>
          <p:cNvPicPr>
            <a:picLocks noChangeAspect="1" noChangeArrowheads="1"/>
          </p:cNvPicPr>
          <p:nvPr/>
        </p:nvPicPr>
        <p:blipFill>
          <a:blip r:embed="rId6" cstate="print"/>
          <a:srcRect/>
          <a:stretch>
            <a:fillRect/>
          </a:stretch>
        </p:blipFill>
        <p:spPr bwMode="auto">
          <a:xfrm>
            <a:off x="4572000" y="4419600"/>
            <a:ext cx="36576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p:cNvPicPr>
            <a:picLocks noChangeAspect="1" noChangeArrowheads="1"/>
          </p:cNvPicPr>
          <p:nvPr/>
        </p:nvPicPr>
        <p:blipFill>
          <a:blip r:embed="rId2" cstate="print"/>
          <a:srcRect/>
          <a:stretch>
            <a:fillRect/>
          </a:stretch>
        </p:blipFill>
        <p:spPr bwMode="auto">
          <a:xfrm>
            <a:off x="0" y="152400"/>
            <a:ext cx="9144000" cy="2065338"/>
          </a:xfrm>
          <a:prstGeom prst="rect">
            <a:avLst/>
          </a:prstGeom>
          <a:noFill/>
          <a:ln w="9525">
            <a:noFill/>
            <a:miter lim="800000"/>
            <a:headEnd/>
            <a:tailEnd/>
          </a:ln>
        </p:spPr>
      </p:pic>
      <p:pic>
        <p:nvPicPr>
          <p:cNvPr id="51203" name="Picture 1"/>
          <p:cNvPicPr>
            <a:picLocks noChangeAspect="1" noChangeArrowheads="1"/>
          </p:cNvPicPr>
          <p:nvPr/>
        </p:nvPicPr>
        <p:blipFill>
          <a:blip r:embed="rId3" cstate="print"/>
          <a:srcRect/>
          <a:stretch>
            <a:fillRect/>
          </a:stretch>
        </p:blipFill>
        <p:spPr bwMode="auto">
          <a:xfrm>
            <a:off x="76200" y="1905000"/>
            <a:ext cx="5703888" cy="3581400"/>
          </a:xfrm>
          <a:prstGeom prst="rect">
            <a:avLst/>
          </a:prstGeom>
          <a:noFill/>
          <a:ln w="9525">
            <a:noFill/>
            <a:miter lim="800000"/>
            <a:headEnd/>
            <a:tailEnd/>
          </a:ln>
        </p:spPr>
      </p:pic>
      <p:grpSp>
        <p:nvGrpSpPr>
          <p:cNvPr id="22" name="SMARTInkShape-Group23"/>
          <p:cNvGrpSpPr/>
          <p:nvPr/>
        </p:nvGrpSpPr>
        <p:grpSpPr>
          <a:xfrm>
            <a:off x="1845099" y="1282620"/>
            <a:ext cx="3603038" cy="637621"/>
            <a:chOff x="1845099" y="1282620"/>
            <a:chExt cx="3603038" cy="637621"/>
          </a:xfrm>
        </p:grpSpPr>
        <p:sp>
          <p:nvSpPr>
            <p:cNvPr id="4" name="SMARTInkShape-218"/>
            <p:cNvSpPr/>
            <p:nvPr/>
          </p:nvSpPr>
          <p:spPr>
            <a:xfrm>
              <a:off x="5303519" y="1434843"/>
              <a:ext cx="144618" cy="279658"/>
            </a:xfrm>
            <a:custGeom>
              <a:avLst/>
              <a:gdLst/>
              <a:ahLst/>
              <a:cxnLst/>
              <a:rect l="0" t="0" r="0" b="0"/>
              <a:pathLst>
                <a:path w="144618" h="279658">
                  <a:moveTo>
                    <a:pt x="0" y="35816"/>
                  </a:moveTo>
                  <a:lnTo>
                    <a:pt x="4046" y="35816"/>
                  </a:lnTo>
                  <a:lnTo>
                    <a:pt x="5237" y="36663"/>
                  </a:lnTo>
                  <a:lnTo>
                    <a:pt x="6032" y="38074"/>
                  </a:lnTo>
                  <a:lnTo>
                    <a:pt x="6562" y="39862"/>
                  </a:lnTo>
                  <a:lnTo>
                    <a:pt x="11352" y="46422"/>
                  </a:lnTo>
                  <a:lnTo>
                    <a:pt x="14088" y="61819"/>
                  </a:lnTo>
                  <a:lnTo>
                    <a:pt x="15089" y="99448"/>
                  </a:lnTo>
                  <a:lnTo>
                    <a:pt x="12938" y="128048"/>
                  </a:lnTo>
                  <a:lnTo>
                    <a:pt x="9196" y="157971"/>
                  </a:lnTo>
                  <a:lnTo>
                    <a:pt x="5830" y="188286"/>
                  </a:lnTo>
                  <a:lnTo>
                    <a:pt x="1152" y="220780"/>
                  </a:lnTo>
                  <a:lnTo>
                    <a:pt x="30" y="254768"/>
                  </a:lnTo>
                  <a:lnTo>
                    <a:pt x="849" y="236750"/>
                  </a:lnTo>
                  <a:lnTo>
                    <a:pt x="6562" y="198778"/>
                  </a:lnTo>
                  <a:lnTo>
                    <a:pt x="11352" y="161713"/>
                  </a:lnTo>
                  <a:lnTo>
                    <a:pt x="13513" y="135515"/>
                  </a:lnTo>
                  <a:lnTo>
                    <a:pt x="16166" y="108914"/>
                  </a:lnTo>
                  <a:lnTo>
                    <a:pt x="22989" y="80157"/>
                  </a:lnTo>
                  <a:lnTo>
                    <a:pt x="36351" y="43498"/>
                  </a:lnTo>
                  <a:lnTo>
                    <a:pt x="51034" y="19278"/>
                  </a:lnTo>
                  <a:lnTo>
                    <a:pt x="66110" y="5422"/>
                  </a:lnTo>
                  <a:lnTo>
                    <a:pt x="78489" y="1141"/>
                  </a:lnTo>
                  <a:lnTo>
                    <a:pt x="85346" y="0"/>
                  </a:lnTo>
                  <a:lnTo>
                    <a:pt x="91611" y="932"/>
                  </a:lnTo>
                  <a:lnTo>
                    <a:pt x="103087" y="6483"/>
                  </a:lnTo>
                  <a:lnTo>
                    <a:pt x="115023" y="19129"/>
                  </a:lnTo>
                  <a:lnTo>
                    <a:pt x="131878" y="45502"/>
                  </a:lnTo>
                  <a:lnTo>
                    <a:pt x="140582" y="74435"/>
                  </a:lnTo>
                  <a:lnTo>
                    <a:pt x="142914" y="100393"/>
                  </a:lnTo>
                  <a:lnTo>
                    <a:pt x="143951" y="128864"/>
                  </a:lnTo>
                  <a:lnTo>
                    <a:pt x="144412" y="158451"/>
                  </a:lnTo>
                  <a:lnTo>
                    <a:pt x="144617" y="188534"/>
                  </a:lnTo>
                  <a:lnTo>
                    <a:pt x="142450" y="216580"/>
                  </a:lnTo>
                  <a:lnTo>
                    <a:pt x="138728" y="251654"/>
                  </a:lnTo>
                  <a:lnTo>
                    <a:pt x="137161" y="27965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219"/>
            <p:cNvSpPr/>
            <p:nvPr/>
          </p:nvSpPr>
          <p:spPr>
            <a:xfrm>
              <a:off x="4938644" y="1449414"/>
              <a:ext cx="214840" cy="262962"/>
            </a:xfrm>
            <a:custGeom>
              <a:avLst/>
              <a:gdLst/>
              <a:ahLst/>
              <a:cxnLst/>
              <a:rect l="0" t="0" r="0" b="0"/>
              <a:pathLst>
                <a:path w="214840" h="262962">
                  <a:moveTo>
                    <a:pt x="181995" y="13626"/>
                  </a:moveTo>
                  <a:lnTo>
                    <a:pt x="177950" y="9580"/>
                  </a:lnTo>
                  <a:lnTo>
                    <a:pt x="171449" y="7594"/>
                  </a:lnTo>
                  <a:lnTo>
                    <a:pt x="158269" y="4219"/>
                  </a:lnTo>
                  <a:lnTo>
                    <a:pt x="143639" y="114"/>
                  </a:lnTo>
                  <a:lnTo>
                    <a:pt x="132775" y="0"/>
                  </a:lnTo>
                  <a:lnTo>
                    <a:pt x="112379" y="5543"/>
                  </a:lnTo>
                  <a:lnTo>
                    <a:pt x="75179" y="26934"/>
                  </a:lnTo>
                  <a:lnTo>
                    <a:pt x="45655" y="58086"/>
                  </a:lnTo>
                  <a:lnTo>
                    <a:pt x="22639" y="91834"/>
                  </a:lnTo>
                  <a:lnTo>
                    <a:pt x="9190" y="123159"/>
                  </a:lnTo>
                  <a:lnTo>
                    <a:pt x="2100" y="156993"/>
                  </a:lnTo>
                  <a:lnTo>
                    <a:pt x="0" y="188467"/>
                  </a:lnTo>
                  <a:lnTo>
                    <a:pt x="1635" y="216984"/>
                  </a:lnTo>
                  <a:lnTo>
                    <a:pt x="3335" y="225398"/>
                  </a:lnTo>
                  <a:lnTo>
                    <a:pt x="11998" y="239262"/>
                  </a:lnTo>
                  <a:lnTo>
                    <a:pt x="34209" y="257915"/>
                  </a:lnTo>
                  <a:lnTo>
                    <a:pt x="57868" y="262961"/>
                  </a:lnTo>
                  <a:lnTo>
                    <a:pt x="86327" y="256366"/>
                  </a:lnTo>
                  <a:lnTo>
                    <a:pt x="121047" y="238120"/>
                  </a:lnTo>
                  <a:lnTo>
                    <a:pt x="157382" y="208677"/>
                  </a:lnTo>
                  <a:lnTo>
                    <a:pt x="179218" y="180356"/>
                  </a:lnTo>
                  <a:lnTo>
                    <a:pt x="196413" y="150516"/>
                  </a:lnTo>
                  <a:lnTo>
                    <a:pt x="213348" y="114137"/>
                  </a:lnTo>
                  <a:lnTo>
                    <a:pt x="214839" y="98091"/>
                  </a:lnTo>
                  <a:lnTo>
                    <a:pt x="210918" y="77034"/>
                  </a:lnTo>
                  <a:lnTo>
                    <a:pt x="205857" y="65514"/>
                  </a:lnTo>
                  <a:lnTo>
                    <a:pt x="197962" y="54749"/>
                  </a:lnTo>
                  <a:lnTo>
                    <a:pt x="188810" y="48836"/>
                  </a:lnTo>
                  <a:lnTo>
                    <a:pt x="169137" y="45040"/>
                  </a:lnTo>
                  <a:lnTo>
                    <a:pt x="136275" y="4410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220"/>
            <p:cNvSpPr/>
            <p:nvPr/>
          </p:nvSpPr>
          <p:spPr>
            <a:xfrm>
              <a:off x="4846319" y="1333500"/>
              <a:ext cx="38101" cy="15241"/>
            </a:xfrm>
            <a:custGeom>
              <a:avLst/>
              <a:gdLst/>
              <a:ahLst/>
              <a:cxnLst/>
              <a:rect l="0" t="0" r="0" b="0"/>
              <a:pathLst>
                <a:path w="38101" h="15241">
                  <a:moveTo>
                    <a:pt x="0" y="0"/>
                  </a:moveTo>
                  <a:lnTo>
                    <a:pt x="4046" y="0"/>
                  </a:lnTo>
                  <a:lnTo>
                    <a:pt x="38100" y="152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221"/>
            <p:cNvSpPr/>
            <p:nvPr/>
          </p:nvSpPr>
          <p:spPr>
            <a:xfrm>
              <a:off x="4838700" y="1478279"/>
              <a:ext cx="22860" cy="208710"/>
            </a:xfrm>
            <a:custGeom>
              <a:avLst/>
              <a:gdLst/>
              <a:ahLst/>
              <a:cxnLst/>
              <a:rect l="0" t="0" r="0" b="0"/>
              <a:pathLst>
                <a:path w="22860" h="208710">
                  <a:moveTo>
                    <a:pt x="22859" y="0"/>
                  </a:moveTo>
                  <a:lnTo>
                    <a:pt x="18814" y="36609"/>
                  </a:lnTo>
                  <a:lnTo>
                    <a:pt x="16299" y="68609"/>
                  </a:lnTo>
                  <a:lnTo>
                    <a:pt x="11508" y="104901"/>
                  </a:lnTo>
                  <a:lnTo>
                    <a:pt x="4726" y="138421"/>
                  </a:lnTo>
                  <a:lnTo>
                    <a:pt x="933" y="173158"/>
                  </a:lnTo>
                  <a:lnTo>
                    <a:pt x="24" y="208709"/>
                  </a:lnTo>
                  <a:lnTo>
                    <a:pt x="0" y="1981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222"/>
            <p:cNvSpPr/>
            <p:nvPr/>
          </p:nvSpPr>
          <p:spPr>
            <a:xfrm>
              <a:off x="4513149" y="1432559"/>
              <a:ext cx="223313" cy="277532"/>
            </a:xfrm>
            <a:custGeom>
              <a:avLst/>
              <a:gdLst/>
              <a:ahLst/>
              <a:cxnLst/>
              <a:rect l="0" t="0" r="0" b="0"/>
              <a:pathLst>
                <a:path w="223313" h="277532">
                  <a:moveTo>
                    <a:pt x="142670" y="0"/>
                  </a:moveTo>
                  <a:lnTo>
                    <a:pt x="136110" y="0"/>
                  </a:lnTo>
                  <a:lnTo>
                    <a:pt x="103035" y="13844"/>
                  </a:lnTo>
                  <a:lnTo>
                    <a:pt x="71530" y="28950"/>
                  </a:lnTo>
                  <a:lnTo>
                    <a:pt x="36990" y="40338"/>
                  </a:lnTo>
                  <a:lnTo>
                    <a:pt x="8569" y="53301"/>
                  </a:lnTo>
                  <a:lnTo>
                    <a:pt x="2636" y="58403"/>
                  </a:lnTo>
                  <a:lnTo>
                    <a:pt x="0" y="63493"/>
                  </a:lnTo>
                  <a:lnTo>
                    <a:pt x="990" y="66035"/>
                  </a:lnTo>
                  <a:lnTo>
                    <a:pt x="6606" y="71118"/>
                  </a:lnTo>
                  <a:lnTo>
                    <a:pt x="17003" y="73942"/>
                  </a:lnTo>
                  <a:lnTo>
                    <a:pt x="48421" y="79800"/>
                  </a:lnTo>
                  <a:lnTo>
                    <a:pt x="81348" y="86674"/>
                  </a:lnTo>
                  <a:lnTo>
                    <a:pt x="113871" y="94073"/>
                  </a:lnTo>
                  <a:lnTo>
                    <a:pt x="144956" y="105673"/>
                  </a:lnTo>
                  <a:lnTo>
                    <a:pt x="179717" y="124763"/>
                  </a:lnTo>
                  <a:lnTo>
                    <a:pt x="202472" y="140637"/>
                  </a:lnTo>
                  <a:lnTo>
                    <a:pt x="214687" y="153946"/>
                  </a:lnTo>
                  <a:lnTo>
                    <a:pt x="221244" y="168327"/>
                  </a:lnTo>
                  <a:lnTo>
                    <a:pt x="223312" y="183186"/>
                  </a:lnTo>
                  <a:lnTo>
                    <a:pt x="221409" y="198256"/>
                  </a:lnTo>
                  <a:lnTo>
                    <a:pt x="211533" y="221021"/>
                  </a:lnTo>
                  <a:lnTo>
                    <a:pt x="193836" y="243853"/>
                  </a:lnTo>
                  <a:lnTo>
                    <a:pt x="172506" y="258614"/>
                  </a:lnTo>
                  <a:lnTo>
                    <a:pt x="136460" y="271187"/>
                  </a:lnTo>
                  <a:lnTo>
                    <a:pt x="107622" y="277531"/>
                  </a:lnTo>
                  <a:lnTo>
                    <a:pt x="74693" y="275206"/>
                  </a:lnTo>
                  <a:lnTo>
                    <a:pt x="53667" y="272325"/>
                  </a:lnTo>
                  <a:lnTo>
                    <a:pt x="28370" y="2667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223"/>
            <p:cNvSpPr/>
            <p:nvPr/>
          </p:nvSpPr>
          <p:spPr>
            <a:xfrm>
              <a:off x="4242113" y="1424940"/>
              <a:ext cx="221086" cy="289302"/>
            </a:xfrm>
            <a:custGeom>
              <a:avLst/>
              <a:gdLst/>
              <a:ahLst/>
              <a:cxnLst/>
              <a:rect l="0" t="0" r="0" b="0"/>
              <a:pathLst>
                <a:path w="221086" h="289302">
                  <a:moveTo>
                    <a:pt x="154627" y="0"/>
                  </a:moveTo>
                  <a:lnTo>
                    <a:pt x="147696" y="6083"/>
                  </a:lnTo>
                  <a:lnTo>
                    <a:pt x="114012" y="31207"/>
                  </a:lnTo>
                  <a:lnTo>
                    <a:pt x="99322" y="40116"/>
                  </a:lnTo>
                  <a:lnTo>
                    <a:pt x="64555" y="54992"/>
                  </a:lnTo>
                  <a:lnTo>
                    <a:pt x="32977" y="69941"/>
                  </a:lnTo>
                  <a:lnTo>
                    <a:pt x="5189" y="83664"/>
                  </a:lnTo>
                  <a:lnTo>
                    <a:pt x="1662" y="86256"/>
                  </a:lnTo>
                  <a:lnTo>
                    <a:pt x="157" y="88830"/>
                  </a:lnTo>
                  <a:lnTo>
                    <a:pt x="0" y="91393"/>
                  </a:lnTo>
                  <a:lnTo>
                    <a:pt x="2084" y="96499"/>
                  </a:lnTo>
                  <a:lnTo>
                    <a:pt x="5832" y="101590"/>
                  </a:lnTo>
                  <a:lnTo>
                    <a:pt x="12578" y="104418"/>
                  </a:lnTo>
                  <a:lnTo>
                    <a:pt x="47773" y="107228"/>
                  </a:lnTo>
                  <a:lnTo>
                    <a:pt x="76588" y="111828"/>
                  </a:lnTo>
                  <a:lnTo>
                    <a:pt x="106574" y="114414"/>
                  </a:lnTo>
                  <a:lnTo>
                    <a:pt x="136908" y="120166"/>
                  </a:lnTo>
                  <a:lnTo>
                    <a:pt x="166498" y="127232"/>
                  </a:lnTo>
                  <a:lnTo>
                    <a:pt x="190882" y="135535"/>
                  </a:lnTo>
                  <a:lnTo>
                    <a:pt x="203478" y="143775"/>
                  </a:lnTo>
                  <a:lnTo>
                    <a:pt x="212463" y="155340"/>
                  </a:lnTo>
                  <a:lnTo>
                    <a:pt x="218431" y="168100"/>
                  </a:lnTo>
                  <a:lnTo>
                    <a:pt x="221085" y="179415"/>
                  </a:lnTo>
                  <a:lnTo>
                    <a:pt x="218532" y="199351"/>
                  </a:lnTo>
                  <a:lnTo>
                    <a:pt x="208369" y="221344"/>
                  </a:lnTo>
                  <a:lnTo>
                    <a:pt x="190588" y="239902"/>
                  </a:lnTo>
                  <a:lnTo>
                    <a:pt x="160977" y="261343"/>
                  </a:lnTo>
                  <a:lnTo>
                    <a:pt x="123394" y="279627"/>
                  </a:lnTo>
                  <a:lnTo>
                    <a:pt x="87403" y="287598"/>
                  </a:lnTo>
                  <a:lnTo>
                    <a:pt x="52641" y="289301"/>
                  </a:lnTo>
                  <a:lnTo>
                    <a:pt x="44106" y="288598"/>
                  </a:lnTo>
                  <a:lnTo>
                    <a:pt x="25087" y="2819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224"/>
            <p:cNvSpPr/>
            <p:nvPr/>
          </p:nvSpPr>
          <p:spPr>
            <a:xfrm>
              <a:off x="4099559" y="1402079"/>
              <a:ext cx="7622" cy="1"/>
            </a:xfrm>
            <a:custGeom>
              <a:avLst/>
              <a:gdLst/>
              <a:ahLst/>
              <a:cxnLst/>
              <a:rect l="0" t="0" r="0" b="0"/>
              <a:pathLst>
                <a:path w="7622" h="1">
                  <a:moveTo>
                    <a:pt x="7621" y="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225"/>
            <p:cNvSpPr/>
            <p:nvPr/>
          </p:nvSpPr>
          <p:spPr>
            <a:xfrm>
              <a:off x="4114800" y="1516379"/>
              <a:ext cx="15241" cy="175262"/>
            </a:xfrm>
            <a:custGeom>
              <a:avLst/>
              <a:gdLst/>
              <a:ahLst/>
              <a:cxnLst/>
              <a:rect l="0" t="0" r="0" b="0"/>
              <a:pathLst>
                <a:path w="15241" h="175262">
                  <a:moveTo>
                    <a:pt x="15240" y="0"/>
                  </a:moveTo>
                  <a:lnTo>
                    <a:pt x="14393" y="37812"/>
                  </a:lnTo>
                  <a:lnTo>
                    <a:pt x="9208" y="73039"/>
                  </a:lnTo>
                  <a:lnTo>
                    <a:pt x="8090" y="103486"/>
                  </a:lnTo>
                  <a:lnTo>
                    <a:pt x="3667" y="136529"/>
                  </a:lnTo>
                  <a:lnTo>
                    <a:pt x="42" y="174327"/>
                  </a:lnTo>
                  <a:lnTo>
                    <a:pt x="0" y="1752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226"/>
            <p:cNvSpPr/>
            <p:nvPr/>
          </p:nvSpPr>
          <p:spPr>
            <a:xfrm>
              <a:off x="3810000" y="1531620"/>
              <a:ext cx="160020" cy="53340"/>
            </a:xfrm>
            <a:custGeom>
              <a:avLst/>
              <a:gdLst/>
              <a:ahLst/>
              <a:cxnLst/>
              <a:rect l="0" t="0" r="0" b="0"/>
              <a:pathLst>
                <a:path w="160020" h="53340">
                  <a:moveTo>
                    <a:pt x="0" y="53339"/>
                  </a:moveTo>
                  <a:lnTo>
                    <a:pt x="4045" y="49294"/>
                  </a:lnTo>
                  <a:lnTo>
                    <a:pt x="8289" y="47308"/>
                  </a:lnTo>
                  <a:lnTo>
                    <a:pt x="40090" y="35207"/>
                  </a:lnTo>
                  <a:lnTo>
                    <a:pt x="75056" y="20093"/>
                  </a:lnTo>
                  <a:lnTo>
                    <a:pt x="106247" y="10845"/>
                  </a:lnTo>
                  <a:lnTo>
                    <a:pt x="141829" y="3589"/>
                  </a:lnTo>
                  <a:lnTo>
                    <a:pt x="16001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227"/>
            <p:cNvSpPr/>
            <p:nvPr/>
          </p:nvSpPr>
          <p:spPr>
            <a:xfrm>
              <a:off x="3765498" y="1295400"/>
              <a:ext cx="356922" cy="433165"/>
            </a:xfrm>
            <a:custGeom>
              <a:avLst/>
              <a:gdLst/>
              <a:ahLst/>
              <a:cxnLst/>
              <a:rect l="0" t="0" r="0" b="0"/>
              <a:pathLst>
                <a:path w="356922" h="433165">
                  <a:moveTo>
                    <a:pt x="59742" y="152400"/>
                  </a:moveTo>
                  <a:lnTo>
                    <a:pt x="59742" y="156445"/>
                  </a:lnTo>
                  <a:lnTo>
                    <a:pt x="53181" y="184963"/>
                  </a:lnTo>
                  <a:lnTo>
                    <a:pt x="52435" y="214447"/>
                  </a:lnTo>
                  <a:lnTo>
                    <a:pt x="48169" y="249994"/>
                  </a:lnTo>
                  <a:lnTo>
                    <a:pt x="41543" y="287338"/>
                  </a:lnTo>
                  <a:lnTo>
                    <a:pt x="36696" y="314819"/>
                  </a:lnTo>
                  <a:lnTo>
                    <a:pt x="30872" y="342272"/>
                  </a:lnTo>
                  <a:lnTo>
                    <a:pt x="18920" y="376769"/>
                  </a:lnTo>
                  <a:lnTo>
                    <a:pt x="9125" y="414250"/>
                  </a:lnTo>
                  <a:lnTo>
                    <a:pt x="6765" y="425411"/>
                  </a:lnTo>
                  <a:lnTo>
                    <a:pt x="4951" y="428387"/>
                  </a:lnTo>
                  <a:lnTo>
                    <a:pt x="0" y="433164"/>
                  </a:lnTo>
                  <a:lnTo>
                    <a:pt x="3188" y="429946"/>
                  </a:lnTo>
                  <a:lnTo>
                    <a:pt x="8236" y="400020"/>
                  </a:lnTo>
                  <a:lnTo>
                    <a:pt x="16823" y="369984"/>
                  </a:lnTo>
                  <a:lnTo>
                    <a:pt x="27834" y="332016"/>
                  </a:lnTo>
                  <a:lnTo>
                    <a:pt x="33707" y="302502"/>
                  </a:lnTo>
                  <a:lnTo>
                    <a:pt x="39140" y="269630"/>
                  </a:lnTo>
                  <a:lnTo>
                    <a:pt x="44376" y="239780"/>
                  </a:lnTo>
                  <a:lnTo>
                    <a:pt x="48679" y="212402"/>
                  </a:lnTo>
                  <a:lnTo>
                    <a:pt x="50591" y="186123"/>
                  </a:lnTo>
                  <a:lnTo>
                    <a:pt x="51668" y="151573"/>
                  </a:lnTo>
                  <a:lnTo>
                    <a:pt x="47942" y="127978"/>
                  </a:lnTo>
                  <a:lnTo>
                    <a:pt x="41475" y="110262"/>
                  </a:lnTo>
                  <a:lnTo>
                    <a:pt x="38251" y="106528"/>
                  </a:lnTo>
                  <a:lnTo>
                    <a:pt x="20118" y="95998"/>
                  </a:lnTo>
                  <a:lnTo>
                    <a:pt x="16731" y="91208"/>
                  </a:lnTo>
                  <a:lnTo>
                    <a:pt x="14557" y="85279"/>
                  </a:lnTo>
                  <a:lnTo>
                    <a:pt x="15225" y="84792"/>
                  </a:lnTo>
                  <a:lnTo>
                    <a:pt x="21904" y="84108"/>
                  </a:lnTo>
                  <a:lnTo>
                    <a:pt x="40064" y="82212"/>
                  </a:lnTo>
                  <a:lnTo>
                    <a:pt x="76112" y="69516"/>
                  </a:lnTo>
                  <a:lnTo>
                    <a:pt x="110312" y="61237"/>
                  </a:lnTo>
                  <a:lnTo>
                    <a:pt x="137251" y="55156"/>
                  </a:lnTo>
                  <a:lnTo>
                    <a:pt x="163335" y="46809"/>
                  </a:lnTo>
                  <a:lnTo>
                    <a:pt x="191296" y="39713"/>
                  </a:lnTo>
                  <a:lnTo>
                    <a:pt x="218964" y="32890"/>
                  </a:lnTo>
                  <a:lnTo>
                    <a:pt x="253580" y="20375"/>
                  </a:lnTo>
                  <a:lnTo>
                    <a:pt x="285285" y="11775"/>
                  </a:lnTo>
                  <a:lnTo>
                    <a:pt x="321824" y="6183"/>
                  </a:lnTo>
                  <a:lnTo>
                    <a:pt x="348227" y="542"/>
                  </a:lnTo>
                  <a:lnTo>
                    <a:pt x="35692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228"/>
            <p:cNvSpPr/>
            <p:nvPr/>
          </p:nvSpPr>
          <p:spPr>
            <a:xfrm>
              <a:off x="3368040" y="1440179"/>
              <a:ext cx="137161" cy="480062"/>
            </a:xfrm>
            <a:custGeom>
              <a:avLst/>
              <a:gdLst/>
              <a:ahLst/>
              <a:cxnLst/>
              <a:rect l="0" t="0" r="0" b="0"/>
              <a:pathLst>
                <a:path w="137161" h="480062">
                  <a:moveTo>
                    <a:pt x="137160" y="0"/>
                  </a:moveTo>
                  <a:lnTo>
                    <a:pt x="137160" y="4046"/>
                  </a:lnTo>
                  <a:lnTo>
                    <a:pt x="134902" y="8289"/>
                  </a:lnTo>
                  <a:lnTo>
                    <a:pt x="133114" y="10607"/>
                  </a:lnTo>
                  <a:lnTo>
                    <a:pt x="131128" y="17696"/>
                  </a:lnTo>
                  <a:lnTo>
                    <a:pt x="123665" y="53131"/>
                  </a:lnTo>
                  <a:lnTo>
                    <a:pt x="116604" y="81971"/>
                  </a:lnTo>
                  <a:lnTo>
                    <a:pt x="109150" y="113658"/>
                  </a:lnTo>
                  <a:lnTo>
                    <a:pt x="104108" y="140262"/>
                  </a:lnTo>
                  <a:lnTo>
                    <a:pt x="96788" y="171277"/>
                  </a:lnTo>
                  <a:lnTo>
                    <a:pt x="87890" y="204817"/>
                  </a:lnTo>
                  <a:lnTo>
                    <a:pt x="78291" y="239479"/>
                  </a:lnTo>
                  <a:lnTo>
                    <a:pt x="68380" y="274640"/>
                  </a:lnTo>
                  <a:lnTo>
                    <a:pt x="58331" y="309176"/>
                  </a:lnTo>
                  <a:lnTo>
                    <a:pt x="48220" y="341458"/>
                  </a:lnTo>
                  <a:lnTo>
                    <a:pt x="38082" y="370482"/>
                  </a:lnTo>
                  <a:lnTo>
                    <a:pt x="25112" y="406106"/>
                  </a:lnTo>
                  <a:lnTo>
                    <a:pt x="13145" y="440899"/>
                  </a:lnTo>
                  <a:lnTo>
                    <a:pt x="1544" y="466375"/>
                  </a:lnTo>
                  <a:lnTo>
                    <a:pt x="0" y="4800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229"/>
            <p:cNvSpPr/>
            <p:nvPr/>
          </p:nvSpPr>
          <p:spPr>
            <a:xfrm>
              <a:off x="3314700" y="1508759"/>
              <a:ext cx="114301" cy="152401"/>
            </a:xfrm>
            <a:custGeom>
              <a:avLst/>
              <a:gdLst/>
              <a:ahLst/>
              <a:cxnLst/>
              <a:rect l="0" t="0" r="0" b="0"/>
              <a:pathLst>
                <a:path w="114301" h="152401">
                  <a:moveTo>
                    <a:pt x="0" y="0"/>
                  </a:moveTo>
                  <a:lnTo>
                    <a:pt x="846" y="12167"/>
                  </a:lnTo>
                  <a:lnTo>
                    <a:pt x="4045" y="21212"/>
                  </a:lnTo>
                  <a:lnTo>
                    <a:pt x="28518" y="54924"/>
                  </a:lnTo>
                  <a:lnTo>
                    <a:pt x="53416" y="89391"/>
                  </a:lnTo>
                  <a:lnTo>
                    <a:pt x="77903" y="121807"/>
                  </a:lnTo>
                  <a:lnTo>
                    <a:pt x="84859" y="133441"/>
                  </a:lnTo>
                  <a:lnTo>
                    <a:pt x="88746" y="137221"/>
                  </a:lnTo>
                  <a:lnTo>
                    <a:pt x="114300" y="1524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230"/>
            <p:cNvSpPr/>
            <p:nvPr/>
          </p:nvSpPr>
          <p:spPr>
            <a:xfrm>
              <a:off x="2721021" y="1463133"/>
              <a:ext cx="517480" cy="258015"/>
            </a:xfrm>
            <a:custGeom>
              <a:avLst/>
              <a:gdLst/>
              <a:ahLst/>
              <a:cxnLst/>
              <a:rect l="0" t="0" r="0" b="0"/>
              <a:pathLst>
                <a:path w="517480" h="258015">
                  <a:moveTo>
                    <a:pt x="121238" y="7526"/>
                  </a:moveTo>
                  <a:lnTo>
                    <a:pt x="125283" y="7526"/>
                  </a:lnTo>
                  <a:lnTo>
                    <a:pt x="126475" y="6680"/>
                  </a:lnTo>
                  <a:lnTo>
                    <a:pt x="127270" y="5269"/>
                  </a:lnTo>
                  <a:lnTo>
                    <a:pt x="127799" y="3481"/>
                  </a:lnTo>
                  <a:lnTo>
                    <a:pt x="128999" y="2290"/>
                  </a:lnTo>
                  <a:lnTo>
                    <a:pt x="133040" y="613"/>
                  </a:lnTo>
                  <a:lnTo>
                    <a:pt x="132492" y="377"/>
                  </a:lnTo>
                  <a:lnTo>
                    <a:pt x="121486" y="0"/>
                  </a:lnTo>
                  <a:lnTo>
                    <a:pt x="114857" y="2206"/>
                  </a:lnTo>
                  <a:lnTo>
                    <a:pt x="81260" y="25911"/>
                  </a:lnTo>
                  <a:lnTo>
                    <a:pt x="53134" y="59951"/>
                  </a:lnTo>
                  <a:lnTo>
                    <a:pt x="34925" y="90135"/>
                  </a:lnTo>
                  <a:lnTo>
                    <a:pt x="15513" y="124666"/>
                  </a:lnTo>
                  <a:lnTo>
                    <a:pt x="4493" y="156723"/>
                  </a:lnTo>
                  <a:lnTo>
                    <a:pt x="852" y="186823"/>
                  </a:lnTo>
                  <a:lnTo>
                    <a:pt x="0" y="204054"/>
                  </a:lnTo>
                  <a:lnTo>
                    <a:pt x="4137" y="217921"/>
                  </a:lnTo>
                  <a:lnTo>
                    <a:pt x="11620" y="228882"/>
                  </a:lnTo>
                  <a:lnTo>
                    <a:pt x="20590" y="236576"/>
                  </a:lnTo>
                  <a:lnTo>
                    <a:pt x="32479" y="240559"/>
                  </a:lnTo>
                  <a:lnTo>
                    <a:pt x="46230" y="241483"/>
                  </a:lnTo>
                  <a:lnTo>
                    <a:pt x="60808" y="239072"/>
                  </a:lnTo>
                  <a:lnTo>
                    <a:pt x="79250" y="228909"/>
                  </a:lnTo>
                  <a:lnTo>
                    <a:pt x="105821" y="203107"/>
                  </a:lnTo>
                  <a:lnTo>
                    <a:pt x="126283" y="170620"/>
                  </a:lnTo>
                  <a:lnTo>
                    <a:pt x="139702" y="137674"/>
                  </a:lnTo>
                  <a:lnTo>
                    <a:pt x="143230" y="106706"/>
                  </a:lnTo>
                  <a:lnTo>
                    <a:pt x="144022" y="71424"/>
                  </a:lnTo>
                  <a:lnTo>
                    <a:pt x="144047" y="67905"/>
                  </a:lnTo>
                  <a:lnTo>
                    <a:pt x="143218" y="65559"/>
                  </a:lnTo>
                  <a:lnTo>
                    <a:pt x="141818" y="63995"/>
                  </a:lnTo>
                  <a:lnTo>
                    <a:pt x="140038" y="62952"/>
                  </a:lnTo>
                  <a:lnTo>
                    <a:pt x="138852" y="63103"/>
                  </a:lnTo>
                  <a:lnTo>
                    <a:pt x="138061" y="64051"/>
                  </a:lnTo>
                  <a:lnTo>
                    <a:pt x="137182" y="67362"/>
                  </a:lnTo>
                  <a:lnTo>
                    <a:pt x="136791" y="71656"/>
                  </a:lnTo>
                  <a:lnTo>
                    <a:pt x="144257" y="107924"/>
                  </a:lnTo>
                  <a:lnTo>
                    <a:pt x="154614" y="140817"/>
                  </a:lnTo>
                  <a:lnTo>
                    <a:pt x="169263" y="173403"/>
                  </a:lnTo>
                  <a:lnTo>
                    <a:pt x="178143" y="183696"/>
                  </a:lnTo>
                  <a:lnTo>
                    <a:pt x="187734" y="191093"/>
                  </a:lnTo>
                  <a:lnTo>
                    <a:pt x="199899" y="194945"/>
                  </a:lnTo>
                  <a:lnTo>
                    <a:pt x="213772" y="195810"/>
                  </a:lnTo>
                  <a:lnTo>
                    <a:pt x="250922" y="187240"/>
                  </a:lnTo>
                  <a:lnTo>
                    <a:pt x="288897" y="166795"/>
                  </a:lnTo>
                  <a:lnTo>
                    <a:pt x="303280" y="156206"/>
                  </a:lnTo>
                  <a:lnTo>
                    <a:pt x="331614" y="121336"/>
                  </a:lnTo>
                  <a:lnTo>
                    <a:pt x="355142" y="83662"/>
                  </a:lnTo>
                  <a:lnTo>
                    <a:pt x="372212" y="53956"/>
                  </a:lnTo>
                  <a:lnTo>
                    <a:pt x="377060" y="73215"/>
                  </a:lnTo>
                  <a:lnTo>
                    <a:pt x="373440" y="111254"/>
                  </a:lnTo>
                  <a:lnTo>
                    <a:pt x="376963" y="144282"/>
                  </a:lnTo>
                  <a:lnTo>
                    <a:pt x="379325" y="176834"/>
                  </a:lnTo>
                  <a:lnTo>
                    <a:pt x="388114" y="207928"/>
                  </a:lnTo>
                  <a:lnTo>
                    <a:pt x="396836" y="242374"/>
                  </a:lnTo>
                  <a:lnTo>
                    <a:pt x="402807" y="258014"/>
                  </a:lnTo>
                  <a:lnTo>
                    <a:pt x="403105" y="251864"/>
                  </a:lnTo>
                  <a:lnTo>
                    <a:pt x="399124" y="222353"/>
                  </a:lnTo>
                  <a:lnTo>
                    <a:pt x="396263" y="184613"/>
                  </a:lnTo>
                  <a:lnTo>
                    <a:pt x="395767" y="153788"/>
                  </a:lnTo>
                  <a:lnTo>
                    <a:pt x="395620" y="119914"/>
                  </a:lnTo>
                  <a:lnTo>
                    <a:pt x="397828" y="84854"/>
                  </a:lnTo>
                  <a:lnTo>
                    <a:pt x="402494" y="70681"/>
                  </a:lnTo>
                  <a:lnTo>
                    <a:pt x="424077" y="47619"/>
                  </a:lnTo>
                  <a:lnTo>
                    <a:pt x="450016" y="33822"/>
                  </a:lnTo>
                  <a:lnTo>
                    <a:pt x="477342" y="25201"/>
                  </a:lnTo>
                  <a:lnTo>
                    <a:pt x="514686" y="22862"/>
                  </a:lnTo>
                  <a:lnTo>
                    <a:pt x="517479" y="2276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231"/>
            <p:cNvSpPr/>
            <p:nvPr/>
          </p:nvSpPr>
          <p:spPr>
            <a:xfrm>
              <a:off x="2423159" y="1442433"/>
              <a:ext cx="175261" cy="249208"/>
            </a:xfrm>
            <a:custGeom>
              <a:avLst/>
              <a:gdLst/>
              <a:ahLst/>
              <a:cxnLst/>
              <a:rect l="0" t="0" r="0" b="0"/>
              <a:pathLst>
                <a:path w="175261" h="249208">
                  <a:moveTo>
                    <a:pt x="0" y="28226"/>
                  </a:moveTo>
                  <a:lnTo>
                    <a:pt x="4046" y="32272"/>
                  </a:lnTo>
                  <a:lnTo>
                    <a:pt x="6032" y="38773"/>
                  </a:lnTo>
                  <a:lnTo>
                    <a:pt x="7527" y="75623"/>
                  </a:lnTo>
                  <a:lnTo>
                    <a:pt x="7608" y="112267"/>
                  </a:lnTo>
                  <a:lnTo>
                    <a:pt x="5359" y="134972"/>
                  </a:lnTo>
                  <a:lnTo>
                    <a:pt x="1059" y="169445"/>
                  </a:lnTo>
                  <a:lnTo>
                    <a:pt x="140" y="202348"/>
                  </a:lnTo>
                  <a:lnTo>
                    <a:pt x="1" y="232730"/>
                  </a:lnTo>
                  <a:lnTo>
                    <a:pt x="847" y="200523"/>
                  </a:lnTo>
                  <a:lnTo>
                    <a:pt x="5237" y="173069"/>
                  </a:lnTo>
                  <a:lnTo>
                    <a:pt x="7761" y="138500"/>
                  </a:lnTo>
                  <a:lnTo>
                    <a:pt x="14341" y="101446"/>
                  </a:lnTo>
                  <a:lnTo>
                    <a:pt x="26639" y="64503"/>
                  </a:lnTo>
                  <a:lnTo>
                    <a:pt x="41854" y="33425"/>
                  </a:lnTo>
                  <a:lnTo>
                    <a:pt x="61226" y="13586"/>
                  </a:lnTo>
                  <a:lnTo>
                    <a:pt x="78067" y="2816"/>
                  </a:lnTo>
                  <a:lnTo>
                    <a:pt x="88601" y="0"/>
                  </a:lnTo>
                  <a:lnTo>
                    <a:pt x="98927" y="1006"/>
                  </a:lnTo>
                  <a:lnTo>
                    <a:pt x="109161" y="5122"/>
                  </a:lnTo>
                  <a:lnTo>
                    <a:pt x="134613" y="26323"/>
                  </a:lnTo>
                  <a:lnTo>
                    <a:pt x="145813" y="41115"/>
                  </a:lnTo>
                  <a:lnTo>
                    <a:pt x="159822" y="76898"/>
                  </a:lnTo>
                  <a:lnTo>
                    <a:pt x="165324" y="105301"/>
                  </a:lnTo>
                  <a:lnTo>
                    <a:pt x="166954" y="135166"/>
                  </a:lnTo>
                  <a:lnTo>
                    <a:pt x="167437" y="165463"/>
                  </a:lnTo>
                  <a:lnTo>
                    <a:pt x="167600" y="201997"/>
                  </a:lnTo>
                  <a:lnTo>
                    <a:pt x="168479" y="226742"/>
                  </a:lnTo>
                  <a:lnTo>
                    <a:pt x="175260" y="24920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232"/>
            <p:cNvSpPr/>
            <p:nvPr/>
          </p:nvSpPr>
          <p:spPr>
            <a:xfrm>
              <a:off x="2286000" y="1402079"/>
              <a:ext cx="7621" cy="1"/>
            </a:xfrm>
            <a:custGeom>
              <a:avLst/>
              <a:gdLst/>
              <a:ahLst/>
              <a:cxnLst/>
              <a:rect l="0" t="0" r="0" b="0"/>
              <a:pathLst>
                <a:path w="7621" h="1">
                  <a:moveTo>
                    <a:pt x="0" y="0"/>
                  </a:moveTo>
                  <a:lnTo>
                    <a:pt x="76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233"/>
            <p:cNvSpPr/>
            <p:nvPr/>
          </p:nvSpPr>
          <p:spPr>
            <a:xfrm>
              <a:off x="2293620" y="1531620"/>
              <a:ext cx="7621" cy="190501"/>
            </a:xfrm>
            <a:custGeom>
              <a:avLst/>
              <a:gdLst/>
              <a:ahLst/>
              <a:cxnLst/>
              <a:rect l="0" t="0" r="0" b="0"/>
              <a:pathLst>
                <a:path w="7621" h="190501">
                  <a:moveTo>
                    <a:pt x="7620" y="0"/>
                  </a:moveTo>
                  <a:lnTo>
                    <a:pt x="7620" y="32563"/>
                  </a:lnTo>
                  <a:lnTo>
                    <a:pt x="7620" y="68301"/>
                  </a:lnTo>
                  <a:lnTo>
                    <a:pt x="6773" y="102176"/>
                  </a:lnTo>
                  <a:lnTo>
                    <a:pt x="3229" y="133191"/>
                  </a:lnTo>
                  <a:lnTo>
                    <a:pt x="4244" y="164598"/>
                  </a:lnTo>
                  <a:lnTo>
                    <a:pt x="0" y="1905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234"/>
            <p:cNvSpPr/>
            <p:nvPr/>
          </p:nvSpPr>
          <p:spPr>
            <a:xfrm>
              <a:off x="1845099" y="1282620"/>
              <a:ext cx="332231" cy="513734"/>
            </a:xfrm>
            <a:custGeom>
              <a:avLst/>
              <a:gdLst/>
              <a:ahLst/>
              <a:cxnLst/>
              <a:rect l="0" t="0" r="0" b="0"/>
              <a:pathLst>
                <a:path w="332231" h="513734">
                  <a:moveTo>
                    <a:pt x="6560" y="149939"/>
                  </a:moveTo>
                  <a:lnTo>
                    <a:pt x="6560" y="145894"/>
                  </a:lnTo>
                  <a:lnTo>
                    <a:pt x="4303" y="141651"/>
                  </a:lnTo>
                  <a:lnTo>
                    <a:pt x="2515" y="139334"/>
                  </a:lnTo>
                  <a:lnTo>
                    <a:pt x="529" y="132244"/>
                  </a:lnTo>
                  <a:lnTo>
                    <a:pt x="0" y="127982"/>
                  </a:lnTo>
                  <a:lnTo>
                    <a:pt x="3299" y="113894"/>
                  </a:lnTo>
                  <a:lnTo>
                    <a:pt x="22709" y="80627"/>
                  </a:lnTo>
                  <a:lnTo>
                    <a:pt x="33211" y="66640"/>
                  </a:lnTo>
                  <a:lnTo>
                    <a:pt x="62907" y="43864"/>
                  </a:lnTo>
                  <a:lnTo>
                    <a:pt x="91271" y="28199"/>
                  </a:lnTo>
                  <a:lnTo>
                    <a:pt x="121124" y="15090"/>
                  </a:lnTo>
                  <a:lnTo>
                    <a:pt x="153677" y="5844"/>
                  </a:lnTo>
                  <a:lnTo>
                    <a:pt x="185617" y="0"/>
                  </a:lnTo>
                  <a:lnTo>
                    <a:pt x="213425" y="526"/>
                  </a:lnTo>
                  <a:lnTo>
                    <a:pt x="245072" y="8289"/>
                  </a:lnTo>
                  <a:lnTo>
                    <a:pt x="254524" y="17557"/>
                  </a:lnTo>
                  <a:lnTo>
                    <a:pt x="264604" y="39313"/>
                  </a:lnTo>
                  <a:lnTo>
                    <a:pt x="268567" y="58439"/>
                  </a:lnTo>
                  <a:lnTo>
                    <a:pt x="265190" y="92160"/>
                  </a:lnTo>
                  <a:lnTo>
                    <a:pt x="253842" y="124823"/>
                  </a:lnTo>
                  <a:lnTo>
                    <a:pt x="238062" y="160936"/>
                  </a:lnTo>
                  <a:lnTo>
                    <a:pt x="212690" y="196754"/>
                  </a:lnTo>
                  <a:lnTo>
                    <a:pt x="176033" y="234728"/>
                  </a:lnTo>
                  <a:lnTo>
                    <a:pt x="144083" y="266500"/>
                  </a:lnTo>
                  <a:lnTo>
                    <a:pt x="114274" y="286448"/>
                  </a:lnTo>
                  <a:lnTo>
                    <a:pt x="148357" y="252836"/>
                  </a:lnTo>
                  <a:lnTo>
                    <a:pt x="180980" y="229908"/>
                  </a:lnTo>
                  <a:lnTo>
                    <a:pt x="196687" y="223581"/>
                  </a:lnTo>
                  <a:lnTo>
                    <a:pt x="227467" y="219519"/>
                  </a:lnTo>
                  <a:lnTo>
                    <a:pt x="250379" y="221073"/>
                  </a:lnTo>
                  <a:lnTo>
                    <a:pt x="280876" y="229184"/>
                  </a:lnTo>
                  <a:lnTo>
                    <a:pt x="299694" y="240494"/>
                  </a:lnTo>
                  <a:lnTo>
                    <a:pt x="315994" y="258615"/>
                  </a:lnTo>
                  <a:lnTo>
                    <a:pt x="327503" y="284116"/>
                  </a:lnTo>
                  <a:lnTo>
                    <a:pt x="332230" y="317166"/>
                  </a:lnTo>
                  <a:lnTo>
                    <a:pt x="329586" y="353770"/>
                  </a:lnTo>
                  <a:lnTo>
                    <a:pt x="319395" y="387381"/>
                  </a:lnTo>
                  <a:lnTo>
                    <a:pt x="301605" y="418789"/>
                  </a:lnTo>
                  <a:lnTo>
                    <a:pt x="266755" y="453659"/>
                  </a:lnTo>
                  <a:lnTo>
                    <a:pt x="237278" y="476433"/>
                  </a:lnTo>
                  <a:lnTo>
                    <a:pt x="206249" y="493435"/>
                  </a:lnTo>
                  <a:lnTo>
                    <a:pt x="170620" y="504211"/>
                  </a:lnTo>
                  <a:lnTo>
                    <a:pt x="134946" y="511919"/>
                  </a:lnTo>
                  <a:lnTo>
                    <a:pt x="107536" y="513733"/>
                  </a:lnTo>
                  <a:lnTo>
                    <a:pt x="77777" y="507189"/>
                  </a:lnTo>
                  <a:lnTo>
                    <a:pt x="71818" y="504946"/>
                  </a:lnTo>
                  <a:lnTo>
                    <a:pt x="62939" y="497938"/>
                  </a:lnTo>
                  <a:lnTo>
                    <a:pt x="57018" y="490026"/>
                  </a:lnTo>
                  <a:lnTo>
                    <a:pt x="52280" y="4776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235"/>
            <p:cNvSpPr/>
            <p:nvPr/>
          </p:nvSpPr>
          <p:spPr>
            <a:xfrm>
              <a:off x="1920252" y="1371600"/>
              <a:ext cx="15228" cy="419101"/>
            </a:xfrm>
            <a:custGeom>
              <a:avLst/>
              <a:gdLst/>
              <a:ahLst/>
              <a:cxnLst/>
              <a:rect l="0" t="0" r="0" b="0"/>
              <a:pathLst>
                <a:path w="15228" h="419101">
                  <a:moveTo>
                    <a:pt x="15227" y="0"/>
                  </a:moveTo>
                  <a:lnTo>
                    <a:pt x="14381" y="7776"/>
                  </a:lnTo>
                  <a:lnTo>
                    <a:pt x="8667" y="39124"/>
                  </a:lnTo>
                  <a:lnTo>
                    <a:pt x="6970" y="76559"/>
                  </a:lnTo>
                  <a:lnTo>
                    <a:pt x="3655" y="102606"/>
                  </a:lnTo>
                  <a:lnTo>
                    <a:pt x="1618" y="131116"/>
                  </a:lnTo>
                  <a:lnTo>
                    <a:pt x="712" y="161567"/>
                  </a:lnTo>
                  <a:lnTo>
                    <a:pt x="310" y="194856"/>
                  </a:lnTo>
                  <a:lnTo>
                    <a:pt x="131" y="229407"/>
                  </a:lnTo>
                  <a:lnTo>
                    <a:pt x="51" y="263672"/>
                  </a:lnTo>
                  <a:lnTo>
                    <a:pt x="16" y="295834"/>
                  </a:lnTo>
                  <a:lnTo>
                    <a:pt x="0" y="324804"/>
                  </a:lnTo>
                  <a:lnTo>
                    <a:pt x="2249" y="360398"/>
                  </a:lnTo>
                  <a:lnTo>
                    <a:pt x="6902" y="396223"/>
                  </a:lnTo>
                  <a:lnTo>
                    <a:pt x="7607" y="4191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0" name="SMARTInkShape-Group24"/>
          <p:cNvGrpSpPr/>
          <p:nvPr/>
        </p:nvGrpSpPr>
        <p:grpSpPr>
          <a:xfrm>
            <a:off x="5669280" y="1143000"/>
            <a:ext cx="2987040" cy="1356360"/>
            <a:chOff x="5669280" y="1143000"/>
            <a:chExt cx="2987040" cy="1356360"/>
          </a:xfrm>
        </p:grpSpPr>
        <p:sp>
          <p:nvSpPr>
            <p:cNvPr id="23" name="SMARTInkShape-236"/>
            <p:cNvSpPr/>
            <p:nvPr/>
          </p:nvSpPr>
          <p:spPr>
            <a:xfrm>
              <a:off x="8183880" y="1874520"/>
              <a:ext cx="83821" cy="167640"/>
            </a:xfrm>
            <a:custGeom>
              <a:avLst/>
              <a:gdLst/>
              <a:ahLst/>
              <a:cxnLst/>
              <a:rect l="0" t="0" r="0" b="0"/>
              <a:pathLst>
                <a:path w="83821" h="167640">
                  <a:moveTo>
                    <a:pt x="83820" y="0"/>
                  </a:moveTo>
                  <a:lnTo>
                    <a:pt x="83820" y="4045"/>
                  </a:lnTo>
                  <a:lnTo>
                    <a:pt x="81561" y="8288"/>
                  </a:lnTo>
                  <a:lnTo>
                    <a:pt x="61862" y="40090"/>
                  </a:lnTo>
                  <a:lnTo>
                    <a:pt x="42856" y="75903"/>
                  </a:lnTo>
                  <a:lnTo>
                    <a:pt x="28690" y="109790"/>
                  </a:lnTo>
                  <a:lnTo>
                    <a:pt x="13632" y="147495"/>
                  </a:lnTo>
                  <a:lnTo>
                    <a:pt x="0" y="1676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237"/>
            <p:cNvSpPr/>
            <p:nvPr/>
          </p:nvSpPr>
          <p:spPr>
            <a:xfrm>
              <a:off x="8069580" y="1866900"/>
              <a:ext cx="83821" cy="236221"/>
            </a:xfrm>
            <a:custGeom>
              <a:avLst/>
              <a:gdLst/>
              <a:ahLst/>
              <a:cxnLst/>
              <a:rect l="0" t="0" r="0" b="0"/>
              <a:pathLst>
                <a:path w="83821" h="236221">
                  <a:moveTo>
                    <a:pt x="83820" y="0"/>
                  </a:moveTo>
                  <a:lnTo>
                    <a:pt x="83820" y="6560"/>
                  </a:lnTo>
                  <a:lnTo>
                    <a:pt x="68381" y="42970"/>
                  </a:lnTo>
                  <a:lnTo>
                    <a:pt x="58381" y="75656"/>
                  </a:lnTo>
                  <a:lnTo>
                    <a:pt x="43015" y="113502"/>
                  </a:lnTo>
                  <a:lnTo>
                    <a:pt x="32877" y="146895"/>
                  </a:lnTo>
                  <a:lnTo>
                    <a:pt x="16968" y="181792"/>
                  </a:lnTo>
                  <a:lnTo>
                    <a:pt x="3614" y="219143"/>
                  </a:lnTo>
                  <a:lnTo>
                    <a:pt x="0" y="2362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238"/>
            <p:cNvSpPr/>
            <p:nvPr/>
          </p:nvSpPr>
          <p:spPr>
            <a:xfrm>
              <a:off x="7795260" y="2087879"/>
              <a:ext cx="144780" cy="76201"/>
            </a:xfrm>
            <a:custGeom>
              <a:avLst/>
              <a:gdLst/>
              <a:ahLst/>
              <a:cxnLst/>
              <a:rect l="0" t="0" r="0" b="0"/>
              <a:pathLst>
                <a:path w="144780" h="76201">
                  <a:moveTo>
                    <a:pt x="0" y="76200"/>
                  </a:moveTo>
                  <a:lnTo>
                    <a:pt x="4045" y="76200"/>
                  </a:lnTo>
                  <a:lnTo>
                    <a:pt x="8288" y="73943"/>
                  </a:lnTo>
                  <a:lnTo>
                    <a:pt x="12996" y="69270"/>
                  </a:lnTo>
                  <a:lnTo>
                    <a:pt x="17912" y="61549"/>
                  </a:lnTo>
                  <a:lnTo>
                    <a:pt x="27433" y="54731"/>
                  </a:lnTo>
                  <a:lnTo>
                    <a:pt x="61561" y="39977"/>
                  </a:lnTo>
                  <a:lnTo>
                    <a:pt x="99139" y="21404"/>
                  </a:lnTo>
                  <a:lnTo>
                    <a:pt x="14477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239"/>
            <p:cNvSpPr/>
            <p:nvPr/>
          </p:nvSpPr>
          <p:spPr>
            <a:xfrm>
              <a:off x="7856219" y="1920240"/>
              <a:ext cx="12007" cy="373381"/>
            </a:xfrm>
            <a:custGeom>
              <a:avLst/>
              <a:gdLst/>
              <a:ahLst/>
              <a:cxnLst/>
              <a:rect l="0" t="0" r="0" b="0"/>
              <a:pathLst>
                <a:path w="12007" h="373381">
                  <a:moveTo>
                    <a:pt x="0" y="0"/>
                  </a:moveTo>
                  <a:lnTo>
                    <a:pt x="847" y="12166"/>
                  </a:lnTo>
                  <a:lnTo>
                    <a:pt x="6032" y="33134"/>
                  </a:lnTo>
                  <a:lnTo>
                    <a:pt x="7307" y="65529"/>
                  </a:lnTo>
                  <a:lnTo>
                    <a:pt x="7527" y="98626"/>
                  </a:lnTo>
                  <a:lnTo>
                    <a:pt x="7593" y="135244"/>
                  </a:lnTo>
                  <a:lnTo>
                    <a:pt x="9866" y="162555"/>
                  </a:lnTo>
                  <a:lnTo>
                    <a:pt x="12006" y="191626"/>
                  </a:lnTo>
                  <a:lnTo>
                    <a:pt x="10134" y="221480"/>
                  </a:lnTo>
                  <a:lnTo>
                    <a:pt x="8738" y="249424"/>
                  </a:lnTo>
                  <a:lnTo>
                    <a:pt x="7951" y="286699"/>
                  </a:lnTo>
                  <a:lnTo>
                    <a:pt x="7719" y="316934"/>
                  </a:lnTo>
                  <a:lnTo>
                    <a:pt x="7629" y="354940"/>
                  </a:lnTo>
                  <a:lnTo>
                    <a:pt x="7620" y="3733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240"/>
            <p:cNvSpPr/>
            <p:nvPr/>
          </p:nvSpPr>
          <p:spPr>
            <a:xfrm>
              <a:off x="7688580" y="2087879"/>
              <a:ext cx="6565" cy="166730"/>
            </a:xfrm>
            <a:custGeom>
              <a:avLst/>
              <a:gdLst/>
              <a:ahLst/>
              <a:cxnLst/>
              <a:rect l="0" t="0" r="0" b="0"/>
              <a:pathLst>
                <a:path w="6565" h="166730">
                  <a:moveTo>
                    <a:pt x="0" y="0"/>
                  </a:moveTo>
                  <a:lnTo>
                    <a:pt x="0" y="32564"/>
                  </a:lnTo>
                  <a:lnTo>
                    <a:pt x="2258" y="68855"/>
                  </a:lnTo>
                  <a:lnTo>
                    <a:pt x="6561" y="103160"/>
                  </a:lnTo>
                  <a:lnTo>
                    <a:pt x="6564" y="130382"/>
                  </a:lnTo>
                  <a:lnTo>
                    <a:pt x="90" y="166729"/>
                  </a:lnTo>
                  <a:lnTo>
                    <a:pt x="0" y="1524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241"/>
            <p:cNvSpPr/>
            <p:nvPr/>
          </p:nvSpPr>
          <p:spPr>
            <a:xfrm>
              <a:off x="7543800" y="1973579"/>
              <a:ext cx="45720" cy="342901"/>
            </a:xfrm>
            <a:custGeom>
              <a:avLst/>
              <a:gdLst/>
              <a:ahLst/>
              <a:cxnLst/>
              <a:rect l="0" t="0" r="0" b="0"/>
              <a:pathLst>
                <a:path w="45720" h="342901">
                  <a:moveTo>
                    <a:pt x="0" y="0"/>
                  </a:moveTo>
                  <a:lnTo>
                    <a:pt x="846" y="12167"/>
                  </a:lnTo>
                  <a:lnTo>
                    <a:pt x="6031" y="35392"/>
                  </a:lnTo>
                  <a:lnTo>
                    <a:pt x="7149" y="64674"/>
                  </a:lnTo>
                  <a:lnTo>
                    <a:pt x="7480" y="97903"/>
                  </a:lnTo>
                  <a:lnTo>
                    <a:pt x="9836" y="131455"/>
                  </a:lnTo>
                  <a:lnTo>
                    <a:pt x="15896" y="168208"/>
                  </a:lnTo>
                  <a:lnTo>
                    <a:pt x="20797" y="205909"/>
                  </a:lnTo>
                  <a:lnTo>
                    <a:pt x="22249" y="243890"/>
                  </a:lnTo>
                  <a:lnTo>
                    <a:pt x="24936" y="277440"/>
                  </a:lnTo>
                  <a:lnTo>
                    <a:pt x="29385" y="311531"/>
                  </a:lnTo>
                  <a:lnTo>
                    <a:pt x="32250" y="322750"/>
                  </a:lnTo>
                  <a:lnTo>
                    <a:pt x="38624" y="333825"/>
                  </a:lnTo>
                  <a:lnTo>
                    <a:pt x="45719" y="3429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242"/>
            <p:cNvSpPr/>
            <p:nvPr/>
          </p:nvSpPr>
          <p:spPr>
            <a:xfrm>
              <a:off x="7133720" y="2027453"/>
              <a:ext cx="267631" cy="291903"/>
            </a:xfrm>
            <a:custGeom>
              <a:avLst/>
              <a:gdLst/>
              <a:ahLst/>
              <a:cxnLst/>
              <a:rect l="0" t="0" r="0" b="0"/>
              <a:pathLst>
                <a:path w="267631" h="291903">
                  <a:moveTo>
                    <a:pt x="21460" y="151867"/>
                  </a:moveTo>
                  <a:lnTo>
                    <a:pt x="17414" y="147821"/>
                  </a:lnTo>
                  <a:lnTo>
                    <a:pt x="15428" y="143578"/>
                  </a:lnTo>
                  <a:lnTo>
                    <a:pt x="14898" y="141261"/>
                  </a:lnTo>
                  <a:lnTo>
                    <a:pt x="1751" y="112580"/>
                  </a:lnTo>
                  <a:lnTo>
                    <a:pt x="0" y="101668"/>
                  </a:lnTo>
                  <a:lnTo>
                    <a:pt x="3060" y="81960"/>
                  </a:lnTo>
                  <a:lnTo>
                    <a:pt x="13373" y="64079"/>
                  </a:lnTo>
                  <a:lnTo>
                    <a:pt x="46981" y="28318"/>
                  </a:lnTo>
                  <a:lnTo>
                    <a:pt x="80366" y="8576"/>
                  </a:lnTo>
                  <a:lnTo>
                    <a:pt x="104671" y="2165"/>
                  </a:lnTo>
                  <a:lnTo>
                    <a:pt x="141722" y="0"/>
                  </a:lnTo>
                  <a:lnTo>
                    <a:pt x="170734" y="1318"/>
                  </a:lnTo>
                  <a:lnTo>
                    <a:pt x="205980" y="16076"/>
                  </a:lnTo>
                  <a:lnTo>
                    <a:pt x="223696" y="26322"/>
                  </a:lnTo>
                  <a:lnTo>
                    <a:pt x="254343" y="60953"/>
                  </a:lnTo>
                  <a:lnTo>
                    <a:pt x="266098" y="87488"/>
                  </a:lnTo>
                  <a:lnTo>
                    <a:pt x="267630" y="106885"/>
                  </a:lnTo>
                  <a:lnTo>
                    <a:pt x="263733" y="136845"/>
                  </a:lnTo>
                  <a:lnTo>
                    <a:pt x="254957" y="167171"/>
                  </a:lnTo>
                  <a:lnTo>
                    <a:pt x="239375" y="195348"/>
                  </a:lnTo>
                  <a:lnTo>
                    <a:pt x="215400" y="231669"/>
                  </a:lnTo>
                  <a:lnTo>
                    <a:pt x="191435" y="253311"/>
                  </a:lnTo>
                  <a:lnTo>
                    <a:pt x="159081" y="274947"/>
                  </a:lnTo>
                  <a:lnTo>
                    <a:pt x="124626" y="291051"/>
                  </a:lnTo>
                  <a:lnTo>
                    <a:pt x="111338" y="291902"/>
                  </a:lnTo>
                  <a:lnTo>
                    <a:pt x="90040" y="28902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243"/>
            <p:cNvSpPr/>
            <p:nvPr/>
          </p:nvSpPr>
          <p:spPr>
            <a:xfrm>
              <a:off x="7155180" y="2156459"/>
              <a:ext cx="22860" cy="342901"/>
            </a:xfrm>
            <a:custGeom>
              <a:avLst/>
              <a:gdLst/>
              <a:ahLst/>
              <a:cxnLst/>
              <a:rect l="0" t="0" r="0" b="0"/>
              <a:pathLst>
                <a:path w="22860" h="342901">
                  <a:moveTo>
                    <a:pt x="0" y="0"/>
                  </a:moveTo>
                  <a:lnTo>
                    <a:pt x="0" y="4046"/>
                  </a:lnTo>
                  <a:lnTo>
                    <a:pt x="12150" y="40336"/>
                  </a:lnTo>
                  <a:lnTo>
                    <a:pt x="16887" y="77144"/>
                  </a:lnTo>
                  <a:lnTo>
                    <a:pt x="21090" y="109218"/>
                  </a:lnTo>
                  <a:lnTo>
                    <a:pt x="22336" y="143274"/>
                  </a:lnTo>
                  <a:lnTo>
                    <a:pt x="22704" y="177072"/>
                  </a:lnTo>
                  <a:lnTo>
                    <a:pt x="22813" y="213897"/>
                  </a:lnTo>
                  <a:lnTo>
                    <a:pt x="22845" y="249362"/>
                  </a:lnTo>
                  <a:lnTo>
                    <a:pt x="22855" y="279061"/>
                  </a:lnTo>
                  <a:lnTo>
                    <a:pt x="22859" y="311852"/>
                  </a:lnTo>
                  <a:lnTo>
                    <a:pt x="20602" y="322892"/>
                  </a:lnTo>
                  <a:lnTo>
                    <a:pt x="16827" y="333868"/>
                  </a:lnTo>
                  <a:lnTo>
                    <a:pt x="15239" y="3429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244"/>
            <p:cNvSpPr/>
            <p:nvPr/>
          </p:nvSpPr>
          <p:spPr>
            <a:xfrm>
              <a:off x="6862618" y="2034982"/>
              <a:ext cx="238157" cy="353493"/>
            </a:xfrm>
            <a:custGeom>
              <a:avLst/>
              <a:gdLst/>
              <a:ahLst/>
              <a:cxnLst/>
              <a:rect l="0" t="0" r="0" b="0"/>
              <a:pathLst>
                <a:path w="238157" h="353493">
                  <a:moveTo>
                    <a:pt x="170642" y="30038"/>
                  </a:moveTo>
                  <a:lnTo>
                    <a:pt x="170642" y="4598"/>
                  </a:lnTo>
                  <a:lnTo>
                    <a:pt x="169795" y="2918"/>
                  </a:lnTo>
                  <a:lnTo>
                    <a:pt x="168383" y="1798"/>
                  </a:lnTo>
                  <a:lnTo>
                    <a:pt x="164558" y="553"/>
                  </a:lnTo>
                  <a:lnTo>
                    <a:pt x="160035" y="0"/>
                  </a:lnTo>
                  <a:lnTo>
                    <a:pt x="123595" y="13427"/>
                  </a:lnTo>
                  <a:lnTo>
                    <a:pt x="86647" y="35606"/>
                  </a:lnTo>
                  <a:lnTo>
                    <a:pt x="48698" y="60582"/>
                  </a:lnTo>
                  <a:lnTo>
                    <a:pt x="22282" y="80850"/>
                  </a:lnTo>
                  <a:lnTo>
                    <a:pt x="3868" y="106239"/>
                  </a:lnTo>
                  <a:lnTo>
                    <a:pt x="1039" y="111319"/>
                  </a:lnTo>
                  <a:lnTo>
                    <a:pt x="0" y="115552"/>
                  </a:lnTo>
                  <a:lnTo>
                    <a:pt x="154" y="119220"/>
                  </a:lnTo>
                  <a:lnTo>
                    <a:pt x="2583" y="125554"/>
                  </a:lnTo>
                  <a:lnTo>
                    <a:pt x="6485" y="131191"/>
                  </a:lnTo>
                  <a:lnTo>
                    <a:pt x="13298" y="134262"/>
                  </a:lnTo>
                  <a:lnTo>
                    <a:pt x="45851" y="142533"/>
                  </a:lnTo>
                  <a:lnTo>
                    <a:pt x="82680" y="148026"/>
                  </a:lnTo>
                  <a:lnTo>
                    <a:pt x="116545" y="154838"/>
                  </a:lnTo>
                  <a:lnTo>
                    <a:pt x="149345" y="166264"/>
                  </a:lnTo>
                  <a:lnTo>
                    <a:pt x="180512" y="180373"/>
                  </a:lnTo>
                  <a:lnTo>
                    <a:pt x="214454" y="205548"/>
                  </a:lnTo>
                  <a:lnTo>
                    <a:pt x="227085" y="216980"/>
                  </a:lnTo>
                  <a:lnTo>
                    <a:pt x="233827" y="229963"/>
                  </a:lnTo>
                  <a:lnTo>
                    <a:pt x="238156" y="258994"/>
                  </a:lnTo>
                  <a:lnTo>
                    <a:pt x="232927" y="283951"/>
                  </a:lnTo>
                  <a:lnTo>
                    <a:pt x="228522" y="297828"/>
                  </a:lnTo>
                  <a:lnTo>
                    <a:pt x="219227" y="310204"/>
                  </a:lnTo>
                  <a:lnTo>
                    <a:pt x="206628" y="320503"/>
                  </a:lnTo>
                  <a:lnTo>
                    <a:pt x="175586" y="336271"/>
                  </a:lnTo>
                  <a:lnTo>
                    <a:pt x="149247" y="345987"/>
                  </a:lnTo>
                  <a:lnTo>
                    <a:pt x="117591" y="353315"/>
                  </a:lnTo>
                  <a:lnTo>
                    <a:pt x="102190" y="353492"/>
                  </a:lnTo>
                  <a:lnTo>
                    <a:pt x="76146" y="349680"/>
                  </a:lnTo>
                  <a:lnTo>
                    <a:pt x="63962" y="34245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245"/>
            <p:cNvSpPr/>
            <p:nvPr/>
          </p:nvSpPr>
          <p:spPr>
            <a:xfrm>
              <a:off x="8610600" y="1227133"/>
              <a:ext cx="45720" cy="357827"/>
            </a:xfrm>
            <a:custGeom>
              <a:avLst/>
              <a:gdLst/>
              <a:ahLst/>
              <a:cxnLst/>
              <a:rect l="0" t="0" r="0" b="0"/>
              <a:pathLst>
                <a:path w="45720" h="357827">
                  <a:moveTo>
                    <a:pt x="45719" y="7307"/>
                  </a:moveTo>
                  <a:lnTo>
                    <a:pt x="45719" y="3261"/>
                  </a:lnTo>
                  <a:lnTo>
                    <a:pt x="44873" y="2070"/>
                  </a:lnTo>
                  <a:lnTo>
                    <a:pt x="43461" y="1275"/>
                  </a:lnTo>
                  <a:lnTo>
                    <a:pt x="39158" y="0"/>
                  </a:lnTo>
                  <a:lnTo>
                    <a:pt x="38805" y="742"/>
                  </a:lnTo>
                  <a:lnTo>
                    <a:pt x="38413" y="3825"/>
                  </a:lnTo>
                  <a:lnTo>
                    <a:pt x="35981" y="8017"/>
                  </a:lnTo>
                  <a:lnTo>
                    <a:pt x="34148" y="10320"/>
                  </a:lnTo>
                  <a:lnTo>
                    <a:pt x="32110" y="17395"/>
                  </a:lnTo>
                  <a:lnTo>
                    <a:pt x="24610" y="47582"/>
                  </a:lnTo>
                  <a:lnTo>
                    <a:pt x="15084" y="84438"/>
                  </a:lnTo>
                  <a:lnTo>
                    <a:pt x="9831" y="116520"/>
                  </a:lnTo>
                  <a:lnTo>
                    <a:pt x="6017" y="150579"/>
                  </a:lnTo>
                  <a:lnTo>
                    <a:pt x="1782" y="184378"/>
                  </a:lnTo>
                  <a:lnTo>
                    <a:pt x="528" y="218945"/>
                  </a:lnTo>
                  <a:lnTo>
                    <a:pt x="156" y="250637"/>
                  </a:lnTo>
                  <a:lnTo>
                    <a:pt x="31" y="287641"/>
                  </a:lnTo>
                  <a:lnTo>
                    <a:pt x="3" y="324877"/>
                  </a:lnTo>
                  <a:lnTo>
                    <a:pt x="0" y="35782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246"/>
            <p:cNvSpPr/>
            <p:nvPr/>
          </p:nvSpPr>
          <p:spPr>
            <a:xfrm>
              <a:off x="8423843" y="1417320"/>
              <a:ext cx="155910" cy="204064"/>
            </a:xfrm>
            <a:custGeom>
              <a:avLst/>
              <a:gdLst/>
              <a:ahLst/>
              <a:cxnLst/>
              <a:rect l="0" t="0" r="0" b="0"/>
              <a:pathLst>
                <a:path w="155910" h="204064">
                  <a:moveTo>
                    <a:pt x="95317" y="0"/>
                  </a:moveTo>
                  <a:lnTo>
                    <a:pt x="88756" y="0"/>
                  </a:lnTo>
                  <a:lnTo>
                    <a:pt x="54310" y="20408"/>
                  </a:lnTo>
                  <a:lnTo>
                    <a:pt x="40174" y="28812"/>
                  </a:lnTo>
                  <a:lnTo>
                    <a:pt x="33274" y="37076"/>
                  </a:lnTo>
                  <a:lnTo>
                    <a:pt x="12659" y="72734"/>
                  </a:lnTo>
                  <a:lnTo>
                    <a:pt x="7780" y="85666"/>
                  </a:lnTo>
                  <a:lnTo>
                    <a:pt x="0" y="122163"/>
                  </a:lnTo>
                  <a:lnTo>
                    <a:pt x="3199" y="160052"/>
                  </a:lnTo>
                  <a:lnTo>
                    <a:pt x="8091" y="173016"/>
                  </a:lnTo>
                  <a:lnTo>
                    <a:pt x="15910" y="183576"/>
                  </a:lnTo>
                  <a:lnTo>
                    <a:pt x="39683" y="200082"/>
                  </a:lnTo>
                  <a:lnTo>
                    <a:pt x="62840" y="204063"/>
                  </a:lnTo>
                  <a:lnTo>
                    <a:pt x="94922" y="199325"/>
                  </a:lnTo>
                  <a:lnTo>
                    <a:pt x="117213" y="191797"/>
                  </a:lnTo>
                  <a:lnTo>
                    <a:pt x="134072" y="179219"/>
                  </a:lnTo>
                  <a:lnTo>
                    <a:pt x="141610" y="169681"/>
                  </a:lnTo>
                  <a:lnTo>
                    <a:pt x="145525" y="159798"/>
                  </a:lnTo>
                  <a:lnTo>
                    <a:pt x="153481" y="128507"/>
                  </a:lnTo>
                  <a:lnTo>
                    <a:pt x="155909" y="95349"/>
                  </a:lnTo>
                  <a:lnTo>
                    <a:pt x="152122" y="79145"/>
                  </a:lnTo>
                  <a:lnTo>
                    <a:pt x="140824" y="55651"/>
                  </a:lnTo>
                  <a:lnTo>
                    <a:pt x="118176" y="304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247"/>
            <p:cNvSpPr/>
            <p:nvPr/>
          </p:nvSpPr>
          <p:spPr>
            <a:xfrm>
              <a:off x="8231140" y="1417320"/>
              <a:ext cx="149305" cy="232605"/>
            </a:xfrm>
            <a:custGeom>
              <a:avLst/>
              <a:gdLst/>
              <a:ahLst/>
              <a:cxnLst/>
              <a:rect l="0" t="0" r="0" b="0"/>
              <a:pathLst>
                <a:path w="149305" h="232605">
                  <a:moveTo>
                    <a:pt x="51799" y="0"/>
                  </a:moveTo>
                  <a:lnTo>
                    <a:pt x="55845" y="0"/>
                  </a:lnTo>
                  <a:lnTo>
                    <a:pt x="60088" y="2257"/>
                  </a:lnTo>
                  <a:lnTo>
                    <a:pt x="62406" y="4045"/>
                  </a:lnTo>
                  <a:lnTo>
                    <a:pt x="64979" y="8289"/>
                  </a:lnTo>
                  <a:lnTo>
                    <a:pt x="65666" y="10606"/>
                  </a:lnTo>
                  <a:lnTo>
                    <a:pt x="65277" y="12997"/>
                  </a:lnTo>
                  <a:lnTo>
                    <a:pt x="62587" y="17912"/>
                  </a:lnTo>
                  <a:lnTo>
                    <a:pt x="26916" y="55332"/>
                  </a:lnTo>
                  <a:lnTo>
                    <a:pt x="0" y="82279"/>
                  </a:lnTo>
                  <a:lnTo>
                    <a:pt x="333" y="82792"/>
                  </a:lnTo>
                  <a:lnTo>
                    <a:pt x="2962" y="83363"/>
                  </a:lnTo>
                  <a:lnTo>
                    <a:pt x="40775" y="83812"/>
                  </a:lnTo>
                  <a:lnTo>
                    <a:pt x="67872" y="86076"/>
                  </a:lnTo>
                  <a:lnTo>
                    <a:pt x="104403" y="97663"/>
                  </a:lnTo>
                  <a:lnTo>
                    <a:pt x="128603" y="115819"/>
                  </a:lnTo>
                  <a:lnTo>
                    <a:pt x="145610" y="149157"/>
                  </a:lnTo>
                  <a:lnTo>
                    <a:pt x="149304" y="164891"/>
                  </a:lnTo>
                  <a:lnTo>
                    <a:pt x="148129" y="170041"/>
                  </a:lnTo>
                  <a:lnTo>
                    <a:pt x="125954" y="205731"/>
                  </a:lnTo>
                  <a:lnTo>
                    <a:pt x="116083" y="215049"/>
                  </a:lnTo>
                  <a:lnTo>
                    <a:pt x="97093" y="224208"/>
                  </a:lnTo>
                  <a:lnTo>
                    <a:pt x="59448" y="232604"/>
                  </a:lnTo>
                  <a:lnTo>
                    <a:pt x="27472" y="228216"/>
                  </a:lnTo>
                  <a:lnTo>
                    <a:pt x="17310" y="222653"/>
                  </a:lnTo>
                  <a:lnTo>
                    <a:pt x="11635" y="218054"/>
                  </a:lnTo>
                  <a:lnTo>
                    <a:pt x="8549" y="213189"/>
                  </a:lnTo>
                  <a:lnTo>
                    <a:pt x="6079" y="2057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248"/>
            <p:cNvSpPr/>
            <p:nvPr/>
          </p:nvSpPr>
          <p:spPr>
            <a:xfrm>
              <a:off x="7988065" y="1463040"/>
              <a:ext cx="153871" cy="211332"/>
            </a:xfrm>
            <a:custGeom>
              <a:avLst/>
              <a:gdLst/>
              <a:ahLst/>
              <a:cxnLst/>
              <a:rect l="0" t="0" r="0" b="0"/>
              <a:pathLst>
                <a:path w="153871" h="211332">
                  <a:moveTo>
                    <a:pt x="89135" y="0"/>
                  </a:moveTo>
                  <a:lnTo>
                    <a:pt x="78529" y="0"/>
                  </a:lnTo>
                  <a:lnTo>
                    <a:pt x="76137" y="1693"/>
                  </a:lnTo>
                  <a:lnTo>
                    <a:pt x="67033" y="11320"/>
                  </a:lnTo>
                  <a:lnTo>
                    <a:pt x="50695" y="20757"/>
                  </a:lnTo>
                  <a:lnTo>
                    <a:pt x="29833" y="47617"/>
                  </a:lnTo>
                  <a:lnTo>
                    <a:pt x="16304" y="77421"/>
                  </a:lnTo>
                  <a:lnTo>
                    <a:pt x="5478" y="115043"/>
                  </a:lnTo>
                  <a:lnTo>
                    <a:pt x="0" y="145000"/>
                  </a:lnTo>
                  <a:lnTo>
                    <a:pt x="635" y="170809"/>
                  </a:lnTo>
                  <a:lnTo>
                    <a:pt x="8436" y="194700"/>
                  </a:lnTo>
                  <a:lnTo>
                    <a:pt x="15451" y="203091"/>
                  </a:lnTo>
                  <a:lnTo>
                    <a:pt x="24213" y="208796"/>
                  </a:lnTo>
                  <a:lnTo>
                    <a:pt x="33752" y="211331"/>
                  </a:lnTo>
                  <a:lnTo>
                    <a:pt x="43636" y="210200"/>
                  </a:lnTo>
                  <a:lnTo>
                    <a:pt x="74080" y="199397"/>
                  </a:lnTo>
                  <a:lnTo>
                    <a:pt x="111945" y="171539"/>
                  </a:lnTo>
                  <a:lnTo>
                    <a:pt x="139593" y="136670"/>
                  </a:lnTo>
                  <a:lnTo>
                    <a:pt x="150969" y="105026"/>
                  </a:lnTo>
                  <a:lnTo>
                    <a:pt x="153870" y="90705"/>
                  </a:lnTo>
                  <a:lnTo>
                    <a:pt x="146714" y="53243"/>
                  </a:lnTo>
                  <a:lnTo>
                    <a:pt x="139686" y="34496"/>
                  </a:lnTo>
                  <a:lnTo>
                    <a:pt x="132486" y="25774"/>
                  </a:lnTo>
                  <a:lnTo>
                    <a:pt x="122795" y="19075"/>
                  </a:lnTo>
                  <a:lnTo>
                    <a:pt x="103906" y="11390"/>
                  </a:lnTo>
                  <a:lnTo>
                    <a:pt x="66274" y="7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249"/>
            <p:cNvSpPr/>
            <p:nvPr/>
          </p:nvSpPr>
          <p:spPr>
            <a:xfrm>
              <a:off x="7780019" y="1478279"/>
              <a:ext cx="182882" cy="68581"/>
            </a:xfrm>
            <a:custGeom>
              <a:avLst/>
              <a:gdLst/>
              <a:ahLst/>
              <a:cxnLst/>
              <a:rect l="0" t="0" r="0" b="0"/>
              <a:pathLst>
                <a:path w="182882" h="68581">
                  <a:moveTo>
                    <a:pt x="0" y="68580"/>
                  </a:moveTo>
                  <a:lnTo>
                    <a:pt x="10607" y="68580"/>
                  </a:lnTo>
                  <a:lnTo>
                    <a:pt x="47894" y="54737"/>
                  </a:lnTo>
                  <a:lnTo>
                    <a:pt x="82494" y="39630"/>
                  </a:lnTo>
                  <a:lnTo>
                    <a:pt x="114039" y="28243"/>
                  </a:lnTo>
                  <a:lnTo>
                    <a:pt x="144729" y="13450"/>
                  </a:lnTo>
                  <a:lnTo>
                    <a:pt x="170735" y="6514"/>
                  </a:lnTo>
                  <a:lnTo>
                    <a:pt x="18288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250"/>
            <p:cNvSpPr/>
            <p:nvPr/>
          </p:nvSpPr>
          <p:spPr>
            <a:xfrm>
              <a:off x="7863839" y="1219200"/>
              <a:ext cx="7622" cy="495301"/>
            </a:xfrm>
            <a:custGeom>
              <a:avLst/>
              <a:gdLst/>
              <a:ahLst/>
              <a:cxnLst/>
              <a:rect l="0" t="0" r="0" b="0"/>
              <a:pathLst>
                <a:path w="7622" h="495301">
                  <a:moveTo>
                    <a:pt x="7621" y="0"/>
                  </a:moveTo>
                  <a:lnTo>
                    <a:pt x="7621" y="32784"/>
                  </a:lnTo>
                  <a:lnTo>
                    <a:pt x="2384" y="67498"/>
                  </a:lnTo>
                  <a:lnTo>
                    <a:pt x="707" y="98645"/>
                  </a:lnTo>
                  <a:lnTo>
                    <a:pt x="315" y="125122"/>
                  </a:lnTo>
                  <a:lnTo>
                    <a:pt x="140" y="153823"/>
                  </a:lnTo>
                  <a:lnTo>
                    <a:pt x="63" y="185205"/>
                  </a:lnTo>
                  <a:lnTo>
                    <a:pt x="28" y="221731"/>
                  </a:lnTo>
                  <a:lnTo>
                    <a:pt x="13" y="258285"/>
                  </a:lnTo>
                  <a:lnTo>
                    <a:pt x="853" y="295133"/>
                  </a:lnTo>
                  <a:lnTo>
                    <a:pt x="2262" y="314442"/>
                  </a:lnTo>
                  <a:lnTo>
                    <a:pt x="4393" y="352265"/>
                  </a:lnTo>
                  <a:lnTo>
                    <a:pt x="2517" y="386009"/>
                  </a:lnTo>
                  <a:lnTo>
                    <a:pt x="1119" y="413423"/>
                  </a:lnTo>
                  <a:lnTo>
                    <a:pt x="332" y="445640"/>
                  </a:lnTo>
                  <a:lnTo>
                    <a:pt x="20" y="481477"/>
                  </a:lnTo>
                  <a:lnTo>
                    <a:pt x="0" y="4953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251"/>
            <p:cNvSpPr/>
            <p:nvPr/>
          </p:nvSpPr>
          <p:spPr>
            <a:xfrm>
              <a:off x="7688580" y="1432559"/>
              <a:ext cx="44132" cy="394549"/>
            </a:xfrm>
            <a:custGeom>
              <a:avLst/>
              <a:gdLst/>
              <a:ahLst/>
              <a:cxnLst/>
              <a:rect l="0" t="0" r="0" b="0"/>
              <a:pathLst>
                <a:path w="44132" h="394549">
                  <a:moveTo>
                    <a:pt x="38100" y="0"/>
                  </a:moveTo>
                  <a:lnTo>
                    <a:pt x="38946" y="33422"/>
                  </a:lnTo>
                  <a:lnTo>
                    <a:pt x="44131" y="69663"/>
                  </a:lnTo>
                  <a:lnTo>
                    <a:pt x="42991" y="101639"/>
                  </a:lnTo>
                  <a:lnTo>
                    <a:pt x="40273" y="126453"/>
                  </a:lnTo>
                  <a:lnTo>
                    <a:pt x="39066" y="154415"/>
                  </a:lnTo>
                  <a:lnTo>
                    <a:pt x="34013" y="183776"/>
                  </a:lnTo>
                  <a:lnTo>
                    <a:pt x="27817" y="213758"/>
                  </a:lnTo>
                  <a:lnTo>
                    <a:pt x="25063" y="244017"/>
                  </a:lnTo>
                  <a:lnTo>
                    <a:pt x="19323" y="272141"/>
                  </a:lnTo>
                  <a:lnTo>
                    <a:pt x="11088" y="309517"/>
                  </a:lnTo>
                  <a:lnTo>
                    <a:pt x="6389" y="339783"/>
                  </a:lnTo>
                  <a:lnTo>
                    <a:pt x="561" y="377800"/>
                  </a:lnTo>
                  <a:lnTo>
                    <a:pt x="32" y="394548"/>
                  </a:lnTo>
                  <a:lnTo>
                    <a:pt x="0" y="3886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252"/>
            <p:cNvSpPr/>
            <p:nvPr/>
          </p:nvSpPr>
          <p:spPr>
            <a:xfrm>
              <a:off x="7581900" y="1524000"/>
              <a:ext cx="106681" cy="129496"/>
            </a:xfrm>
            <a:custGeom>
              <a:avLst/>
              <a:gdLst/>
              <a:ahLst/>
              <a:cxnLst/>
              <a:rect l="0" t="0" r="0" b="0"/>
              <a:pathLst>
                <a:path w="106681" h="129496">
                  <a:moveTo>
                    <a:pt x="0" y="0"/>
                  </a:moveTo>
                  <a:lnTo>
                    <a:pt x="0" y="10606"/>
                  </a:lnTo>
                  <a:lnTo>
                    <a:pt x="2258" y="15438"/>
                  </a:lnTo>
                  <a:lnTo>
                    <a:pt x="21957" y="47682"/>
                  </a:lnTo>
                  <a:lnTo>
                    <a:pt x="44382" y="81006"/>
                  </a:lnTo>
                  <a:lnTo>
                    <a:pt x="62707" y="110417"/>
                  </a:lnTo>
                  <a:lnTo>
                    <a:pt x="80506" y="125641"/>
                  </a:lnTo>
                  <a:lnTo>
                    <a:pt x="89833" y="129026"/>
                  </a:lnTo>
                  <a:lnTo>
                    <a:pt x="97859" y="129495"/>
                  </a:lnTo>
                  <a:lnTo>
                    <a:pt x="106680" y="1219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253"/>
            <p:cNvSpPr/>
            <p:nvPr/>
          </p:nvSpPr>
          <p:spPr>
            <a:xfrm>
              <a:off x="7317076" y="1455761"/>
              <a:ext cx="196244" cy="264770"/>
            </a:xfrm>
            <a:custGeom>
              <a:avLst/>
              <a:gdLst/>
              <a:ahLst/>
              <a:cxnLst/>
              <a:rect l="0" t="0" r="0" b="0"/>
              <a:pathLst>
                <a:path w="196244" h="264770">
                  <a:moveTo>
                    <a:pt x="173384" y="14898"/>
                  </a:moveTo>
                  <a:lnTo>
                    <a:pt x="173384" y="10853"/>
                  </a:lnTo>
                  <a:lnTo>
                    <a:pt x="172537" y="9662"/>
                  </a:lnTo>
                  <a:lnTo>
                    <a:pt x="171125" y="8867"/>
                  </a:lnTo>
                  <a:lnTo>
                    <a:pt x="169338" y="8338"/>
                  </a:lnTo>
                  <a:lnTo>
                    <a:pt x="157945" y="1387"/>
                  </a:lnTo>
                  <a:lnTo>
                    <a:pt x="147945" y="0"/>
                  </a:lnTo>
                  <a:lnTo>
                    <a:pt x="136307" y="3805"/>
                  </a:lnTo>
                  <a:lnTo>
                    <a:pt x="100650" y="24140"/>
                  </a:lnTo>
                  <a:lnTo>
                    <a:pt x="74350" y="47204"/>
                  </a:lnTo>
                  <a:lnTo>
                    <a:pt x="46721" y="83719"/>
                  </a:lnTo>
                  <a:lnTo>
                    <a:pt x="26977" y="120089"/>
                  </a:lnTo>
                  <a:lnTo>
                    <a:pt x="16927" y="150676"/>
                  </a:lnTo>
                  <a:lnTo>
                    <a:pt x="8586" y="184481"/>
                  </a:lnTo>
                  <a:lnTo>
                    <a:pt x="441" y="219517"/>
                  </a:lnTo>
                  <a:lnTo>
                    <a:pt x="0" y="233687"/>
                  </a:lnTo>
                  <a:lnTo>
                    <a:pt x="2626" y="242807"/>
                  </a:lnTo>
                  <a:lnTo>
                    <a:pt x="8865" y="252701"/>
                  </a:lnTo>
                  <a:lnTo>
                    <a:pt x="20121" y="260995"/>
                  </a:lnTo>
                  <a:lnTo>
                    <a:pt x="38226" y="264769"/>
                  </a:lnTo>
                  <a:lnTo>
                    <a:pt x="75558" y="259658"/>
                  </a:lnTo>
                  <a:lnTo>
                    <a:pt x="110328" y="244540"/>
                  </a:lnTo>
                  <a:lnTo>
                    <a:pt x="142784" y="230936"/>
                  </a:lnTo>
                  <a:lnTo>
                    <a:pt x="162980" y="220666"/>
                  </a:lnTo>
                  <a:lnTo>
                    <a:pt x="196243" y="1977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254"/>
            <p:cNvSpPr/>
            <p:nvPr/>
          </p:nvSpPr>
          <p:spPr>
            <a:xfrm>
              <a:off x="7078980" y="1295400"/>
              <a:ext cx="22627" cy="396241"/>
            </a:xfrm>
            <a:custGeom>
              <a:avLst/>
              <a:gdLst/>
              <a:ahLst/>
              <a:cxnLst/>
              <a:rect l="0" t="0" r="0" b="0"/>
              <a:pathLst>
                <a:path w="22627" h="396241">
                  <a:moveTo>
                    <a:pt x="0" y="0"/>
                  </a:moveTo>
                  <a:lnTo>
                    <a:pt x="0" y="29302"/>
                  </a:lnTo>
                  <a:lnTo>
                    <a:pt x="0" y="57036"/>
                  </a:lnTo>
                  <a:lnTo>
                    <a:pt x="0" y="94792"/>
                  </a:lnTo>
                  <a:lnTo>
                    <a:pt x="2258" y="121152"/>
                  </a:lnTo>
                  <a:lnTo>
                    <a:pt x="6083" y="147825"/>
                  </a:lnTo>
                  <a:lnTo>
                    <a:pt x="10605" y="176613"/>
                  </a:lnTo>
                  <a:lnTo>
                    <a:pt x="13180" y="206341"/>
                  </a:lnTo>
                  <a:lnTo>
                    <a:pt x="15171" y="235640"/>
                  </a:lnTo>
                  <a:lnTo>
                    <a:pt x="18878" y="262773"/>
                  </a:lnTo>
                  <a:lnTo>
                    <a:pt x="21680" y="297804"/>
                  </a:lnTo>
                  <a:lnTo>
                    <a:pt x="22626" y="333898"/>
                  </a:lnTo>
                  <a:lnTo>
                    <a:pt x="21943" y="356883"/>
                  </a:lnTo>
                  <a:lnTo>
                    <a:pt x="15239" y="3962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255"/>
            <p:cNvSpPr/>
            <p:nvPr/>
          </p:nvSpPr>
          <p:spPr>
            <a:xfrm>
              <a:off x="6766857" y="1494702"/>
              <a:ext cx="228304" cy="187734"/>
            </a:xfrm>
            <a:custGeom>
              <a:avLst/>
              <a:gdLst/>
              <a:ahLst/>
              <a:cxnLst/>
              <a:rect l="0" t="0" r="0" b="0"/>
              <a:pathLst>
                <a:path w="228304" h="187734">
                  <a:moveTo>
                    <a:pt x="45423" y="29298"/>
                  </a:moveTo>
                  <a:lnTo>
                    <a:pt x="49468" y="29298"/>
                  </a:lnTo>
                  <a:lnTo>
                    <a:pt x="53711" y="27040"/>
                  </a:lnTo>
                  <a:lnTo>
                    <a:pt x="58420" y="24061"/>
                  </a:lnTo>
                  <a:lnTo>
                    <a:pt x="63335" y="22737"/>
                  </a:lnTo>
                  <a:lnTo>
                    <a:pt x="64984" y="21537"/>
                  </a:lnTo>
                  <a:lnTo>
                    <a:pt x="66083" y="19891"/>
                  </a:lnTo>
                  <a:lnTo>
                    <a:pt x="67631" y="13528"/>
                  </a:lnTo>
                  <a:lnTo>
                    <a:pt x="68154" y="7838"/>
                  </a:lnTo>
                  <a:lnTo>
                    <a:pt x="64199" y="2807"/>
                  </a:lnTo>
                  <a:lnTo>
                    <a:pt x="57719" y="591"/>
                  </a:lnTo>
                  <a:lnTo>
                    <a:pt x="53621" y="0"/>
                  </a:lnTo>
                  <a:lnTo>
                    <a:pt x="46808" y="1601"/>
                  </a:lnTo>
                  <a:lnTo>
                    <a:pt x="35537" y="9527"/>
                  </a:lnTo>
                  <a:lnTo>
                    <a:pt x="20047" y="34872"/>
                  </a:lnTo>
                  <a:lnTo>
                    <a:pt x="7326" y="70389"/>
                  </a:lnTo>
                  <a:lnTo>
                    <a:pt x="1208" y="104583"/>
                  </a:lnTo>
                  <a:lnTo>
                    <a:pt x="0" y="135797"/>
                  </a:lnTo>
                  <a:lnTo>
                    <a:pt x="638" y="157091"/>
                  </a:lnTo>
                  <a:lnTo>
                    <a:pt x="3787" y="165963"/>
                  </a:lnTo>
                  <a:lnTo>
                    <a:pt x="10267" y="172729"/>
                  </a:lnTo>
                  <a:lnTo>
                    <a:pt x="29772" y="186941"/>
                  </a:lnTo>
                  <a:lnTo>
                    <a:pt x="32448" y="187733"/>
                  </a:lnTo>
                  <a:lnTo>
                    <a:pt x="35079" y="187415"/>
                  </a:lnTo>
                  <a:lnTo>
                    <a:pt x="51984" y="178572"/>
                  </a:lnTo>
                  <a:lnTo>
                    <a:pt x="59062" y="171560"/>
                  </a:lnTo>
                  <a:lnTo>
                    <a:pt x="70507" y="153260"/>
                  </a:lnTo>
                  <a:lnTo>
                    <a:pt x="79474" y="119189"/>
                  </a:lnTo>
                  <a:lnTo>
                    <a:pt x="87213" y="85487"/>
                  </a:lnTo>
                  <a:lnTo>
                    <a:pt x="90990" y="58870"/>
                  </a:lnTo>
                  <a:lnTo>
                    <a:pt x="91074" y="55987"/>
                  </a:lnTo>
                  <a:lnTo>
                    <a:pt x="91134" y="59111"/>
                  </a:lnTo>
                  <a:lnTo>
                    <a:pt x="118465" y="93171"/>
                  </a:lnTo>
                  <a:lnTo>
                    <a:pt x="135746" y="118247"/>
                  </a:lnTo>
                  <a:lnTo>
                    <a:pt x="159910" y="135315"/>
                  </a:lnTo>
                  <a:lnTo>
                    <a:pt x="169966" y="139916"/>
                  </a:lnTo>
                  <a:lnTo>
                    <a:pt x="195294" y="143113"/>
                  </a:lnTo>
                  <a:lnTo>
                    <a:pt x="203189" y="141124"/>
                  </a:lnTo>
                  <a:lnTo>
                    <a:pt x="215157" y="132949"/>
                  </a:lnTo>
                  <a:lnTo>
                    <a:pt x="228303" y="12073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256"/>
            <p:cNvSpPr/>
            <p:nvPr/>
          </p:nvSpPr>
          <p:spPr>
            <a:xfrm>
              <a:off x="6560819" y="1508759"/>
              <a:ext cx="133547" cy="203741"/>
            </a:xfrm>
            <a:custGeom>
              <a:avLst/>
              <a:gdLst/>
              <a:ahLst/>
              <a:cxnLst/>
              <a:rect l="0" t="0" r="0" b="0"/>
              <a:pathLst>
                <a:path w="133547" h="203741">
                  <a:moveTo>
                    <a:pt x="0" y="0"/>
                  </a:moveTo>
                  <a:lnTo>
                    <a:pt x="0" y="34400"/>
                  </a:lnTo>
                  <a:lnTo>
                    <a:pt x="0" y="69097"/>
                  </a:lnTo>
                  <a:lnTo>
                    <a:pt x="0" y="105246"/>
                  </a:lnTo>
                  <a:lnTo>
                    <a:pt x="0" y="142741"/>
                  </a:lnTo>
                  <a:lnTo>
                    <a:pt x="2258" y="164778"/>
                  </a:lnTo>
                  <a:lnTo>
                    <a:pt x="10607" y="187395"/>
                  </a:lnTo>
                  <a:lnTo>
                    <a:pt x="17697" y="195611"/>
                  </a:lnTo>
                  <a:lnTo>
                    <a:pt x="26492" y="201239"/>
                  </a:lnTo>
                  <a:lnTo>
                    <a:pt x="36046" y="203740"/>
                  </a:lnTo>
                  <a:lnTo>
                    <a:pt x="45937" y="202593"/>
                  </a:lnTo>
                  <a:lnTo>
                    <a:pt x="66083" y="194959"/>
                  </a:lnTo>
                  <a:lnTo>
                    <a:pt x="96525" y="169680"/>
                  </a:lnTo>
                  <a:lnTo>
                    <a:pt x="115995" y="143678"/>
                  </a:lnTo>
                  <a:lnTo>
                    <a:pt x="125151" y="121594"/>
                  </a:lnTo>
                  <a:lnTo>
                    <a:pt x="130932" y="89118"/>
                  </a:lnTo>
                  <a:lnTo>
                    <a:pt x="133546" y="71782"/>
                  </a:lnTo>
                  <a:lnTo>
                    <a:pt x="126189" y="37351"/>
                  </a:lnTo>
                  <a:lnTo>
                    <a:pt x="121918" y="20486"/>
                  </a:lnTo>
                  <a:lnTo>
                    <a:pt x="120225" y="18738"/>
                  </a:lnTo>
                  <a:lnTo>
                    <a:pt x="114300" y="152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257"/>
            <p:cNvSpPr/>
            <p:nvPr/>
          </p:nvSpPr>
          <p:spPr>
            <a:xfrm>
              <a:off x="6257668" y="1455420"/>
              <a:ext cx="234572" cy="486629"/>
            </a:xfrm>
            <a:custGeom>
              <a:avLst/>
              <a:gdLst/>
              <a:ahLst/>
              <a:cxnLst/>
              <a:rect l="0" t="0" r="0" b="0"/>
              <a:pathLst>
                <a:path w="234572" h="486629">
                  <a:moveTo>
                    <a:pt x="143132" y="0"/>
                  </a:moveTo>
                  <a:lnTo>
                    <a:pt x="135354" y="846"/>
                  </a:lnTo>
                  <a:lnTo>
                    <a:pt x="111116" y="10546"/>
                  </a:lnTo>
                  <a:lnTo>
                    <a:pt x="74349" y="39488"/>
                  </a:lnTo>
                  <a:lnTo>
                    <a:pt x="40470" y="76382"/>
                  </a:lnTo>
                  <a:lnTo>
                    <a:pt x="19810" y="112799"/>
                  </a:lnTo>
                  <a:lnTo>
                    <a:pt x="6699" y="150347"/>
                  </a:lnTo>
                  <a:lnTo>
                    <a:pt x="0" y="182474"/>
                  </a:lnTo>
                  <a:lnTo>
                    <a:pt x="2885" y="205619"/>
                  </a:lnTo>
                  <a:lnTo>
                    <a:pt x="9115" y="216411"/>
                  </a:lnTo>
                  <a:lnTo>
                    <a:pt x="13147" y="220474"/>
                  </a:lnTo>
                  <a:lnTo>
                    <a:pt x="22144" y="224988"/>
                  </a:lnTo>
                  <a:lnTo>
                    <a:pt x="26912" y="226192"/>
                  </a:lnTo>
                  <a:lnTo>
                    <a:pt x="45761" y="223841"/>
                  </a:lnTo>
                  <a:lnTo>
                    <a:pt x="80136" y="213067"/>
                  </a:lnTo>
                  <a:lnTo>
                    <a:pt x="106135" y="199097"/>
                  </a:lnTo>
                  <a:lnTo>
                    <a:pt x="140243" y="163481"/>
                  </a:lnTo>
                  <a:lnTo>
                    <a:pt x="155728" y="143547"/>
                  </a:lnTo>
                  <a:lnTo>
                    <a:pt x="161430" y="128992"/>
                  </a:lnTo>
                  <a:lnTo>
                    <a:pt x="173880" y="92060"/>
                  </a:lnTo>
                  <a:lnTo>
                    <a:pt x="180801" y="77128"/>
                  </a:lnTo>
                  <a:lnTo>
                    <a:pt x="181104" y="84565"/>
                  </a:lnTo>
                  <a:lnTo>
                    <a:pt x="170615" y="116093"/>
                  </a:lnTo>
                  <a:lnTo>
                    <a:pt x="166058" y="152064"/>
                  </a:lnTo>
                  <a:lnTo>
                    <a:pt x="160179" y="187672"/>
                  </a:lnTo>
                  <a:lnTo>
                    <a:pt x="155506" y="215490"/>
                  </a:lnTo>
                  <a:lnTo>
                    <a:pt x="150607" y="244786"/>
                  </a:lnTo>
                  <a:lnTo>
                    <a:pt x="146454" y="275587"/>
                  </a:lnTo>
                  <a:lnTo>
                    <a:pt x="144608" y="309032"/>
                  </a:lnTo>
                  <a:lnTo>
                    <a:pt x="141530" y="341394"/>
                  </a:lnTo>
                  <a:lnTo>
                    <a:pt x="138186" y="371864"/>
                  </a:lnTo>
                  <a:lnTo>
                    <a:pt x="136700" y="399517"/>
                  </a:lnTo>
                  <a:lnTo>
                    <a:pt x="135864" y="430795"/>
                  </a:lnTo>
                  <a:lnTo>
                    <a:pt x="141665" y="463273"/>
                  </a:lnTo>
                  <a:lnTo>
                    <a:pt x="148530" y="479695"/>
                  </a:lnTo>
                  <a:lnTo>
                    <a:pt x="153432" y="484131"/>
                  </a:lnTo>
                  <a:lnTo>
                    <a:pt x="158434" y="486102"/>
                  </a:lnTo>
                  <a:lnTo>
                    <a:pt x="160954" y="486628"/>
                  </a:lnTo>
                  <a:lnTo>
                    <a:pt x="176634" y="483323"/>
                  </a:lnTo>
                  <a:lnTo>
                    <a:pt x="193322" y="472936"/>
                  </a:lnTo>
                  <a:lnTo>
                    <a:pt x="219251" y="447053"/>
                  </a:lnTo>
                  <a:lnTo>
                    <a:pt x="230032" y="430486"/>
                  </a:lnTo>
                  <a:lnTo>
                    <a:pt x="234571" y="4191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258"/>
            <p:cNvSpPr/>
            <p:nvPr/>
          </p:nvSpPr>
          <p:spPr>
            <a:xfrm>
              <a:off x="6004560" y="1143000"/>
              <a:ext cx="236221" cy="99060"/>
            </a:xfrm>
            <a:custGeom>
              <a:avLst/>
              <a:gdLst/>
              <a:ahLst/>
              <a:cxnLst/>
              <a:rect l="0" t="0" r="0" b="0"/>
              <a:pathLst>
                <a:path w="236221" h="99060">
                  <a:moveTo>
                    <a:pt x="0" y="99059"/>
                  </a:moveTo>
                  <a:lnTo>
                    <a:pt x="6930" y="92976"/>
                  </a:lnTo>
                  <a:lnTo>
                    <a:pt x="39488" y="77805"/>
                  </a:lnTo>
                  <a:lnTo>
                    <a:pt x="71112" y="62531"/>
                  </a:lnTo>
                  <a:lnTo>
                    <a:pt x="99810" y="51547"/>
                  </a:lnTo>
                  <a:lnTo>
                    <a:pt x="129762" y="37569"/>
                  </a:lnTo>
                  <a:lnTo>
                    <a:pt x="166178" y="21720"/>
                  </a:lnTo>
                  <a:lnTo>
                    <a:pt x="203290" y="7804"/>
                  </a:lnTo>
                  <a:lnTo>
                    <a:pt x="220254" y="2312"/>
                  </a:lnTo>
                  <a:lnTo>
                    <a:pt x="2362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259"/>
            <p:cNvSpPr/>
            <p:nvPr/>
          </p:nvSpPr>
          <p:spPr>
            <a:xfrm>
              <a:off x="6027419" y="1402079"/>
              <a:ext cx="175262" cy="99062"/>
            </a:xfrm>
            <a:custGeom>
              <a:avLst/>
              <a:gdLst/>
              <a:ahLst/>
              <a:cxnLst/>
              <a:rect l="0" t="0" r="0" b="0"/>
              <a:pathLst>
                <a:path w="175262" h="99062">
                  <a:moveTo>
                    <a:pt x="0" y="99061"/>
                  </a:moveTo>
                  <a:lnTo>
                    <a:pt x="0" y="95015"/>
                  </a:lnTo>
                  <a:lnTo>
                    <a:pt x="847" y="93824"/>
                  </a:lnTo>
                  <a:lnTo>
                    <a:pt x="2258" y="93029"/>
                  </a:lnTo>
                  <a:lnTo>
                    <a:pt x="34252" y="78505"/>
                  </a:lnTo>
                  <a:lnTo>
                    <a:pt x="69077" y="61964"/>
                  </a:lnTo>
                  <a:lnTo>
                    <a:pt x="106746" y="46187"/>
                  </a:lnTo>
                  <a:lnTo>
                    <a:pt x="121103" y="40001"/>
                  </a:lnTo>
                  <a:lnTo>
                    <a:pt x="157567" y="15723"/>
                  </a:lnTo>
                  <a:lnTo>
                    <a:pt x="17526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260"/>
            <p:cNvSpPr/>
            <p:nvPr/>
          </p:nvSpPr>
          <p:spPr>
            <a:xfrm>
              <a:off x="5936429" y="1203960"/>
              <a:ext cx="243391" cy="510396"/>
            </a:xfrm>
            <a:custGeom>
              <a:avLst/>
              <a:gdLst/>
              <a:ahLst/>
              <a:cxnLst/>
              <a:rect l="0" t="0" r="0" b="0"/>
              <a:pathLst>
                <a:path w="243391" h="510396">
                  <a:moveTo>
                    <a:pt x="90990" y="0"/>
                  </a:moveTo>
                  <a:lnTo>
                    <a:pt x="90990" y="32347"/>
                  </a:lnTo>
                  <a:lnTo>
                    <a:pt x="90990" y="69672"/>
                  </a:lnTo>
                  <a:lnTo>
                    <a:pt x="90990" y="98442"/>
                  </a:lnTo>
                  <a:lnTo>
                    <a:pt x="90144" y="134249"/>
                  </a:lnTo>
                  <a:lnTo>
                    <a:pt x="86945" y="162112"/>
                  </a:lnTo>
                  <a:lnTo>
                    <a:pt x="82702" y="191430"/>
                  </a:lnTo>
                  <a:lnTo>
                    <a:pt x="77993" y="221393"/>
                  </a:lnTo>
                  <a:lnTo>
                    <a:pt x="73079" y="251643"/>
                  </a:lnTo>
                  <a:lnTo>
                    <a:pt x="65814" y="282021"/>
                  </a:lnTo>
                  <a:lnTo>
                    <a:pt x="57788" y="311609"/>
                  </a:lnTo>
                  <a:lnTo>
                    <a:pt x="51398" y="338871"/>
                  </a:lnTo>
                  <a:lnTo>
                    <a:pt x="38996" y="373973"/>
                  </a:lnTo>
                  <a:lnTo>
                    <a:pt x="25718" y="410092"/>
                  </a:lnTo>
                  <a:lnTo>
                    <a:pt x="14942" y="441685"/>
                  </a:lnTo>
                  <a:lnTo>
                    <a:pt x="1822" y="479367"/>
                  </a:lnTo>
                  <a:lnTo>
                    <a:pt x="0" y="496198"/>
                  </a:lnTo>
                  <a:lnTo>
                    <a:pt x="2008" y="502190"/>
                  </a:lnTo>
                  <a:lnTo>
                    <a:pt x="3729" y="504973"/>
                  </a:lnTo>
                  <a:lnTo>
                    <a:pt x="5723" y="506828"/>
                  </a:lnTo>
                  <a:lnTo>
                    <a:pt x="10196" y="508890"/>
                  </a:lnTo>
                  <a:lnTo>
                    <a:pt x="33084" y="510395"/>
                  </a:lnTo>
                  <a:lnTo>
                    <a:pt x="68533" y="502231"/>
                  </a:lnTo>
                  <a:lnTo>
                    <a:pt x="102735" y="492624"/>
                  </a:lnTo>
                  <a:lnTo>
                    <a:pt x="132100" y="485099"/>
                  </a:lnTo>
                  <a:lnTo>
                    <a:pt x="167127" y="480208"/>
                  </a:lnTo>
                  <a:lnTo>
                    <a:pt x="201264" y="474225"/>
                  </a:lnTo>
                  <a:lnTo>
                    <a:pt x="219337" y="470711"/>
                  </a:lnTo>
                  <a:lnTo>
                    <a:pt x="243390" y="4648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261"/>
            <p:cNvSpPr/>
            <p:nvPr/>
          </p:nvSpPr>
          <p:spPr>
            <a:xfrm>
              <a:off x="5775960" y="1211579"/>
              <a:ext cx="99060" cy="60962"/>
            </a:xfrm>
            <a:custGeom>
              <a:avLst/>
              <a:gdLst/>
              <a:ahLst/>
              <a:cxnLst/>
              <a:rect l="0" t="0" r="0" b="0"/>
              <a:pathLst>
                <a:path w="99060" h="60962">
                  <a:moveTo>
                    <a:pt x="0" y="0"/>
                  </a:moveTo>
                  <a:lnTo>
                    <a:pt x="6930" y="6084"/>
                  </a:lnTo>
                  <a:lnTo>
                    <a:pt x="43351" y="25440"/>
                  </a:lnTo>
                  <a:lnTo>
                    <a:pt x="80235" y="47205"/>
                  </a:lnTo>
                  <a:lnTo>
                    <a:pt x="99059" y="609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262"/>
            <p:cNvSpPr/>
            <p:nvPr/>
          </p:nvSpPr>
          <p:spPr>
            <a:xfrm>
              <a:off x="5669280" y="1272540"/>
              <a:ext cx="137160" cy="68581"/>
            </a:xfrm>
            <a:custGeom>
              <a:avLst/>
              <a:gdLst/>
              <a:ahLst/>
              <a:cxnLst/>
              <a:rect l="0" t="0" r="0" b="0"/>
              <a:pathLst>
                <a:path w="137160" h="68581">
                  <a:moveTo>
                    <a:pt x="0" y="0"/>
                  </a:moveTo>
                  <a:lnTo>
                    <a:pt x="4045" y="0"/>
                  </a:lnTo>
                  <a:lnTo>
                    <a:pt x="8288" y="2257"/>
                  </a:lnTo>
                  <a:lnTo>
                    <a:pt x="45935" y="36099"/>
                  </a:lnTo>
                  <a:lnTo>
                    <a:pt x="77232" y="51383"/>
                  </a:lnTo>
                  <a:lnTo>
                    <a:pt x="104626" y="64681"/>
                  </a:lnTo>
                  <a:lnTo>
                    <a:pt x="137159" y="685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5"/>
          <p:cNvPicPr>
            <a:picLocks noChangeAspect="1" noChangeArrowheads="1"/>
          </p:cNvPicPr>
          <p:nvPr/>
        </p:nvPicPr>
        <p:blipFill>
          <a:blip r:embed="rId2" cstate="print"/>
          <a:srcRect/>
          <a:stretch>
            <a:fillRect/>
          </a:stretch>
        </p:blipFill>
        <p:spPr bwMode="auto">
          <a:xfrm>
            <a:off x="0" y="381000"/>
            <a:ext cx="8915400" cy="4779963"/>
          </a:xfrm>
          <a:prstGeom prst="rect">
            <a:avLst/>
          </a:prstGeom>
          <a:noFill/>
          <a:ln w="9525">
            <a:noFill/>
            <a:miter lim="800000"/>
            <a:headEnd/>
            <a:tailEnd/>
          </a:ln>
        </p:spPr>
      </p:pic>
      <p:grpSp>
        <p:nvGrpSpPr>
          <p:cNvPr id="17" name="SMARTInkShape-Group25"/>
          <p:cNvGrpSpPr/>
          <p:nvPr/>
        </p:nvGrpSpPr>
        <p:grpSpPr>
          <a:xfrm>
            <a:off x="1659032" y="780766"/>
            <a:ext cx="2791049" cy="696798"/>
            <a:chOff x="1659032" y="780766"/>
            <a:chExt cx="2791049" cy="696798"/>
          </a:xfrm>
        </p:grpSpPr>
        <p:sp>
          <p:nvSpPr>
            <p:cNvPr id="3" name="SMARTInkShape-263"/>
            <p:cNvSpPr/>
            <p:nvPr/>
          </p:nvSpPr>
          <p:spPr>
            <a:xfrm>
              <a:off x="1659032" y="780766"/>
              <a:ext cx="306928" cy="460361"/>
            </a:xfrm>
            <a:custGeom>
              <a:avLst/>
              <a:gdLst/>
              <a:ahLst/>
              <a:cxnLst/>
              <a:rect l="0" t="0" r="0" b="0"/>
              <a:pathLst>
                <a:path w="306928" h="460361">
                  <a:moveTo>
                    <a:pt x="276447" y="42194"/>
                  </a:moveTo>
                  <a:lnTo>
                    <a:pt x="276447" y="31588"/>
                  </a:lnTo>
                  <a:lnTo>
                    <a:pt x="274190" y="26755"/>
                  </a:lnTo>
                  <a:lnTo>
                    <a:pt x="271211" y="21785"/>
                  </a:lnTo>
                  <a:lnTo>
                    <a:pt x="269887" y="16754"/>
                  </a:lnTo>
                  <a:lnTo>
                    <a:pt x="264783" y="11696"/>
                  </a:lnTo>
                  <a:lnTo>
                    <a:pt x="257716" y="7472"/>
                  </a:lnTo>
                  <a:lnTo>
                    <a:pt x="246281" y="2503"/>
                  </a:lnTo>
                  <a:lnTo>
                    <a:pt x="243637" y="493"/>
                  </a:lnTo>
                  <a:lnTo>
                    <a:pt x="240180" y="0"/>
                  </a:lnTo>
                  <a:lnTo>
                    <a:pt x="227225" y="3351"/>
                  </a:lnTo>
                  <a:lnTo>
                    <a:pt x="198616" y="18535"/>
                  </a:lnTo>
                  <a:lnTo>
                    <a:pt x="161933" y="50712"/>
                  </a:lnTo>
                  <a:lnTo>
                    <a:pt x="127580" y="84516"/>
                  </a:lnTo>
                  <a:lnTo>
                    <a:pt x="102234" y="117857"/>
                  </a:lnTo>
                  <a:lnTo>
                    <a:pt x="84155" y="144402"/>
                  </a:lnTo>
                  <a:lnTo>
                    <a:pt x="66524" y="173133"/>
                  </a:lnTo>
                  <a:lnTo>
                    <a:pt x="53044" y="202835"/>
                  </a:lnTo>
                  <a:lnTo>
                    <a:pt x="39150" y="232970"/>
                  </a:lnTo>
                  <a:lnTo>
                    <a:pt x="25355" y="263296"/>
                  </a:lnTo>
                  <a:lnTo>
                    <a:pt x="13580" y="293708"/>
                  </a:lnTo>
                  <a:lnTo>
                    <a:pt x="4960" y="321900"/>
                  </a:lnTo>
                  <a:lnTo>
                    <a:pt x="0" y="347694"/>
                  </a:lnTo>
                  <a:lnTo>
                    <a:pt x="1967" y="380409"/>
                  </a:lnTo>
                  <a:lnTo>
                    <a:pt x="8759" y="406566"/>
                  </a:lnTo>
                  <a:lnTo>
                    <a:pt x="16646" y="422577"/>
                  </a:lnTo>
                  <a:lnTo>
                    <a:pt x="30311" y="435901"/>
                  </a:lnTo>
                  <a:lnTo>
                    <a:pt x="57045" y="450666"/>
                  </a:lnTo>
                  <a:lnTo>
                    <a:pt x="88673" y="458145"/>
                  </a:lnTo>
                  <a:lnTo>
                    <a:pt x="122597" y="460360"/>
                  </a:lnTo>
                  <a:lnTo>
                    <a:pt x="156356" y="458759"/>
                  </a:lnTo>
                  <a:lnTo>
                    <a:pt x="193169" y="452923"/>
                  </a:lnTo>
                  <a:lnTo>
                    <a:pt x="226373" y="443573"/>
                  </a:lnTo>
                  <a:lnTo>
                    <a:pt x="264392" y="425244"/>
                  </a:lnTo>
                  <a:lnTo>
                    <a:pt x="301981" y="403989"/>
                  </a:lnTo>
                  <a:lnTo>
                    <a:pt x="306927" y="40033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264"/>
            <p:cNvSpPr/>
            <p:nvPr/>
          </p:nvSpPr>
          <p:spPr>
            <a:xfrm>
              <a:off x="2014466" y="1021079"/>
              <a:ext cx="200436" cy="235252"/>
            </a:xfrm>
            <a:custGeom>
              <a:avLst/>
              <a:gdLst/>
              <a:ahLst/>
              <a:cxnLst/>
              <a:rect l="0" t="0" r="0" b="0"/>
              <a:pathLst>
                <a:path w="200436" h="235252">
                  <a:moveTo>
                    <a:pt x="103893" y="0"/>
                  </a:moveTo>
                  <a:lnTo>
                    <a:pt x="90772" y="0"/>
                  </a:lnTo>
                  <a:lnTo>
                    <a:pt x="81191" y="4046"/>
                  </a:lnTo>
                  <a:lnTo>
                    <a:pt x="52884" y="28519"/>
                  </a:lnTo>
                  <a:lnTo>
                    <a:pt x="37792" y="47397"/>
                  </a:lnTo>
                  <a:lnTo>
                    <a:pt x="22758" y="81768"/>
                  </a:lnTo>
                  <a:lnTo>
                    <a:pt x="6618" y="116153"/>
                  </a:lnTo>
                  <a:lnTo>
                    <a:pt x="0" y="145329"/>
                  </a:lnTo>
                  <a:lnTo>
                    <a:pt x="145" y="165344"/>
                  </a:lnTo>
                  <a:lnTo>
                    <a:pt x="11778" y="201273"/>
                  </a:lnTo>
                  <a:lnTo>
                    <a:pt x="14543" y="207842"/>
                  </a:lnTo>
                  <a:lnTo>
                    <a:pt x="30571" y="225178"/>
                  </a:lnTo>
                  <a:lnTo>
                    <a:pt x="46470" y="231313"/>
                  </a:lnTo>
                  <a:lnTo>
                    <a:pt x="80227" y="235251"/>
                  </a:lnTo>
                  <a:lnTo>
                    <a:pt x="107700" y="231888"/>
                  </a:lnTo>
                  <a:lnTo>
                    <a:pt x="141240" y="217083"/>
                  </a:lnTo>
                  <a:lnTo>
                    <a:pt x="163783" y="201952"/>
                  </a:lnTo>
                  <a:lnTo>
                    <a:pt x="175949" y="188817"/>
                  </a:lnTo>
                  <a:lnTo>
                    <a:pt x="191473" y="154451"/>
                  </a:lnTo>
                  <a:lnTo>
                    <a:pt x="200435" y="120068"/>
                  </a:lnTo>
                  <a:lnTo>
                    <a:pt x="199949" y="93149"/>
                  </a:lnTo>
                  <a:lnTo>
                    <a:pt x="195692" y="77807"/>
                  </a:lnTo>
                  <a:lnTo>
                    <a:pt x="178437" y="48807"/>
                  </a:lnTo>
                  <a:lnTo>
                    <a:pt x="174756" y="45238"/>
                  </a:lnTo>
                  <a:lnTo>
                    <a:pt x="166150" y="41273"/>
                  </a:lnTo>
                  <a:lnTo>
                    <a:pt x="126754" y="381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265"/>
            <p:cNvSpPr/>
            <p:nvPr/>
          </p:nvSpPr>
          <p:spPr>
            <a:xfrm>
              <a:off x="2346959" y="1044957"/>
              <a:ext cx="182882" cy="258064"/>
            </a:xfrm>
            <a:custGeom>
              <a:avLst/>
              <a:gdLst/>
              <a:ahLst/>
              <a:cxnLst/>
              <a:rect l="0" t="0" r="0" b="0"/>
              <a:pathLst>
                <a:path w="182882" h="258064">
                  <a:moveTo>
                    <a:pt x="0" y="21843"/>
                  </a:moveTo>
                  <a:lnTo>
                    <a:pt x="0" y="56921"/>
                  </a:lnTo>
                  <a:lnTo>
                    <a:pt x="0" y="90641"/>
                  </a:lnTo>
                  <a:lnTo>
                    <a:pt x="0" y="124166"/>
                  </a:lnTo>
                  <a:lnTo>
                    <a:pt x="0" y="156771"/>
                  </a:lnTo>
                  <a:lnTo>
                    <a:pt x="0" y="191173"/>
                  </a:lnTo>
                  <a:lnTo>
                    <a:pt x="0" y="224153"/>
                  </a:lnTo>
                  <a:lnTo>
                    <a:pt x="847" y="235372"/>
                  </a:lnTo>
                  <a:lnTo>
                    <a:pt x="7307" y="256366"/>
                  </a:lnTo>
                  <a:lnTo>
                    <a:pt x="7411" y="256085"/>
                  </a:lnTo>
                  <a:lnTo>
                    <a:pt x="8462" y="222934"/>
                  </a:lnTo>
                  <a:lnTo>
                    <a:pt x="15908" y="185805"/>
                  </a:lnTo>
                  <a:lnTo>
                    <a:pt x="23058" y="150293"/>
                  </a:lnTo>
                  <a:lnTo>
                    <a:pt x="28028" y="124652"/>
                  </a:lnTo>
                  <a:lnTo>
                    <a:pt x="33060" y="96322"/>
                  </a:lnTo>
                  <a:lnTo>
                    <a:pt x="38118" y="69056"/>
                  </a:lnTo>
                  <a:lnTo>
                    <a:pt x="44035" y="45366"/>
                  </a:lnTo>
                  <a:lnTo>
                    <a:pt x="56886" y="22510"/>
                  </a:lnTo>
                  <a:lnTo>
                    <a:pt x="66488" y="10568"/>
                  </a:lnTo>
                  <a:lnTo>
                    <a:pt x="76399" y="4132"/>
                  </a:lnTo>
                  <a:lnTo>
                    <a:pt x="91499" y="508"/>
                  </a:lnTo>
                  <a:lnTo>
                    <a:pt x="96560" y="0"/>
                  </a:lnTo>
                  <a:lnTo>
                    <a:pt x="108956" y="3950"/>
                  </a:lnTo>
                  <a:lnTo>
                    <a:pt x="121238" y="11350"/>
                  </a:lnTo>
                  <a:lnTo>
                    <a:pt x="129520" y="20284"/>
                  </a:lnTo>
                  <a:lnTo>
                    <a:pt x="141735" y="46746"/>
                  </a:lnTo>
                  <a:lnTo>
                    <a:pt x="149711" y="74847"/>
                  </a:lnTo>
                  <a:lnTo>
                    <a:pt x="157436" y="110455"/>
                  </a:lnTo>
                  <a:lnTo>
                    <a:pt x="162541" y="138273"/>
                  </a:lnTo>
                  <a:lnTo>
                    <a:pt x="166130" y="174403"/>
                  </a:lnTo>
                  <a:lnTo>
                    <a:pt x="167193" y="206558"/>
                  </a:lnTo>
                  <a:lnTo>
                    <a:pt x="174162" y="242903"/>
                  </a:lnTo>
                  <a:lnTo>
                    <a:pt x="177030" y="249350"/>
                  </a:lnTo>
                  <a:lnTo>
                    <a:pt x="182881" y="25806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266"/>
            <p:cNvSpPr/>
            <p:nvPr/>
          </p:nvSpPr>
          <p:spPr>
            <a:xfrm>
              <a:off x="2545080" y="1082039"/>
              <a:ext cx="181252" cy="395525"/>
            </a:xfrm>
            <a:custGeom>
              <a:avLst/>
              <a:gdLst/>
              <a:ahLst/>
              <a:cxnLst/>
              <a:rect l="0" t="0" r="0" b="0"/>
              <a:pathLst>
                <a:path w="181252" h="395525">
                  <a:moveTo>
                    <a:pt x="91439" y="0"/>
                  </a:moveTo>
                  <a:lnTo>
                    <a:pt x="92286" y="19081"/>
                  </a:lnTo>
                  <a:lnTo>
                    <a:pt x="99200" y="55305"/>
                  </a:lnTo>
                  <a:lnTo>
                    <a:pt x="107209" y="92330"/>
                  </a:lnTo>
                  <a:lnTo>
                    <a:pt x="116714" y="124442"/>
                  </a:lnTo>
                  <a:lnTo>
                    <a:pt x="127997" y="160767"/>
                  </a:lnTo>
                  <a:lnTo>
                    <a:pt x="138960" y="198342"/>
                  </a:lnTo>
                  <a:lnTo>
                    <a:pt x="152933" y="236286"/>
                  </a:lnTo>
                  <a:lnTo>
                    <a:pt x="165540" y="269824"/>
                  </a:lnTo>
                  <a:lnTo>
                    <a:pt x="174637" y="298106"/>
                  </a:lnTo>
                  <a:lnTo>
                    <a:pt x="181251" y="329913"/>
                  </a:lnTo>
                  <a:lnTo>
                    <a:pt x="178352" y="347143"/>
                  </a:lnTo>
                  <a:lnTo>
                    <a:pt x="172130" y="358927"/>
                  </a:lnTo>
                  <a:lnTo>
                    <a:pt x="160880" y="371826"/>
                  </a:lnTo>
                  <a:lnTo>
                    <a:pt x="142777" y="382327"/>
                  </a:lnTo>
                  <a:lnTo>
                    <a:pt x="113904" y="392614"/>
                  </a:lnTo>
                  <a:lnTo>
                    <a:pt x="81484" y="395524"/>
                  </a:lnTo>
                  <a:lnTo>
                    <a:pt x="54905" y="393770"/>
                  </a:lnTo>
                  <a:lnTo>
                    <a:pt x="30943" y="385631"/>
                  </a:lnTo>
                  <a:lnTo>
                    <a:pt x="0" y="3657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267"/>
            <p:cNvSpPr/>
            <p:nvPr/>
          </p:nvSpPr>
          <p:spPr>
            <a:xfrm>
              <a:off x="2636519" y="952500"/>
              <a:ext cx="7622" cy="1"/>
            </a:xfrm>
            <a:custGeom>
              <a:avLst/>
              <a:gdLst/>
              <a:ahLst/>
              <a:cxnLst/>
              <a:rect l="0" t="0" r="0" b="0"/>
              <a:pathLst>
                <a:path w="7622" h="1">
                  <a:moveTo>
                    <a:pt x="7621" y="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268"/>
            <p:cNvSpPr/>
            <p:nvPr/>
          </p:nvSpPr>
          <p:spPr>
            <a:xfrm>
              <a:off x="2819400" y="1043939"/>
              <a:ext cx="127597" cy="211676"/>
            </a:xfrm>
            <a:custGeom>
              <a:avLst/>
              <a:gdLst/>
              <a:ahLst/>
              <a:cxnLst/>
              <a:rect l="0" t="0" r="0" b="0"/>
              <a:pathLst>
                <a:path w="127597" h="211676">
                  <a:moveTo>
                    <a:pt x="0" y="0"/>
                  </a:moveTo>
                  <a:lnTo>
                    <a:pt x="0" y="33466"/>
                  </a:lnTo>
                  <a:lnTo>
                    <a:pt x="0" y="69820"/>
                  </a:lnTo>
                  <a:lnTo>
                    <a:pt x="0" y="105169"/>
                  </a:lnTo>
                  <a:lnTo>
                    <a:pt x="0" y="140907"/>
                  </a:lnTo>
                  <a:lnTo>
                    <a:pt x="0" y="173649"/>
                  </a:lnTo>
                  <a:lnTo>
                    <a:pt x="846" y="190964"/>
                  </a:lnTo>
                  <a:lnTo>
                    <a:pt x="4045" y="198609"/>
                  </a:lnTo>
                  <a:lnTo>
                    <a:pt x="10605" y="207672"/>
                  </a:lnTo>
                  <a:lnTo>
                    <a:pt x="17696" y="210832"/>
                  </a:lnTo>
                  <a:lnTo>
                    <a:pt x="21957" y="211675"/>
                  </a:lnTo>
                  <a:lnTo>
                    <a:pt x="31207" y="210354"/>
                  </a:lnTo>
                  <a:lnTo>
                    <a:pt x="56822" y="199418"/>
                  </a:lnTo>
                  <a:lnTo>
                    <a:pt x="76385" y="185993"/>
                  </a:lnTo>
                  <a:lnTo>
                    <a:pt x="103830" y="151807"/>
                  </a:lnTo>
                  <a:lnTo>
                    <a:pt x="118315" y="120957"/>
                  </a:lnTo>
                  <a:lnTo>
                    <a:pt x="127071" y="85386"/>
                  </a:lnTo>
                  <a:lnTo>
                    <a:pt x="127596" y="69276"/>
                  </a:lnTo>
                  <a:lnTo>
                    <a:pt x="122834" y="34617"/>
                  </a:lnTo>
                  <a:lnTo>
                    <a:pt x="120068" y="25828"/>
                  </a:lnTo>
                  <a:lnTo>
                    <a:pt x="118145" y="22299"/>
                  </a:lnTo>
                  <a:lnTo>
                    <a:pt x="116017" y="19946"/>
                  </a:lnTo>
                  <a:lnTo>
                    <a:pt x="106680" y="152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269"/>
            <p:cNvSpPr/>
            <p:nvPr/>
          </p:nvSpPr>
          <p:spPr>
            <a:xfrm>
              <a:off x="3035124" y="1028700"/>
              <a:ext cx="275746" cy="438406"/>
            </a:xfrm>
            <a:custGeom>
              <a:avLst/>
              <a:gdLst/>
              <a:ahLst/>
              <a:cxnLst/>
              <a:rect l="0" t="0" r="0" b="0"/>
              <a:pathLst>
                <a:path w="275746" h="438406">
                  <a:moveTo>
                    <a:pt x="150035" y="0"/>
                  </a:moveTo>
                  <a:lnTo>
                    <a:pt x="139430" y="0"/>
                  </a:lnTo>
                  <a:lnTo>
                    <a:pt x="134598" y="2257"/>
                  </a:lnTo>
                  <a:lnTo>
                    <a:pt x="127934" y="6083"/>
                  </a:lnTo>
                  <a:lnTo>
                    <a:pt x="95792" y="17912"/>
                  </a:lnTo>
                  <a:lnTo>
                    <a:pt x="73568" y="29484"/>
                  </a:lnTo>
                  <a:lnTo>
                    <a:pt x="54941" y="47682"/>
                  </a:lnTo>
                  <a:lnTo>
                    <a:pt x="32630" y="82671"/>
                  </a:lnTo>
                  <a:lnTo>
                    <a:pt x="13649" y="113018"/>
                  </a:lnTo>
                  <a:lnTo>
                    <a:pt x="2756" y="147598"/>
                  </a:lnTo>
                  <a:lnTo>
                    <a:pt x="0" y="177976"/>
                  </a:lnTo>
                  <a:lnTo>
                    <a:pt x="2355" y="192271"/>
                  </a:lnTo>
                  <a:lnTo>
                    <a:pt x="12486" y="209839"/>
                  </a:lnTo>
                  <a:lnTo>
                    <a:pt x="17696" y="213553"/>
                  </a:lnTo>
                  <a:lnTo>
                    <a:pt x="36317" y="218779"/>
                  </a:lnTo>
                  <a:lnTo>
                    <a:pt x="53782" y="219481"/>
                  </a:lnTo>
                  <a:lnTo>
                    <a:pt x="74667" y="213856"/>
                  </a:lnTo>
                  <a:lnTo>
                    <a:pt x="102222" y="197214"/>
                  </a:lnTo>
                  <a:lnTo>
                    <a:pt x="124222" y="173575"/>
                  </a:lnTo>
                  <a:lnTo>
                    <a:pt x="138790" y="139210"/>
                  </a:lnTo>
                  <a:lnTo>
                    <a:pt x="147563" y="107085"/>
                  </a:lnTo>
                  <a:lnTo>
                    <a:pt x="149710" y="70326"/>
                  </a:lnTo>
                  <a:lnTo>
                    <a:pt x="150007" y="50552"/>
                  </a:lnTo>
                  <a:lnTo>
                    <a:pt x="152293" y="76996"/>
                  </a:lnTo>
                  <a:lnTo>
                    <a:pt x="168270" y="108635"/>
                  </a:lnTo>
                  <a:lnTo>
                    <a:pt x="184619" y="145667"/>
                  </a:lnTo>
                  <a:lnTo>
                    <a:pt x="204591" y="177780"/>
                  </a:lnTo>
                  <a:lnTo>
                    <a:pt x="224338" y="214106"/>
                  </a:lnTo>
                  <a:lnTo>
                    <a:pt x="240914" y="251681"/>
                  </a:lnTo>
                  <a:lnTo>
                    <a:pt x="256549" y="287367"/>
                  </a:lnTo>
                  <a:lnTo>
                    <a:pt x="265108" y="308905"/>
                  </a:lnTo>
                  <a:lnTo>
                    <a:pt x="270773" y="339224"/>
                  </a:lnTo>
                  <a:lnTo>
                    <a:pt x="275745" y="363824"/>
                  </a:lnTo>
                  <a:lnTo>
                    <a:pt x="274204" y="376470"/>
                  </a:lnTo>
                  <a:lnTo>
                    <a:pt x="268440" y="387735"/>
                  </a:lnTo>
                  <a:lnTo>
                    <a:pt x="259386" y="398387"/>
                  </a:lnTo>
                  <a:lnTo>
                    <a:pt x="240009" y="413056"/>
                  </a:lnTo>
                  <a:lnTo>
                    <a:pt x="208448" y="426028"/>
                  </a:lnTo>
                  <a:lnTo>
                    <a:pt x="179761" y="431877"/>
                  </a:lnTo>
                  <a:lnTo>
                    <a:pt x="149812" y="435867"/>
                  </a:lnTo>
                  <a:lnTo>
                    <a:pt x="130463" y="438405"/>
                  </a:lnTo>
                  <a:lnTo>
                    <a:pt x="93554" y="435042"/>
                  </a:lnTo>
                  <a:lnTo>
                    <a:pt x="73835" y="4343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270"/>
            <p:cNvSpPr/>
            <p:nvPr/>
          </p:nvSpPr>
          <p:spPr>
            <a:xfrm>
              <a:off x="3356562" y="1028700"/>
              <a:ext cx="262939" cy="190001"/>
            </a:xfrm>
            <a:custGeom>
              <a:avLst/>
              <a:gdLst/>
              <a:ahLst/>
              <a:cxnLst/>
              <a:rect l="0" t="0" r="0" b="0"/>
              <a:pathLst>
                <a:path w="262939" h="190001">
                  <a:moveTo>
                    <a:pt x="110538" y="0"/>
                  </a:moveTo>
                  <a:lnTo>
                    <a:pt x="92625" y="0"/>
                  </a:lnTo>
                  <a:lnTo>
                    <a:pt x="56994" y="15438"/>
                  </a:lnTo>
                  <a:lnTo>
                    <a:pt x="41897" y="25176"/>
                  </a:lnTo>
                  <a:lnTo>
                    <a:pt x="32617" y="34896"/>
                  </a:lnTo>
                  <a:lnTo>
                    <a:pt x="12955" y="69161"/>
                  </a:lnTo>
                  <a:lnTo>
                    <a:pt x="4808" y="100021"/>
                  </a:lnTo>
                  <a:lnTo>
                    <a:pt x="0" y="127190"/>
                  </a:lnTo>
                  <a:lnTo>
                    <a:pt x="3185" y="150857"/>
                  </a:lnTo>
                  <a:lnTo>
                    <a:pt x="7227" y="163285"/>
                  </a:lnTo>
                  <a:lnTo>
                    <a:pt x="14104" y="172195"/>
                  </a:lnTo>
                  <a:lnTo>
                    <a:pt x="32316" y="184814"/>
                  </a:lnTo>
                  <a:lnTo>
                    <a:pt x="47191" y="188815"/>
                  </a:lnTo>
                  <a:lnTo>
                    <a:pt x="62323" y="190000"/>
                  </a:lnTo>
                  <a:lnTo>
                    <a:pt x="66541" y="188473"/>
                  </a:lnTo>
                  <a:lnTo>
                    <a:pt x="86201" y="169244"/>
                  </a:lnTo>
                  <a:lnTo>
                    <a:pt x="96647" y="154662"/>
                  </a:lnTo>
                  <a:lnTo>
                    <a:pt x="104350" y="121214"/>
                  </a:lnTo>
                  <a:lnTo>
                    <a:pt x="109994" y="84427"/>
                  </a:lnTo>
                  <a:lnTo>
                    <a:pt x="110528" y="54987"/>
                  </a:lnTo>
                  <a:lnTo>
                    <a:pt x="111378" y="55285"/>
                  </a:lnTo>
                  <a:lnTo>
                    <a:pt x="121143" y="64090"/>
                  </a:lnTo>
                  <a:lnTo>
                    <a:pt x="143292" y="101538"/>
                  </a:lnTo>
                  <a:lnTo>
                    <a:pt x="166717" y="136639"/>
                  </a:lnTo>
                  <a:lnTo>
                    <a:pt x="189054" y="159415"/>
                  </a:lnTo>
                  <a:lnTo>
                    <a:pt x="202161" y="168218"/>
                  </a:lnTo>
                  <a:lnTo>
                    <a:pt x="213630" y="172130"/>
                  </a:lnTo>
                  <a:lnTo>
                    <a:pt x="233652" y="170287"/>
                  </a:lnTo>
                  <a:lnTo>
                    <a:pt x="247581" y="164379"/>
                  </a:lnTo>
                  <a:lnTo>
                    <a:pt x="262938" y="1524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271"/>
            <p:cNvSpPr/>
            <p:nvPr/>
          </p:nvSpPr>
          <p:spPr>
            <a:xfrm>
              <a:off x="3703319" y="876300"/>
              <a:ext cx="22862" cy="320040"/>
            </a:xfrm>
            <a:custGeom>
              <a:avLst/>
              <a:gdLst/>
              <a:ahLst/>
              <a:cxnLst/>
              <a:rect l="0" t="0" r="0" b="0"/>
              <a:pathLst>
                <a:path w="22862" h="320040">
                  <a:moveTo>
                    <a:pt x="0" y="0"/>
                  </a:moveTo>
                  <a:lnTo>
                    <a:pt x="0" y="32575"/>
                  </a:lnTo>
                  <a:lnTo>
                    <a:pt x="0" y="63631"/>
                  </a:lnTo>
                  <a:lnTo>
                    <a:pt x="0" y="94489"/>
                  </a:lnTo>
                  <a:lnTo>
                    <a:pt x="847" y="119041"/>
                  </a:lnTo>
                  <a:lnTo>
                    <a:pt x="4046" y="146887"/>
                  </a:lnTo>
                  <a:lnTo>
                    <a:pt x="6032" y="176196"/>
                  </a:lnTo>
                  <a:lnTo>
                    <a:pt x="7761" y="205309"/>
                  </a:lnTo>
                  <a:lnTo>
                    <a:pt x="11352" y="232359"/>
                  </a:lnTo>
                  <a:lnTo>
                    <a:pt x="14088" y="267343"/>
                  </a:lnTo>
                  <a:lnTo>
                    <a:pt x="15860" y="301728"/>
                  </a:lnTo>
                  <a:lnTo>
                    <a:pt x="22861" y="3200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272"/>
            <p:cNvSpPr/>
            <p:nvPr/>
          </p:nvSpPr>
          <p:spPr>
            <a:xfrm>
              <a:off x="3611880" y="1066800"/>
              <a:ext cx="198121" cy="60961"/>
            </a:xfrm>
            <a:custGeom>
              <a:avLst/>
              <a:gdLst/>
              <a:ahLst/>
              <a:cxnLst/>
              <a:rect l="0" t="0" r="0" b="0"/>
              <a:pathLst>
                <a:path w="198121" h="60961">
                  <a:moveTo>
                    <a:pt x="0" y="60960"/>
                  </a:moveTo>
                  <a:lnTo>
                    <a:pt x="4045" y="56914"/>
                  </a:lnTo>
                  <a:lnTo>
                    <a:pt x="8288" y="54928"/>
                  </a:lnTo>
                  <a:lnTo>
                    <a:pt x="44135" y="42827"/>
                  </a:lnTo>
                  <a:lnTo>
                    <a:pt x="81970" y="32103"/>
                  </a:lnTo>
                  <a:lnTo>
                    <a:pt x="112811" y="20142"/>
                  </a:lnTo>
                  <a:lnTo>
                    <a:pt x="146690" y="10859"/>
                  </a:lnTo>
                  <a:lnTo>
                    <a:pt x="1981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273"/>
            <p:cNvSpPr/>
            <p:nvPr/>
          </p:nvSpPr>
          <p:spPr>
            <a:xfrm>
              <a:off x="3863340" y="1082039"/>
              <a:ext cx="30480" cy="175262"/>
            </a:xfrm>
            <a:custGeom>
              <a:avLst/>
              <a:gdLst/>
              <a:ahLst/>
              <a:cxnLst/>
              <a:rect l="0" t="0" r="0" b="0"/>
              <a:pathLst>
                <a:path w="30480" h="175262">
                  <a:moveTo>
                    <a:pt x="30479" y="0"/>
                  </a:moveTo>
                  <a:lnTo>
                    <a:pt x="25243" y="12167"/>
                  </a:lnTo>
                  <a:lnTo>
                    <a:pt x="22222" y="47747"/>
                  </a:lnTo>
                  <a:lnTo>
                    <a:pt x="16870" y="84723"/>
                  </a:lnTo>
                  <a:lnTo>
                    <a:pt x="13465" y="114568"/>
                  </a:lnTo>
                  <a:lnTo>
                    <a:pt x="7543" y="152122"/>
                  </a:lnTo>
                  <a:lnTo>
                    <a:pt x="0" y="1752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274"/>
            <p:cNvSpPr/>
            <p:nvPr/>
          </p:nvSpPr>
          <p:spPr>
            <a:xfrm>
              <a:off x="3909059" y="960120"/>
              <a:ext cx="15242" cy="22860"/>
            </a:xfrm>
            <a:custGeom>
              <a:avLst/>
              <a:gdLst/>
              <a:ahLst/>
              <a:cxnLst/>
              <a:rect l="0" t="0" r="0" b="0"/>
              <a:pathLst>
                <a:path w="15242" h="22860">
                  <a:moveTo>
                    <a:pt x="0" y="0"/>
                  </a:moveTo>
                  <a:lnTo>
                    <a:pt x="11352" y="11351"/>
                  </a:lnTo>
                  <a:lnTo>
                    <a:pt x="13512" y="15769"/>
                  </a:lnTo>
                  <a:lnTo>
                    <a:pt x="15241" y="228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275"/>
            <p:cNvSpPr/>
            <p:nvPr/>
          </p:nvSpPr>
          <p:spPr>
            <a:xfrm>
              <a:off x="3985752" y="1059179"/>
              <a:ext cx="192381" cy="190042"/>
            </a:xfrm>
            <a:custGeom>
              <a:avLst/>
              <a:gdLst/>
              <a:ahLst/>
              <a:cxnLst/>
              <a:rect l="0" t="0" r="0" b="0"/>
              <a:pathLst>
                <a:path w="192381" h="190042">
                  <a:moveTo>
                    <a:pt x="113807" y="0"/>
                  </a:moveTo>
                  <a:lnTo>
                    <a:pt x="91850" y="0"/>
                  </a:lnTo>
                  <a:lnTo>
                    <a:pt x="82600" y="4516"/>
                  </a:lnTo>
                  <a:lnTo>
                    <a:pt x="50526" y="30877"/>
                  </a:lnTo>
                  <a:lnTo>
                    <a:pt x="31557" y="48096"/>
                  </a:lnTo>
                  <a:lnTo>
                    <a:pt x="21372" y="62863"/>
                  </a:lnTo>
                  <a:lnTo>
                    <a:pt x="7934" y="99938"/>
                  </a:lnTo>
                  <a:lnTo>
                    <a:pt x="1172" y="135829"/>
                  </a:lnTo>
                  <a:lnTo>
                    <a:pt x="0" y="159626"/>
                  </a:lnTo>
                  <a:lnTo>
                    <a:pt x="4242" y="172827"/>
                  </a:lnTo>
                  <a:lnTo>
                    <a:pt x="7744" y="178718"/>
                  </a:lnTo>
                  <a:lnTo>
                    <a:pt x="12619" y="182646"/>
                  </a:lnTo>
                  <a:lnTo>
                    <a:pt x="24808" y="187010"/>
                  </a:lnTo>
                  <a:lnTo>
                    <a:pt x="60788" y="190041"/>
                  </a:lnTo>
                  <a:lnTo>
                    <a:pt x="95056" y="186365"/>
                  </a:lnTo>
                  <a:lnTo>
                    <a:pt x="128354" y="171402"/>
                  </a:lnTo>
                  <a:lnTo>
                    <a:pt x="150855" y="156243"/>
                  </a:lnTo>
                  <a:lnTo>
                    <a:pt x="179375" y="121423"/>
                  </a:lnTo>
                  <a:lnTo>
                    <a:pt x="190902" y="98913"/>
                  </a:lnTo>
                  <a:lnTo>
                    <a:pt x="192380" y="83755"/>
                  </a:lnTo>
                  <a:lnTo>
                    <a:pt x="188452" y="63199"/>
                  </a:lnTo>
                  <a:lnTo>
                    <a:pt x="181927" y="48641"/>
                  </a:lnTo>
                  <a:lnTo>
                    <a:pt x="164581" y="28111"/>
                  </a:lnTo>
                  <a:lnTo>
                    <a:pt x="159515" y="25194"/>
                  </a:lnTo>
                  <a:lnTo>
                    <a:pt x="151907" y="228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276"/>
            <p:cNvSpPr/>
            <p:nvPr/>
          </p:nvSpPr>
          <p:spPr>
            <a:xfrm>
              <a:off x="4267200" y="1031263"/>
              <a:ext cx="182881" cy="218206"/>
            </a:xfrm>
            <a:custGeom>
              <a:avLst/>
              <a:gdLst/>
              <a:ahLst/>
              <a:cxnLst/>
              <a:rect l="0" t="0" r="0" b="0"/>
              <a:pathLst>
                <a:path w="182881" h="218206">
                  <a:moveTo>
                    <a:pt x="0" y="35537"/>
                  </a:moveTo>
                  <a:lnTo>
                    <a:pt x="846" y="43313"/>
                  </a:lnTo>
                  <a:lnTo>
                    <a:pt x="6560" y="74661"/>
                  </a:lnTo>
                  <a:lnTo>
                    <a:pt x="7410" y="105165"/>
                  </a:lnTo>
                  <a:lnTo>
                    <a:pt x="7578" y="140668"/>
                  </a:lnTo>
                  <a:lnTo>
                    <a:pt x="7611" y="172391"/>
                  </a:lnTo>
                  <a:lnTo>
                    <a:pt x="7619" y="210299"/>
                  </a:lnTo>
                  <a:lnTo>
                    <a:pt x="7619" y="218205"/>
                  </a:lnTo>
                  <a:lnTo>
                    <a:pt x="9877" y="186392"/>
                  </a:lnTo>
                  <a:lnTo>
                    <a:pt x="14180" y="153106"/>
                  </a:lnTo>
                  <a:lnTo>
                    <a:pt x="18971" y="119855"/>
                  </a:lnTo>
                  <a:lnTo>
                    <a:pt x="25753" y="83192"/>
                  </a:lnTo>
                  <a:lnTo>
                    <a:pt x="37169" y="49562"/>
                  </a:lnTo>
                  <a:lnTo>
                    <a:pt x="51277" y="22194"/>
                  </a:lnTo>
                  <a:lnTo>
                    <a:pt x="63429" y="10416"/>
                  </a:lnTo>
                  <a:lnTo>
                    <a:pt x="76450" y="3205"/>
                  </a:lnTo>
                  <a:lnTo>
                    <a:pt x="87882" y="0"/>
                  </a:lnTo>
                  <a:lnTo>
                    <a:pt x="107883" y="2241"/>
                  </a:lnTo>
                  <a:lnTo>
                    <a:pt x="129896" y="12313"/>
                  </a:lnTo>
                  <a:lnTo>
                    <a:pt x="148460" y="30066"/>
                  </a:lnTo>
                  <a:lnTo>
                    <a:pt x="169056" y="64058"/>
                  </a:lnTo>
                  <a:lnTo>
                    <a:pt x="178408" y="89990"/>
                  </a:lnTo>
                  <a:lnTo>
                    <a:pt x="181554" y="122038"/>
                  </a:lnTo>
                  <a:lnTo>
                    <a:pt x="182618" y="156481"/>
                  </a:lnTo>
                  <a:lnTo>
                    <a:pt x="182880" y="18031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1" name="SMARTInkShape-Group26"/>
          <p:cNvGrpSpPr/>
          <p:nvPr/>
        </p:nvGrpSpPr>
        <p:grpSpPr>
          <a:xfrm>
            <a:off x="5011232" y="754379"/>
            <a:ext cx="2819867" cy="571501"/>
            <a:chOff x="5011232" y="754379"/>
            <a:chExt cx="2819867" cy="571501"/>
          </a:xfrm>
        </p:grpSpPr>
        <p:sp>
          <p:nvSpPr>
            <p:cNvPr id="18" name="SMARTInkShape-277"/>
            <p:cNvSpPr/>
            <p:nvPr/>
          </p:nvSpPr>
          <p:spPr>
            <a:xfrm>
              <a:off x="5011232" y="754379"/>
              <a:ext cx="177988" cy="556262"/>
            </a:xfrm>
            <a:custGeom>
              <a:avLst/>
              <a:gdLst/>
              <a:ahLst/>
              <a:cxnLst/>
              <a:rect l="0" t="0" r="0" b="0"/>
              <a:pathLst>
                <a:path w="177988" h="556262">
                  <a:moveTo>
                    <a:pt x="170368" y="0"/>
                  </a:moveTo>
                  <a:lnTo>
                    <a:pt x="170368" y="10606"/>
                  </a:lnTo>
                  <a:lnTo>
                    <a:pt x="166322" y="21958"/>
                  </a:lnTo>
                  <a:lnTo>
                    <a:pt x="141849" y="54989"/>
                  </a:lnTo>
                  <a:lnTo>
                    <a:pt x="120300" y="91923"/>
                  </a:lnTo>
                  <a:lnTo>
                    <a:pt x="103806" y="117902"/>
                  </a:lnTo>
                  <a:lnTo>
                    <a:pt x="87445" y="144123"/>
                  </a:lnTo>
                  <a:lnTo>
                    <a:pt x="70860" y="171582"/>
                  </a:lnTo>
                  <a:lnTo>
                    <a:pt x="52200" y="203541"/>
                  </a:lnTo>
                  <a:lnTo>
                    <a:pt x="34875" y="237501"/>
                  </a:lnTo>
                  <a:lnTo>
                    <a:pt x="20402" y="272349"/>
                  </a:lnTo>
                  <a:lnTo>
                    <a:pt x="11148" y="307593"/>
                  </a:lnTo>
                  <a:lnTo>
                    <a:pt x="4212" y="343013"/>
                  </a:lnTo>
                  <a:lnTo>
                    <a:pt x="0" y="376817"/>
                  </a:lnTo>
                  <a:lnTo>
                    <a:pt x="951" y="405952"/>
                  </a:lnTo>
                  <a:lnTo>
                    <a:pt x="6453" y="435270"/>
                  </a:lnTo>
                  <a:lnTo>
                    <a:pt x="15390" y="463540"/>
                  </a:lnTo>
                  <a:lnTo>
                    <a:pt x="27829" y="487394"/>
                  </a:lnTo>
                  <a:lnTo>
                    <a:pt x="57202" y="515818"/>
                  </a:lnTo>
                  <a:lnTo>
                    <a:pt x="88671" y="536281"/>
                  </a:lnTo>
                  <a:lnTo>
                    <a:pt x="119444" y="549024"/>
                  </a:lnTo>
                  <a:lnTo>
                    <a:pt x="153253" y="554831"/>
                  </a:lnTo>
                  <a:lnTo>
                    <a:pt x="177987" y="5562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278"/>
            <p:cNvSpPr/>
            <p:nvPr/>
          </p:nvSpPr>
          <p:spPr>
            <a:xfrm>
              <a:off x="5349239" y="937260"/>
              <a:ext cx="15242" cy="342900"/>
            </a:xfrm>
            <a:custGeom>
              <a:avLst/>
              <a:gdLst/>
              <a:ahLst/>
              <a:cxnLst/>
              <a:rect l="0" t="0" r="0" b="0"/>
              <a:pathLst>
                <a:path w="15242" h="342900">
                  <a:moveTo>
                    <a:pt x="0" y="0"/>
                  </a:moveTo>
                  <a:lnTo>
                    <a:pt x="4045" y="4045"/>
                  </a:lnTo>
                  <a:lnTo>
                    <a:pt x="6032" y="10546"/>
                  </a:lnTo>
                  <a:lnTo>
                    <a:pt x="8258" y="41182"/>
                  </a:lnTo>
                  <a:lnTo>
                    <a:pt x="12795" y="74385"/>
                  </a:lnTo>
                  <a:lnTo>
                    <a:pt x="14154" y="101640"/>
                  </a:lnTo>
                  <a:lnTo>
                    <a:pt x="14758" y="132944"/>
                  </a:lnTo>
                  <a:lnTo>
                    <a:pt x="14179" y="166613"/>
                  </a:lnTo>
                  <a:lnTo>
                    <a:pt x="11100" y="201332"/>
                  </a:lnTo>
                  <a:lnTo>
                    <a:pt x="9167" y="232003"/>
                  </a:lnTo>
                  <a:lnTo>
                    <a:pt x="8308" y="259745"/>
                  </a:lnTo>
                  <a:lnTo>
                    <a:pt x="8671" y="296624"/>
                  </a:lnTo>
                  <a:lnTo>
                    <a:pt x="14781" y="333983"/>
                  </a:lnTo>
                  <a:lnTo>
                    <a:pt x="15241" y="34289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279"/>
            <p:cNvSpPr/>
            <p:nvPr/>
          </p:nvSpPr>
          <p:spPr>
            <a:xfrm>
              <a:off x="5304579" y="786941"/>
              <a:ext cx="305294" cy="317960"/>
            </a:xfrm>
            <a:custGeom>
              <a:avLst/>
              <a:gdLst/>
              <a:ahLst/>
              <a:cxnLst/>
              <a:rect l="0" t="0" r="0" b="0"/>
              <a:pathLst>
                <a:path w="305294" h="317960">
                  <a:moveTo>
                    <a:pt x="6560" y="180798"/>
                  </a:moveTo>
                  <a:lnTo>
                    <a:pt x="6560" y="172708"/>
                  </a:lnTo>
                  <a:lnTo>
                    <a:pt x="4303" y="166478"/>
                  </a:lnTo>
                  <a:lnTo>
                    <a:pt x="2515" y="163632"/>
                  </a:lnTo>
                  <a:lnTo>
                    <a:pt x="0" y="147490"/>
                  </a:lnTo>
                  <a:lnTo>
                    <a:pt x="5233" y="124517"/>
                  </a:lnTo>
                  <a:lnTo>
                    <a:pt x="16678" y="94140"/>
                  </a:lnTo>
                  <a:lnTo>
                    <a:pt x="26297" y="77090"/>
                  </a:lnTo>
                  <a:lnTo>
                    <a:pt x="55427" y="50089"/>
                  </a:lnTo>
                  <a:lnTo>
                    <a:pt x="83693" y="30310"/>
                  </a:lnTo>
                  <a:lnTo>
                    <a:pt x="113517" y="13725"/>
                  </a:lnTo>
                  <a:lnTo>
                    <a:pt x="134530" y="4943"/>
                  </a:lnTo>
                  <a:lnTo>
                    <a:pt x="170160" y="0"/>
                  </a:lnTo>
                  <a:lnTo>
                    <a:pt x="206682" y="229"/>
                  </a:lnTo>
                  <a:lnTo>
                    <a:pt x="239329" y="10268"/>
                  </a:lnTo>
                  <a:lnTo>
                    <a:pt x="269604" y="24814"/>
                  </a:lnTo>
                  <a:lnTo>
                    <a:pt x="286875" y="37812"/>
                  </a:lnTo>
                  <a:lnTo>
                    <a:pt x="298503" y="54313"/>
                  </a:lnTo>
                  <a:lnTo>
                    <a:pt x="302789" y="63455"/>
                  </a:lnTo>
                  <a:lnTo>
                    <a:pt x="305293" y="84901"/>
                  </a:lnTo>
                  <a:lnTo>
                    <a:pt x="301891" y="108544"/>
                  </a:lnTo>
                  <a:lnTo>
                    <a:pt x="284848" y="144808"/>
                  </a:lnTo>
                  <a:lnTo>
                    <a:pt x="258726" y="178225"/>
                  </a:lnTo>
                  <a:lnTo>
                    <a:pt x="228691" y="213715"/>
                  </a:lnTo>
                  <a:lnTo>
                    <a:pt x="193356" y="245208"/>
                  </a:lnTo>
                  <a:lnTo>
                    <a:pt x="157769" y="271003"/>
                  </a:lnTo>
                  <a:lnTo>
                    <a:pt x="122130" y="297959"/>
                  </a:lnTo>
                  <a:lnTo>
                    <a:pt x="90381" y="3179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280"/>
            <p:cNvSpPr/>
            <p:nvPr/>
          </p:nvSpPr>
          <p:spPr>
            <a:xfrm>
              <a:off x="5564589" y="1009069"/>
              <a:ext cx="302812" cy="208010"/>
            </a:xfrm>
            <a:custGeom>
              <a:avLst/>
              <a:gdLst/>
              <a:ahLst/>
              <a:cxnLst/>
              <a:rect l="0" t="0" r="0" b="0"/>
              <a:pathLst>
                <a:path w="302812" h="208010">
                  <a:moveTo>
                    <a:pt x="158030" y="4391"/>
                  </a:moveTo>
                  <a:lnTo>
                    <a:pt x="153985" y="345"/>
                  </a:lnTo>
                  <a:lnTo>
                    <a:pt x="151947" y="0"/>
                  </a:lnTo>
                  <a:lnTo>
                    <a:pt x="149742" y="617"/>
                  </a:lnTo>
                  <a:lnTo>
                    <a:pt x="147425" y="1875"/>
                  </a:lnTo>
                  <a:lnTo>
                    <a:pt x="110983" y="11173"/>
                  </a:lnTo>
                  <a:lnTo>
                    <a:pt x="81568" y="30346"/>
                  </a:lnTo>
                  <a:lnTo>
                    <a:pt x="44543" y="66605"/>
                  </a:lnTo>
                  <a:lnTo>
                    <a:pt x="21533" y="104200"/>
                  </a:lnTo>
                  <a:lnTo>
                    <a:pt x="8084" y="134153"/>
                  </a:lnTo>
                  <a:lnTo>
                    <a:pt x="0" y="170569"/>
                  </a:lnTo>
                  <a:lnTo>
                    <a:pt x="2646" y="190412"/>
                  </a:lnTo>
                  <a:lnTo>
                    <a:pt x="8791" y="202971"/>
                  </a:lnTo>
                  <a:lnTo>
                    <a:pt x="11971" y="205358"/>
                  </a:lnTo>
                  <a:lnTo>
                    <a:pt x="20020" y="208009"/>
                  </a:lnTo>
                  <a:lnTo>
                    <a:pt x="29241" y="206930"/>
                  </a:lnTo>
                  <a:lnTo>
                    <a:pt x="59226" y="196162"/>
                  </a:lnTo>
                  <a:lnTo>
                    <a:pt x="86610" y="174069"/>
                  </a:lnTo>
                  <a:lnTo>
                    <a:pt x="98016" y="151092"/>
                  </a:lnTo>
                  <a:lnTo>
                    <a:pt x="112100" y="113581"/>
                  </a:lnTo>
                  <a:lnTo>
                    <a:pt x="117610" y="96574"/>
                  </a:lnTo>
                  <a:lnTo>
                    <a:pt x="119746" y="86848"/>
                  </a:lnTo>
                  <a:lnTo>
                    <a:pt x="127196" y="73562"/>
                  </a:lnTo>
                  <a:lnTo>
                    <a:pt x="148799" y="106883"/>
                  </a:lnTo>
                  <a:lnTo>
                    <a:pt x="176962" y="140939"/>
                  </a:lnTo>
                  <a:lnTo>
                    <a:pt x="211857" y="162626"/>
                  </a:lnTo>
                  <a:lnTo>
                    <a:pt x="247183" y="175410"/>
                  </a:lnTo>
                  <a:lnTo>
                    <a:pt x="270806" y="177547"/>
                  </a:lnTo>
                  <a:lnTo>
                    <a:pt x="302811" y="17203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281"/>
            <p:cNvSpPr/>
            <p:nvPr/>
          </p:nvSpPr>
          <p:spPr>
            <a:xfrm>
              <a:off x="5867400" y="1005839"/>
              <a:ext cx="176753" cy="175262"/>
            </a:xfrm>
            <a:custGeom>
              <a:avLst/>
              <a:gdLst/>
              <a:ahLst/>
              <a:cxnLst/>
              <a:rect l="0" t="0" r="0" b="0"/>
              <a:pathLst>
                <a:path w="176753" h="175262">
                  <a:moveTo>
                    <a:pt x="91439" y="0"/>
                  </a:moveTo>
                  <a:lnTo>
                    <a:pt x="72359" y="847"/>
                  </a:lnTo>
                  <a:lnTo>
                    <a:pt x="35766" y="15439"/>
                  </a:lnTo>
                  <a:lnTo>
                    <a:pt x="19063" y="22919"/>
                  </a:lnTo>
                  <a:lnTo>
                    <a:pt x="11859" y="27120"/>
                  </a:lnTo>
                  <a:lnTo>
                    <a:pt x="5835" y="28987"/>
                  </a:lnTo>
                  <a:lnTo>
                    <a:pt x="3890" y="30331"/>
                  </a:lnTo>
                  <a:lnTo>
                    <a:pt x="2593" y="32075"/>
                  </a:lnTo>
                  <a:lnTo>
                    <a:pt x="1728" y="34083"/>
                  </a:lnTo>
                  <a:lnTo>
                    <a:pt x="1999" y="36269"/>
                  </a:lnTo>
                  <a:lnTo>
                    <a:pt x="4557" y="40955"/>
                  </a:lnTo>
                  <a:lnTo>
                    <a:pt x="6425" y="42544"/>
                  </a:lnTo>
                  <a:lnTo>
                    <a:pt x="22002" y="49347"/>
                  </a:lnTo>
                  <a:lnTo>
                    <a:pt x="54230" y="52815"/>
                  </a:lnTo>
                  <a:lnTo>
                    <a:pt x="83996" y="57282"/>
                  </a:lnTo>
                  <a:lnTo>
                    <a:pt x="118724" y="61081"/>
                  </a:lnTo>
                  <a:lnTo>
                    <a:pt x="149104" y="71471"/>
                  </a:lnTo>
                  <a:lnTo>
                    <a:pt x="164875" y="82889"/>
                  </a:lnTo>
                  <a:lnTo>
                    <a:pt x="176228" y="96997"/>
                  </a:lnTo>
                  <a:lnTo>
                    <a:pt x="176752" y="101918"/>
                  </a:lnTo>
                  <a:lnTo>
                    <a:pt x="172818" y="111902"/>
                  </a:lnTo>
                  <a:lnTo>
                    <a:pt x="146882" y="142253"/>
                  </a:lnTo>
                  <a:lnTo>
                    <a:pt x="115593" y="161716"/>
                  </a:lnTo>
                  <a:lnTo>
                    <a:pt x="90976" y="170871"/>
                  </a:lnTo>
                  <a:lnTo>
                    <a:pt x="55004" y="174393"/>
                  </a:lnTo>
                  <a:lnTo>
                    <a:pt x="21542" y="175146"/>
                  </a:lnTo>
                  <a:lnTo>
                    <a:pt x="0" y="1752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282"/>
            <p:cNvSpPr/>
            <p:nvPr/>
          </p:nvSpPr>
          <p:spPr>
            <a:xfrm>
              <a:off x="6067293" y="967739"/>
              <a:ext cx="202998" cy="259082"/>
            </a:xfrm>
            <a:custGeom>
              <a:avLst/>
              <a:gdLst/>
              <a:ahLst/>
              <a:cxnLst/>
              <a:rect l="0" t="0" r="0" b="0"/>
              <a:pathLst>
                <a:path w="202998" h="259082">
                  <a:moveTo>
                    <a:pt x="120146" y="0"/>
                  </a:moveTo>
                  <a:lnTo>
                    <a:pt x="116101" y="0"/>
                  </a:lnTo>
                  <a:lnTo>
                    <a:pt x="111858" y="2258"/>
                  </a:lnTo>
                  <a:lnTo>
                    <a:pt x="109540" y="4046"/>
                  </a:lnTo>
                  <a:lnTo>
                    <a:pt x="102451" y="6032"/>
                  </a:lnTo>
                  <a:lnTo>
                    <a:pt x="76011" y="11352"/>
                  </a:lnTo>
                  <a:lnTo>
                    <a:pt x="44260" y="25793"/>
                  </a:lnTo>
                  <a:lnTo>
                    <a:pt x="13978" y="40358"/>
                  </a:lnTo>
                  <a:lnTo>
                    <a:pt x="4210" y="48177"/>
                  </a:lnTo>
                  <a:lnTo>
                    <a:pt x="886" y="53303"/>
                  </a:lnTo>
                  <a:lnTo>
                    <a:pt x="0" y="55856"/>
                  </a:lnTo>
                  <a:lnTo>
                    <a:pt x="1102" y="58404"/>
                  </a:lnTo>
                  <a:lnTo>
                    <a:pt x="6843" y="63493"/>
                  </a:lnTo>
                  <a:lnTo>
                    <a:pt x="15038" y="66319"/>
                  </a:lnTo>
                  <a:lnTo>
                    <a:pt x="46004" y="68283"/>
                  </a:lnTo>
                  <a:lnTo>
                    <a:pt x="82954" y="70779"/>
                  </a:lnTo>
                  <a:lnTo>
                    <a:pt x="112795" y="76852"/>
                  </a:lnTo>
                  <a:lnTo>
                    <a:pt x="143086" y="84014"/>
                  </a:lnTo>
                  <a:lnTo>
                    <a:pt x="161669" y="89833"/>
                  </a:lnTo>
                  <a:lnTo>
                    <a:pt x="187395" y="107366"/>
                  </a:lnTo>
                  <a:lnTo>
                    <a:pt x="196602" y="117145"/>
                  </a:lnTo>
                  <a:lnTo>
                    <a:pt x="200693" y="127136"/>
                  </a:lnTo>
                  <a:lnTo>
                    <a:pt x="202997" y="146326"/>
                  </a:lnTo>
                  <a:lnTo>
                    <a:pt x="195589" y="172144"/>
                  </a:lnTo>
                  <a:lnTo>
                    <a:pt x="182669" y="193152"/>
                  </a:lnTo>
                  <a:lnTo>
                    <a:pt x="150966" y="220658"/>
                  </a:lnTo>
                  <a:lnTo>
                    <a:pt x="114349" y="241017"/>
                  </a:lnTo>
                  <a:lnTo>
                    <a:pt x="80750" y="255322"/>
                  </a:lnTo>
                  <a:lnTo>
                    <a:pt x="51567" y="2590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283"/>
            <p:cNvSpPr/>
            <p:nvPr/>
          </p:nvSpPr>
          <p:spPr>
            <a:xfrm>
              <a:off x="6583680" y="967739"/>
              <a:ext cx="53340" cy="297182"/>
            </a:xfrm>
            <a:custGeom>
              <a:avLst/>
              <a:gdLst/>
              <a:ahLst/>
              <a:cxnLst/>
              <a:rect l="0" t="0" r="0" b="0"/>
              <a:pathLst>
                <a:path w="53340" h="297182">
                  <a:moveTo>
                    <a:pt x="53339" y="0"/>
                  </a:moveTo>
                  <a:lnTo>
                    <a:pt x="52493" y="19928"/>
                  </a:lnTo>
                  <a:lnTo>
                    <a:pt x="47308" y="51162"/>
                  </a:lnTo>
                  <a:lnTo>
                    <a:pt x="43933" y="85433"/>
                  </a:lnTo>
                  <a:lnTo>
                    <a:pt x="37570" y="122398"/>
                  </a:lnTo>
                  <a:lnTo>
                    <a:pt x="32784" y="148379"/>
                  </a:lnTo>
                  <a:lnTo>
                    <a:pt x="27835" y="176860"/>
                  </a:lnTo>
                  <a:lnTo>
                    <a:pt x="20288" y="213364"/>
                  </a:lnTo>
                  <a:lnTo>
                    <a:pt x="15390" y="249956"/>
                  </a:lnTo>
                  <a:lnTo>
                    <a:pt x="7567" y="284882"/>
                  </a:lnTo>
                  <a:lnTo>
                    <a:pt x="0" y="2971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284"/>
            <p:cNvSpPr/>
            <p:nvPr/>
          </p:nvSpPr>
          <p:spPr>
            <a:xfrm>
              <a:off x="6507480" y="883920"/>
              <a:ext cx="45721" cy="91441"/>
            </a:xfrm>
            <a:custGeom>
              <a:avLst/>
              <a:gdLst/>
              <a:ahLst/>
              <a:cxnLst/>
              <a:rect l="0" t="0" r="0" b="0"/>
              <a:pathLst>
                <a:path w="45721" h="91441">
                  <a:moveTo>
                    <a:pt x="0" y="91440"/>
                  </a:moveTo>
                  <a:lnTo>
                    <a:pt x="846" y="64101"/>
                  </a:lnTo>
                  <a:lnTo>
                    <a:pt x="6930" y="44393"/>
                  </a:lnTo>
                  <a:lnTo>
                    <a:pt x="19081" y="24160"/>
                  </a:lnTo>
                  <a:lnTo>
                    <a:pt x="457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285"/>
            <p:cNvSpPr/>
            <p:nvPr/>
          </p:nvSpPr>
          <p:spPr>
            <a:xfrm>
              <a:off x="6560819" y="838200"/>
              <a:ext cx="241887" cy="419101"/>
            </a:xfrm>
            <a:custGeom>
              <a:avLst/>
              <a:gdLst/>
              <a:ahLst/>
              <a:cxnLst/>
              <a:rect l="0" t="0" r="0" b="0"/>
              <a:pathLst>
                <a:path w="241887" h="419101">
                  <a:moveTo>
                    <a:pt x="160020" y="0"/>
                  </a:moveTo>
                  <a:lnTo>
                    <a:pt x="164066" y="4045"/>
                  </a:lnTo>
                  <a:lnTo>
                    <a:pt x="168309" y="6031"/>
                  </a:lnTo>
                  <a:lnTo>
                    <a:pt x="181977" y="11351"/>
                  </a:lnTo>
                  <a:lnTo>
                    <a:pt x="206221" y="32722"/>
                  </a:lnTo>
                  <a:lnTo>
                    <a:pt x="225935" y="61402"/>
                  </a:lnTo>
                  <a:lnTo>
                    <a:pt x="235431" y="88466"/>
                  </a:lnTo>
                  <a:lnTo>
                    <a:pt x="241348" y="125554"/>
                  </a:lnTo>
                  <a:lnTo>
                    <a:pt x="241886" y="153168"/>
                  </a:lnTo>
                  <a:lnTo>
                    <a:pt x="239303" y="179552"/>
                  </a:lnTo>
                  <a:lnTo>
                    <a:pt x="233075" y="207647"/>
                  </a:lnTo>
                  <a:lnTo>
                    <a:pt x="224662" y="236221"/>
                  </a:lnTo>
                  <a:lnTo>
                    <a:pt x="215279" y="263031"/>
                  </a:lnTo>
                  <a:lnTo>
                    <a:pt x="203206" y="289058"/>
                  </a:lnTo>
                  <a:lnTo>
                    <a:pt x="179872" y="325253"/>
                  </a:lnTo>
                  <a:lnTo>
                    <a:pt x="153767" y="355169"/>
                  </a:lnTo>
                  <a:lnTo>
                    <a:pt x="127687" y="377862"/>
                  </a:lnTo>
                  <a:lnTo>
                    <a:pt x="92580" y="400700"/>
                  </a:lnTo>
                  <a:lnTo>
                    <a:pt x="56796" y="414587"/>
                  </a:lnTo>
                  <a:lnTo>
                    <a:pt x="27149" y="418208"/>
                  </a:lnTo>
                  <a:lnTo>
                    <a:pt x="0" y="4191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286"/>
            <p:cNvSpPr/>
            <p:nvPr/>
          </p:nvSpPr>
          <p:spPr>
            <a:xfrm>
              <a:off x="6865667" y="937260"/>
              <a:ext cx="337529" cy="288920"/>
            </a:xfrm>
            <a:custGeom>
              <a:avLst/>
              <a:gdLst/>
              <a:ahLst/>
              <a:cxnLst/>
              <a:rect l="0" t="0" r="0" b="0"/>
              <a:pathLst>
                <a:path w="337529" h="288920">
                  <a:moveTo>
                    <a:pt x="53293" y="0"/>
                  </a:moveTo>
                  <a:lnTo>
                    <a:pt x="52446" y="19080"/>
                  </a:lnTo>
                  <a:lnTo>
                    <a:pt x="46732" y="47396"/>
                  </a:lnTo>
                  <a:lnTo>
                    <a:pt x="45035" y="83461"/>
                  </a:lnTo>
                  <a:lnTo>
                    <a:pt x="39651" y="118238"/>
                  </a:lnTo>
                  <a:lnTo>
                    <a:pt x="32694" y="155354"/>
                  </a:lnTo>
                  <a:lnTo>
                    <a:pt x="24423" y="193162"/>
                  </a:lnTo>
                  <a:lnTo>
                    <a:pt x="12472" y="229483"/>
                  </a:lnTo>
                  <a:lnTo>
                    <a:pt x="2676" y="263111"/>
                  </a:lnTo>
                  <a:lnTo>
                    <a:pt x="0" y="288919"/>
                  </a:lnTo>
                  <a:lnTo>
                    <a:pt x="17866" y="256234"/>
                  </a:lnTo>
                  <a:lnTo>
                    <a:pt x="25392" y="227286"/>
                  </a:lnTo>
                  <a:lnTo>
                    <a:pt x="32984" y="191898"/>
                  </a:lnTo>
                  <a:lnTo>
                    <a:pt x="35800" y="164874"/>
                  </a:lnTo>
                  <a:lnTo>
                    <a:pt x="37899" y="136777"/>
                  </a:lnTo>
                  <a:lnTo>
                    <a:pt x="41654" y="110178"/>
                  </a:lnTo>
                  <a:lnTo>
                    <a:pt x="46144" y="84246"/>
                  </a:lnTo>
                  <a:lnTo>
                    <a:pt x="53433" y="48104"/>
                  </a:lnTo>
                  <a:lnTo>
                    <a:pt x="59435" y="13641"/>
                  </a:lnTo>
                  <a:lnTo>
                    <a:pt x="60773" y="9094"/>
                  </a:lnTo>
                  <a:lnTo>
                    <a:pt x="62513" y="6062"/>
                  </a:lnTo>
                  <a:lnTo>
                    <a:pt x="64520" y="4041"/>
                  </a:lnTo>
                  <a:lnTo>
                    <a:pt x="69007" y="1796"/>
                  </a:lnTo>
                  <a:lnTo>
                    <a:pt x="71389" y="1197"/>
                  </a:lnTo>
                  <a:lnTo>
                    <a:pt x="72977" y="2491"/>
                  </a:lnTo>
                  <a:lnTo>
                    <a:pt x="86634" y="39900"/>
                  </a:lnTo>
                  <a:lnTo>
                    <a:pt x="101773" y="75865"/>
                  </a:lnTo>
                  <a:lnTo>
                    <a:pt x="111025" y="110626"/>
                  </a:lnTo>
                  <a:lnTo>
                    <a:pt x="119129" y="147736"/>
                  </a:lnTo>
                  <a:lnTo>
                    <a:pt x="127739" y="183850"/>
                  </a:lnTo>
                  <a:lnTo>
                    <a:pt x="141485" y="211389"/>
                  </a:lnTo>
                  <a:lnTo>
                    <a:pt x="166199" y="238935"/>
                  </a:lnTo>
                  <a:lnTo>
                    <a:pt x="171743" y="243110"/>
                  </a:lnTo>
                  <a:lnTo>
                    <a:pt x="184677" y="247748"/>
                  </a:lnTo>
                  <a:lnTo>
                    <a:pt x="213677" y="250726"/>
                  </a:lnTo>
                  <a:lnTo>
                    <a:pt x="228715" y="246618"/>
                  </a:lnTo>
                  <a:lnTo>
                    <a:pt x="263110" y="230183"/>
                  </a:lnTo>
                  <a:lnTo>
                    <a:pt x="278061" y="216039"/>
                  </a:lnTo>
                  <a:lnTo>
                    <a:pt x="305501" y="179364"/>
                  </a:lnTo>
                  <a:lnTo>
                    <a:pt x="319744" y="145525"/>
                  </a:lnTo>
                  <a:lnTo>
                    <a:pt x="329327" y="108688"/>
                  </a:lnTo>
                  <a:lnTo>
                    <a:pt x="337528" y="75007"/>
                  </a:lnTo>
                  <a:lnTo>
                    <a:pt x="336564" y="40216"/>
                  </a:lnTo>
                  <a:lnTo>
                    <a:pt x="334780" y="22546"/>
                  </a:lnTo>
                  <a:lnTo>
                    <a:pt x="327613" y="7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287"/>
            <p:cNvSpPr/>
            <p:nvPr/>
          </p:nvSpPr>
          <p:spPr>
            <a:xfrm>
              <a:off x="7300002" y="893678"/>
              <a:ext cx="236179" cy="369513"/>
            </a:xfrm>
            <a:custGeom>
              <a:avLst/>
              <a:gdLst/>
              <a:ahLst/>
              <a:cxnLst/>
              <a:rect l="0" t="0" r="0" b="0"/>
              <a:pathLst>
                <a:path w="236179" h="369513">
                  <a:moveTo>
                    <a:pt x="91398" y="35961"/>
                  </a:moveTo>
                  <a:lnTo>
                    <a:pt x="97958" y="35961"/>
                  </a:lnTo>
                  <a:lnTo>
                    <a:pt x="102749" y="40007"/>
                  </a:lnTo>
                  <a:lnTo>
                    <a:pt x="104910" y="46508"/>
                  </a:lnTo>
                  <a:lnTo>
                    <a:pt x="106296" y="68525"/>
                  </a:lnTo>
                  <a:lnTo>
                    <a:pt x="100487" y="103416"/>
                  </a:lnTo>
                  <a:lnTo>
                    <a:pt x="93621" y="134594"/>
                  </a:lnTo>
                  <a:lnTo>
                    <a:pt x="88716" y="161078"/>
                  </a:lnTo>
                  <a:lnTo>
                    <a:pt x="79200" y="187524"/>
                  </a:lnTo>
                  <a:lnTo>
                    <a:pt x="67349" y="214236"/>
                  </a:lnTo>
                  <a:lnTo>
                    <a:pt x="56438" y="243041"/>
                  </a:lnTo>
                  <a:lnTo>
                    <a:pt x="45944" y="270519"/>
                  </a:lnTo>
                  <a:lnTo>
                    <a:pt x="30517" y="307531"/>
                  </a:lnTo>
                  <a:lnTo>
                    <a:pt x="14178" y="342288"/>
                  </a:lnTo>
                  <a:lnTo>
                    <a:pt x="2415" y="362485"/>
                  </a:lnTo>
                  <a:lnTo>
                    <a:pt x="443" y="369512"/>
                  </a:lnTo>
                  <a:lnTo>
                    <a:pt x="281" y="369242"/>
                  </a:lnTo>
                  <a:lnTo>
                    <a:pt x="0" y="356439"/>
                  </a:lnTo>
                  <a:lnTo>
                    <a:pt x="8252" y="326091"/>
                  </a:lnTo>
                  <a:lnTo>
                    <a:pt x="17655" y="292953"/>
                  </a:lnTo>
                  <a:lnTo>
                    <a:pt x="26450" y="267866"/>
                  </a:lnTo>
                  <a:lnTo>
                    <a:pt x="36003" y="239784"/>
                  </a:lnTo>
                  <a:lnTo>
                    <a:pt x="48151" y="208111"/>
                  </a:lnTo>
                  <a:lnTo>
                    <a:pt x="62864" y="175126"/>
                  </a:lnTo>
                  <a:lnTo>
                    <a:pt x="80691" y="143532"/>
                  </a:lnTo>
                  <a:lnTo>
                    <a:pt x="97646" y="114815"/>
                  </a:lnTo>
                  <a:lnTo>
                    <a:pt x="121471" y="77106"/>
                  </a:lnTo>
                  <a:lnTo>
                    <a:pt x="142360" y="46741"/>
                  </a:lnTo>
                  <a:lnTo>
                    <a:pt x="172751" y="8686"/>
                  </a:lnTo>
                  <a:lnTo>
                    <a:pt x="179201" y="2672"/>
                  </a:lnTo>
                  <a:lnTo>
                    <a:pt x="184890" y="0"/>
                  </a:lnTo>
                  <a:lnTo>
                    <a:pt x="186746" y="134"/>
                  </a:lnTo>
                  <a:lnTo>
                    <a:pt x="187983" y="1070"/>
                  </a:lnTo>
                  <a:lnTo>
                    <a:pt x="191982" y="6432"/>
                  </a:lnTo>
                  <a:lnTo>
                    <a:pt x="195369" y="10984"/>
                  </a:lnTo>
                  <a:lnTo>
                    <a:pt x="209982" y="44944"/>
                  </a:lnTo>
                  <a:lnTo>
                    <a:pt x="216704" y="82421"/>
                  </a:lnTo>
                  <a:lnTo>
                    <a:pt x="219683" y="118213"/>
                  </a:lnTo>
                  <a:lnTo>
                    <a:pt x="224611" y="155629"/>
                  </a:lnTo>
                  <a:lnTo>
                    <a:pt x="229061" y="183127"/>
                  </a:lnTo>
                  <a:lnTo>
                    <a:pt x="233014" y="210589"/>
                  </a:lnTo>
                  <a:lnTo>
                    <a:pt x="235241" y="244242"/>
                  </a:lnTo>
                  <a:lnTo>
                    <a:pt x="235992" y="276540"/>
                  </a:lnTo>
                  <a:lnTo>
                    <a:pt x="236178" y="31028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288"/>
            <p:cNvSpPr/>
            <p:nvPr/>
          </p:nvSpPr>
          <p:spPr>
            <a:xfrm>
              <a:off x="7402249" y="1089660"/>
              <a:ext cx="141552" cy="53341"/>
            </a:xfrm>
            <a:custGeom>
              <a:avLst/>
              <a:gdLst/>
              <a:ahLst/>
              <a:cxnLst/>
              <a:rect l="0" t="0" r="0" b="0"/>
              <a:pathLst>
                <a:path w="141552" h="53341">
                  <a:moveTo>
                    <a:pt x="4390" y="53340"/>
                  </a:moveTo>
                  <a:lnTo>
                    <a:pt x="345" y="49294"/>
                  </a:lnTo>
                  <a:lnTo>
                    <a:pt x="0" y="48103"/>
                  </a:lnTo>
                  <a:lnTo>
                    <a:pt x="616" y="47308"/>
                  </a:lnTo>
                  <a:lnTo>
                    <a:pt x="3560" y="45579"/>
                  </a:lnTo>
                  <a:lnTo>
                    <a:pt x="11670" y="39845"/>
                  </a:lnTo>
                  <a:lnTo>
                    <a:pt x="47494" y="27835"/>
                  </a:lnTo>
                  <a:lnTo>
                    <a:pt x="76241" y="20288"/>
                  </a:lnTo>
                  <a:lnTo>
                    <a:pt x="106207" y="8645"/>
                  </a:lnTo>
                  <a:lnTo>
                    <a:pt x="14155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289"/>
            <p:cNvSpPr/>
            <p:nvPr/>
          </p:nvSpPr>
          <p:spPr>
            <a:xfrm>
              <a:off x="7590579" y="769620"/>
              <a:ext cx="240520" cy="556260"/>
            </a:xfrm>
            <a:custGeom>
              <a:avLst/>
              <a:gdLst/>
              <a:ahLst/>
              <a:cxnLst/>
              <a:rect l="0" t="0" r="0" b="0"/>
              <a:pathLst>
                <a:path w="240520" h="556260">
                  <a:moveTo>
                    <a:pt x="6560" y="0"/>
                  </a:moveTo>
                  <a:lnTo>
                    <a:pt x="0" y="0"/>
                  </a:lnTo>
                  <a:lnTo>
                    <a:pt x="3300" y="0"/>
                  </a:lnTo>
                  <a:lnTo>
                    <a:pt x="7369" y="2257"/>
                  </a:lnTo>
                  <a:lnTo>
                    <a:pt x="39039" y="28518"/>
                  </a:lnTo>
                  <a:lnTo>
                    <a:pt x="68762" y="50067"/>
                  </a:lnTo>
                  <a:lnTo>
                    <a:pt x="106367" y="85180"/>
                  </a:lnTo>
                  <a:lnTo>
                    <a:pt x="136323" y="116960"/>
                  </a:lnTo>
                  <a:lnTo>
                    <a:pt x="166646" y="153188"/>
                  </a:lnTo>
                  <a:lnTo>
                    <a:pt x="186083" y="178997"/>
                  </a:lnTo>
                  <a:lnTo>
                    <a:pt x="203188" y="207400"/>
                  </a:lnTo>
                  <a:lnTo>
                    <a:pt x="216999" y="234700"/>
                  </a:lnTo>
                  <a:lnTo>
                    <a:pt x="227936" y="261791"/>
                  </a:lnTo>
                  <a:lnTo>
                    <a:pt x="235619" y="290765"/>
                  </a:lnTo>
                  <a:lnTo>
                    <a:pt x="239597" y="320575"/>
                  </a:lnTo>
                  <a:lnTo>
                    <a:pt x="240519" y="350758"/>
                  </a:lnTo>
                  <a:lnTo>
                    <a:pt x="238107" y="381105"/>
                  </a:lnTo>
                  <a:lnTo>
                    <a:pt x="229697" y="409269"/>
                  </a:lnTo>
                  <a:lnTo>
                    <a:pt x="216646" y="436744"/>
                  </a:lnTo>
                  <a:lnTo>
                    <a:pt x="199556" y="465888"/>
                  </a:lnTo>
                  <a:lnTo>
                    <a:pt x="180673" y="493517"/>
                  </a:lnTo>
                  <a:lnTo>
                    <a:pt x="155516" y="528356"/>
                  </a:lnTo>
                  <a:lnTo>
                    <a:pt x="136101" y="5562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7" name="SMARTInkShape-Group27"/>
          <p:cNvGrpSpPr/>
          <p:nvPr/>
        </p:nvGrpSpPr>
        <p:grpSpPr>
          <a:xfrm>
            <a:off x="1177178" y="1516476"/>
            <a:ext cx="2911151" cy="2605941"/>
            <a:chOff x="1177178" y="1516476"/>
            <a:chExt cx="2911151" cy="2605941"/>
          </a:xfrm>
        </p:grpSpPr>
        <p:sp>
          <p:nvSpPr>
            <p:cNvPr id="32" name="SMARTInkShape-290"/>
            <p:cNvSpPr/>
            <p:nvPr/>
          </p:nvSpPr>
          <p:spPr>
            <a:xfrm>
              <a:off x="1177178" y="1607820"/>
              <a:ext cx="1924163" cy="2484058"/>
            </a:xfrm>
            <a:custGeom>
              <a:avLst/>
              <a:gdLst/>
              <a:ahLst/>
              <a:cxnLst/>
              <a:rect l="0" t="0" r="0" b="0"/>
              <a:pathLst>
                <a:path w="1924163" h="2484058">
                  <a:moveTo>
                    <a:pt x="583042" y="0"/>
                  </a:moveTo>
                  <a:lnTo>
                    <a:pt x="550478" y="0"/>
                  </a:lnTo>
                  <a:lnTo>
                    <a:pt x="513219" y="6560"/>
                  </a:lnTo>
                  <a:lnTo>
                    <a:pt x="482890" y="8257"/>
                  </a:lnTo>
                  <a:lnTo>
                    <a:pt x="447422" y="15867"/>
                  </a:lnTo>
                  <a:lnTo>
                    <a:pt x="411661" y="25523"/>
                  </a:lnTo>
                  <a:lnTo>
                    <a:pt x="377221" y="30347"/>
                  </a:lnTo>
                  <a:lnTo>
                    <a:pt x="340941" y="38575"/>
                  </a:lnTo>
                  <a:lnTo>
                    <a:pt x="305020" y="48354"/>
                  </a:lnTo>
                  <a:lnTo>
                    <a:pt x="272242" y="58438"/>
                  </a:lnTo>
                  <a:lnTo>
                    <a:pt x="237967" y="73661"/>
                  </a:lnTo>
                  <a:lnTo>
                    <a:pt x="216295" y="86360"/>
                  </a:lnTo>
                  <a:lnTo>
                    <a:pt x="199638" y="101599"/>
                  </a:lnTo>
                  <a:lnTo>
                    <a:pt x="196740" y="106680"/>
                  </a:lnTo>
                  <a:lnTo>
                    <a:pt x="195108" y="116557"/>
                  </a:lnTo>
                  <a:lnTo>
                    <a:pt x="193880" y="125463"/>
                  </a:lnTo>
                  <a:lnTo>
                    <a:pt x="188451" y="147235"/>
                  </a:lnTo>
                  <a:lnTo>
                    <a:pt x="186172" y="178813"/>
                  </a:lnTo>
                  <a:lnTo>
                    <a:pt x="180813" y="212305"/>
                  </a:lnTo>
                  <a:lnTo>
                    <a:pt x="179504" y="243631"/>
                  </a:lnTo>
                  <a:lnTo>
                    <a:pt x="179245" y="280362"/>
                  </a:lnTo>
                  <a:lnTo>
                    <a:pt x="179200" y="310165"/>
                  </a:lnTo>
                  <a:lnTo>
                    <a:pt x="179187" y="340444"/>
                  </a:lnTo>
                  <a:lnTo>
                    <a:pt x="179183" y="371711"/>
                  </a:lnTo>
                  <a:lnTo>
                    <a:pt x="179182" y="407410"/>
                  </a:lnTo>
                  <a:lnTo>
                    <a:pt x="179182" y="444799"/>
                  </a:lnTo>
                  <a:lnTo>
                    <a:pt x="179181" y="470033"/>
                  </a:lnTo>
                  <a:lnTo>
                    <a:pt x="179181" y="497616"/>
                  </a:lnTo>
                  <a:lnTo>
                    <a:pt x="179181" y="525963"/>
                  </a:lnTo>
                  <a:lnTo>
                    <a:pt x="179181" y="552672"/>
                  </a:lnTo>
                  <a:lnTo>
                    <a:pt x="179181" y="578654"/>
                  </a:lnTo>
                  <a:lnTo>
                    <a:pt x="179181" y="605159"/>
                  </a:lnTo>
                  <a:lnTo>
                    <a:pt x="179181" y="633873"/>
                  </a:lnTo>
                  <a:lnTo>
                    <a:pt x="179181" y="661310"/>
                  </a:lnTo>
                  <a:lnTo>
                    <a:pt x="179181" y="688462"/>
                  </a:lnTo>
                  <a:lnTo>
                    <a:pt x="179181" y="717463"/>
                  </a:lnTo>
                  <a:lnTo>
                    <a:pt x="179181" y="745028"/>
                  </a:lnTo>
                  <a:lnTo>
                    <a:pt x="179181" y="772237"/>
                  </a:lnTo>
                  <a:lnTo>
                    <a:pt x="179181" y="801262"/>
                  </a:lnTo>
                  <a:lnTo>
                    <a:pt x="179181" y="828839"/>
                  </a:lnTo>
                  <a:lnTo>
                    <a:pt x="179181" y="856052"/>
                  </a:lnTo>
                  <a:lnTo>
                    <a:pt x="179181" y="885081"/>
                  </a:lnTo>
                  <a:lnTo>
                    <a:pt x="179181" y="914916"/>
                  </a:lnTo>
                  <a:lnTo>
                    <a:pt x="179181" y="945109"/>
                  </a:lnTo>
                  <a:lnTo>
                    <a:pt x="179181" y="975461"/>
                  </a:lnTo>
                  <a:lnTo>
                    <a:pt x="179181" y="1005885"/>
                  </a:lnTo>
                  <a:lnTo>
                    <a:pt x="179181" y="1036340"/>
                  </a:lnTo>
                  <a:lnTo>
                    <a:pt x="179181" y="1066808"/>
                  </a:lnTo>
                  <a:lnTo>
                    <a:pt x="179181" y="1097284"/>
                  </a:lnTo>
                  <a:lnTo>
                    <a:pt x="179181" y="1127761"/>
                  </a:lnTo>
                  <a:lnTo>
                    <a:pt x="179181" y="1158240"/>
                  </a:lnTo>
                  <a:lnTo>
                    <a:pt x="179181" y="1188720"/>
                  </a:lnTo>
                  <a:lnTo>
                    <a:pt x="178335" y="1218353"/>
                  </a:lnTo>
                  <a:lnTo>
                    <a:pt x="175136" y="1245634"/>
                  </a:lnTo>
                  <a:lnTo>
                    <a:pt x="173150" y="1274129"/>
                  </a:lnTo>
                  <a:lnTo>
                    <a:pt x="172268" y="1303726"/>
                  </a:lnTo>
                  <a:lnTo>
                    <a:pt x="171875" y="1333813"/>
                  </a:lnTo>
                  <a:lnTo>
                    <a:pt x="169443" y="1364119"/>
                  </a:lnTo>
                  <a:lnTo>
                    <a:pt x="166387" y="1393675"/>
                  </a:lnTo>
                  <a:lnTo>
                    <a:pt x="165028" y="1420922"/>
                  </a:lnTo>
                  <a:lnTo>
                    <a:pt x="162167" y="1449400"/>
                  </a:lnTo>
                  <a:lnTo>
                    <a:pt x="158073" y="1478991"/>
                  </a:lnTo>
                  <a:lnTo>
                    <a:pt x="153431" y="1509076"/>
                  </a:lnTo>
                  <a:lnTo>
                    <a:pt x="148546" y="1537122"/>
                  </a:lnTo>
                  <a:lnTo>
                    <a:pt x="144399" y="1564545"/>
                  </a:lnTo>
                  <a:lnTo>
                    <a:pt x="142556" y="1593666"/>
                  </a:lnTo>
                  <a:lnTo>
                    <a:pt x="139479" y="1623542"/>
                  </a:lnTo>
                  <a:lnTo>
                    <a:pt x="136136" y="1652908"/>
                  </a:lnTo>
                  <a:lnTo>
                    <a:pt x="134650" y="1680070"/>
                  </a:lnTo>
                  <a:lnTo>
                    <a:pt x="131732" y="1706253"/>
                  </a:lnTo>
                  <a:lnTo>
                    <a:pt x="128460" y="1732001"/>
                  </a:lnTo>
                  <a:lnTo>
                    <a:pt x="127005" y="1757556"/>
                  </a:lnTo>
                  <a:lnTo>
                    <a:pt x="112812" y="1783024"/>
                  </a:lnTo>
                  <a:lnTo>
                    <a:pt x="94651" y="1808455"/>
                  </a:lnTo>
                  <a:lnTo>
                    <a:pt x="86579" y="1833869"/>
                  </a:lnTo>
                  <a:lnTo>
                    <a:pt x="80733" y="1859275"/>
                  </a:lnTo>
                  <a:lnTo>
                    <a:pt x="75313" y="1884677"/>
                  </a:lnTo>
                  <a:lnTo>
                    <a:pt x="68349" y="1921932"/>
                  </a:lnTo>
                  <a:lnTo>
                    <a:pt x="65062" y="1955643"/>
                  </a:lnTo>
                  <a:lnTo>
                    <a:pt x="59102" y="1991219"/>
                  </a:lnTo>
                  <a:lnTo>
                    <a:pt x="51974" y="2022739"/>
                  </a:lnTo>
                  <a:lnTo>
                    <a:pt x="44238" y="2058832"/>
                  </a:lnTo>
                  <a:lnTo>
                    <a:pt x="38414" y="2094277"/>
                  </a:lnTo>
                  <a:lnTo>
                    <a:pt x="29957" y="2130975"/>
                  </a:lnTo>
                  <a:lnTo>
                    <a:pt x="23154" y="2167309"/>
                  </a:lnTo>
                  <a:lnTo>
                    <a:pt x="17430" y="2200347"/>
                  </a:lnTo>
                  <a:lnTo>
                    <a:pt x="7080" y="2232575"/>
                  </a:lnTo>
                  <a:lnTo>
                    <a:pt x="1849" y="2270606"/>
                  </a:lnTo>
                  <a:lnTo>
                    <a:pt x="0" y="2275737"/>
                  </a:lnTo>
                  <a:lnTo>
                    <a:pt x="203" y="2285954"/>
                  </a:lnTo>
                  <a:lnTo>
                    <a:pt x="4623" y="2313641"/>
                  </a:lnTo>
                  <a:lnTo>
                    <a:pt x="12182" y="2324040"/>
                  </a:lnTo>
                  <a:lnTo>
                    <a:pt x="34418" y="2350732"/>
                  </a:lnTo>
                  <a:lnTo>
                    <a:pt x="42026" y="2355697"/>
                  </a:lnTo>
                  <a:lnTo>
                    <a:pt x="56228" y="2364960"/>
                  </a:lnTo>
                  <a:lnTo>
                    <a:pt x="89379" y="2373438"/>
                  </a:lnTo>
                  <a:lnTo>
                    <a:pt x="120026" y="2382944"/>
                  </a:lnTo>
                  <a:lnTo>
                    <a:pt x="156559" y="2390018"/>
                  </a:lnTo>
                  <a:lnTo>
                    <a:pt x="194453" y="2392329"/>
                  </a:lnTo>
                  <a:lnTo>
                    <a:pt x="232526" y="2398664"/>
                  </a:lnTo>
                  <a:lnTo>
                    <a:pt x="263002" y="2404021"/>
                  </a:lnTo>
                  <a:lnTo>
                    <a:pt x="298718" y="2407996"/>
                  </a:lnTo>
                  <a:lnTo>
                    <a:pt x="333369" y="2413798"/>
                  </a:lnTo>
                  <a:lnTo>
                    <a:pt x="362591" y="2415023"/>
                  </a:lnTo>
                  <a:lnTo>
                    <a:pt x="392698" y="2417645"/>
                  </a:lnTo>
                  <a:lnTo>
                    <a:pt x="429167" y="2422070"/>
                  </a:lnTo>
                  <a:lnTo>
                    <a:pt x="466914" y="2423791"/>
                  </a:lnTo>
                  <a:lnTo>
                    <a:pt x="504724" y="2429148"/>
                  </a:lnTo>
                  <a:lnTo>
                    <a:pt x="540948" y="2434503"/>
                  </a:lnTo>
                  <a:lnTo>
                    <a:pt x="575479" y="2438476"/>
                  </a:lnTo>
                  <a:lnTo>
                    <a:pt x="611777" y="2446536"/>
                  </a:lnTo>
                  <a:lnTo>
                    <a:pt x="643657" y="2452236"/>
                  </a:lnTo>
                  <a:lnTo>
                    <a:pt x="675260" y="2458599"/>
                  </a:lnTo>
                  <a:lnTo>
                    <a:pt x="710979" y="2462992"/>
                  </a:lnTo>
                  <a:lnTo>
                    <a:pt x="742745" y="2467716"/>
                  </a:lnTo>
                  <a:lnTo>
                    <a:pt x="773479" y="2469497"/>
                  </a:lnTo>
                  <a:lnTo>
                    <a:pt x="804009" y="2474865"/>
                  </a:lnTo>
                  <a:lnTo>
                    <a:pt x="841273" y="2476284"/>
                  </a:lnTo>
                  <a:lnTo>
                    <a:pt x="866570" y="2478715"/>
                  </a:lnTo>
                  <a:lnTo>
                    <a:pt x="898054" y="2483408"/>
                  </a:lnTo>
                  <a:lnTo>
                    <a:pt x="935326" y="2484057"/>
                  </a:lnTo>
                  <a:lnTo>
                    <a:pt x="961277" y="2483267"/>
                  </a:lnTo>
                  <a:lnTo>
                    <a:pt x="998658" y="2471472"/>
                  </a:lnTo>
                  <a:lnTo>
                    <a:pt x="1009575" y="2469392"/>
                  </a:lnTo>
                  <a:lnTo>
                    <a:pt x="1012177" y="2469221"/>
                  </a:lnTo>
                  <a:lnTo>
                    <a:pt x="1017326" y="2466773"/>
                  </a:lnTo>
                  <a:lnTo>
                    <a:pt x="1023485" y="2462349"/>
                  </a:lnTo>
                  <a:lnTo>
                    <a:pt x="1024328" y="2459486"/>
                  </a:lnTo>
                  <a:lnTo>
                    <a:pt x="1024552" y="2457537"/>
                  </a:lnTo>
                  <a:lnTo>
                    <a:pt x="1025549" y="2456238"/>
                  </a:lnTo>
                  <a:lnTo>
                    <a:pt x="1028914" y="2454794"/>
                  </a:lnTo>
                  <a:lnTo>
                    <a:pt x="1030150" y="2453563"/>
                  </a:lnTo>
                  <a:lnTo>
                    <a:pt x="1031523" y="2449936"/>
                  </a:lnTo>
                  <a:lnTo>
                    <a:pt x="1033449" y="2418766"/>
                  </a:lnTo>
                  <a:lnTo>
                    <a:pt x="1038649" y="2408055"/>
                  </a:lnTo>
                  <a:lnTo>
                    <a:pt x="1040180" y="2374608"/>
                  </a:lnTo>
                  <a:lnTo>
                    <a:pt x="1039377" y="2359573"/>
                  </a:lnTo>
                  <a:lnTo>
                    <a:pt x="1033678" y="2330203"/>
                  </a:lnTo>
                  <a:lnTo>
                    <a:pt x="1039275" y="2296472"/>
                  </a:lnTo>
                  <a:lnTo>
                    <a:pt x="1040157" y="2259146"/>
                  </a:lnTo>
                  <a:lnTo>
                    <a:pt x="1046262" y="2224514"/>
                  </a:lnTo>
                  <a:lnTo>
                    <a:pt x="1047651" y="2192107"/>
                  </a:lnTo>
                  <a:lnTo>
                    <a:pt x="1047834" y="2156137"/>
                  </a:lnTo>
                  <a:lnTo>
                    <a:pt x="1053889" y="2118317"/>
                  </a:lnTo>
                  <a:lnTo>
                    <a:pt x="1055272" y="2080254"/>
                  </a:lnTo>
                  <a:lnTo>
                    <a:pt x="1055454" y="2042159"/>
                  </a:lnTo>
                  <a:lnTo>
                    <a:pt x="1059251" y="2004060"/>
                  </a:lnTo>
                  <a:lnTo>
                    <a:pt x="1055978" y="1965960"/>
                  </a:lnTo>
                  <a:lnTo>
                    <a:pt x="1055547" y="1927860"/>
                  </a:lnTo>
                  <a:lnTo>
                    <a:pt x="1055490" y="1889760"/>
                  </a:lnTo>
                  <a:lnTo>
                    <a:pt x="1055483" y="1859280"/>
                  </a:lnTo>
                  <a:lnTo>
                    <a:pt x="1069029" y="1841782"/>
                  </a:lnTo>
                  <a:lnTo>
                    <a:pt x="1086903" y="1823563"/>
                  </a:lnTo>
                  <a:lnTo>
                    <a:pt x="1094846" y="1806999"/>
                  </a:lnTo>
                  <a:lnTo>
                    <a:pt x="1099946" y="1774822"/>
                  </a:lnTo>
                  <a:lnTo>
                    <a:pt x="1100954" y="1738990"/>
                  </a:lnTo>
                  <a:lnTo>
                    <a:pt x="1101153" y="1703156"/>
                  </a:lnTo>
                  <a:lnTo>
                    <a:pt x="1106429" y="1668702"/>
                  </a:lnTo>
                  <a:lnTo>
                    <a:pt x="1108349" y="1632420"/>
                  </a:lnTo>
                  <a:lnTo>
                    <a:pt x="1108728" y="1596498"/>
                  </a:lnTo>
                  <a:lnTo>
                    <a:pt x="1108794" y="1566835"/>
                  </a:lnTo>
                  <a:lnTo>
                    <a:pt x="1108813" y="1536597"/>
                  </a:lnTo>
                  <a:lnTo>
                    <a:pt x="1108819" y="1506189"/>
                  </a:lnTo>
                  <a:lnTo>
                    <a:pt x="1108821" y="1475730"/>
                  </a:lnTo>
                  <a:lnTo>
                    <a:pt x="1108821" y="1445257"/>
                  </a:lnTo>
                  <a:lnTo>
                    <a:pt x="1108822" y="1409856"/>
                  </a:lnTo>
                  <a:lnTo>
                    <a:pt x="1109668" y="1381053"/>
                  </a:lnTo>
                  <a:lnTo>
                    <a:pt x="1114058" y="1351070"/>
                  </a:lnTo>
                  <a:lnTo>
                    <a:pt x="1115735" y="1321584"/>
                  </a:lnTo>
                  <a:lnTo>
                    <a:pt x="1116302" y="1288436"/>
                  </a:lnTo>
                  <a:lnTo>
                    <a:pt x="1116414" y="1253384"/>
                  </a:lnTo>
                  <a:lnTo>
                    <a:pt x="1111199" y="1219931"/>
                  </a:lnTo>
                  <a:lnTo>
                    <a:pt x="1109291" y="1186606"/>
                  </a:lnTo>
                  <a:lnTo>
                    <a:pt x="1108883" y="1148962"/>
                  </a:lnTo>
                  <a:lnTo>
                    <a:pt x="1108830" y="1112301"/>
                  </a:lnTo>
                  <a:lnTo>
                    <a:pt x="1104779" y="1093640"/>
                  </a:lnTo>
                  <a:lnTo>
                    <a:pt x="1093650" y="1057571"/>
                  </a:lnTo>
                  <a:lnTo>
                    <a:pt x="1078434" y="1023569"/>
                  </a:lnTo>
                  <a:lnTo>
                    <a:pt x="1068989" y="998737"/>
                  </a:lnTo>
                  <a:lnTo>
                    <a:pt x="1064265" y="992207"/>
                  </a:lnTo>
                  <a:lnTo>
                    <a:pt x="1063446" y="987030"/>
                  </a:lnTo>
                  <a:lnTo>
                    <a:pt x="1062485" y="985680"/>
                  </a:lnTo>
                  <a:lnTo>
                    <a:pt x="1060997" y="984780"/>
                  </a:lnTo>
                  <a:lnTo>
                    <a:pt x="1056571" y="983335"/>
                  </a:lnTo>
                  <a:lnTo>
                    <a:pt x="1055966" y="980880"/>
                  </a:lnTo>
                  <a:lnTo>
                    <a:pt x="1055804" y="979040"/>
                  </a:lnTo>
                  <a:lnTo>
                    <a:pt x="1056543" y="977813"/>
                  </a:lnTo>
                  <a:lnTo>
                    <a:pt x="1057883" y="976995"/>
                  </a:lnTo>
                  <a:lnTo>
                    <a:pt x="1063261" y="975575"/>
                  </a:lnTo>
                  <a:lnTo>
                    <a:pt x="1098823" y="975361"/>
                  </a:lnTo>
                  <a:lnTo>
                    <a:pt x="1136867" y="975360"/>
                  </a:lnTo>
                  <a:lnTo>
                    <a:pt x="1170464" y="975360"/>
                  </a:lnTo>
                  <a:lnTo>
                    <a:pt x="1202735" y="975360"/>
                  </a:lnTo>
                  <a:lnTo>
                    <a:pt x="1233488" y="975360"/>
                  </a:lnTo>
                  <a:lnTo>
                    <a:pt x="1267879" y="975360"/>
                  </a:lnTo>
                  <a:lnTo>
                    <a:pt x="1304368" y="975360"/>
                  </a:lnTo>
                  <a:lnTo>
                    <a:pt x="1339171" y="975360"/>
                  </a:lnTo>
                  <a:lnTo>
                    <a:pt x="1374362" y="971314"/>
                  </a:lnTo>
                  <a:lnTo>
                    <a:pt x="1411856" y="968446"/>
                  </a:lnTo>
                  <a:lnTo>
                    <a:pt x="1441791" y="967949"/>
                  </a:lnTo>
                  <a:lnTo>
                    <a:pt x="1472109" y="967802"/>
                  </a:lnTo>
                  <a:lnTo>
                    <a:pt x="1502542" y="966911"/>
                  </a:lnTo>
                  <a:lnTo>
                    <a:pt x="1533008" y="962508"/>
                  </a:lnTo>
                  <a:lnTo>
                    <a:pt x="1563483" y="960827"/>
                  </a:lnTo>
                  <a:lnTo>
                    <a:pt x="1594809" y="960329"/>
                  </a:lnTo>
                  <a:lnTo>
                    <a:pt x="1630525" y="960181"/>
                  </a:lnTo>
                  <a:lnTo>
                    <a:pt x="1667072" y="960138"/>
                  </a:lnTo>
                  <a:lnTo>
                    <a:pt x="1700573" y="960125"/>
                  </a:lnTo>
                  <a:lnTo>
                    <a:pt x="1736934" y="960121"/>
                  </a:lnTo>
                  <a:lnTo>
                    <a:pt x="1773672" y="959273"/>
                  </a:lnTo>
                  <a:lnTo>
                    <a:pt x="1807229" y="954883"/>
                  </a:lnTo>
                  <a:lnTo>
                    <a:pt x="1842760" y="953206"/>
                  </a:lnTo>
                  <a:lnTo>
                    <a:pt x="1874266" y="952709"/>
                  </a:lnTo>
                  <a:lnTo>
                    <a:pt x="1905839" y="950283"/>
                  </a:lnTo>
                  <a:lnTo>
                    <a:pt x="1924162" y="9448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291"/>
            <p:cNvSpPr/>
            <p:nvPr/>
          </p:nvSpPr>
          <p:spPr>
            <a:xfrm>
              <a:off x="1691640" y="1615592"/>
              <a:ext cx="1348741" cy="883768"/>
            </a:xfrm>
            <a:custGeom>
              <a:avLst/>
              <a:gdLst/>
              <a:ahLst/>
              <a:cxnLst/>
              <a:rect l="0" t="0" r="0" b="0"/>
              <a:pathLst>
                <a:path w="1348741" h="883768">
                  <a:moveTo>
                    <a:pt x="0" y="30328"/>
                  </a:moveTo>
                  <a:lnTo>
                    <a:pt x="0" y="26282"/>
                  </a:lnTo>
                  <a:lnTo>
                    <a:pt x="846" y="25091"/>
                  </a:lnTo>
                  <a:lnTo>
                    <a:pt x="2257" y="24296"/>
                  </a:lnTo>
                  <a:lnTo>
                    <a:pt x="6560" y="23021"/>
                  </a:lnTo>
                  <a:lnTo>
                    <a:pt x="11351" y="18755"/>
                  </a:lnTo>
                  <a:lnTo>
                    <a:pt x="18027" y="16718"/>
                  </a:lnTo>
                  <a:lnTo>
                    <a:pt x="31305" y="13313"/>
                  </a:lnTo>
                  <a:lnTo>
                    <a:pt x="45964" y="9199"/>
                  </a:lnTo>
                  <a:lnTo>
                    <a:pt x="61032" y="5723"/>
                  </a:lnTo>
                  <a:lnTo>
                    <a:pt x="76221" y="1588"/>
                  </a:lnTo>
                  <a:lnTo>
                    <a:pt x="112713" y="0"/>
                  </a:lnTo>
                  <a:lnTo>
                    <a:pt x="145574" y="714"/>
                  </a:lnTo>
                  <a:lnTo>
                    <a:pt x="182984" y="6411"/>
                  </a:lnTo>
                  <a:lnTo>
                    <a:pt x="214962" y="9586"/>
                  </a:lnTo>
                  <a:lnTo>
                    <a:pt x="251671" y="20446"/>
                  </a:lnTo>
                  <a:lnTo>
                    <a:pt x="289587" y="32904"/>
                  </a:lnTo>
                  <a:lnTo>
                    <a:pt x="321632" y="51604"/>
                  </a:lnTo>
                  <a:lnTo>
                    <a:pt x="357503" y="71762"/>
                  </a:lnTo>
                  <a:lnTo>
                    <a:pt x="390881" y="101517"/>
                  </a:lnTo>
                  <a:lnTo>
                    <a:pt x="426703" y="139269"/>
                  </a:lnTo>
                  <a:lnTo>
                    <a:pt x="454940" y="176895"/>
                  </a:lnTo>
                  <a:lnTo>
                    <a:pt x="474839" y="212596"/>
                  </a:lnTo>
                  <a:lnTo>
                    <a:pt x="493912" y="244778"/>
                  </a:lnTo>
                  <a:lnTo>
                    <a:pt x="510022" y="281931"/>
                  </a:lnTo>
                  <a:lnTo>
                    <a:pt x="523171" y="319060"/>
                  </a:lnTo>
                  <a:lnTo>
                    <a:pt x="535931" y="355474"/>
                  </a:lnTo>
                  <a:lnTo>
                    <a:pt x="542607" y="389725"/>
                  </a:lnTo>
                  <a:lnTo>
                    <a:pt x="547448" y="423241"/>
                  </a:lnTo>
                  <a:lnTo>
                    <a:pt x="554514" y="458198"/>
                  </a:lnTo>
                  <a:lnTo>
                    <a:pt x="561266" y="495299"/>
                  </a:lnTo>
                  <a:lnTo>
                    <a:pt x="563535" y="529222"/>
                  </a:lnTo>
                  <a:lnTo>
                    <a:pt x="563834" y="564201"/>
                  </a:lnTo>
                  <a:lnTo>
                    <a:pt x="563874" y="601890"/>
                  </a:lnTo>
                  <a:lnTo>
                    <a:pt x="561621" y="630062"/>
                  </a:lnTo>
                  <a:lnTo>
                    <a:pt x="556119" y="662648"/>
                  </a:lnTo>
                  <a:lnTo>
                    <a:pt x="549792" y="694420"/>
                  </a:lnTo>
                  <a:lnTo>
                    <a:pt x="540502" y="725488"/>
                  </a:lnTo>
                  <a:lnTo>
                    <a:pt x="531765" y="761331"/>
                  </a:lnTo>
                  <a:lnTo>
                    <a:pt x="525295" y="774677"/>
                  </a:lnTo>
                  <a:lnTo>
                    <a:pt x="522917" y="778020"/>
                  </a:lnTo>
                  <a:lnTo>
                    <a:pt x="520274" y="786251"/>
                  </a:lnTo>
                  <a:lnTo>
                    <a:pt x="516528" y="800405"/>
                  </a:lnTo>
                  <a:lnTo>
                    <a:pt x="511722" y="816313"/>
                  </a:lnTo>
                  <a:lnTo>
                    <a:pt x="509926" y="827608"/>
                  </a:lnTo>
                  <a:lnTo>
                    <a:pt x="504010" y="836506"/>
                  </a:lnTo>
                  <a:lnTo>
                    <a:pt x="504493" y="837866"/>
                  </a:lnTo>
                  <a:lnTo>
                    <a:pt x="508372" y="843826"/>
                  </a:lnTo>
                  <a:lnTo>
                    <a:pt x="510254" y="851874"/>
                  </a:lnTo>
                  <a:lnTo>
                    <a:pt x="510455" y="856914"/>
                  </a:lnTo>
                  <a:lnTo>
                    <a:pt x="512760" y="861390"/>
                  </a:lnTo>
                  <a:lnTo>
                    <a:pt x="524692" y="875052"/>
                  </a:lnTo>
                  <a:lnTo>
                    <a:pt x="531648" y="876778"/>
                  </a:lnTo>
                  <a:lnTo>
                    <a:pt x="538713" y="881320"/>
                  </a:lnTo>
                  <a:lnTo>
                    <a:pt x="546169" y="883043"/>
                  </a:lnTo>
                  <a:lnTo>
                    <a:pt x="580601" y="883759"/>
                  </a:lnTo>
                  <a:lnTo>
                    <a:pt x="617376" y="883767"/>
                  </a:lnTo>
                  <a:lnTo>
                    <a:pt x="653744" y="883767"/>
                  </a:lnTo>
                  <a:lnTo>
                    <a:pt x="686596" y="883767"/>
                  </a:lnTo>
                  <a:lnTo>
                    <a:pt x="724004" y="883767"/>
                  </a:lnTo>
                  <a:lnTo>
                    <a:pt x="762013" y="881510"/>
                  </a:lnTo>
                  <a:lnTo>
                    <a:pt x="792482" y="877207"/>
                  </a:lnTo>
                  <a:lnTo>
                    <a:pt x="828197" y="876357"/>
                  </a:lnTo>
                  <a:lnTo>
                    <a:pt x="862847" y="876189"/>
                  </a:lnTo>
                  <a:lnTo>
                    <a:pt x="898008" y="872111"/>
                  </a:lnTo>
                  <a:lnTo>
                    <a:pt x="935495" y="869235"/>
                  </a:lnTo>
                  <a:lnTo>
                    <a:pt x="973255" y="868667"/>
                  </a:lnTo>
                  <a:lnTo>
                    <a:pt x="1009469" y="868555"/>
                  </a:lnTo>
                  <a:lnTo>
                    <a:pt x="1039182" y="868536"/>
                  </a:lnTo>
                  <a:lnTo>
                    <a:pt x="1069435" y="868530"/>
                  </a:lnTo>
                  <a:lnTo>
                    <a:pt x="1104761" y="868528"/>
                  </a:lnTo>
                  <a:lnTo>
                    <a:pt x="1141216" y="866270"/>
                  </a:lnTo>
                  <a:lnTo>
                    <a:pt x="1173127" y="861967"/>
                  </a:lnTo>
                  <a:lnTo>
                    <a:pt x="1208280" y="861117"/>
                  </a:lnTo>
                  <a:lnTo>
                    <a:pt x="1242796" y="860935"/>
                  </a:lnTo>
                  <a:lnTo>
                    <a:pt x="1271838" y="861759"/>
                  </a:lnTo>
                  <a:lnTo>
                    <a:pt x="1309665" y="867822"/>
                  </a:lnTo>
                  <a:lnTo>
                    <a:pt x="1348740" y="86852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292"/>
            <p:cNvSpPr/>
            <p:nvPr/>
          </p:nvSpPr>
          <p:spPr>
            <a:xfrm>
              <a:off x="3093719" y="1516476"/>
              <a:ext cx="754382" cy="921925"/>
            </a:xfrm>
            <a:custGeom>
              <a:avLst/>
              <a:gdLst/>
              <a:ahLst/>
              <a:cxnLst/>
              <a:rect l="0" t="0" r="0" b="0"/>
              <a:pathLst>
                <a:path w="754382" h="921925">
                  <a:moveTo>
                    <a:pt x="0" y="921924"/>
                  </a:moveTo>
                  <a:lnTo>
                    <a:pt x="0" y="885068"/>
                  </a:lnTo>
                  <a:lnTo>
                    <a:pt x="847" y="865788"/>
                  </a:lnTo>
                  <a:lnTo>
                    <a:pt x="6914" y="835541"/>
                  </a:lnTo>
                  <a:lnTo>
                    <a:pt x="7559" y="798998"/>
                  </a:lnTo>
                  <a:lnTo>
                    <a:pt x="9866" y="769325"/>
                  </a:lnTo>
                  <a:lnTo>
                    <a:pt x="14533" y="732244"/>
                  </a:lnTo>
                  <a:lnTo>
                    <a:pt x="15147" y="695836"/>
                  </a:lnTo>
                  <a:lnTo>
                    <a:pt x="21259" y="661586"/>
                  </a:lnTo>
                  <a:lnTo>
                    <a:pt x="27886" y="623731"/>
                  </a:lnTo>
                  <a:lnTo>
                    <a:pt x="32226" y="588199"/>
                  </a:lnTo>
                  <a:lnTo>
                    <a:pt x="40985" y="556471"/>
                  </a:lnTo>
                  <a:lnTo>
                    <a:pt x="45632" y="520507"/>
                  </a:lnTo>
                  <a:lnTo>
                    <a:pt x="53825" y="485809"/>
                  </a:lnTo>
                  <a:lnTo>
                    <a:pt x="63596" y="450638"/>
                  </a:lnTo>
                  <a:lnTo>
                    <a:pt x="73679" y="414841"/>
                  </a:lnTo>
                  <a:lnTo>
                    <a:pt x="83824" y="385193"/>
                  </a:lnTo>
                  <a:lnTo>
                    <a:pt x="96521" y="348605"/>
                  </a:lnTo>
                  <a:lnTo>
                    <a:pt x="109220" y="312084"/>
                  </a:lnTo>
                  <a:lnTo>
                    <a:pt x="127952" y="274192"/>
                  </a:lnTo>
                  <a:lnTo>
                    <a:pt x="142878" y="236119"/>
                  </a:lnTo>
                  <a:lnTo>
                    <a:pt x="165519" y="202068"/>
                  </a:lnTo>
                  <a:lnTo>
                    <a:pt x="190556" y="169330"/>
                  </a:lnTo>
                  <a:lnTo>
                    <a:pt x="215908" y="137142"/>
                  </a:lnTo>
                  <a:lnTo>
                    <a:pt x="246381" y="105120"/>
                  </a:lnTo>
                  <a:lnTo>
                    <a:pt x="284198" y="75646"/>
                  </a:lnTo>
                  <a:lnTo>
                    <a:pt x="321827" y="47841"/>
                  </a:lnTo>
                  <a:lnTo>
                    <a:pt x="357628" y="30578"/>
                  </a:lnTo>
                  <a:lnTo>
                    <a:pt x="394607" y="15161"/>
                  </a:lnTo>
                  <a:lnTo>
                    <a:pt x="406521" y="10918"/>
                  </a:lnTo>
                  <a:lnTo>
                    <a:pt x="442311" y="7970"/>
                  </a:lnTo>
                  <a:lnTo>
                    <a:pt x="477105" y="1002"/>
                  </a:lnTo>
                  <a:lnTo>
                    <a:pt x="514525" y="0"/>
                  </a:lnTo>
                  <a:lnTo>
                    <a:pt x="551117" y="6823"/>
                  </a:lnTo>
                  <a:lnTo>
                    <a:pt x="566402" y="8163"/>
                  </a:lnTo>
                  <a:lnTo>
                    <a:pt x="599722" y="16918"/>
                  </a:lnTo>
                  <a:lnTo>
                    <a:pt x="606903" y="20166"/>
                  </a:lnTo>
                  <a:lnTo>
                    <a:pt x="635209" y="28619"/>
                  </a:lnTo>
                  <a:lnTo>
                    <a:pt x="672624" y="43850"/>
                  </a:lnTo>
                  <a:lnTo>
                    <a:pt x="680791" y="45682"/>
                  </a:lnTo>
                  <a:lnTo>
                    <a:pt x="692933" y="51499"/>
                  </a:lnTo>
                  <a:lnTo>
                    <a:pt x="707529" y="56944"/>
                  </a:lnTo>
                  <a:lnTo>
                    <a:pt x="723417" y="66378"/>
                  </a:lnTo>
                  <a:lnTo>
                    <a:pt x="741774" y="68206"/>
                  </a:lnTo>
                  <a:lnTo>
                    <a:pt x="754381" y="6848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293"/>
            <p:cNvSpPr/>
            <p:nvPr/>
          </p:nvSpPr>
          <p:spPr>
            <a:xfrm>
              <a:off x="2972889" y="1524000"/>
              <a:ext cx="1115440" cy="2598417"/>
            </a:xfrm>
            <a:custGeom>
              <a:avLst/>
              <a:gdLst/>
              <a:ahLst/>
              <a:cxnLst/>
              <a:rect l="0" t="0" r="0" b="0"/>
              <a:pathLst>
                <a:path w="1115440" h="2598417">
                  <a:moveTo>
                    <a:pt x="478970" y="60959"/>
                  </a:moveTo>
                  <a:lnTo>
                    <a:pt x="483015" y="60959"/>
                  </a:lnTo>
                  <a:lnTo>
                    <a:pt x="487259" y="58702"/>
                  </a:lnTo>
                  <a:lnTo>
                    <a:pt x="491968" y="55723"/>
                  </a:lnTo>
                  <a:lnTo>
                    <a:pt x="500225" y="54046"/>
                  </a:lnTo>
                  <a:lnTo>
                    <a:pt x="513020" y="52702"/>
                  </a:lnTo>
                  <a:lnTo>
                    <a:pt x="541571" y="46806"/>
                  </a:lnTo>
                  <a:lnTo>
                    <a:pt x="578246" y="43605"/>
                  </a:lnTo>
                  <a:lnTo>
                    <a:pt x="612598" y="35142"/>
                  </a:lnTo>
                  <a:lnTo>
                    <a:pt x="641989" y="31861"/>
                  </a:lnTo>
                  <a:lnTo>
                    <a:pt x="672147" y="26844"/>
                  </a:lnTo>
                  <a:lnTo>
                    <a:pt x="702531" y="24040"/>
                  </a:lnTo>
                  <a:lnTo>
                    <a:pt x="732982" y="19164"/>
                  </a:lnTo>
                  <a:lnTo>
                    <a:pt x="763454" y="16402"/>
                  </a:lnTo>
                  <a:lnTo>
                    <a:pt x="798854" y="10232"/>
                  </a:lnTo>
                  <a:lnTo>
                    <a:pt x="827657" y="8394"/>
                  </a:lnTo>
                  <a:lnTo>
                    <a:pt x="865472" y="5515"/>
                  </a:lnTo>
                  <a:lnTo>
                    <a:pt x="901697" y="1089"/>
                  </a:lnTo>
                  <a:lnTo>
                    <a:pt x="937233" y="143"/>
                  </a:lnTo>
                  <a:lnTo>
                    <a:pt x="973694" y="12"/>
                  </a:lnTo>
                  <a:lnTo>
                    <a:pt x="1003236" y="0"/>
                  </a:lnTo>
                  <a:lnTo>
                    <a:pt x="1006281" y="847"/>
                  </a:lnTo>
                  <a:lnTo>
                    <a:pt x="1008311" y="2258"/>
                  </a:lnTo>
                  <a:lnTo>
                    <a:pt x="1009664" y="4045"/>
                  </a:lnTo>
                  <a:lnTo>
                    <a:pt x="1013426" y="6031"/>
                  </a:lnTo>
                  <a:lnTo>
                    <a:pt x="1022739" y="7306"/>
                  </a:lnTo>
                  <a:lnTo>
                    <a:pt x="1024363" y="8257"/>
                  </a:lnTo>
                  <a:lnTo>
                    <a:pt x="1025446" y="9738"/>
                  </a:lnTo>
                  <a:lnTo>
                    <a:pt x="1027495" y="13641"/>
                  </a:lnTo>
                  <a:lnTo>
                    <a:pt x="1032562" y="20599"/>
                  </a:lnTo>
                  <a:lnTo>
                    <a:pt x="1034440" y="28022"/>
                  </a:lnTo>
                  <a:lnTo>
                    <a:pt x="1035843" y="36431"/>
                  </a:lnTo>
                  <a:lnTo>
                    <a:pt x="1041760" y="54823"/>
                  </a:lnTo>
                  <a:lnTo>
                    <a:pt x="1044964" y="82761"/>
                  </a:lnTo>
                  <a:lnTo>
                    <a:pt x="1049383" y="103930"/>
                  </a:lnTo>
                  <a:lnTo>
                    <a:pt x="1052585" y="135543"/>
                  </a:lnTo>
                  <a:lnTo>
                    <a:pt x="1063449" y="168430"/>
                  </a:lnTo>
                  <a:lnTo>
                    <a:pt x="1071128" y="200533"/>
                  </a:lnTo>
                  <a:lnTo>
                    <a:pt x="1076941" y="235191"/>
                  </a:lnTo>
                  <a:lnTo>
                    <a:pt x="1081005" y="266496"/>
                  </a:lnTo>
                  <a:lnTo>
                    <a:pt x="1086825" y="299397"/>
                  </a:lnTo>
                  <a:lnTo>
                    <a:pt x="1092271" y="334212"/>
                  </a:lnTo>
                  <a:lnTo>
                    <a:pt x="1096263" y="371632"/>
                  </a:lnTo>
                  <a:lnTo>
                    <a:pt x="1104326" y="409378"/>
                  </a:lnTo>
                  <a:lnTo>
                    <a:pt x="1110027" y="445590"/>
                  </a:lnTo>
                  <a:lnTo>
                    <a:pt x="1111015" y="475302"/>
                  </a:lnTo>
                  <a:lnTo>
                    <a:pt x="1111307" y="505555"/>
                  </a:lnTo>
                  <a:lnTo>
                    <a:pt x="1115439" y="535968"/>
                  </a:lnTo>
                  <a:lnTo>
                    <a:pt x="1113935" y="570473"/>
                  </a:lnTo>
                  <a:lnTo>
                    <a:pt x="1112173" y="603463"/>
                  </a:lnTo>
                  <a:lnTo>
                    <a:pt x="1111650" y="638732"/>
                  </a:lnTo>
                  <a:lnTo>
                    <a:pt x="1111495" y="671948"/>
                  </a:lnTo>
                  <a:lnTo>
                    <a:pt x="1111450" y="703238"/>
                  </a:lnTo>
                  <a:lnTo>
                    <a:pt x="1111436" y="738004"/>
                  </a:lnTo>
                  <a:lnTo>
                    <a:pt x="1111432" y="775116"/>
                  </a:lnTo>
                  <a:lnTo>
                    <a:pt x="1107385" y="808878"/>
                  </a:lnTo>
                  <a:lnTo>
                    <a:pt x="1104870" y="844375"/>
                  </a:lnTo>
                  <a:lnTo>
                    <a:pt x="1100079" y="881704"/>
                  </a:lnTo>
                  <a:lnTo>
                    <a:pt x="1093298" y="919576"/>
                  </a:lnTo>
                  <a:lnTo>
                    <a:pt x="1089971" y="957608"/>
                  </a:lnTo>
                  <a:lnTo>
                    <a:pt x="1084940" y="995688"/>
                  </a:lnTo>
                  <a:lnTo>
                    <a:pt x="1078087" y="1033782"/>
                  </a:lnTo>
                  <a:lnTo>
                    <a:pt x="1074740" y="1071880"/>
                  </a:lnTo>
                  <a:lnTo>
                    <a:pt x="1069703" y="1109980"/>
                  </a:lnTo>
                  <a:lnTo>
                    <a:pt x="1065227" y="1137637"/>
                  </a:lnTo>
                  <a:lnTo>
                    <a:pt x="1060416" y="1166016"/>
                  </a:lnTo>
                  <a:lnTo>
                    <a:pt x="1055455" y="1192740"/>
                  </a:lnTo>
                  <a:lnTo>
                    <a:pt x="1050428" y="1218729"/>
                  </a:lnTo>
                  <a:lnTo>
                    <a:pt x="1045371" y="1245237"/>
                  </a:lnTo>
                  <a:lnTo>
                    <a:pt x="1040302" y="1273952"/>
                  </a:lnTo>
                  <a:lnTo>
                    <a:pt x="1037484" y="1301389"/>
                  </a:lnTo>
                  <a:lnTo>
                    <a:pt x="1035386" y="1327695"/>
                  </a:lnTo>
                  <a:lnTo>
                    <a:pt x="1031630" y="1353498"/>
                  </a:lnTo>
                  <a:lnTo>
                    <a:pt x="1027139" y="1379076"/>
                  </a:lnTo>
                  <a:lnTo>
                    <a:pt x="1022321" y="1404556"/>
                  </a:lnTo>
                  <a:lnTo>
                    <a:pt x="1017357" y="1429991"/>
                  </a:lnTo>
                  <a:lnTo>
                    <a:pt x="1014587" y="1457665"/>
                  </a:lnTo>
                  <a:lnTo>
                    <a:pt x="1012509" y="1486051"/>
                  </a:lnTo>
                  <a:lnTo>
                    <a:pt x="1008763" y="1512778"/>
                  </a:lnTo>
                  <a:lnTo>
                    <a:pt x="1004276" y="1538768"/>
                  </a:lnTo>
                  <a:lnTo>
                    <a:pt x="1000306" y="1564430"/>
                  </a:lnTo>
                  <a:lnTo>
                    <a:pt x="998542" y="1589946"/>
                  </a:lnTo>
                  <a:lnTo>
                    <a:pt x="997758" y="1615398"/>
                  </a:lnTo>
                  <a:lnTo>
                    <a:pt x="996563" y="1640821"/>
                  </a:lnTo>
                  <a:lnTo>
                    <a:pt x="993209" y="1666231"/>
                  </a:lnTo>
                  <a:lnTo>
                    <a:pt x="991154" y="1691636"/>
                  </a:lnTo>
                  <a:lnTo>
                    <a:pt x="989997" y="1727481"/>
                  </a:lnTo>
                  <a:lnTo>
                    <a:pt x="989655" y="1761808"/>
                  </a:lnTo>
                  <a:lnTo>
                    <a:pt x="989553" y="1798790"/>
                  </a:lnTo>
                  <a:lnTo>
                    <a:pt x="989523" y="1834301"/>
                  </a:lnTo>
                  <a:lnTo>
                    <a:pt x="986976" y="1856645"/>
                  </a:lnTo>
                  <a:lnTo>
                    <a:pt x="973802" y="1892177"/>
                  </a:lnTo>
                  <a:lnTo>
                    <a:pt x="968769" y="1924530"/>
                  </a:lnTo>
                  <a:lnTo>
                    <a:pt x="967279" y="1955566"/>
                  </a:lnTo>
                  <a:lnTo>
                    <a:pt x="966836" y="1986210"/>
                  </a:lnTo>
                  <a:lnTo>
                    <a:pt x="966706" y="2016739"/>
                  </a:lnTo>
                  <a:lnTo>
                    <a:pt x="966667" y="2046387"/>
                  </a:lnTo>
                  <a:lnTo>
                    <a:pt x="966654" y="2081847"/>
                  </a:lnTo>
                  <a:lnTo>
                    <a:pt x="966651" y="2117168"/>
                  </a:lnTo>
                  <a:lnTo>
                    <a:pt x="966651" y="2148604"/>
                  </a:lnTo>
                  <a:lnTo>
                    <a:pt x="966651" y="2179273"/>
                  </a:lnTo>
                  <a:lnTo>
                    <a:pt x="966651" y="2209791"/>
                  </a:lnTo>
                  <a:lnTo>
                    <a:pt x="966651" y="2240277"/>
                  </a:lnTo>
                  <a:lnTo>
                    <a:pt x="966651" y="2274334"/>
                  </a:lnTo>
                  <a:lnTo>
                    <a:pt x="966651" y="2307072"/>
                  </a:lnTo>
                  <a:lnTo>
                    <a:pt x="966651" y="2339261"/>
                  </a:lnTo>
                  <a:lnTo>
                    <a:pt x="966651" y="2370980"/>
                  </a:lnTo>
                  <a:lnTo>
                    <a:pt x="966651" y="2402041"/>
                  </a:lnTo>
                  <a:lnTo>
                    <a:pt x="965804" y="2415467"/>
                  </a:lnTo>
                  <a:lnTo>
                    <a:pt x="959501" y="2453487"/>
                  </a:lnTo>
                  <a:lnTo>
                    <a:pt x="958202" y="2489037"/>
                  </a:lnTo>
                  <a:lnTo>
                    <a:pt x="952472" y="2512373"/>
                  </a:lnTo>
                  <a:lnTo>
                    <a:pt x="950774" y="2527205"/>
                  </a:lnTo>
                  <a:lnTo>
                    <a:pt x="942016" y="2552174"/>
                  </a:lnTo>
                  <a:lnTo>
                    <a:pt x="918360" y="2578090"/>
                  </a:lnTo>
                  <a:lnTo>
                    <a:pt x="911039" y="2580918"/>
                  </a:lnTo>
                  <a:lnTo>
                    <a:pt x="902987" y="2583021"/>
                  </a:lnTo>
                  <a:lnTo>
                    <a:pt x="892848" y="2588118"/>
                  </a:lnTo>
                  <a:lnTo>
                    <a:pt x="859578" y="2591411"/>
                  </a:lnTo>
                  <a:lnTo>
                    <a:pt x="826292" y="2597693"/>
                  </a:lnTo>
                  <a:lnTo>
                    <a:pt x="790970" y="2598324"/>
                  </a:lnTo>
                  <a:lnTo>
                    <a:pt x="755591" y="2598401"/>
                  </a:lnTo>
                  <a:lnTo>
                    <a:pt x="723265" y="2598416"/>
                  </a:lnTo>
                  <a:lnTo>
                    <a:pt x="700085" y="2596160"/>
                  </a:lnTo>
                  <a:lnTo>
                    <a:pt x="665452" y="2591858"/>
                  </a:lnTo>
                  <a:lnTo>
                    <a:pt x="636012" y="2591113"/>
                  </a:lnTo>
                  <a:lnTo>
                    <a:pt x="600961" y="2590015"/>
                  </a:lnTo>
                  <a:lnTo>
                    <a:pt x="564560" y="2584780"/>
                  </a:lnTo>
                  <a:lnTo>
                    <a:pt x="528615" y="2579451"/>
                  </a:lnTo>
                  <a:lnTo>
                    <a:pt x="498948" y="2576712"/>
                  </a:lnTo>
                  <a:lnTo>
                    <a:pt x="464667" y="2575787"/>
                  </a:lnTo>
                  <a:lnTo>
                    <a:pt x="431178" y="2575604"/>
                  </a:lnTo>
                  <a:lnTo>
                    <a:pt x="396246" y="2571523"/>
                  </a:lnTo>
                  <a:lnTo>
                    <a:pt x="364887" y="2568647"/>
                  </a:lnTo>
                  <a:lnTo>
                    <a:pt x="331975" y="2568079"/>
                  </a:lnTo>
                  <a:lnTo>
                    <a:pt x="307570" y="2565723"/>
                  </a:lnTo>
                  <a:lnTo>
                    <a:pt x="276063" y="2561387"/>
                  </a:lnTo>
                  <a:lnTo>
                    <a:pt x="241535" y="2560460"/>
                  </a:lnTo>
                  <a:lnTo>
                    <a:pt x="209727" y="2559491"/>
                  </a:lnTo>
                  <a:lnTo>
                    <a:pt x="172411" y="2553407"/>
                  </a:lnTo>
                  <a:lnTo>
                    <a:pt x="136116" y="2552741"/>
                  </a:lnTo>
                  <a:lnTo>
                    <a:pt x="125931" y="2551871"/>
                  </a:lnTo>
                  <a:lnTo>
                    <a:pt x="96383" y="2545551"/>
                  </a:lnTo>
                  <a:lnTo>
                    <a:pt x="87952" y="2544443"/>
                  </a:lnTo>
                  <a:lnTo>
                    <a:pt x="72923" y="2538546"/>
                  </a:lnTo>
                  <a:lnTo>
                    <a:pt x="54811" y="2536676"/>
                  </a:lnTo>
                  <a:lnTo>
                    <a:pt x="44635" y="2531441"/>
                  </a:lnTo>
                  <a:lnTo>
                    <a:pt x="38517" y="2530156"/>
                  </a:lnTo>
                  <a:lnTo>
                    <a:pt x="25698" y="2518496"/>
                  </a:lnTo>
                  <a:lnTo>
                    <a:pt x="23516" y="2514074"/>
                  </a:lnTo>
                  <a:lnTo>
                    <a:pt x="21873" y="2496789"/>
                  </a:lnTo>
                  <a:lnTo>
                    <a:pt x="29079" y="2462607"/>
                  </a:lnTo>
                  <a:lnTo>
                    <a:pt x="36286" y="2427323"/>
                  </a:lnTo>
                  <a:lnTo>
                    <a:pt x="39125" y="2401875"/>
                  </a:lnTo>
                  <a:lnTo>
                    <a:pt x="42999" y="2383269"/>
                  </a:lnTo>
                  <a:lnTo>
                    <a:pt x="44415" y="2346724"/>
                  </a:lnTo>
                  <a:lnTo>
                    <a:pt x="44602" y="2308828"/>
                  </a:lnTo>
                  <a:lnTo>
                    <a:pt x="43778" y="2273137"/>
                  </a:lnTo>
                  <a:lnTo>
                    <a:pt x="38598" y="2240749"/>
                  </a:lnTo>
                  <a:lnTo>
                    <a:pt x="37324" y="2209893"/>
                  </a:lnTo>
                  <a:lnTo>
                    <a:pt x="26599" y="2178491"/>
                  </a:lnTo>
                  <a:lnTo>
                    <a:pt x="20467" y="2140554"/>
                  </a:lnTo>
                  <a:lnTo>
                    <a:pt x="16022" y="2110542"/>
                  </a:lnTo>
                  <a:lnTo>
                    <a:pt x="10475" y="2074106"/>
                  </a:lnTo>
                  <a:lnTo>
                    <a:pt x="7310" y="2036366"/>
                  </a:lnTo>
                  <a:lnTo>
                    <a:pt x="5915" y="2006388"/>
                  </a:lnTo>
                  <a:lnTo>
                    <a:pt x="1362" y="1975210"/>
                  </a:lnTo>
                  <a:lnTo>
                    <a:pt x="0" y="1951726"/>
                  </a:lnTo>
                  <a:lnTo>
                    <a:pt x="3870" y="1940384"/>
                  </a:lnTo>
                  <a:lnTo>
                    <a:pt x="25310" y="1908240"/>
                  </a:lnTo>
                  <a:lnTo>
                    <a:pt x="33544" y="1876421"/>
                  </a:lnTo>
                  <a:lnTo>
                    <a:pt x="35983" y="1841404"/>
                  </a:lnTo>
                  <a:lnTo>
                    <a:pt x="36706" y="1808357"/>
                  </a:lnTo>
                  <a:lnTo>
                    <a:pt x="36920" y="1772977"/>
                  </a:lnTo>
                  <a:lnTo>
                    <a:pt x="37831" y="1739823"/>
                  </a:lnTo>
                  <a:lnTo>
                    <a:pt x="42239" y="1704411"/>
                  </a:lnTo>
                  <a:lnTo>
                    <a:pt x="43922" y="1671247"/>
                  </a:lnTo>
                  <a:lnTo>
                    <a:pt x="44421" y="1635832"/>
                  </a:lnTo>
                  <a:lnTo>
                    <a:pt x="45415" y="1603514"/>
                  </a:lnTo>
                  <a:lnTo>
                    <a:pt x="50695" y="1571642"/>
                  </a:lnTo>
                  <a:lnTo>
                    <a:pt x="57622" y="1536611"/>
                  </a:lnTo>
                  <a:lnTo>
                    <a:pt x="65037" y="1504406"/>
                  </a:lnTo>
                  <a:lnTo>
                    <a:pt x="72596" y="1473415"/>
                  </a:lnTo>
                  <a:lnTo>
                    <a:pt x="80198" y="1442783"/>
                  </a:lnTo>
                  <a:lnTo>
                    <a:pt x="87813" y="1411412"/>
                  </a:lnTo>
                  <a:lnTo>
                    <a:pt x="95431" y="1377375"/>
                  </a:lnTo>
                  <a:lnTo>
                    <a:pt x="103051" y="1348757"/>
                  </a:lnTo>
                  <a:lnTo>
                    <a:pt x="110671" y="1315913"/>
                  </a:lnTo>
                  <a:lnTo>
                    <a:pt x="118573" y="1278944"/>
                  </a:lnTo>
                  <a:lnTo>
                    <a:pt x="122419" y="1249319"/>
                  </a:lnTo>
                  <a:lnTo>
                    <a:pt x="131304" y="1213013"/>
                  </a:lnTo>
                  <a:lnTo>
                    <a:pt x="141212" y="1176146"/>
                  </a:lnTo>
                  <a:lnTo>
                    <a:pt x="149065" y="1143526"/>
                  </a:lnTo>
                  <a:lnTo>
                    <a:pt x="156251" y="1105815"/>
                  </a:lnTo>
                  <a:lnTo>
                    <a:pt x="158695" y="1072183"/>
                  </a:lnTo>
                  <a:lnTo>
                    <a:pt x="158917" y="1036337"/>
                  </a:lnTo>
                  <a:lnTo>
                    <a:pt x="158930" y="10210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294"/>
            <p:cNvSpPr/>
            <p:nvPr/>
          </p:nvSpPr>
          <p:spPr>
            <a:xfrm>
              <a:off x="3025140" y="2430779"/>
              <a:ext cx="129541" cy="38102"/>
            </a:xfrm>
            <a:custGeom>
              <a:avLst/>
              <a:gdLst/>
              <a:ahLst/>
              <a:cxnLst/>
              <a:rect l="0" t="0" r="0" b="0"/>
              <a:pathLst>
                <a:path w="129541" h="38102">
                  <a:moveTo>
                    <a:pt x="0" y="38101"/>
                  </a:moveTo>
                  <a:lnTo>
                    <a:pt x="33902" y="38101"/>
                  </a:lnTo>
                  <a:lnTo>
                    <a:pt x="48521" y="37254"/>
                  </a:lnTo>
                  <a:lnTo>
                    <a:pt x="83835" y="28694"/>
                  </a:lnTo>
                  <a:lnTo>
                    <a:pt x="96807" y="22331"/>
                  </a:lnTo>
                  <a:lnTo>
                    <a:pt x="103138" y="18392"/>
                  </a:lnTo>
                  <a:lnTo>
                    <a:pt x="111463" y="15328"/>
                  </a:lnTo>
                  <a:lnTo>
                    <a:pt x="119291" y="10280"/>
                  </a:lnTo>
                  <a:lnTo>
                    <a:pt x="124420" y="8803"/>
                  </a:lnTo>
                  <a:lnTo>
                    <a:pt x="126127" y="7562"/>
                  </a:lnTo>
                  <a:lnTo>
                    <a:pt x="127264" y="5888"/>
                  </a:lnTo>
                  <a:lnTo>
                    <a:pt x="12954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8" name="SMARTInkShape-295"/>
          <p:cNvSpPr/>
          <p:nvPr/>
        </p:nvSpPr>
        <p:spPr>
          <a:xfrm>
            <a:off x="1433754" y="1912713"/>
            <a:ext cx="410227" cy="365563"/>
          </a:xfrm>
          <a:custGeom>
            <a:avLst/>
            <a:gdLst/>
            <a:ahLst/>
            <a:cxnLst/>
            <a:rect l="0" t="0" r="0" b="0"/>
            <a:pathLst>
              <a:path w="410227" h="365563">
                <a:moveTo>
                  <a:pt x="242646" y="7527"/>
                </a:moveTo>
                <a:lnTo>
                  <a:pt x="238600" y="3481"/>
                </a:lnTo>
                <a:lnTo>
                  <a:pt x="234357" y="1495"/>
                </a:lnTo>
                <a:lnTo>
                  <a:pt x="213161" y="0"/>
                </a:lnTo>
                <a:lnTo>
                  <a:pt x="178208" y="7672"/>
                </a:lnTo>
                <a:lnTo>
                  <a:pt x="147173" y="18040"/>
                </a:lnTo>
                <a:lnTo>
                  <a:pt x="109780" y="43248"/>
                </a:lnTo>
                <a:lnTo>
                  <a:pt x="78613" y="66302"/>
                </a:lnTo>
                <a:lnTo>
                  <a:pt x="53720" y="103019"/>
                </a:lnTo>
                <a:lnTo>
                  <a:pt x="28166" y="134436"/>
                </a:lnTo>
                <a:lnTo>
                  <a:pt x="11630" y="171559"/>
                </a:lnTo>
                <a:lnTo>
                  <a:pt x="4853" y="206175"/>
                </a:lnTo>
                <a:lnTo>
                  <a:pt x="0" y="232186"/>
                </a:lnTo>
                <a:lnTo>
                  <a:pt x="5471" y="267989"/>
                </a:lnTo>
                <a:lnTo>
                  <a:pt x="14589" y="296600"/>
                </a:lnTo>
                <a:lnTo>
                  <a:pt x="31857" y="326057"/>
                </a:lnTo>
                <a:lnTo>
                  <a:pt x="39177" y="333387"/>
                </a:lnTo>
                <a:lnTo>
                  <a:pt x="72599" y="352861"/>
                </a:lnTo>
                <a:lnTo>
                  <a:pt x="106172" y="359621"/>
                </a:lnTo>
                <a:lnTo>
                  <a:pt x="142829" y="364870"/>
                </a:lnTo>
                <a:lnTo>
                  <a:pt x="175137" y="365562"/>
                </a:lnTo>
                <a:lnTo>
                  <a:pt x="203910" y="359562"/>
                </a:lnTo>
                <a:lnTo>
                  <a:pt x="229036" y="352482"/>
                </a:lnTo>
                <a:lnTo>
                  <a:pt x="264874" y="344614"/>
                </a:lnTo>
                <a:lnTo>
                  <a:pt x="297073" y="332550"/>
                </a:lnTo>
                <a:lnTo>
                  <a:pt x="320597" y="321621"/>
                </a:lnTo>
                <a:lnTo>
                  <a:pt x="354642" y="295298"/>
                </a:lnTo>
                <a:lnTo>
                  <a:pt x="384090" y="257223"/>
                </a:lnTo>
                <a:lnTo>
                  <a:pt x="405175" y="223110"/>
                </a:lnTo>
                <a:lnTo>
                  <a:pt x="409276" y="197807"/>
                </a:lnTo>
                <a:lnTo>
                  <a:pt x="410226" y="160062"/>
                </a:lnTo>
                <a:lnTo>
                  <a:pt x="409412" y="149827"/>
                </a:lnTo>
                <a:lnTo>
                  <a:pt x="400877" y="114210"/>
                </a:lnTo>
                <a:lnTo>
                  <a:pt x="384781" y="78647"/>
                </a:lnTo>
                <a:lnTo>
                  <a:pt x="363076" y="52212"/>
                </a:lnTo>
                <a:lnTo>
                  <a:pt x="325190" y="23296"/>
                </a:lnTo>
                <a:lnTo>
                  <a:pt x="315739" y="18768"/>
                </a:lnTo>
                <a:lnTo>
                  <a:pt x="280539" y="15465"/>
                </a:lnTo>
                <a:lnTo>
                  <a:pt x="242694" y="15174"/>
                </a:lnTo>
                <a:lnTo>
                  <a:pt x="225632" y="16002"/>
                </a:lnTo>
                <a:lnTo>
                  <a:pt x="189216" y="22908"/>
                </a:lnTo>
                <a:lnTo>
                  <a:pt x="153607" y="32132"/>
                </a:lnTo>
                <a:lnTo>
                  <a:pt x="143586" y="3800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1" name="SMARTInkShape-Group29"/>
          <p:cNvGrpSpPr/>
          <p:nvPr/>
        </p:nvGrpSpPr>
        <p:grpSpPr>
          <a:xfrm>
            <a:off x="152400" y="1600200"/>
            <a:ext cx="952501" cy="906781"/>
            <a:chOff x="152400" y="1600200"/>
            <a:chExt cx="952501" cy="906781"/>
          </a:xfrm>
        </p:grpSpPr>
        <p:sp>
          <p:nvSpPr>
            <p:cNvPr id="39" name="SMARTInkShape-296"/>
            <p:cNvSpPr/>
            <p:nvPr/>
          </p:nvSpPr>
          <p:spPr>
            <a:xfrm>
              <a:off x="274402" y="1729740"/>
              <a:ext cx="159938" cy="326020"/>
            </a:xfrm>
            <a:custGeom>
              <a:avLst/>
              <a:gdLst/>
              <a:ahLst/>
              <a:cxnLst/>
              <a:rect l="0" t="0" r="0" b="0"/>
              <a:pathLst>
                <a:path w="159938" h="326020">
                  <a:moveTo>
                    <a:pt x="53258" y="0"/>
                  </a:moveTo>
                  <a:lnTo>
                    <a:pt x="46697" y="0"/>
                  </a:lnTo>
                  <a:lnTo>
                    <a:pt x="41906" y="4045"/>
                  </a:lnTo>
                  <a:lnTo>
                    <a:pt x="39746" y="8288"/>
                  </a:lnTo>
                  <a:lnTo>
                    <a:pt x="39170" y="10605"/>
                  </a:lnTo>
                  <a:lnTo>
                    <a:pt x="22624" y="44817"/>
                  </a:lnTo>
                  <a:lnTo>
                    <a:pt x="18476" y="56325"/>
                  </a:lnTo>
                  <a:lnTo>
                    <a:pt x="11549" y="91833"/>
                  </a:lnTo>
                  <a:lnTo>
                    <a:pt x="2035" y="129591"/>
                  </a:lnTo>
                  <a:lnTo>
                    <a:pt x="336" y="160030"/>
                  </a:lnTo>
                  <a:lnTo>
                    <a:pt x="0" y="195738"/>
                  </a:lnTo>
                  <a:lnTo>
                    <a:pt x="2192" y="225871"/>
                  </a:lnTo>
                  <a:lnTo>
                    <a:pt x="13764" y="258877"/>
                  </a:lnTo>
                  <a:lnTo>
                    <a:pt x="40034" y="291859"/>
                  </a:lnTo>
                  <a:lnTo>
                    <a:pt x="46816" y="302153"/>
                  </a:lnTo>
                  <a:lnTo>
                    <a:pt x="57168" y="310114"/>
                  </a:lnTo>
                  <a:lnTo>
                    <a:pt x="86636" y="323969"/>
                  </a:lnTo>
                  <a:lnTo>
                    <a:pt x="100266" y="326019"/>
                  </a:lnTo>
                  <a:lnTo>
                    <a:pt x="122219" y="323128"/>
                  </a:lnTo>
                  <a:lnTo>
                    <a:pt x="159937" y="3124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297"/>
            <p:cNvSpPr/>
            <p:nvPr/>
          </p:nvSpPr>
          <p:spPr>
            <a:xfrm>
              <a:off x="533400" y="1783079"/>
              <a:ext cx="22861" cy="167642"/>
            </a:xfrm>
            <a:custGeom>
              <a:avLst/>
              <a:gdLst/>
              <a:ahLst/>
              <a:cxnLst/>
              <a:rect l="0" t="0" r="0" b="0"/>
              <a:pathLst>
                <a:path w="22861" h="167642">
                  <a:moveTo>
                    <a:pt x="0" y="0"/>
                  </a:moveTo>
                  <a:lnTo>
                    <a:pt x="0" y="32576"/>
                  </a:lnTo>
                  <a:lnTo>
                    <a:pt x="2257" y="61374"/>
                  </a:lnTo>
                  <a:lnTo>
                    <a:pt x="7760" y="99115"/>
                  </a:lnTo>
                  <a:lnTo>
                    <a:pt x="18133" y="133123"/>
                  </a:lnTo>
                  <a:lnTo>
                    <a:pt x="22583" y="158773"/>
                  </a:lnTo>
                  <a:lnTo>
                    <a:pt x="22860" y="1676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298"/>
            <p:cNvSpPr/>
            <p:nvPr/>
          </p:nvSpPr>
          <p:spPr>
            <a:xfrm>
              <a:off x="472439" y="1798320"/>
              <a:ext cx="106681" cy="60960"/>
            </a:xfrm>
            <a:custGeom>
              <a:avLst/>
              <a:gdLst/>
              <a:ahLst/>
              <a:cxnLst/>
              <a:rect l="0" t="0" r="0" b="0"/>
              <a:pathLst>
                <a:path w="106681" h="60960">
                  <a:moveTo>
                    <a:pt x="0" y="60959"/>
                  </a:moveTo>
                  <a:lnTo>
                    <a:pt x="6931" y="54876"/>
                  </a:lnTo>
                  <a:lnTo>
                    <a:pt x="40615" y="35783"/>
                  </a:lnTo>
                  <a:lnTo>
                    <a:pt x="75685" y="18478"/>
                  </a:lnTo>
                  <a:lnTo>
                    <a:pt x="10668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299"/>
            <p:cNvSpPr/>
            <p:nvPr/>
          </p:nvSpPr>
          <p:spPr>
            <a:xfrm>
              <a:off x="586739" y="1600200"/>
              <a:ext cx="151534" cy="342901"/>
            </a:xfrm>
            <a:custGeom>
              <a:avLst/>
              <a:gdLst/>
              <a:ahLst/>
              <a:cxnLst/>
              <a:rect l="0" t="0" r="0" b="0"/>
              <a:pathLst>
                <a:path w="151534" h="342901">
                  <a:moveTo>
                    <a:pt x="0" y="0"/>
                  </a:moveTo>
                  <a:lnTo>
                    <a:pt x="0" y="11351"/>
                  </a:lnTo>
                  <a:lnTo>
                    <a:pt x="2258" y="15769"/>
                  </a:lnTo>
                  <a:lnTo>
                    <a:pt x="10606" y="25504"/>
                  </a:lnTo>
                  <a:lnTo>
                    <a:pt x="48194" y="51755"/>
                  </a:lnTo>
                  <a:lnTo>
                    <a:pt x="61213" y="59408"/>
                  </a:lnTo>
                  <a:lnTo>
                    <a:pt x="93780" y="94356"/>
                  </a:lnTo>
                  <a:lnTo>
                    <a:pt x="124443" y="132179"/>
                  </a:lnTo>
                  <a:lnTo>
                    <a:pt x="142519" y="160541"/>
                  </a:lnTo>
                  <a:lnTo>
                    <a:pt x="148009" y="175491"/>
                  </a:lnTo>
                  <a:lnTo>
                    <a:pt x="151533" y="208043"/>
                  </a:lnTo>
                  <a:lnTo>
                    <a:pt x="151440" y="245522"/>
                  </a:lnTo>
                  <a:lnTo>
                    <a:pt x="141780" y="282161"/>
                  </a:lnTo>
                  <a:lnTo>
                    <a:pt x="130439" y="300820"/>
                  </a:lnTo>
                  <a:lnTo>
                    <a:pt x="95096" y="338694"/>
                  </a:lnTo>
                  <a:lnTo>
                    <a:pt x="91440" y="3429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300"/>
            <p:cNvSpPr/>
            <p:nvPr/>
          </p:nvSpPr>
          <p:spPr>
            <a:xfrm>
              <a:off x="198119" y="2255520"/>
              <a:ext cx="68582" cy="251461"/>
            </a:xfrm>
            <a:custGeom>
              <a:avLst/>
              <a:gdLst/>
              <a:ahLst/>
              <a:cxnLst/>
              <a:rect l="0" t="0" r="0" b="0"/>
              <a:pathLst>
                <a:path w="68582" h="251461">
                  <a:moveTo>
                    <a:pt x="0" y="0"/>
                  </a:moveTo>
                  <a:lnTo>
                    <a:pt x="0" y="10606"/>
                  </a:lnTo>
                  <a:lnTo>
                    <a:pt x="12151" y="47046"/>
                  </a:lnTo>
                  <a:lnTo>
                    <a:pt x="18879" y="83994"/>
                  </a:lnTo>
                  <a:lnTo>
                    <a:pt x="28157" y="120417"/>
                  </a:lnTo>
                  <a:lnTo>
                    <a:pt x="38143" y="157967"/>
                  </a:lnTo>
                  <a:lnTo>
                    <a:pt x="48269" y="190094"/>
                  </a:lnTo>
                  <a:lnTo>
                    <a:pt x="54930" y="217999"/>
                  </a:lnTo>
                  <a:lnTo>
                    <a:pt x="58280" y="225582"/>
                  </a:lnTo>
                  <a:lnTo>
                    <a:pt x="61013" y="237677"/>
                  </a:lnTo>
                  <a:lnTo>
                    <a:pt x="62689" y="239731"/>
                  </a:lnTo>
                  <a:lnTo>
                    <a:pt x="67417" y="243028"/>
                  </a:lnTo>
                  <a:lnTo>
                    <a:pt x="68063" y="245737"/>
                  </a:lnTo>
                  <a:lnTo>
                    <a:pt x="68581" y="2514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301"/>
            <p:cNvSpPr/>
            <p:nvPr/>
          </p:nvSpPr>
          <p:spPr>
            <a:xfrm>
              <a:off x="152400" y="2158337"/>
              <a:ext cx="310362" cy="339374"/>
            </a:xfrm>
            <a:custGeom>
              <a:avLst/>
              <a:gdLst/>
              <a:ahLst/>
              <a:cxnLst/>
              <a:rect l="0" t="0" r="0" b="0"/>
              <a:pathLst>
                <a:path w="310362" h="339374">
                  <a:moveTo>
                    <a:pt x="0" y="158142"/>
                  </a:moveTo>
                  <a:lnTo>
                    <a:pt x="4045" y="154097"/>
                  </a:lnTo>
                  <a:lnTo>
                    <a:pt x="6031" y="149854"/>
                  </a:lnTo>
                  <a:lnTo>
                    <a:pt x="6560" y="147536"/>
                  </a:lnTo>
                  <a:lnTo>
                    <a:pt x="19708" y="124093"/>
                  </a:lnTo>
                  <a:lnTo>
                    <a:pt x="23619" y="109577"/>
                  </a:lnTo>
                  <a:lnTo>
                    <a:pt x="47650" y="72047"/>
                  </a:lnTo>
                  <a:lnTo>
                    <a:pt x="57584" y="58918"/>
                  </a:lnTo>
                  <a:lnTo>
                    <a:pt x="94195" y="27118"/>
                  </a:lnTo>
                  <a:lnTo>
                    <a:pt x="129902" y="11296"/>
                  </a:lnTo>
                  <a:lnTo>
                    <a:pt x="165328" y="1603"/>
                  </a:lnTo>
                  <a:lnTo>
                    <a:pt x="190661" y="0"/>
                  </a:lnTo>
                  <a:lnTo>
                    <a:pt x="226875" y="6615"/>
                  </a:lnTo>
                  <a:lnTo>
                    <a:pt x="235070" y="8864"/>
                  </a:lnTo>
                  <a:lnTo>
                    <a:pt x="248691" y="18137"/>
                  </a:lnTo>
                  <a:lnTo>
                    <a:pt x="281732" y="52938"/>
                  </a:lnTo>
                  <a:lnTo>
                    <a:pt x="301999" y="90356"/>
                  </a:lnTo>
                  <a:lnTo>
                    <a:pt x="310361" y="126314"/>
                  </a:lnTo>
                  <a:lnTo>
                    <a:pt x="307764" y="154168"/>
                  </a:lnTo>
                  <a:lnTo>
                    <a:pt x="293218" y="188684"/>
                  </a:lnTo>
                  <a:lnTo>
                    <a:pt x="274039" y="224979"/>
                  </a:lnTo>
                  <a:lnTo>
                    <a:pt x="262341" y="241188"/>
                  </a:lnTo>
                  <a:lnTo>
                    <a:pt x="229495" y="272289"/>
                  </a:lnTo>
                  <a:lnTo>
                    <a:pt x="194251" y="298847"/>
                  </a:lnTo>
                  <a:lnTo>
                    <a:pt x="160761" y="319553"/>
                  </a:lnTo>
                  <a:lnTo>
                    <a:pt x="126062" y="335456"/>
                  </a:lnTo>
                  <a:lnTo>
                    <a:pt x="109694" y="339373"/>
                  </a:lnTo>
                  <a:lnTo>
                    <a:pt x="101528" y="338032"/>
                  </a:lnTo>
                  <a:lnTo>
                    <a:pt x="98165" y="336489"/>
                  </a:lnTo>
                  <a:lnTo>
                    <a:pt x="95923" y="334613"/>
                  </a:lnTo>
                  <a:lnTo>
                    <a:pt x="91440" y="32578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302"/>
            <p:cNvSpPr/>
            <p:nvPr/>
          </p:nvSpPr>
          <p:spPr>
            <a:xfrm>
              <a:off x="480854" y="2247900"/>
              <a:ext cx="128263" cy="159753"/>
            </a:xfrm>
            <a:custGeom>
              <a:avLst/>
              <a:gdLst/>
              <a:ahLst/>
              <a:cxnLst/>
              <a:rect l="0" t="0" r="0" b="0"/>
              <a:pathLst>
                <a:path w="128263" h="159753">
                  <a:moveTo>
                    <a:pt x="90646" y="0"/>
                  </a:moveTo>
                  <a:lnTo>
                    <a:pt x="64985" y="0"/>
                  </a:lnTo>
                  <a:lnTo>
                    <a:pt x="63379" y="846"/>
                  </a:lnTo>
                  <a:lnTo>
                    <a:pt x="62308" y="2257"/>
                  </a:lnTo>
                  <a:lnTo>
                    <a:pt x="53517" y="19080"/>
                  </a:lnTo>
                  <a:lnTo>
                    <a:pt x="24083" y="53416"/>
                  </a:lnTo>
                  <a:lnTo>
                    <a:pt x="5241" y="84833"/>
                  </a:lnTo>
                  <a:lnTo>
                    <a:pt x="0" y="118008"/>
                  </a:lnTo>
                  <a:lnTo>
                    <a:pt x="209" y="139429"/>
                  </a:lnTo>
                  <a:lnTo>
                    <a:pt x="3320" y="149739"/>
                  </a:lnTo>
                  <a:lnTo>
                    <a:pt x="6182" y="153166"/>
                  </a:lnTo>
                  <a:lnTo>
                    <a:pt x="13877" y="156973"/>
                  </a:lnTo>
                  <a:lnTo>
                    <a:pt x="42559" y="159752"/>
                  </a:lnTo>
                  <a:lnTo>
                    <a:pt x="61722" y="155895"/>
                  </a:lnTo>
                  <a:lnTo>
                    <a:pt x="71582" y="149438"/>
                  </a:lnTo>
                  <a:lnTo>
                    <a:pt x="84150" y="138540"/>
                  </a:lnTo>
                  <a:lnTo>
                    <a:pt x="103568" y="123227"/>
                  </a:lnTo>
                  <a:lnTo>
                    <a:pt x="120486" y="98897"/>
                  </a:lnTo>
                  <a:lnTo>
                    <a:pt x="125075" y="87981"/>
                  </a:lnTo>
                  <a:lnTo>
                    <a:pt x="128262" y="56929"/>
                  </a:lnTo>
                  <a:lnTo>
                    <a:pt x="124015" y="46186"/>
                  </a:lnTo>
                  <a:lnTo>
                    <a:pt x="111536" y="29537"/>
                  </a:lnTo>
                  <a:lnTo>
                    <a:pt x="106139" y="25827"/>
                  </a:lnTo>
                  <a:lnTo>
                    <a:pt x="100918" y="23332"/>
                  </a:lnTo>
                  <a:lnTo>
                    <a:pt x="90646" y="152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303"/>
            <p:cNvSpPr/>
            <p:nvPr/>
          </p:nvSpPr>
          <p:spPr>
            <a:xfrm>
              <a:off x="640079" y="2173469"/>
              <a:ext cx="144782" cy="179786"/>
            </a:xfrm>
            <a:custGeom>
              <a:avLst/>
              <a:gdLst/>
              <a:ahLst/>
              <a:cxnLst/>
              <a:rect l="0" t="0" r="0" b="0"/>
              <a:pathLst>
                <a:path w="144782" h="179786">
                  <a:moveTo>
                    <a:pt x="0" y="43951"/>
                  </a:moveTo>
                  <a:lnTo>
                    <a:pt x="0" y="47996"/>
                  </a:lnTo>
                  <a:lnTo>
                    <a:pt x="847" y="49187"/>
                  </a:lnTo>
                  <a:lnTo>
                    <a:pt x="2258" y="49982"/>
                  </a:lnTo>
                  <a:lnTo>
                    <a:pt x="4046" y="50511"/>
                  </a:lnTo>
                  <a:lnTo>
                    <a:pt x="10607" y="55302"/>
                  </a:lnTo>
                  <a:lnTo>
                    <a:pt x="13181" y="61978"/>
                  </a:lnTo>
                  <a:lnTo>
                    <a:pt x="16888" y="75256"/>
                  </a:lnTo>
                  <a:lnTo>
                    <a:pt x="21091" y="89915"/>
                  </a:lnTo>
                  <a:lnTo>
                    <a:pt x="28736" y="126203"/>
                  </a:lnTo>
                  <a:lnTo>
                    <a:pt x="30379" y="163239"/>
                  </a:lnTo>
                  <a:lnTo>
                    <a:pt x="31259" y="166656"/>
                  </a:lnTo>
                  <a:lnTo>
                    <a:pt x="32693" y="168934"/>
                  </a:lnTo>
                  <a:lnTo>
                    <a:pt x="34495" y="170453"/>
                  </a:lnTo>
                  <a:lnTo>
                    <a:pt x="36498" y="174398"/>
                  </a:lnTo>
                  <a:lnTo>
                    <a:pt x="37784" y="179785"/>
                  </a:lnTo>
                  <a:lnTo>
                    <a:pt x="37960" y="178263"/>
                  </a:lnTo>
                  <a:lnTo>
                    <a:pt x="38100" y="144997"/>
                  </a:lnTo>
                  <a:lnTo>
                    <a:pt x="32864" y="113801"/>
                  </a:lnTo>
                  <a:lnTo>
                    <a:pt x="30951" y="82301"/>
                  </a:lnTo>
                  <a:lnTo>
                    <a:pt x="30574" y="51620"/>
                  </a:lnTo>
                  <a:lnTo>
                    <a:pt x="37049" y="13945"/>
                  </a:lnTo>
                  <a:lnTo>
                    <a:pt x="39891" y="7190"/>
                  </a:lnTo>
                  <a:lnTo>
                    <a:pt x="41834" y="4204"/>
                  </a:lnTo>
                  <a:lnTo>
                    <a:pt x="46251" y="885"/>
                  </a:lnTo>
                  <a:lnTo>
                    <a:pt x="48614" y="0"/>
                  </a:lnTo>
                  <a:lnTo>
                    <a:pt x="55756" y="1275"/>
                  </a:lnTo>
                  <a:lnTo>
                    <a:pt x="70092" y="4947"/>
                  </a:lnTo>
                  <a:lnTo>
                    <a:pt x="75744" y="9964"/>
                  </a:lnTo>
                  <a:lnTo>
                    <a:pt x="86270" y="26983"/>
                  </a:lnTo>
                  <a:lnTo>
                    <a:pt x="95032" y="60767"/>
                  </a:lnTo>
                  <a:lnTo>
                    <a:pt x="109313" y="98488"/>
                  </a:lnTo>
                  <a:lnTo>
                    <a:pt x="115901" y="125001"/>
                  </a:lnTo>
                  <a:lnTo>
                    <a:pt x="124777" y="137383"/>
                  </a:lnTo>
                  <a:lnTo>
                    <a:pt x="129681" y="140510"/>
                  </a:lnTo>
                  <a:lnTo>
                    <a:pt x="135683" y="142516"/>
                  </a:lnTo>
                  <a:lnTo>
                    <a:pt x="138762" y="140533"/>
                  </a:lnTo>
                  <a:lnTo>
                    <a:pt x="144781" y="13539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304"/>
            <p:cNvSpPr/>
            <p:nvPr/>
          </p:nvSpPr>
          <p:spPr>
            <a:xfrm>
              <a:off x="808938" y="2118359"/>
              <a:ext cx="111539" cy="144294"/>
            </a:xfrm>
            <a:custGeom>
              <a:avLst/>
              <a:gdLst/>
              <a:ahLst/>
              <a:cxnLst/>
              <a:rect l="0" t="0" r="0" b="0"/>
              <a:pathLst>
                <a:path w="111539" h="144294">
                  <a:moveTo>
                    <a:pt x="59741" y="15241"/>
                  </a:moveTo>
                  <a:lnTo>
                    <a:pt x="55696" y="15241"/>
                  </a:lnTo>
                  <a:lnTo>
                    <a:pt x="51453" y="17498"/>
                  </a:lnTo>
                  <a:lnTo>
                    <a:pt x="46744" y="20477"/>
                  </a:lnTo>
                  <a:lnTo>
                    <a:pt x="39333" y="23001"/>
                  </a:lnTo>
                  <a:lnTo>
                    <a:pt x="22665" y="37419"/>
                  </a:lnTo>
                  <a:lnTo>
                    <a:pt x="12537" y="51351"/>
                  </a:lnTo>
                  <a:lnTo>
                    <a:pt x="2895" y="85374"/>
                  </a:lnTo>
                  <a:lnTo>
                    <a:pt x="0" y="103096"/>
                  </a:lnTo>
                  <a:lnTo>
                    <a:pt x="3188" y="119071"/>
                  </a:lnTo>
                  <a:lnTo>
                    <a:pt x="9494" y="130484"/>
                  </a:lnTo>
                  <a:lnTo>
                    <a:pt x="16725" y="139228"/>
                  </a:lnTo>
                  <a:lnTo>
                    <a:pt x="23972" y="142312"/>
                  </a:lnTo>
                  <a:lnTo>
                    <a:pt x="38377" y="144293"/>
                  </a:lnTo>
                  <a:lnTo>
                    <a:pt x="55459" y="138601"/>
                  </a:lnTo>
                  <a:lnTo>
                    <a:pt x="70138" y="130908"/>
                  </a:lnTo>
                  <a:lnTo>
                    <a:pt x="91287" y="112777"/>
                  </a:lnTo>
                  <a:lnTo>
                    <a:pt x="107872" y="86004"/>
                  </a:lnTo>
                  <a:lnTo>
                    <a:pt x="111538" y="71015"/>
                  </a:lnTo>
                  <a:lnTo>
                    <a:pt x="108579" y="51804"/>
                  </a:lnTo>
                  <a:lnTo>
                    <a:pt x="102340" y="38116"/>
                  </a:lnTo>
                  <a:lnTo>
                    <a:pt x="81070" y="13984"/>
                  </a:lnTo>
                  <a:lnTo>
                    <a:pt x="68695" y="5461"/>
                  </a:lnTo>
                  <a:lnTo>
                    <a:pt x="58349" y="1618"/>
                  </a:lnTo>
                  <a:lnTo>
                    <a:pt x="29262"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305"/>
            <p:cNvSpPr/>
            <p:nvPr/>
          </p:nvSpPr>
          <p:spPr>
            <a:xfrm>
              <a:off x="975360" y="1973579"/>
              <a:ext cx="129541" cy="228217"/>
            </a:xfrm>
            <a:custGeom>
              <a:avLst/>
              <a:gdLst/>
              <a:ahLst/>
              <a:cxnLst/>
              <a:rect l="0" t="0" r="0" b="0"/>
              <a:pathLst>
                <a:path w="129541" h="228217">
                  <a:moveTo>
                    <a:pt x="0" y="99061"/>
                  </a:moveTo>
                  <a:lnTo>
                    <a:pt x="4045" y="103106"/>
                  </a:lnTo>
                  <a:lnTo>
                    <a:pt x="6031" y="107349"/>
                  </a:lnTo>
                  <a:lnTo>
                    <a:pt x="6560" y="109666"/>
                  </a:lnTo>
                  <a:lnTo>
                    <a:pt x="17884" y="125552"/>
                  </a:lnTo>
                  <a:lnTo>
                    <a:pt x="28506" y="160273"/>
                  </a:lnTo>
                  <a:lnTo>
                    <a:pt x="45753" y="195729"/>
                  </a:lnTo>
                  <a:lnTo>
                    <a:pt x="48282" y="199066"/>
                  </a:lnTo>
                  <a:lnTo>
                    <a:pt x="51092" y="207290"/>
                  </a:lnTo>
                  <a:lnTo>
                    <a:pt x="51841" y="211853"/>
                  </a:lnTo>
                  <a:lnTo>
                    <a:pt x="53187" y="214896"/>
                  </a:lnTo>
                  <a:lnTo>
                    <a:pt x="54931" y="216924"/>
                  </a:lnTo>
                  <a:lnTo>
                    <a:pt x="56941" y="218276"/>
                  </a:lnTo>
                  <a:lnTo>
                    <a:pt x="58280" y="220024"/>
                  </a:lnTo>
                  <a:lnTo>
                    <a:pt x="60855" y="228216"/>
                  </a:lnTo>
                  <a:lnTo>
                    <a:pt x="56883" y="224441"/>
                  </a:lnTo>
                  <a:lnTo>
                    <a:pt x="54915" y="218003"/>
                  </a:lnTo>
                  <a:lnTo>
                    <a:pt x="51548" y="204858"/>
                  </a:lnTo>
                  <a:lnTo>
                    <a:pt x="48310" y="194342"/>
                  </a:lnTo>
                  <a:lnTo>
                    <a:pt x="42015" y="159523"/>
                  </a:lnTo>
                  <a:lnTo>
                    <a:pt x="38615" y="121855"/>
                  </a:lnTo>
                  <a:lnTo>
                    <a:pt x="39014" y="89895"/>
                  </a:lnTo>
                  <a:lnTo>
                    <a:pt x="42175" y="79183"/>
                  </a:lnTo>
                  <a:lnTo>
                    <a:pt x="57186" y="58508"/>
                  </a:lnTo>
                  <a:lnTo>
                    <a:pt x="81237" y="34032"/>
                  </a:lnTo>
                  <a:lnTo>
                    <a:pt x="118441" y="10187"/>
                  </a:lnTo>
                  <a:lnTo>
                    <a:pt x="12954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306"/>
            <p:cNvSpPr/>
            <p:nvPr/>
          </p:nvSpPr>
          <p:spPr>
            <a:xfrm>
              <a:off x="533408" y="1706882"/>
              <a:ext cx="45712" cy="236219"/>
            </a:xfrm>
            <a:custGeom>
              <a:avLst/>
              <a:gdLst/>
              <a:ahLst/>
              <a:cxnLst/>
              <a:rect l="0" t="0" r="0" b="0"/>
              <a:pathLst>
                <a:path w="45712" h="236219">
                  <a:moveTo>
                    <a:pt x="30472" y="15238"/>
                  </a:moveTo>
                  <a:lnTo>
                    <a:pt x="8857" y="15238"/>
                  </a:lnTo>
                  <a:lnTo>
                    <a:pt x="17484" y="10001"/>
                  </a:lnTo>
                  <a:lnTo>
                    <a:pt x="17580" y="9206"/>
                  </a:lnTo>
                  <a:lnTo>
                    <a:pt x="16797" y="8677"/>
                  </a:lnTo>
                  <a:lnTo>
                    <a:pt x="16275" y="9170"/>
                  </a:lnTo>
                  <a:lnTo>
                    <a:pt x="15244" y="15153"/>
                  </a:lnTo>
                  <a:lnTo>
                    <a:pt x="15233" y="8669"/>
                  </a:lnTo>
                  <a:lnTo>
                    <a:pt x="16079" y="8319"/>
                  </a:lnTo>
                  <a:lnTo>
                    <a:pt x="22538" y="7645"/>
                  </a:lnTo>
                  <a:lnTo>
                    <a:pt x="16263" y="7620"/>
                  </a:lnTo>
                  <a:lnTo>
                    <a:pt x="15919" y="6773"/>
                  </a:lnTo>
                  <a:lnTo>
                    <a:pt x="15258" y="311"/>
                  </a:lnTo>
                  <a:lnTo>
                    <a:pt x="7705" y="0"/>
                  </a:lnTo>
                  <a:lnTo>
                    <a:pt x="3594" y="4043"/>
                  </a:lnTo>
                  <a:lnTo>
                    <a:pt x="1593" y="8287"/>
                  </a:lnTo>
                  <a:lnTo>
                    <a:pt x="54" y="41808"/>
                  </a:lnTo>
                  <a:lnTo>
                    <a:pt x="0" y="76686"/>
                  </a:lnTo>
                  <a:lnTo>
                    <a:pt x="5230" y="107621"/>
                  </a:lnTo>
                  <a:lnTo>
                    <a:pt x="9399" y="140950"/>
                  </a:lnTo>
                  <a:lnTo>
                    <a:pt x="20547" y="174910"/>
                  </a:lnTo>
                  <a:lnTo>
                    <a:pt x="28260" y="197547"/>
                  </a:lnTo>
                  <a:lnTo>
                    <a:pt x="32074" y="213189"/>
                  </a:lnTo>
                  <a:lnTo>
                    <a:pt x="37299" y="227415"/>
                  </a:lnTo>
                  <a:lnTo>
                    <a:pt x="37987" y="234891"/>
                  </a:lnTo>
                  <a:lnTo>
                    <a:pt x="38869" y="235333"/>
                  </a:lnTo>
                  <a:lnTo>
                    <a:pt x="45711" y="23621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307"/>
            <p:cNvSpPr/>
            <p:nvPr/>
          </p:nvSpPr>
          <p:spPr>
            <a:xfrm>
              <a:off x="457200" y="1775459"/>
              <a:ext cx="190501" cy="99062"/>
            </a:xfrm>
            <a:custGeom>
              <a:avLst/>
              <a:gdLst/>
              <a:ahLst/>
              <a:cxnLst/>
              <a:rect l="0" t="0" r="0" b="0"/>
              <a:pathLst>
                <a:path w="190501" h="99062">
                  <a:moveTo>
                    <a:pt x="0" y="99061"/>
                  </a:moveTo>
                  <a:lnTo>
                    <a:pt x="0" y="95015"/>
                  </a:lnTo>
                  <a:lnTo>
                    <a:pt x="846" y="93824"/>
                  </a:lnTo>
                  <a:lnTo>
                    <a:pt x="2257" y="93029"/>
                  </a:lnTo>
                  <a:lnTo>
                    <a:pt x="28518" y="80928"/>
                  </a:lnTo>
                  <a:lnTo>
                    <a:pt x="62515" y="59449"/>
                  </a:lnTo>
                  <a:lnTo>
                    <a:pt x="97007" y="39825"/>
                  </a:lnTo>
                  <a:lnTo>
                    <a:pt x="131617" y="23012"/>
                  </a:lnTo>
                  <a:lnTo>
                    <a:pt x="168350" y="9135"/>
                  </a:lnTo>
                  <a:lnTo>
                    <a:pt x="1905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5" name="SMARTInkShape-Group30"/>
          <p:cNvGrpSpPr/>
          <p:nvPr/>
        </p:nvGrpSpPr>
        <p:grpSpPr>
          <a:xfrm>
            <a:off x="4863485" y="1592579"/>
            <a:ext cx="599497" cy="487364"/>
            <a:chOff x="4863485" y="1592579"/>
            <a:chExt cx="599497" cy="487364"/>
          </a:xfrm>
        </p:grpSpPr>
        <p:sp>
          <p:nvSpPr>
            <p:cNvPr id="52" name="SMARTInkShape-308"/>
            <p:cNvSpPr/>
            <p:nvPr/>
          </p:nvSpPr>
          <p:spPr>
            <a:xfrm>
              <a:off x="5082539" y="1844040"/>
              <a:ext cx="137162" cy="53340"/>
            </a:xfrm>
            <a:custGeom>
              <a:avLst/>
              <a:gdLst/>
              <a:ahLst/>
              <a:cxnLst/>
              <a:rect l="0" t="0" r="0" b="0"/>
              <a:pathLst>
                <a:path w="137162" h="53340">
                  <a:moveTo>
                    <a:pt x="0" y="53339"/>
                  </a:moveTo>
                  <a:lnTo>
                    <a:pt x="4045" y="49294"/>
                  </a:lnTo>
                  <a:lnTo>
                    <a:pt x="8289" y="47308"/>
                  </a:lnTo>
                  <a:lnTo>
                    <a:pt x="26492" y="39845"/>
                  </a:lnTo>
                  <a:lnTo>
                    <a:pt x="56823" y="26176"/>
                  </a:lnTo>
                  <a:lnTo>
                    <a:pt x="93283" y="17067"/>
                  </a:lnTo>
                  <a:lnTo>
                    <a:pt x="130548" y="1477"/>
                  </a:lnTo>
                  <a:lnTo>
                    <a:pt x="13716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309"/>
            <p:cNvSpPr/>
            <p:nvPr/>
          </p:nvSpPr>
          <p:spPr>
            <a:xfrm>
              <a:off x="4863485" y="1592579"/>
              <a:ext cx="173335" cy="487364"/>
            </a:xfrm>
            <a:custGeom>
              <a:avLst/>
              <a:gdLst/>
              <a:ahLst/>
              <a:cxnLst/>
              <a:rect l="0" t="0" r="0" b="0"/>
              <a:pathLst>
                <a:path w="173335" h="487364">
                  <a:moveTo>
                    <a:pt x="158095" y="0"/>
                  </a:moveTo>
                  <a:lnTo>
                    <a:pt x="154049" y="0"/>
                  </a:lnTo>
                  <a:lnTo>
                    <a:pt x="152858" y="847"/>
                  </a:lnTo>
                  <a:lnTo>
                    <a:pt x="152063" y="2258"/>
                  </a:lnTo>
                  <a:lnTo>
                    <a:pt x="151533" y="4046"/>
                  </a:lnTo>
                  <a:lnTo>
                    <a:pt x="150334" y="5237"/>
                  </a:lnTo>
                  <a:lnTo>
                    <a:pt x="142324" y="9407"/>
                  </a:lnTo>
                  <a:lnTo>
                    <a:pt x="121537" y="25275"/>
                  </a:lnTo>
                  <a:lnTo>
                    <a:pt x="90569" y="61841"/>
                  </a:lnTo>
                  <a:lnTo>
                    <a:pt x="69403" y="91615"/>
                  </a:lnTo>
                  <a:lnTo>
                    <a:pt x="44525" y="128038"/>
                  </a:lnTo>
                  <a:lnTo>
                    <a:pt x="31970" y="158635"/>
                  </a:lnTo>
                  <a:lnTo>
                    <a:pt x="18748" y="194135"/>
                  </a:lnTo>
                  <a:lnTo>
                    <a:pt x="9092" y="230618"/>
                  </a:lnTo>
                  <a:lnTo>
                    <a:pt x="1715" y="264100"/>
                  </a:lnTo>
                  <a:lnTo>
                    <a:pt x="0" y="300455"/>
                  </a:lnTo>
                  <a:lnTo>
                    <a:pt x="4477" y="337191"/>
                  </a:lnTo>
                  <a:lnTo>
                    <a:pt x="12013" y="369901"/>
                  </a:lnTo>
                  <a:lnTo>
                    <a:pt x="24594" y="400196"/>
                  </a:lnTo>
                  <a:lnTo>
                    <a:pt x="44016" y="433617"/>
                  </a:lnTo>
                  <a:lnTo>
                    <a:pt x="68203" y="464677"/>
                  </a:lnTo>
                  <a:lnTo>
                    <a:pt x="85928" y="479548"/>
                  </a:lnTo>
                  <a:lnTo>
                    <a:pt x="98927" y="484066"/>
                  </a:lnTo>
                  <a:lnTo>
                    <a:pt x="136981" y="487363"/>
                  </a:lnTo>
                  <a:lnTo>
                    <a:pt x="149557" y="486693"/>
                  </a:lnTo>
                  <a:lnTo>
                    <a:pt x="173334" y="4800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310"/>
            <p:cNvSpPr/>
            <p:nvPr/>
          </p:nvSpPr>
          <p:spPr>
            <a:xfrm>
              <a:off x="5219700" y="1615440"/>
              <a:ext cx="243282" cy="373381"/>
            </a:xfrm>
            <a:custGeom>
              <a:avLst/>
              <a:gdLst/>
              <a:ahLst/>
              <a:cxnLst/>
              <a:rect l="0" t="0" r="0" b="0"/>
              <a:pathLst>
                <a:path w="243282" h="373381">
                  <a:moveTo>
                    <a:pt x="0" y="0"/>
                  </a:moveTo>
                  <a:lnTo>
                    <a:pt x="4045" y="0"/>
                  </a:lnTo>
                  <a:lnTo>
                    <a:pt x="8289" y="2257"/>
                  </a:lnTo>
                  <a:lnTo>
                    <a:pt x="12997" y="5236"/>
                  </a:lnTo>
                  <a:lnTo>
                    <a:pt x="50198" y="18132"/>
                  </a:lnTo>
                  <a:lnTo>
                    <a:pt x="83168" y="34093"/>
                  </a:lnTo>
                  <a:lnTo>
                    <a:pt x="112319" y="48577"/>
                  </a:lnTo>
                  <a:lnTo>
                    <a:pt x="142406" y="64440"/>
                  </a:lnTo>
                  <a:lnTo>
                    <a:pt x="171922" y="84851"/>
                  </a:lnTo>
                  <a:lnTo>
                    <a:pt x="208874" y="122055"/>
                  </a:lnTo>
                  <a:lnTo>
                    <a:pt x="234299" y="153273"/>
                  </a:lnTo>
                  <a:lnTo>
                    <a:pt x="241013" y="180504"/>
                  </a:lnTo>
                  <a:lnTo>
                    <a:pt x="243281" y="215148"/>
                  </a:lnTo>
                  <a:lnTo>
                    <a:pt x="241898" y="233628"/>
                  </a:lnTo>
                  <a:lnTo>
                    <a:pt x="227212" y="266187"/>
                  </a:lnTo>
                  <a:lnTo>
                    <a:pt x="203960" y="297078"/>
                  </a:lnTo>
                  <a:lnTo>
                    <a:pt x="169663" y="326977"/>
                  </a:lnTo>
                  <a:lnTo>
                    <a:pt x="139595" y="358080"/>
                  </a:lnTo>
                  <a:lnTo>
                    <a:pt x="129539" y="3733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9" name="SMARTInkShape-Group31"/>
          <p:cNvGrpSpPr/>
          <p:nvPr/>
        </p:nvGrpSpPr>
        <p:grpSpPr>
          <a:xfrm>
            <a:off x="5166360" y="1836420"/>
            <a:ext cx="2461260" cy="868681"/>
            <a:chOff x="5166360" y="1836420"/>
            <a:chExt cx="2461260" cy="868681"/>
          </a:xfrm>
        </p:grpSpPr>
        <p:sp>
          <p:nvSpPr>
            <p:cNvPr id="56" name="SMARTInkShape-311"/>
            <p:cNvSpPr/>
            <p:nvPr/>
          </p:nvSpPr>
          <p:spPr>
            <a:xfrm>
              <a:off x="5197340" y="2186940"/>
              <a:ext cx="14741" cy="449580"/>
            </a:xfrm>
            <a:custGeom>
              <a:avLst/>
              <a:gdLst/>
              <a:ahLst/>
              <a:cxnLst/>
              <a:rect l="0" t="0" r="0" b="0"/>
              <a:pathLst>
                <a:path w="14741" h="449580">
                  <a:moveTo>
                    <a:pt x="14740" y="0"/>
                  </a:moveTo>
                  <a:lnTo>
                    <a:pt x="13893" y="14690"/>
                  </a:lnTo>
                  <a:lnTo>
                    <a:pt x="8178" y="46651"/>
                  </a:lnTo>
                  <a:lnTo>
                    <a:pt x="11479" y="80991"/>
                  </a:lnTo>
                  <a:lnTo>
                    <a:pt x="11032" y="108809"/>
                  </a:lnTo>
                  <a:lnTo>
                    <a:pt x="8859" y="138953"/>
                  </a:lnTo>
                  <a:lnTo>
                    <a:pt x="7892" y="172105"/>
                  </a:lnTo>
                  <a:lnTo>
                    <a:pt x="5205" y="206596"/>
                  </a:lnTo>
                  <a:lnTo>
                    <a:pt x="2035" y="241680"/>
                  </a:lnTo>
                  <a:lnTo>
                    <a:pt x="627" y="277028"/>
                  </a:lnTo>
                  <a:lnTo>
                    <a:pt x="0" y="310237"/>
                  </a:lnTo>
                  <a:lnTo>
                    <a:pt x="569" y="341083"/>
                  </a:lnTo>
                  <a:lnTo>
                    <a:pt x="3644" y="368903"/>
                  </a:lnTo>
                  <a:lnTo>
                    <a:pt x="6090" y="400275"/>
                  </a:lnTo>
                  <a:lnTo>
                    <a:pt x="7763" y="426702"/>
                  </a:lnTo>
                  <a:lnTo>
                    <a:pt x="14740" y="4495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312"/>
            <p:cNvSpPr/>
            <p:nvPr/>
          </p:nvSpPr>
          <p:spPr>
            <a:xfrm>
              <a:off x="5166360" y="2096900"/>
              <a:ext cx="312421" cy="509141"/>
            </a:xfrm>
            <a:custGeom>
              <a:avLst/>
              <a:gdLst/>
              <a:ahLst/>
              <a:cxnLst/>
              <a:rect l="0" t="0" r="0" b="0"/>
              <a:pathLst>
                <a:path w="312421" h="509141">
                  <a:moveTo>
                    <a:pt x="0" y="219579"/>
                  </a:moveTo>
                  <a:lnTo>
                    <a:pt x="846" y="185327"/>
                  </a:lnTo>
                  <a:lnTo>
                    <a:pt x="8288" y="155617"/>
                  </a:lnTo>
                  <a:lnTo>
                    <a:pt x="17696" y="129507"/>
                  </a:lnTo>
                  <a:lnTo>
                    <a:pt x="40090" y="93885"/>
                  </a:lnTo>
                  <a:lnTo>
                    <a:pt x="68973" y="60319"/>
                  </a:lnTo>
                  <a:lnTo>
                    <a:pt x="106732" y="25605"/>
                  </a:lnTo>
                  <a:lnTo>
                    <a:pt x="137170" y="5690"/>
                  </a:lnTo>
                  <a:lnTo>
                    <a:pt x="167642" y="0"/>
                  </a:lnTo>
                  <a:lnTo>
                    <a:pt x="190500" y="1272"/>
                  </a:lnTo>
                  <a:lnTo>
                    <a:pt x="198120" y="2921"/>
                  </a:lnTo>
                  <a:lnTo>
                    <a:pt x="211102" y="11527"/>
                  </a:lnTo>
                  <a:lnTo>
                    <a:pt x="221670" y="23818"/>
                  </a:lnTo>
                  <a:lnTo>
                    <a:pt x="235353" y="54663"/>
                  </a:lnTo>
                  <a:lnTo>
                    <a:pt x="239220" y="74317"/>
                  </a:lnTo>
                  <a:lnTo>
                    <a:pt x="235792" y="108335"/>
                  </a:lnTo>
                  <a:lnTo>
                    <a:pt x="223581" y="141086"/>
                  </a:lnTo>
                  <a:lnTo>
                    <a:pt x="204252" y="176379"/>
                  </a:lnTo>
                  <a:lnTo>
                    <a:pt x="181592" y="208661"/>
                  </a:lnTo>
                  <a:lnTo>
                    <a:pt x="153805" y="238828"/>
                  </a:lnTo>
                  <a:lnTo>
                    <a:pt x="116333" y="272206"/>
                  </a:lnTo>
                  <a:lnTo>
                    <a:pt x="82551" y="299605"/>
                  </a:lnTo>
                  <a:lnTo>
                    <a:pt x="63468" y="314378"/>
                  </a:lnTo>
                  <a:lnTo>
                    <a:pt x="54083" y="317377"/>
                  </a:lnTo>
                  <a:lnTo>
                    <a:pt x="51295" y="317798"/>
                  </a:lnTo>
                  <a:lnTo>
                    <a:pt x="49436" y="317232"/>
                  </a:lnTo>
                  <a:lnTo>
                    <a:pt x="48197" y="316007"/>
                  </a:lnTo>
                  <a:lnTo>
                    <a:pt x="47371" y="314345"/>
                  </a:lnTo>
                  <a:lnTo>
                    <a:pt x="47668" y="312390"/>
                  </a:lnTo>
                  <a:lnTo>
                    <a:pt x="50254" y="307959"/>
                  </a:lnTo>
                  <a:lnTo>
                    <a:pt x="69511" y="295711"/>
                  </a:lnTo>
                  <a:lnTo>
                    <a:pt x="80000" y="291516"/>
                  </a:lnTo>
                  <a:lnTo>
                    <a:pt x="100185" y="290001"/>
                  </a:lnTo>
                  <a:lnTo>
                    <a:pt x="137308" y="298896"/>
                  </a:lnTo>
                  <a:lnTo>
                    <a:pt x="156018" y="310156"/>
                  </a:lnTo>
                  <a:lnTo>
                    <a:pt x="182747" y="340451"/>
                  </a:lnTo>
                  <a:lnTo>
                    <a:pt x="207470" y="374030"/>
                  </a:lnTo>
                  <a:lnTo>
                    <a:pt x="226854" y="403067"/>
                  </a:lnTo>
                  <a:lnTo>
                    <a:pt x="248575" y="439174"/>
                  </a:lnTo>
                  <a:lnTo>
                    <a:pt x="272808" y="475552"/>
                  </a:lnTo>
                  <a:lnTo>
                    <a:pt x="291744" y="495944"/>
                  </a:lnTo>
                  <a:lnTo>
                    <a:pt x="297022" y="499041"/>
                  </a:lnTo>
                  <a:lnTo>
                    <a:pt x="302189" y="501265"/>
                  </a:lnTo>
                  <a:lnTo>
                    <a:pt x="312420" y="5091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313"/>
            <p:cNvSpPr/>
            <p:nvPr/>
          </p:nvSpPr>
          <p:spPr>
            <a:xfrm>
              <a:off x="5504611" y="2332611"/>
              <a:ext cx="240870" cy="268638"/>
            </a:xfrm>
            <a:custGeom>
              <a:avLst/>
              <a:gdLst/>
              <a:ahLst/>
              <a:cxnLst/>
              <a:rect l="0" t="0" r="0" b="0"/>
              <a:pathLst>
                <a:path w="240870" h="268638">
                  <a:moveTo>
                    <a:pt x="4649" y="143889"/>
                  </a:moveTo>
                  <a:lnTo>
                    <a:pt x="24226" y="143042"/>
                  </a:lnTo>
                  <a:lnTo>
                    <a:pt x="58094" y="128450"/>
                  </a:lnTo>
                  <a:lnTo>
                    <a:pt x="73260" y="118712"/>
                  </a:lnTo>
                  <a:lnTo>
                    <a:pt x="108791" y="85333"/>
                  </a:lnTo>
                  <a:lnTo>
                    <a:pt x="135223" y="54976"/>
                  </a:lnTo>
                  <a:lnTo>
                    <a:pt x="139857" y="39745"/>
                  </a:lnTo>
                  <a:lnTo>
                    <a:pt x="141231" y="24507"/>
                  </a:lnTo>
                  <a:lnTo>
                    <a:pt x="137592" y="9268"/>
                  </a:lnTo>
                  <a:lnTo>
                    <a:pt x="135611" y="5882"/>
                  </a:lnTo>
                  <a:lnTo>
                    <a:pt x="133444" y="3624"/>
                  </a:lnTo>
                  <a:lnTo>
                    <a:pt x="131152" y="2119"/>
                  </a:lnTo>
                  <a:lnTo>
                    <a:pt x="119837" y="0"/>
                  </a:lnTo>
                  <a:lnTo>
                    <a:pt x="86818" y="9793"/>
                  </a:lnTo>
                  <a:lnTo>
                    <a:pt x="74753" y="19097"/>
                  </a:lnTo>
                  <a:lnTo>
                    <a:pt x="36851" y="56712"/>
                  </a:lnTo>
                  <a:lnTo>
                    <a:pt x="20399" y="86450"/>
                  </a:lnTo>
                  <a:lnTo>
                    <a:pt x="7058" y="122072"/>
                  </a:lnTo>
                  <a:lnTo>
                    <a:pt x="0" y="157180"/>
                  </a:lnTo>
                  <a:lnTo>
                    <a:pt x="166" y="189031"/>
                  </a:lnTo>
                  <a:lnTo>
                    <a:pt x="4350" y="208825"/>
                  </a:lnTo>
                  <a:lnTo>
                    <a:pt x="16225" y="233402"/>
                  </a:lnTo>
                  <a:lnTo>
                    <a:pt x="25598" y="246044"/>
                  </a:lnTo>
                  <a:lnTo>
                    <a:pt x="44440" y="258635"/>
                  </a:lnTo>
                  <a:lnTo>
                    <a:pt x="66110" y="267728"/>
                  </a:lnTo>
                  <a:lnTo>
                    <a:pt x="83329" y="268637"/>
                  </a:lnTo>
                  <a:lnTo>
                    <a:pt x="117933" y="266367"/>
                  </a:lnTo>
                  <a:lnTo>
                    <a:pt x="141508" y="257883"/>
                  </a:lnTo>
                  <a:lnTo>
                    <a:pt x="172229" y="239847"/>
                  </a:lnTo>
                  <a:lnTo>
                    <a:pt x="206335" y="214935"/>
                  </a:lnTo>
                  <a:lnTo>
                    <a:pt x="240869" y="17436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314"/>
            <p:cNvSpPr/>
            <p:nvPr/>
          </p:nvSpPr>
          <p:spPr>
            <a:xfrm>
              <a:off x="5815292" y="2263140"/>
              <a:ext cx="158789" cy="257842"/>
            </a:xfrm>
            <a:custGeom>
              <a:avLst/>
              <a:gdLst/>
              <a:ahLst/>
              <a:cxnLst/>
              <a:rect l="0" t="0" r="0" b="0"/>
              <a:pathLst>
                <a:path w="158789" h="257842">
                  <a:moveTo>
                    <a:pt x="135927" y="0"/>
                  </a:moveTo>
                  <a:lnTo>
                    <a:pt x="111454" y="0"/>
                  </a:lnTo>
                  <a:lnTo>
                    <a:pt x="103601" y="4515"/>
                  </a:lnTo>
                  <a:lnTo>
                    <a:pt x="68774" y="33134"/>
                  </a:lnTo>
                  <a:lnTo>
                    <a:pt x="42135" y="68929"/>
                  </a:lnTo>
                  <a:lnTo>
                    <a:pt x="21664" y="101386"/>
                  </a:lnTo>
                  <a:lnTo>
                    <a:pt x="5360" y="136114"/>
                  </a:lnTo>
                  <a:lnTo>
                    <a:pt x="70" y="171823"/>
                  </a:lnTo>
                  <a:lnTo>
                    <a:pt x="0" y="192115"/>
                  </a:lnTo>
                  <a:lnTo>
                    <a:pt x="2984" y="206458"/>
                  </a:lnTo>
                  <a:lnTo>
                    <a:pt x="13470" y="224767"/>
                  </a:lnTo>
                  <a:lnTo>
                    <a:pt x="37420" y="245278"/>
                  </a:lnTo>
                  <a:lnTo>
                    <a:pt x="48684" y="252381"/>
                  </a:lnTo>
                  <a:lnTo>
                    <a:pt x="68591" y="257095"/>
                  </a:lnTo>
                  <a:lnTo>
                    <a:pt x="98073" y="257841"/>
                  </a:lnTo>
                  <a:lnTo>
                    <a:pt x="131915" y="252467"/>
                  </a:lnTo>
                  <a:lnTo>
                    <a:pt x="158788" y="2438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315"/>
            <p:cNvSpPr/>
            <p:nvPr/>
          </p:nvSpPr>
          <p:spPr>
            <a:xfrm>
              <a:off x="6097068" y="2339340"/>
              <a:ext cx="21793" cy="167641"/>
            </a:xfrm>
            <a:custGeom>
              <a:avLst/>
              <a:gdLst/>
              <a:ahLst/>
              <a:cxnLst/>
              <a:rect l="0" t="0" r="0" b="0"/>
              <a:pathLst>
                <a:path w="21793" h="167641">
                  <a:moveTo>
                    <a:pt x="21792" y="0"/>
                  </a:moveTo>
                  <a:lnTo>
                    <a:pt x="17746" y="4045"/>
                  </a:lnTo>
                  <a:lnTo>
                    <a:pt x="15760" y="8288"/>
                  </a:lnTo>
                  <a:lnTo>
                    <a:pt x="10219" y="40090"/>
                  </a:lnTo>
                  <a:lnTo>
                    <a:pt x="7276" y="69819"/>
                  </a:lnTo>
                  <a:lnTo>
                    <a:pt x="6695" y="105168"/>
                  </a:lnTo>
                  <a:lnTo>
                    <a:pt x="1334" y="142887"/>
                  </a:lnTo>
                  <a:lnTo>
                    <a:pt x="0" y="151841"/>
                  </a:lnTo>
                  <a:lnTo>
                    <a:pt x="1664" y="158642"/>
                  </a:lnTo>
                  <a:lnTo>
                    <a:pt x="6551" y="1676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316"/>
            <p:cNvSpPr/>
            <p:nvPr/>
          </p:nvSpPr>
          <p:spPr>
            <a:xfrm>
              <a:off x="6111239" y="2186940"/>
              <a:ext cx="7622" cy="22861"/>
            </a:xfrm>
            <a:custGeom>
              <a:avLst/>
              <a:gdLst/>
              <a:ahLst/>
              <a:cxnLst/>
              <a:rect l="0" t="0" r="0" b="0"/>
              <a:pathLst>
                <a:path w="7622" h="22861">
                  <a:moveTo>
                    <a:pt x="0" y="22860"/>
                  </a:moveTo>
                  <a:lnTo>
                    <a:pt x="0" y="7961"/>
                  </a:lnTo>
                  <a:lnTo>
                    <a:pt x="762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317"/>
            <p:cNvSpPr/>
            <p:nvPr/>
          </p:nvSpPr>
          <p:spPr>
            <a:xfrm>
              <a:off x="6248400" y="2369820"/>
              <a:ext cx="38101" cy="335281"/>
            </a:xfrm>
            <a:custGeom>
              <a:avLst/>
              <a:gdLst/>
              <a:ahLst/>
              <a:cxnLst/>
              <a:rect l="0" t="0" r="0" b="0"/>
              <a:pathLst>
                <a:path w="38101" h="335281">
                  <a:moveTo>
                    <a:pt x="0" y="0"/>
                  </a:moveTo>
                  <a:lnTo>
                    <a:pt x="846" y="7776"/>
                  </a:lnTo>
                  <a:lnTo>
                    <a:pt x="6561" y="43169"/>
                  </a:lnTo>
                  <a:lnTo>
                    <a:pt x="11351" y="75914"/>
                  </a:lnTo>
                  <a:lnTo>
                    <a:pt x="15769" y="102319"/>
                  </a:lnTo>
                  <a:lnTo>
                    <a:pt x="19708" y="130988"/>
                  </a:lnTo>
                  <a:lnTo>
                    <a:pt x="21459" y="160663"/>
                  </a:lnTo>
                  <a:lnTo>
                    <a:pt x="24495" y="188528"/>
                  </a:lnTo>
                  <a:lnTo>
                    <a:pt x="27820" y="215023"/>
                  </a:lnTo>
                  <a:lnTo>
                    <a:pt x="29691" y="252893"/>
                  </a:lnTo>
                  <a:lnTo>
                    <a:pt x="30246" y="285092"/>
                  </a:lnTo>
                  <a:lnTo>
                    <a:pt x="31306" y="322720"/>
                  </a:lnTo>
                  <a:lnTo>
                    <a:pt x="38100" y="3352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318"/>
            <p:cNvSpPr/>
            <p:nvPr/>
          </p:nvSpPr>
          <p:spPr>
            <a:xfrm>
              <a:off x="6225539" y="2244601"/>
              <a:ext cx="230867" cy="219700"/>
            </a:xfrm>
            <a:custGeom>
              <a:avLst/>
              <a:gdLst/>
              <a:ahLst/>
              <a:cxnLst/>
              <a:rect l="0" t="0" r="0" b="0"/>
              <a:pathLst>
                <a:path w="230867" h="219700">
                  <a:moveTo>
                    <a:pt x="0" y="117599"/>
                  </a:moveTo>
                  <a:lnTo>
                    <a:pt x="0" y="84193"/>
                  </a:lnTo>
                  <a:lnTo>
                    <a:pt x="0" y="74247"/>
                  </a:lnTo>
                  <a:lnTo>
                    <a:pt x="4516" y="64182"/>
                  </a:lnTo>
                  <a:lnTo>
                    <a:pt x="27104" y="33772"/>
                  </a:lnTo>
                  <a:lnTo>
                    <a:pt x="46978" y="20794"/>
                  </a:lnTo>
                  <a:lnTo>
                    <a:pt x="84833" y="6136"/>
                  </a:lnTo>
                  <a:lnTo>
                    <a:pt x="111966" y="0"/>
                  </a:lnTo>
                  <a:lnTo>
                    <a:pt x="146577" y="4654"/>
                  </a:lnTo>
                  <a:lnTo>
                    <a:pt x="177685" y="13726"/>
                  </a:lnTo>
                  <a:lnTo>
                    <a:pt x="198839" y="29248"/>
                  </a:lnTo>
                  <a:lnTo>
                    <a:pt x="217148" y="49934"/>
                  </a:lnTo>
                  <a:lnTo>
                    <a:pt x="229253" y="76195"/>
                  </a:lnTo>
                  <a:lnTo>
                    <a:pt x="230866" y="95528"/>
                  </a:lnTo>
                  <a:lnTo>
                    <a:pt x="225003" y="131489"/>
                  </a:lnTo>
                  <a:lnTo>
                    <a:pt x="214082" y="155299"/>
                  </a:lnTo>
                  <a:lnTo>
                    <a:pt x="178700" y="190777"/>
                  </a:lnTo>
                  <a:lnTo>
                    <a:pt x="151575" y="205400"/>
                  </a:lnTo>
                  <a:lnTo>
                    <a:pt x="114192" y="219054"/>
                  </a:lnTo>
                  <a:lnTo>
                    <a:pt x="101270" y="219699"/>
                  </a:lnTo>
                  <a:lnTo>
                    <a:pt x="83222" y="217259"/>
                  </a:lnTo>
                  <a:lnTo>
                    <a:pt x="80881" y="216212"/>
                  </a:lnTo>
                  <a:lnTo>
                    <a:pt x="79321" y="214668"/>
                  </a:lnTo>
                  <a:lnTo>
                    <a:pt x="76200" y="2090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319"/>
            <p:cNvSpPr/>
            <p:nvPr/>
          </p:nvSpPr>
          <p:spPr>
            <a:xfrm>
              <a:off x="6568439" y="2232659"/>
              <a:ext cx="15140" cy="218518"/>
            </a:xfrm>
            <a:custGeom>
              <a:avLst/>
              <a:gdLst/>
              <a:ahLst/>
              <a:cxnLst/>
              <a:rect l="0" t="0" r="0" b="0"/>
              <a:pathLst>
                <a:path w="15140" h="218518">
                  <a:moveTo>
                    <a:pt x="0" y="0"/>
                  </a:moveTo>
                  <a:lnTo>
                    <a:pt x="0" y="4046"/>
                  </a:lnTo>
                  <a:lnTo>
                    <a:pt x="2259" y="8289"/>
                  </a:lnTo>
                  <a:lnTo>
                    <a:pt x="4046" y="10606"/>
                  </a:lnTo>
                  <a:lnTo>
                    <a:pt x="9407" y="41755"/>
                  </a:lnTo>
                  <a:lnTo>
                    <a:pt x="14088" y="79462"/>
                  </a:lnTo>
                  <a:lnTo>
                    <a:pt x="14900" y="109434"/>
                  </a:lnTo>
                  <a:lnTo>
                    <a:pt x="15139" y="143809"/>
                  </a:lnTo>
                  <a:lnTo>
                    <a:pt x="9984" y="181183"/>
                  </a:lnTo>
                  <a:lnTo>
                    <a:pt x="7713" y="218517"/>
                  </a:lnTo>
                  <a:lnTo>
                    <a:pt x="8529" y="218491"/>
                  </a:lnTo>
                  <a:lnTo>
                    <a:pt x="11693" y="216206"/>
                  </a:lnTo>
                  <a:lnTo>
                    <a:pt x="12029" y="214411"/>
                  </a:lnTo>
                  <a:lnTo>
                    <a:pt x="7621" y="1981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320"/>
            <p:cNvSpPr/>
            <p:nvPr/>
          </p:nvSpPr>
          <p:spPr>
            <a:xfrm>
              <a:off x="6576060" y="2156459"/>
              <a:ext cx="7621" cy="7621"/>
            </a:xfrm>
            <a:custGeom>
              <a:avLst/>
              <a:gdLst/>
              <a:ahLst/>
              <a:cxnLst/>
              <a:rect l="0" t="0" r="0" b="0"/>
              <a:pathLst>
                <a:path w="7621" h="7621">
                  <a:moveTo>
                    <a:pt x="0" y="7620"/>
                  </a:moveTo>
                  <a:lnTo>
                    <a:pt x="0" y="314"/>
                  </a:lnTo>
                  <a:lnTo>
                    <a:pt x="76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321"/>
            <p:cNvSpPr/>
            <p:nvPr/>
          </p:nvSpPr>
          <p:spPr>
            <a:xfrm>
              <a:off x="6713219" y="2119000"/>
              <a:ext cx="533401" cy="321722"/>
            </a:xfrm>
            <a:custGeom>
              <a:avLst/>
              <a:gdLst/>
              <a:ahLst/>
              <a:cxnLst/>
              <a:rect l="0" t="0" r="0" b="0"/>
              <a:pathLst>
                <a:path w="533401" h="321722">
                  <a:moveTo>
                    <a:pt x="0" y="174620"/>
                  </a:moveTo>
                  <a:lnTo>
                    <a:pt x="4046" y="174620"/>
                  </a:lnTo>
                  <a:lnTo>
                    <a:pt x="5237" y="175466"/>
                  </a:lnTo>
                  <a:lnTo>
                    <a:pt x="6032" y="176877"/>
                  </a:lnTo>
                  <a:lnTo>
                    <a:pt x="6562" y="178665"/>
                  </a:lnTo>
                  <a:lnTo>
                    <a:pt x="21403" y="200264"/>
                  </a:lnTo>
                  <a:lnTo>
                    <a:pt x="29550" y="206620"/>
                  </a:lnTo>
                  <a:lnTo>
                    <a:pt x="38816" y="210008"/>
                  </a:lnTo>
                  <a:lnTo>
                    <a:pt x="69678" y="212362"/>
                  </a:lnTo>
                  <a:lnTo>
                    <a:pt x="99277" y="210391"/>
                  </a:lnTo>
                  <a:lnTo>
                    <a:pt x="121985" y="202152"/>
                  </a:lnTo>
                  <a:lnTo>
                    <a:pt x="148368" y="184197"/>
                  </a:lnTo>
                  <a:lnTo>
                    <a:pt x="172807" y="159303"/>
                  </a:lnTo>
                  <a:lnTo>
                    <a:pt x="184936" y="139044"/>
                  </a:lnTo>
                  <a:lnTo>
                    <a:pt x="188851" y="123815"/>
                  </a:lnTo>
                  <a:lnTo>
                    <a:pt x="187510" y="113657"/>
                  </a:lnTo>
                  <a:lnTo>
                    <a:pt x="184091" y="104345"/>
                  </a:lnTo>
                  <a:lnTo>
                    <a:pt x="179750" y="97384"/>
                  </a:lnTo>
                  <a:lnTo>
                    <a:pt x="175713" y="95189"/>
                  </a:lnTo>
                  <a:lnTo>
                    <a:pt x="164455" y="92751"/>
                  </a:lnTo>
                  <a:lnTo>
                    <a:pt x="153242" y="93925"/>
                  </a:lnTo>
                  <a:lnTo>
                    <a:pt x="120181" y="105604"/>
                  </a:lnTo>
                  <a:lnTo>
                    <a:pt x="87491" y="128061"/>
                  </a:lnTo>
                  <a:lnTo>
                    <a:pt x="60180" y="157144"/>
                  </a:lnTo>
                  <a:lnTo>
                    <a:pt x="38103" y="194655"/>
                  </a:lnTo>
                  <a:lnTo>
                    <a:pt x="31986" y="229659"/>
                  </a:lnTo>
                  <a:lnTo>
                    <a:pt x="33184" y="258943"/>
                  </a:lnTo>
                  <a:lnTo>
                    <a:pt x="41174" y="291089"/>
                  </a:lnTo>
                  <a:lnTo>
                    <a:pt x="50473" y="302866"/>
                  </a:lnTo>
                  <a:lnTo>
                    <a:pt x="63919" y="312898"/>
                  </a:lnTo>
                  <a:lnTo>
                    <a:pt x="81184" y="320179"/>
                  </a:lnTo>
                  <a:lnTo>
                    <a:pt x="97889" y="321721"/>
                  </a:lnTo>
                  <a:lnTo>
                    <a:pt x="133355" y="315813"/>
                  </a:lnTo>
                  <a:lnTo>
                    <a:pt x="162938" y="308930"/>
                  </a:lnTo>
                  <a:lnTo>
                    <a:pt x="193153" y="293437"/>
                  </a:lnTo>
                  <a:lnTo>
                    <a:pt x="223554" y="272760"/>
                  </a:lnTo>
                  <a:lnTo>
                    <a:pt x="254010" y="250547"/>
                  </a:lnTo>
                  <a:lnTo>
                    <a:pt x="288559" y="215049"/>
                  </a:lnTo>
                  <a:lnTo>
                    <a:pt x="317585" y="182700"/>
                  </a:lnTo>
                  <a:lnTo>
                    <a:pt x="339034" y="145047"/>
                  </a:lnTo>
                  <a:lnTo>
                    <a:pt x="348840" y="120699"/>
                  </a:lnTo>
                  <a:lnTo>
                    <a:pt x="350189" y="110660"/>
                  </a:lnTo>
                  <a:lnTo>
                    <a:pt x="350299" y="110813"/>
                  </a:lnTo>
                  <a:lnTo>
                    <a:pt x="350518" y="145705"/>
                  </a:lnTo>
                  <a:lnTo>
                    <a:pt x="350520" y="177186"/>
                  </a:lnTo>
                  <a:lnTo>
                    <a:pt x="350520" y="211721"/>
                  </a:lnTo>
                  <a:lnTo>
                    <a:pt x="350520" y="247393"/>
                  </a:lnTo>
                  <a:lnTo>
                    <a:pt x="350520" y="285080"/>
                  </a:lnTo>
                  <a:lnTo>
                    <a:pt x="350520" y="288414"/>
                  </a:lnTo>
                  <a:lnTo>
                    <a:pt x="350520" y="252298"/>
                  </a:lnTo>
                  <a:lnTo>
                    <a:pt x="350520" y="224352"/>
                  </a:lnTo>
                  <a:lnTo>
                    <a:pt x="350520" y="186533"/>
                  </a:lnTo>
                  <a:lnTo>
                    <a:pt x="352779" y="160159"/>
                  </a:lnTo>
                  <a:lnTo>
                    <a:pt x="356604" y="134326"/>
                  </a:lnTo>
                  <a:lnTo>
                    <a:pt x="361127" y="108733"/>
                  </a:lnTo>
                  <a:lnTo>
                    <a:pt x="368216" y="83248"/>
                  </a:lnTo>
                  <a:lnTo>
                    <a:pt x="379470" y="49615"/>
                  </a:lnTo>
                  <a:lnTo>
                    <a:pt x="387094" y="32702"/>
                  </a:lnTo>
                  <a:lnTo>
                    <a:pt x="398949" y="19541"/>
                  </a:lnTo>
                  <a:lnTo>
                    <a:pt x="419903" y="6656"/>
                  </a:lnTo>
                  <a:lnTo>
                    <a:pt x="448892" y="801"/>
                  </a:lnTo>
                  <a:lnTo>
                    <a:pt x="460846" y="0"/>
                  </a:lnTo>
                  <a:lnTo>
                    <a:pt x="474060" y="4160"/>
                  </a:lnTo>
                  <a:lnTo>
                    <a:pt x="493523" y="16022"/>
                  </a:lnTo>
                  <a:lnTo>
                    <a:pt x="499195" y="20628"/>
                  </a:lnTo>
                  <a:lnTo>
                    <a:pt x="507756" y="34777"/>
                  </a:lnTo>
                  <a:lnTo>
                    <a:pt x="520151" y="71455"/>
                  </a:lnTo>
                  <a:lnTo>
                    <a:pt x="524112" y="105294"/>
                  </a:lnTo>
                  <a:lnTo>
                    <a:pt x="525286" y="142131"/>
                  </a:lnTo>
                  <a:lnTo>
                    <a:pt x="521589" y="179857"/>
                  </a:lnTo>
                  <a:lnTo>
                    <a:pt x="519176" y="209756"/>
                  </a:lnTo>
                  <a:lnTo>
                    <a:pt x="518294" y="245914"/>
                  </a:lnTo>
                  <a:lnTo>
                    <a:pt x="518187" y="260010"/>
                  </a:lnTo>
                  <a:lnTo>
                    <a:pt x="519024" y="261180"/>
                  </a:lnTo>
                  <a:lnTo>
                    <a:pt x="520430" y="261113"/>
                  </a:lnTo>
                  <a:lnTo>
                    <a:pt x="526453" y="256974"/>
                  </a:lnTo>
                  <a:lnTo>
                    <a:pt x="533400" y="2508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322"/>
            <p:cNvSpPr/>
            <p:nvPr/>
          </p:nvSpPr>
          <p:spPr>
            <a:xfrm>
              <a:off x="7414260" y="1836420"/>
              <a:ext cx="38101" cy="548640"/>
            </a:xfrm>
            <a:custGeom>
              <a:avLst/>
              <a:gdLst/>
              <a:ahLst/>
              <a:cxnLst/>
              <a:rect l="0" t="0" r="0" b="0"/>
              <a:pathLst>
                <a:path w="38101" h="548640">
                  <a:moveTo>
                    <a:pt x="7620" y="0"/>
                  </a:moveTo>
                  <a:lnTo>
                    <a:pt x="3574" y="0"/>
                  </a:lnTo>
                  <a:lnTo>
                    <a:pt x="2383" y="1693"/>
                  </a:lnTo>
                  <a:lnTo>
                    <a:pt x="470" y="16577"/>
                  </a:lnTo>
                  <a:lnTo>
                    <a:pt x="61" y="48593"/>
                  </a:lnTo>
                  <a:lnTo>
                    <a:pt x="18" y="81943"/>
                  </a:lnTo>
                  <a:lnTo>
                    <a:pt x="8" y="109232"/>
                  </a:lnTo>
                  <a:lnTo>
                    <a:pt x="2" y="140552"/>
                  </a:lnTo>
                  <a:lnTo>
                    <a:pt x="1" y="174227"/>
                  </a:lnTo>
                  <a:lnTo>
                    <a:pt x="0" y="208950"/>
                  </a:lnTo>
                  <a:lnTo>
                    <a:pt x="2257" y="246395"/>
                  </a:lnTo>
                  <a:lnTo>
                    <a:pt x="4045" y="265863"/>
                  </a:lnTo>
                  <a:lnTo>
                    <a:pt x="5237" y="285615"/>
                  </a:lnTo>
                  <a:lnTo>
                    <a:pt x="6032" y="305557"/>
                  </a:lnTo>
                  <a:lnTo>
                    <a:pt x="6560" y="325624"/>
                  </a:lnTo>
                  <a:lnTo>
                    <a:pt x="7760" y="344929"/>
                  </a:lnTo>
                  <a:lnTo>
                    <a:pt x="11351" y="382184"/>
                  </a:lnTo>
                  <a:lnTo>
                    <a:pt x="13512" y="416239"/>
                  </a:lnTo>
                  <a:lnTo>
                    <a:pt x="15318" y="446615"/>
                  </a:lnTo>
                  <a:lnTo>
                    <a:pt x="21095" y="481909"/>
                  </a:lnTo>
                  <a:lnTo>
                    <a:pt x="30632" y="514762"/>
                  </a:lnTo>
                  <a:lnTo>
                    <a:pt x="36624" y="533763"/>
                  </a:lnTo>
                  <a:lnTo>
                    <a:pt x="38100" y="5486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323"/>
            <p:cNvSpPr/>
            <p:nvPr/>
          </p:nvSpPr>
          <p:spPr>
            <a:xfrm>
              <a:off x="7345680" y="2118359"/>
              <a:ext cx="281940" cy="76201"/>
            </a:xfrm>
            <a:custGeom>
              <a:avLst/>
              <a:gdLst/>
              <a:ahLst/>
              <a:cxnLst/>
              <a:rect l="0" t="0" r="0" b="0"/>
              <a:pathLst>
                <a:path w="281940" h="76201">
                  <a:moveTo>
                    <a:pt x="0" y="76200"/>
                  </a:moveTo>
                  <a:lnTo>
                    <a:pt x="0" y="72155"/>
                  </a:lnTo>
                  <a:lnTo>
                    <a:pt x="846" y="70964"/>
                  </a:lnTo>
                  <a:lnTo>
                    <a:pt x="2258" y="70169"/>
                  </a:lnTo>
                  <a:lnTo>
                    <a:pt x="4045" y="69640"/>
                  </a:lnTo>
                  <a:lnTo>
                    <a:pt x="40090" y="50696"/>
                  </a:lnTo>
                  <a:lnTo>
                    <a:pt x="69640" y="43150"/>
                  </a:lnTo>
                  <a:lnTo>
                    <a:pt x="105206" y="31506"/>
                  </a:lnTo>
                  <a:lnTo>
                    <a:pt x="132271" y="24445"/>
                  </a:lnTo>
                  <a:lnTo>
                    <a:pt x="159540" y="18485"/>
                  </a:lnTo>
                  <a:lnTo>
                    <a:pt x="194779" y="10369"/>
                  </a:lnTo>
                  <a:lnTo>
                    <a:pt x="229962" y="3449"/>
                  </a:lnTo>
                  <a:lnTo>
                    <a:pt x="263205" y="682"/>
                  </a:lnTo>
                  <a:lnTo>
                    <a:pt x="28193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0" name="SMARTInkShape-Group32"/>
          <p:cNvGrpSpPr/>
          <p:nvPr/>
        </p:nvGrpSpPr>
        <p:grpSpPr>
          <a:xfrm>
            <a:off x="2325159" y="1539240"/>
            <a:ext cx="759689" cy="876167"/>
            <a:chOff x="2325159" y="1539240"/>
            <a:chExt cx="759689" cy="876167"/>
          </a:xfrm>
        </p:grpSpPr>
        <p:sp>
          <p:nvSpPr>
            <p:cNvPr id="70" name="SMARTInkShape-324"/>
            <p:cNvSpPr/>
            <p:nvPr/>
          </p:nvSpPr>
          <p:spPr>
            <a:xfrm>
              <a:off x="2674619" y="2087879"/>
              <a:ext cx="45722" cy="228601"/>
            </a:xfrm>
            <a:custGeom>
              <a:avLst/>
              <a:gdLst/>
              <a:ahLst/>
              <a:cxnLst/>
              <a:rect l="0" t="0" r="0" b="0"/>
              <a:pathLst>
                <a:path w="45722" h="228601">
                  <a:moveTo>
                    <a:pt x="45721" y="0"/>
                  </a:moveTo>
                  <a:lnTo>
                    <a:pt x="41676" y="0"/>
                  </a:lnTo>
                  <a:lnTo>
                    <a:pt x="40484" y="847"/>
                  </a:lnTo>
                  <a:lnTo>
                    <a:pt x="39689" y="2258"/>
                  </a:lnTo>
                  <a:lnTo>
                    <a:pt x="38571" y="10547"/>
                  </a:lnTo>
                  <a:lnTo>
                    <a:pt x="35982" y="25985"/>
                  </a:lnTo>
                  <a:lnTo>
                    <a:pt x="27522" y="58003"/>
                  </a:lnTo>
                  <a:lnTo>
                    <a:pt x="24242" y="86989"/>
                  </a:lnTo>
                  <a:lnTo>
                    <a:pt x="19225" y="117027"/>
                  </a:lnTo>
                  <a:lnTo>
                    <a:pt x="15181" y="152281"/>
                  </a:lnTo>
                  <a:lnTo>
                    <a:pt x="9365" y="186463"/>
                  </a:lnTo>
                  <a:lnTo>
                    <a:pt x="7003" y="209285"/>
                  </a:lnTo>
                  <a:lnTo>
                    <a:pt x="1635" y="220677"/>
                  </a:lnTo>
                  <a:lnTo>
                    <a:pt x="0" y="2286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325"/>
            <p:cNvSpPr/>
            <p:nvPr/>
          </p:nvSpPr>
          <p:spPr>
            <a:xfrm>
              <a:off x="2575559" y="2202179"/>
              <a:ext cx="259082" cy="213228"/>
            </a:xfrm>
            <a:custGeom>
              <a:avLst/>
              <a:gdLst/>
              <a:ahLst/>
              <a:cxnLst/>
              <a:rect l="0" t="0" r="0" b="0"/>
              <a:pathLst>
                <a:path w="259082" h="213228">
                  <a:moveTo>
                    <a:pt x="0" y="83821"/>
                  </a:moveTo>
                  <a:lnTo>
                    <a:pt x="4045" y="83821"/>
                  </a:lnTo>
                  <a:lnTo>
                    <a:pt x="8289" y="81563"/>
                  </a:lnTo>
                  <a:lnTo>
                    <a:pt x="21958" y="73215"/>
                  </a:lnTo>
                  <a:lnTo>
                    <a:pt x="54225" y="60902"/>
                  </a:lnTo>
                  <a:lnTo>
                    <a:pt x="88040" y="50789"/>
                  </a:lnTo>
                  <a:lnTo>
                    <a:pt x="117338" y="43177"/>
                  </a:lnTo>
                  <a:lnTo>
                    <a:pt x="151495" y="33020"/>
                  </a:lnTo>
                  <a:lnTo>
                    <a:pt x="186336" y="24366"/>
                  </a:lnTo>
                  <a:lnTo>
                    <a:pt x="218987" y="22900"/>
                  </a:lnTo>
                  <a:lnTo>
                    <a:pt x="216345" y="22872"/>
                  </a:lnTo>
                  <a:lnTo>
                    <a:pt x="212429" y="25124"/>
                  </a:lnTo>
                  <a:lnTo>
                    <a:pt x="198972" y="33467"/>
                  </a:lnTo>
                  <a:lnTo>
                    <a:pt x="166749" y="45779"/>
                  </a:lnTo>
                  <a:lnTo>
                    <a:pt x="132940" y="55892"/>
                  </a:lnTo>
                  <a:lnTo>
                    <a:pt x="99732" y="66043"/>
                  </a:lnTo>
                  <a:lnTo>
                    <a:pt x="68713" y="73943"/>
                  </a:lnTo>
                  <a:lnTo>
                    <a:pt x="48017" y="77789"/>
                  </a:lnTo>
                  <a:lnTo>
                    <a:pt x="16172" y="83716"/>
                  </a:lnTo>
                  <a:lnTo>
                    <a:pt x="15655" y="86032"/>
                  </a:lnTo>
                  <a:lnTo>
                    <a:pt x="15517" y="87835"/>
                  </a:lnTo>
                  <a:lnTo>
                    <a:pt x="16271" y="89037"/>
                  </a:lnTo>
                  <a:lnTo>
                    <a:pt x="17621" y="89838"/>
                  </a:lnTo>
                  <a:lnTo>
                    <a:pt x="53601" y="106837"/>
                  </a:lnTo>
                  <a:lnTo>
                    <a:pt x="62769" y="112677"/>
                  </a:lnTo>
                  <a:lnTo>
                    <a:pt x="91918" y="147240"/>
                  </a:lnTo>
                  <a:lnTo>
                    <a:pt x="116422" y="183613"/>
                  </a:lnTo>
                  <a:lnTo>
                    <a:pt x="119477" y="189697"/>
                  </a:lnTo>
                  <a:lnTo>
                    <a:pt x="121599" y="203095"/>
                  </a:lnTo>
                  <a:lnTo>
                    <a:pt x="121878" y="211841"/>
                  </a:lnTo>
                  <a:lnTo>
                    <a:pt x="121046" y="212348"/>
                  </a:lnTo>
                  <a:lnTo>
                    <a:pt x="115356" y="213227"/>
                  </a:lnTo>
                  <a:lnTo>
                    <a:pt x="114393" y="196182"/>
                  </a:lnTo>
                  <a:lnTo>
                    <a:pt x="131475" y="159181"/>
                  </a:lnTo>
                  <a:lnTo>
                    <a:pt x="149051" y="124138"/>
                  </a:lnTo>
                  <a:lnTo>
                    <a:pt x="176104" y="94136"/>
                  </a:lnTo>
                  <a:lnTo>
                    <a:pt x="212766" y="61197"/>
                  </a:lnTo>
                  <a:lnTo>
                    <a:pt x="250776" y="23536"/>
                  </a:lnTo>
                  <a:lnTo>
                    <a:pt x="255389" y="18081"/>
                  </a:lnTo>
                  <a:lnTo>
                    <a:pt x="257440" y="12834"/>
                  </a:lnTo>
                  <a:lnTo>
                    <a:pt x="25908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326"/>
            <p:cNvSpPr/>
            <p:nvPr/>
          </p:nvSpPr>
          <p:spPr>
            <a:xfrm>
              <a:off x="2407920" y="1935479"/>
              <a:ext cx="49601" cy="205742"/>
            </a:xfrm>
            <a:custGeom>
              <a:avLst/>
              <a:gdLst/>
              <a:ahLst/>
              <a:cxnLst/>
              <a:rect l="0" t="0" r="0" b="0"/>
              <a:pathLst>
                <a:path w="49601" h="205742">
                  <a:moveTo>
                    <a:pt x="0" y="0"/>
                  </a:moveTo>
                  <a:lnTo>
                    <a:pt x="0" y="32785"/>
                  </a:lnTo>
                  <a:lnTo>
                    <a:pt x="0" y="54023"/>
                  </a:lnTo>
                  <a:lnTo>
                    <a:pt x="11320" y="84802"/>
                  </a:lnTo>
                  <a:lnTo>
                    <a:pt x="22587" y="120358"/>
                  </a:lnTo>
                  <a:lnTo>
                    <a:pt x="37011" y="152092"/>
                  </a:lnTo>
                  <a:lnTo>
                    <a:pt x="49000" y="187487"/>
                  </a:lnTo>
                  <a:lnTo>
                    <a:pt x="49600" y="191878"/>
                  </a:lnTo>
                  <a:lnTo>
                    <a:pt x="45779" y="205566"/>
                  </a:lnTo>
                  <a:lnTo>
                    <a:pt x="38099" y="2057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327"/>
            <p:cNvSpPr/>
            <p:nvPr/>
          </p:nvSpPr>
          <p:spPr>
            <a:xfrm>
              <a:off x="2325159" y="1815200"/>
              <a:ext cx="203583" cy="196480"/>
            </a:xfrm>
            <a:custGeom>
              <a:avLst/>
              <a:gdLst/>
              <a:ahLst/>
              <a:cxnLst/>
              <a:rect l="0" t="0" r="0" b="0"/>
              <a:pathLst>
                <a:path w="203583" h="196480">
                  <a:moveTo>
                    <a:pt x="6561" y="158379"/>
                  </a:moveTo>
                  <a:lnTo>
                    <a:pt x="6561" y="154334"/>
                  </a:lnTo>
                  <a:lnTo>
                    <a:pt x="0" y="129861"/>
                  </a:lnTo>
                  <a:lnTo>
                    <a:pt x="3300" y="115028"/>
                  </a:lnTo>
                  <a:lnTo>
                    <a:pt x="20451" y="81488"/>
                  </a:lnTo>
                  <a:lnTo>
                    <a:pt x="27974" y="67479"/>
                  </a:lnTo>
                  <a:lnTo>
                    <a:pt x="60713" y="39405"/>
                  </a:lnTo>
                  <a:lnTo>
                    <a:pt x="95850" y="15911"/>
                  </a:lnTo>
                  <a:lnTo>
                    <a:pt x="121941" y="3896"/>
                  </a:lnTo>
                  <a:lnTo>
                    <a:pt x="144041" y="0"/>
                  </a:lnTo>
                  <a:lnTo>
                    <a:pt x="162630" y="2891"/>
                  </a:lnTo>
                  <a:lnTo>
                    <a:pt x="178863" y="13155"/>
                  </a:lnTo>
                  <a:lnTo>
                    <a:pt x="190351" y="26920"/>
                  </a:lnTo>
                  <a:lnTo>
                    <a:pt x="199118" y="45769"/>
                  </a:lnTo>
                  <a:lnTo>
                    <a:pt x="203582" y="80976"/>
                  </a:lnTo>
                  <a:lnTo>
                    <a:pt x="202206" y="118286"/>
                  </a:lnTo>
                  <a:lnTo>
                    <a:pt x="194031" y="150366"/>
                  </a:lnTo>
                  <a:lnTo>
                    <a:pt x="186965" y="161309"/>
                  </a:lnTo>
                  <a:lnTo>
                    <a:pt x="157781" y="190066"/>
                  </a:lnTo>
                  <a:lnTo>
                    <a:pt x="149688" y="193629"/>
                  </a:lnTo>
                  <a:lnTo>
                    <a:pt x="120860" y="1964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328"/>
            <p:cNvSpPr/>
            <p:nvPr/>
          </p:nvSpPr>
          <p:spPr>
            <a:xfrm>
              <a:off x="2590800" y="1790700"/>
              <a:ext cx="45720" cy="121921"/>
            </a:xfrm>
            <a:custGeom>
              <a:avLst/>
              <a:gdLst/>
              <a:ahLst/>
              <a:cxnLst/>
              <a:rect l="0" t="0" r="0" b="0"/>
              <a:pathLst>
                <a:path w="45720" h="121921">
                  <a:moveTo>
                    <a:pt x="0" y="0"/>
                  </a:moveTo>
                  <a:lnTo>
                    <a:pt x="0" y="10605"/>
                  </a:lnTo>
                  <a:lnTo>
                    <a:pt x="12997" y="47046"/>
                  </a:lnTo>
                  <a:lnTo>
                    <a:pt x="25439" y="79949"/>
                  </a:lnTo>
                  <a:lnTo>
                    <a:pt x="41700" y="116359"/>
                  </a:lnTo>
                  <a:lnTo>
                    <a:pt x="45719" y="1219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329"/>
            <p:cNvSpPr/>
            <p:nvPr/>
          </p:nvSpPr>
          <p:spPr>
            <a:xfrm>
              <a:off x="2545080" y="1699259"/>
              <a:ext cx="7621" cy="7621"/>
            </a:xfrm>
            <a:custGeom>
              <a:avLst/>
              <a:gdLst/>
              <a:ahLst/>
              <a:cxnLst/>
              <a:rect l="0" t="0" r="0" b="0"/>
              <a:pathLst>
                <a:path w="7621" h="7621">
                  <a:moveTo>
                    <a:pt x="7620" y="7620"/>
                  </a:moveTo>
                  <a:lnTo>
                    <a:pt x="3574" y="7620"/>
                  </a:lnTo>
                  <a:lnTo>
                    <a:pt x="2383" y="6774"/>
                  </a:lnTo>
                  <a:lnTo>
                    <a:pt x="1588" y="5363"/>
                  </a:ln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330"/>
            <p:cNvSpPr/>
            <p:nvPr/>
          </p:nvSpPr>
          <p:spPr>
            <a:xfrm>
              <a:off x="2659380" y="1645920"/>
              <a:ext cx="91440" cy="205740"/>
            </a:xfrm>
            <a:custGeom>
              <a:avLst/>
              <a:gdLst/>
              <a:ahLst/>
              <a:cxnLst/>
              <a:rect l="0" t="0" r="0" b="0"/>
              <a:pathLst>
                <a:path w="91440" h="205740">
                  <a:moveTo>
                    <a:pt x="0" y="0"/>
                  </a:moveTo>
                  <a:lnTo>
                    <a:pt x="0" y="6560"/>
                  </a:lnTo>
                  <a:lnTo>
                    <a:pt x="15438" y="40712"/>
                  </a:lnTo>
                  <a:lnTo>
                    <a:pt x="25439" y="73141"/>
                  </a:lnTo>
                  <a:lnTo>
                    <a:pt x="33031" y="102198"/>
                  </a:lnTo>
                  <a:lnTo>
                    <a:pt x="40643" y="132257"/>
                  </a:lnTo>
                  <a:lnTo>
                    <a:pt x="50800" y="165824"/>
                  </a:lnTo>
                  <a:lnTo>
                    <a:pt x="63499" y="195006"/>
                  </a:lnTo>
                  <a:lnTo>
                    <a:pt x="68579" y="200969"/>
                  </a:lnTo>
                  <a:lnTo>
                    <a:pt x="73659" y="203619"/>
                  </a:lnTo>
                  <a:lnTo>
                    <a:pt x="83663" y="205553"/>
                  </a:lnTo>
                  <a:lnTo>
                    <a:pt x="91439" y="2057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331"/>
            <p:cNvSpPr/>
            <p:nvPr/>
          </p:nvSpPr>
          <p:spPr>
            <a:xfrm>
              <a:off x="2712719" y="1584959"/>
              <a:ext cx="106682" cy="213362"/>
            </a:xfrm>
            <a:custGeom>
              <a:avLst/>
              <a:gdLst/>
              <a:ahLst/>
              <a:cxnLst/>
              <a:rect l="0" t="0" r="0" b="0"/>
              <a:pathLst>
                <a:path w="106682" h="213362">
                  <a:moveTo>
                    <a:pt x="0" y="0"/>
                  </a:moveTo>
                  <a:lnTo>
                    <a:pt x="0" y="4046"/>
                  </a:lnTo>
                  <a:lnTo>
                    <a:pt x="12998" y="39489"/>
                  </a:lnTo>
                  <a:lnTo>
                    <a:pt x="22919" y="71113"/>
                  </a:lnTo>
                  <a:lnTo>
                    <a:pt x="32755" y="99811"/>
                  </a:lnTo>
                  <a:lnTo>
                    <a:pt x="51250" y="135803"/>
                  </a:lnTo>
                  <a:lnTo>
                    <a:pt x="65973" y="167372"/>
                  </a:lnTo>
                  <a:lnTo>
                    <a:pt x="90916" y="204387"/>
                  </a:lnTo>
                  <a:lnTo>
                    <a:pt x="96288" y="209372"/>
                  </a:lnTo>
                  <a:lnTo>
                    <a:pt x="106681" y="2133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332"/>
            <p:cNvSpPr/>
            <p:nvPr/>
          </p:nvSpPr>
          <p:spPr>
            <a:xfrm>
              <a:off x="2842259" y="1600200"/>
              <a:ext cx="82734" cy="136613"/>
            </a:xfrm>
            <a:custGeom>
              <a:avLst/>
              <a:gdLst/>
              <a:ahLst/>
              <a:cxnLst/>
              <a:rect l="0" t="0" r="0" b="0"/>
              <a:pathLst>
                <a:path w="82734" h="136613">
                  <a:moveTo>
                    <a:pt x="0" y="68579"/>
                  </a:moveTo>
                  <a:lnTo>
                    <a:pt x="0" y="97843"/>
                  </a:lnTo>
                  <a:lnTo>
                    <a:pt x="1694" y="101635"/>
                  </a:lnTo>
                  <a:lnTo>
                    <a:pt x="27819" y="133001"/>
                  </a:lnTo>
                  <a:lnTo>
                    <a:pt x="32967" y="135312"/>
                  </a:lnTo>
                  <a:lnTo>
                    <a:pt x="40624" y="136612"/>
                  </a:lnTo>
                  <a:lnTo>
                    <a:pt x="45713" y="134658"/>
                  </a:lnTo>
                  <a:lnTo>
                    <a:pt x="48256" y="132952"/>
                  </a:lnTo>
                  <a:lnTo>
                    <a:pt x="63657" y="128520"/>
                  </a:lnTo>
                  <a:lnTo>
                    <a:pt x="70061" y="121749"/>
                  </a:lnTo>
                  <a:lnTo>
                    <a:pt x="73471" y="113095"/>
                  </a:lnTo>
                  <a:lnTo>
                    <a:pt x="81992" y="81456"/>
                  </a:lnTo>
                  <a:lnTo>
                    <a:pt x="82733" y="46255"/>
                  </a:lnTo>
                  <a:lnTo>
                    <a:pt x="77666" y="29697"/>
                  </a:lnTo>
                  <a:lnTo>
                    <a:pt x="65899" y="13265"/>
                  </a:lnTo>
                  <a:lnTo>
                    <a:pt x="58379" y="5247"/>
                  </a:lnTo>
                  <a:lnTo>
                    <a:pt x="53322" y="2332"/>
                  </a:lnTo>
                  <a:lnTo>
                    <a:pt x="381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333"/>
            <p:cNvSpPr/>
            <p:nvPr/>
          </p:nvSpPr>
          <p:spPr>
            <a:xfrm>
              <a:off x="2957106" y="1539240"/>
              <a:ext cx="127742" cy="144781"/>
            </a:xfrm>
            <a:custGeom>
              <a:avLst/>
              <a:gdLst/>
              <a:ahLst/>
              <a:cxnLst/>
              <a:rect l="0" t="0" r="0" b="0"/>
              <a:pathLst>
                <a:path w="127742" h="144781">
                  <a:moveTo>
                    <a:pt x="60413" y="0"/>
                  </a:moveTo>
                  <a:lnTo>
                    <a:pt x="60413" y="6560"/>
                  </a:lnTo>
                  <a:lnTo>
                    <a:pt x="49808" y="18132"/>
                  </a:lnTo>
                  <a:lnTo>
                    <a:pt x="12198" y="43186"/>
                  </a:lnTo>
                  <a:lnTo>
                    <a:pt x="5682" y="48262"/>
                  </a:lnTo>
                  <a:lnTo>
                    <a:pt x="2222" y="53341"/>
                  </a:lnTo>
                  <a:lnTo>
                    <a:pt x="274" y="60960"/>
                  </a:lnTo>
                  <a:lnTo>
                    <a:pt x="0" y="63500"/>
                  </a:lnTo>
                  <a:lnTo>
                    <a:pt x="665" y="65193"/>
                  </a:lnTo>
                  <a:lnTo>
                    <a:pt x="1954" y="66322"/>
                  </a:lnTo>
                  <a:lnTo>
                    <a:pt x="3661" y="67074"/>
                  </a:lnTo>
                  <a:lnTo>
                    <a:pt x="38952" y="68491"/>
                  </a:lnTo>
                  <a:lnTo>
                    <a:pt x="59981" y="69400"/>
                  </a:lnTo>
                  <a:lnTo>
                    <a:pt x="92007" y="75137"/>
                  </a:lnTo>
                  <a:lnTo>
                    <a:pt x="110038" y="79930"/>
                  </a:lnTo>
                  <a:lnTo>
                    <a:pt x="122060" y="86712"/>
                  </a:lnTo>
                  <a:lnTo>
                    <a:pt x="125912" y="91596"/>
                  </a:lnTo>
                  <a:lnTo>
                    <a:pt x="127624" y="97436"/>
                  </a:lnTo>
                  <a:lnTo>
                    <a:pt x="127741" y="111937"/>
                  </a:lnTo>
                  <a:lnTo>
                    <a:pt x="121374" y="1447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9" name="SMARTInkShape-Group33"/>
          <p:cNvGrpSpPr/>
          <p:nvPr/>
        </p:nvGrpSpPr>
        <p:grpSpPr>
          <a:xfrm>
            <a:off x="2446019" y="4061459"/>
            <a:ext cx="1157210" cy="525782"/>
            <a:chOff x="2446019" y="4061459"/>
            <a:chExt cx="1157210" cy="525782"/>
          </a:xfrm>
        </p:grpSpPr>
        <p:sp>
          <p:nvSpPr>
            <p:cNvPr id="81" name="SMARTInkShape-334"/>
            <p:cNvSpPr/>
            <p:nvPr/>
          </p:nvSpPr>
          <p:spPr>
            <a:xfrm>
              <a:off x="2476500" y="4328159"/>
              <a:ext cx="22860" cy="259082"/>
            </a:xfrm>
            <a:custGeom>
              <a:avLst/>
              <a:gdLst/>
              <a:ahLst/>
              <a:cxnLst/>
              <a:rect l="0" t="0" r="0" b="0"/>
              <a:pathLst>
                <a:path w="22860" h="259082">
                  <a:moveTo>
                    <a:pt x="22859" y="0"/>
                  </a:moveTo>
                  <a:lnTo>
                    <a:pt x="22859" y="4045"/>
                  </a:lnTo>
                  <a:lnTo>
                    <a:pt x="20602" y="8289"/>
                  </a:lnTo>
                  <a:lnTo>
                    <a:pt x="18814" y="10607"/>
                  </a:lnTo>
                  <a:lnTo>
                    <a:pt x="16299" y="26003"/>
                  </a:lnTo>
                  <a:lnTo>
                    <a:pt x="14602" y="60892"/>
                  </a:lnTo>
                  <a:lnTo>
                    <a:pt x="10065" y="94619"/>
                  </a:lnTo>
                  <a:lnTo>
                    <a:pt x="8344" y="127284"/>
                  </a:lnTo>
                  <a:lnTo>
                    <a:pt x="7834" y="162551"/>
                  </a:lnTo>
                  <a:lnTo>
                    <a:pt x="7683" y="193978"/>
                  </a:lnTo>
                  <a:lnTo>
                    <a:pt x="7628" y="231630"/>
                  </a:lnTo>
                  <a:lnTo>
                    <a:pt x="5365" y="240671"/>
                  </a:lnTo>
                  <a:lnTo>
                    <a:pt x="1590" y="250522"/>
                  </a:lnTo>
                  <a:lnTo>
                    <a:pt x="0" y="2590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335"/>
            <p:cNvSpPr/>
            <p:nvPr/>
          </p:nvSpPr>
          <p:spPr>
            <a:xfrm>
              <a:off x="2446019" y="4254359"/>
              <a:ext cx="239052" cy="203342"/>
            </a:xfrm>
            <a:custGeom>
              <a:avLst/>
              <a:gdLst/>
              <a:ahLst/>
              <a:cxnLst/>
              <a:rect l="0" t="0" r="0" b="0"/>
              <a:pathLst>
                <a:path w="239052" h="203342">
                  <a:moveTo>
                    <a:pt x="0" y="66181"/>
                  </a:moveTo>
                  <a:lnTo>
                    <a:pt x="0" y="50784"/>
                  </a:lnTo>
                  <a:lnTo>
                    <a:pt x="2258" y="44380"/>
                  </a:lnTo>
                  <a:lnTo>
                    <a:pt x="4046" y="41487"/>
                  </a:lnTo>
                  <a:lnTo>
                    <a:pt x="32564" y="21557"/>
                  </a:lnTo>
                  <a:lnTo>
                    <a:pt x="62219" y="8479"/>
                  </a:lnTo>
                  <a:lnTo>
                    <a:pt x="99811" y="0"/>
                  </a:lnTo>
                  <a:lnTo>
                    <a:pt x="129763" y="569"/>
                  </a:lnTo>
                  <a:lnTo>
                    <a:pt x="160086" y="8358"/>
                  </a:lnTo>
                  <a:lnTo>
                    <a:pt x="196628" y="22115"/>
                  </a:lnTo>
                  <a:lnTo>
                    <a:pt x="210440" y="32203"/>
                  </a:lnTo>
                  <a:lnTo>
                    <a:pt x="229058" y="55329"/>
                  </a:lnTo>
                  <a:lnTo>
                    <a:pt x="238143" y="75101"/>
                  </a:lnTo>
                  <a:lnTo>
                    <a:pt x="239051" y="89618"/>
                  </a:lnTo>
                  <a:lnTo>
                    <a:pt x="232734" y="119635"/>
                  </a:lnTo>
                  <a:lnTo>
                    <a:pt x="223664" y="132553"/>
                  </a:lnTo>
                  <a:lnTo>
                    <a:pt x="188478" y="165047"/>
                  </a:lnTo>
                  <a:lnTo>
                    <a:pt x="173515" y="174467"/>
                  </a:lnTo>
                  <a:lnTo>
                    <a:pt x="138572" y="187415"/>
                  </a:lnTo>
                  <a:lnTo>
                    <a:pt x="102111" y="201023"/>
                  </a:lnTo>
                  <a:lnTo>
                    <a:pt x="91440" y="2033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336"/>
            <p:cNvSpPr/>
            <p:nvPr/>
          </p:nvSpPr>
          <p:spPr>
            <a:xfrm>
              <a:off x="2758761" y="4297680"/>
              <a:ext cx="22540" cy="159505"/>
            </a:xfrm>
            <a:custGeom>
              <a:avLst/>
              <a:gdLst/>
              <a:ahLst/>
              <a:cxnLst/>
              <a:rect l="0" t="0" r="0" b="0"/>
              <a:pathLst>
                <a:path w="22540" h="159505">
                  <a:moveTo>
                    <a:pt x="22539" y="0"/>
                  </a:moveTo>
                  <a:lnTo>
                    <a:pt x="22539" y="10605"/>
                  </a:lnTo>
                  <a:lnTo>
                    <a:pt x="20281" y="15438"/>
                  </a:lnTo>
                  <a:lnTo>
                    <a:pt x="18493" y="17912"/>
                  </a:lnTo>
                  <a:lnTo>
                    <a:pt x="15978" y="29484"/>
                  </a:lnTo>
                  <a:lnTo>
                    <a:pt x="15058" y="61832"/>
                  </a:lnTo>
                  <a:lnTo>
                    <a:pt x="14090" y="98328"/>
                  </a:lnTo>
                  <a:lnTo>
                    <a:pt x="8006" y="136182"/>
                  </a:lnTo>
                  <a:lnTo>
                    <a:pt x="6662" y="148065"/>
                  </a:lnTo>
                  <a:lnTo>
                    <a:pt x="0" y="159504"/>
                  </a:lnTo>
                  <a:lnTo>
                    <a:pt x="7298" y="1447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337"/>
            <p:cNvSpPr/>
            <p:nvPr/>
          </p:nvSpPr>
          <p:spPr>
            <a:xfrm>
              <a:off x="2788919" y="4130040"/>
              <a:ext cx="15241" cy="1"/>
            </a:xfrm>
            <a:custGeom>
              <a:avLst/>
              <a:gdLst/>
              <a:ahLst/>
              <a:cxnLst/>
              <a:rect l="0" t="0" r="0" b="0"/>
              <a:pathLst>
                <a:path w="15241" h="1">
                  <a:moveTo>
                    <a:pt x="0" y="0"/>
                  </a:moveTo>
                  <a:lnTo>
                    <a:pt x="1524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338"/>
            <p:cNvSpPr/>
            <p:nvPr/>
          </p:nvSpPr>
          <p:spPr>
            <a:xfrm>
              <a:off x="2918490" y="4091940"/>
              <a:ext cx="38070" cy="327661"/>
            </a:xfrm>
            <a:custGeom>
              <a:avLst/>
              <a:gdLst/>
              <a:ahLst/>
              <a:cxnLst/>
              <a:rect l="0" t="0" r="0" b="0"/>
              <a:pathLst>
                <a:path w="38070" h="327661">
                  <a:moveTo>
                    <a:pt x="38069" y="0"/>
                  </a:moveTo>
                  <a:lnTo>
                    <a:pt x="34024" y="0"/>
                  </a:lnTo>
                  <a:lnTo>
                    <a:pt x="32833" y="846"/>
                  </a:lnTo>
                  <a:lnTo>
                    <a:pt x="32038" y="2257"/>
                  </a:lnTo>
                  <a:lnTo>
                    <a:pt x="30921" y="10546"/>
                  </a:lnTo>
                  <a:lnTo>
                    <a:pt x="28233" y="42872"/>
                  </a:lnTo>
                  <a:lnTo>
                    <a:pt x="23897" y="75637"/>
                  </a:lnTo>
                  <a:lnTo>
                    <a:pt x="19101" y="106983"/>
                  </a:lnTo>
                  <a:lnTo>
                    <a:pt x="16362" y="143082"/>
                  </a:lnTo>
                  <a:lnTo>
                    <a:pt x="11506" y="180589"/>
                  </a:lnTo>
                  <a:lnTo>
                    <a:pt x="8750" y="218513"/>
                  </a:lnTo>
                  <a:lnTo>
                    <a:pt x="3888" y="252516"/>
                  </a:lnTo>
                  <a:lnTo>
                    <a:pt x="744" y="287416"/>
                  </a:lnTo>
                  <a:lnTo>
                    <a:pt x="0" y="324466"/>
                  </a:lnTo>
                  <a:lnTo>
                    <a:pt x="836" y="325531"/>
                  </a:lnTo>
                  <a:lnTo>
                    <a:pt x="7590" y="3276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339"/>
            <p:cNvSpPr/>
            <p:nvPr/>
          </p:nvSpPr>
          <p:spPr>
            <a:xfrm>
              <a:off x="3032790" y="4061459"/>
              <a:ext cx="38070" cy="358142"/>
            </a:xfrm>
            <a:custGeom>
              <a:avLst/>
              <a:gdLst/>
              <a:ahLst/>
              <a:cxnLst/>
              <a:rect l="0" t="0" r="0" b="0"/>
              <a:pathLst>
                <a:path w="38070" h="358142">
                  <a:moveTo>
                    <a:pt x="38069" y="0"/>
                  </a:moveTo>
                  <a:lnTo>
                    <a:pt x="37223" y="12167"/>
                  </a:lnTo>
                  <a:lnTo>
                    <a:pt x="32038" y="33134"/>
                  </a:lnTo>
                  <a:lnTo>
                    <a:pt x="26718" y="69575"/>
                  </a:lnTo>
                  <a:lnTo>
                    <a:pt x="22300" y="95269"/>
                  </a:lnTo>
                  <a:lnTo>
                    <a:pt x="17514" y="123622"/>
                  </a:lnTo>
                  <a:lnTo>
                    <a:pt x="12565" y="153157"/>
                  </a:lnTo>
                  <a:lnTo>
                    <a:pt x="9801" y="183217"/>
                  </a:lnTo>
                  <a:lnTo>
                    <a:pt x="7726" y="212663"/>
                  </a:lnTo>
                  <a:lnTo>
                    <a:pt x="3981" y="239862"/>
                  </a:lnTo>
                  <a:lnTo>
                    <a:pt x="1753" y="266061"/>
                  </a:lnTo>
                  <a:lnTo>
                    <a:pt x="498" y="300096"/>
                  </a:lnTo>
                  <a:lnTo>
                    <a:pt x="39" y="336198"/>
                  </a:lnTo>
                  <a:lnTo>
                    <a:pt x="0" y="347259"/>
                  </a:lnTo>
                  <a:lnTo>
                    <a:pt x="837" y="350886"/>
                  </a:lnTo>
                  <a:lnTo>
                    <a:pt x="2241" y="353304"/>
                  </a:lnTo>
                  <a:lnTo>
                    <a:pt x="7590" y="3581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340"/>
            <p:cNvSpPr/>
            <p:nvPr/>
          </p:nvSpPr>
          <p:spPr>
            <a:xfrm>
              <a:off x="3139857" y="4229100"/>
              <a:ext cx="170587" cy="189976"/>
            </a:xfrm>
            <a:custGeom>
              <a:avLst/>
              <a:gdLst/>
              <a:ahLst/>
              <a:cxnLst/>
              <a:rect l="0" t="0" r="0" b="0"/>
              <a:pathLst>
                <a:path w="170587" h="189976">
                  <a:moveTo>
                    <a:pt x="30062" y="0"/>
                  </a:moveTo>
                  <a:lnTo>
                    <a:pt x="30062" y="6560"/>
                  </a:lnTo>
                  <a:lnTo>
                    <a:pt x="19457" y="22178"/>
                  </a:lnTo>
                  <a:lnTo>
                    <a:pt x="13175" y="54253"/>
                  </a:lnTo>
                  <a:lnTo>
                    <a:pt x="4337" y="88045"/>
                  </a:lnTo>
                  <a:lnTo>
                    <a:pt x="521" y="121249"/>
                  </a:lnTo>
                  <a:lnTo>
                    <a:pt x="0" y="136862"/>
                  </a:lnTo>
                  <a:lnTo>
                    <a:pt x="4284" y="152267"/>
                  </a:lnTo>
                  <a:lnTo>
                    <a:pt x="16786" y="174763"/>
                  </a:lnTo>
                  <a:lnTo>
                    <a:pt x="28857" y="184520"/>
                  </a:lnTo>
                  <a:lnTo>
                    <a:pt x="38275" y="187842"/>
                  </a:lnTo>
                  <a:lnTo>
                    <a:pt x="62165" y="189975"/>
                  </a:lnTo>
                  <a:lnTo>
                    <a:pt x="90496" y="184312"/>
                  </a:lnTo>
                  <a:lnTo>
                    <a:pt x="102360" y="179847"/>
                  </a:lnTo>
                  <a:lnTo>
                    <a:pt x="122604" y="164483"/>
                  </a:lnTo>
                  <a:lnTo>
                    <a:pt x="151459" y="129124"/>
                  </a:lnTo>
                  <a:lnTo>
                    <a:pt x="160216" y="114115"/>
                  </a:lnTo>
                  <a:lnTo>
                    <a:pt x="170345" y="76175"/>
                  </a:lnTo>
                  <a:lnTo>
                    <a:pt x="170586" y="65464"/>
                  </a:lnTo>
                  <a:lnTo>
                    <a:pt x="165260" y="40084"/>
                  </a:lnTo>
                  <a:lnTo>
                    <a:pt x="151983" y="228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341"/>
            <p:cNvSpPr/>
            <p:nvPr/>
          </p:nvSpPr>
          <p:spPr>
            <a:xfrm>
              <a:off x="3421380" y="4206240"/>
              <a:ext cx="181849" cy="205256"/>
            </a:xfrm>
            <a:custGeom>
              <a:avLst/>
              <a:gdLst/>
              <a:ahLst/>
              <a:cxnLst/>
              <a:rect l="0" t="0" r="0" b="0"/>
              <a:pathLst>
                <a:path w="181849" h="205256">
                  <a:moveTo>
                    <a:pt x="137160" y="0"/>
                  </a:moveTo>
                  <a:lnTo>
                    <a:pt x="104585" y="0"/>
                  </a:lnTo>
                  <a:lnTo>
                    <a:pt x="84045" y="846"/>
                  </a:lnTo>
                  <a:lnTo>
                    <a:pt x="51042" y="8606"/>
                  </a:lnTo>
                  <a:lnTo>
                    <a:pt x="29477" y="24693"/>
                  </a:lnTo>
                  <a:lnTo>
                    <a:pt x="25801" y="30166"/>
                  </a:lnTo>
                  <a:lnTo>
                    <a:pt x="24820" y="32810"/>
                  </a:lnTo>
                  <a:lnTo>
                    <a:pt x="25013" y="35420"/>
                  </a:lnTo>
                  <a:lnTo>
                    <a:pt x="27485" y="40578"/>
                  </a:lnTo>
                  <a:lnTo>
                    <a:pt x="37683" y="52286"/>
                  </a:lnTo>
                  <a:lnTo>
                    <a:pt x="69528" y="70364"/>
                  </a:lnTo>
                  <a:lnTo>
                    <a:pt x="103292" y="89252"/>
                  </a:lnTo>
                  <a:lnTo>
                    <a:pt x="136490" y="109289"/>
                  </a:lnTo>
                  <a:lnTo>
                    <a:pt x="171126" y="134629"/>
                  </a:lnTo>
                  <a:lnTo>
                    <a:pt x="177656" y="144784"/>
                  </a:lnTo>
                  <a:lnTo>
                    <a:pt x="181331" y="160021"/>
                  </a:lnTo>
                  <a:lnTo>
                    <a:pt x="181848" y="165100"/>
                  </a:lnTo>
                  <a:lnTo>
                    <a:pt x="177905" y="175260"/>
                  </a:lnTo>
                  <a:lnTo>
                    <a:pt x="174483" y="180340"/>
                  </a:lnTo>
                  <a:lnTo>
                    <a:pt x="163908" y="188242"/>
                  </a:lnTo>
                  <a:lnTo>
                    <a:pt x="132377" y="200213"/>
                  </a:lnTo>
                  <a:lnTo>
                    <a:pt x="103475" y="204102"/>
                  </a:lnTo>
                  <a:lnTo>
                    <a:pt x="69417" y="205255"/>
                  </a:lnTo>
                  <a:lnTo>
                    <a:pt x="36560" y="201551"/>
                  </a:lnTo>
                  <a:lnTo>
                    <a:pt x="0" y="1981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2" name="SMARTInkShape-Group34"/>
          <p:cNvGrpSpPr/>
          <p:nvPr/>
        </p:nvGrpSpPr>
        <p:grpSpPr>
          <a:xfrm>
            <a:off x="1524089" y="2827466"/>
            <a:ext cx="638799" cy="662346"/>
            <a:chOff x="1524089" y="2827466"/>
            <a:chExt cx="638799" cy="662346"/>
          </a:xfrm>
        </p:grpSpPr>
        <p:sp>
          <p:nvSpPr>
            <p:cNvPr id="90" name="SMARTInkShape-342"/>
            <p:cNvSpPr/>
            <p:nvPr/>
          </p:nvSpPr>
          <p:spPr>
            <a:xfrm>
              <a:off x="1654628" y="2941319"/>
              <a:ext cx="341364" cy="402004"/>
            </a:xfrm>
            <a:custGeom>
              <a:avLst/>
              <a:gdLst/>
              <a:ahLst/>
              <a:cxnLst/>
              <a:rect l="0" t="0" r="0" b="0"/>
              <a:pathLst>
                <a:path w="341364" h="402004">
                  <a:moveTo>
                    <a:pt x="235131" y="0"/>
                  </a:moveTo>
                  <a:lnTo>
                    <a:pt x="231086" y="0"/>
                  </a:lnTo>
                  <a:lnTo>
                    <a:pt x="226843" y="2258"/>
                  </a:lnTo>
                  <a:lnTo>
                    <a:pt x="224526" y="4046"/>
                  </a:lnTo>
                  <a:lnTo>
                    <a:pt x="217436" y="6032"/>
                  </a:lnTo>
                  <a:lnTo>
                    <a:pt x="189196" y="9739"/>
                  </a:lnTo>
                  <a:lnTo>
                    <a:pt x="156655" y="25304"/>
                  </a:lnTo>
                  <a:lnTo>
                    <a:pt x="119043" y="53555"/>
                  </a:lnTo>
                  <a:lnTo>
                    <a:pt x="88579" y="79615"/>
                  </a:lnTo>
                  <a:lnTo>
                    <a:pt x="57399" y="116984"/>
                  </a:lnTo>
                  <a:lnTo>
                    <a:pt x="39283" y="145310"/>
                  </a:lnTo>
                  <a:lnTo>
                    <a:pt x="19374" y="182950"/>
                  </a:lnTo>
                  <a:lnTo>
                    <a:pt x="10713" y="206608"/>
                  </a:lnTo>
                  <a:lnTo>
                    <a:pt x="5100" y="239998"/>
                  </a:lnTo>
                  <a:lnTo>
                    <a:pt x="745" y="262457"/>
                  </a:lnTo>
                  <a:lnTo>
                    <a:pt x="0" y="299005"/>
                  </a:lnTo>
                  <a:lnTo>
                    <a:pt x="3064" y="313231"/>
                  </a:lnTo>
                  <a:lnTo>
                    <a:pt x="13594" y="331475"/>
                  </a:lnTo>
                  <a:lnTo>
                    <a:pt x="42051" y="367380"/>
                  </a:lnTo>
                  <a:lnTo>
                    <a:pt x="56379" y="377435"/>
                  </a:lnTo>
                  <a:lnTo>
                    <a:pt x="93097" y="393610"/>
                  </a:lnTo>
                  <a:lnTo>
                    <a:pt x="121374" y="401585"/>
                  </a:lnTo>
                  <a:lnTo>
                    <a:pt x="136313" y="402003"/>
                  </a:lnTo>
                  <a:lnTo>
                    <a:pt x="174203" y="393122"/>
                  </a:lnTo>
                  <a:lnTo>
                    <a:pt x="206244" y="380924"/>
                  </a:lnTo>
                  <a:lnTo>
                    <a:pt x="242115" y="367444"/>
                  </a:lnTo>
                  <a:lnTo>
                    <a:pt x="279883" y="345299"/>
                  </a:lnTo>
                  <a:lnTo>
                    <a:pt x="309389" y="312264"/>
                  </a:lnTo>
                  <a:lnTo>
                    <a:pt x="326401" y="279669"/>
                  </a:lnTo>
                  <a:lnTo>
                    <a:pt x="338403" y="244388"/>
                  </a:lnTo>
                  <a:lnTo>
                    <a:pt x="341363" y="212262"/>
                  </a:lnTo>
                  <a:lnTo>
                    <a:pt x="340876" y="187900"/>
                  </a:lnTo>
                  <a:lnTo>
                    <a:pt x="335239" y="152058"/>
                  </a:lnTo>
                  <a:lnTo>
                    <a:pt x="330457" y="133484"/>
                  </a:lnTo>
                  <a:lnTo>
                    <a:pt x="312763" y="100834"/>
                  </a:lnTo>
                  <a:lnTo>
                    <a:pt x="293635" y="67650"/>
                  </a:lnTo>
                  <a:lnTo>
                    <a:pt x="277325" y="50961"/>
                  </a:lnTo>
                  <a:lnTo>
                    <a:pt x="240675" y="22907"/>
                  </a:lnTo>
                  <a:lnTo>
                    <a:pt x="220378" y="9882"/>
                  </a:lnTo>
                  <a:lnTo>
                    <a:pt x="212272" y="76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343"/>
            <p:cNvSpPr/>
            <p:nvPr/>
          </p:nvSpPr>
          <p:spPr>
            <a:xfrm>
              <a:off x="1524089" y="2827466"/>
              <a:ext cx="638799" cy="662346"/>
            </a:xfrm>
            <a:custGeom>
              <a:avLst/>
              <a:gdLst/>
              <a:ahLst/>
              <a:cxnLst/>
              <a:rect l="0" t="0" r="0" b="0"/>
              <a:pathLst>
                <a:path w="638799" h="662346">
                  <a:moveTo>
                    <a:pt x="342811" y="45274"/>
                  </a:moveTo>
                  <a:lnTo>
                    <a:pt x="309405" y="46120"/>
                  </a:lnTo>
                  <a:lnTo>
                    <a:pt x="274208" y="58454"/>
                  </a:lnTo>
                  <a:lnTo>
                    <a:pt x="263214" y="61291"/>
                  </a:lnTo>
                  <a:lnTo>
                    <a:pt x="226676" y="81191"/>
                  </a:lnTo>
                  <a:lnTo>
                    <a:pt x="190452" y="114023"/>
                  </a:lnTo>
                  <a:lnTo>
                    <a:pt x="157676" y="146606"/>
                  </a:lnTo>
                  <a:lnTo>
                    <a:pt x="122301" y="184222"/>
                  </a:lnTo>
                  <a:lnTo>
                    <a:pt x="96493" y="220769"/>
                  </a:lnTo>
                  <a:lnTo>
                    <a:pt x="75084" y="258665"/>
                  </a:lnTo>
                  <a:lnTo>
                    <a:pt x="49008" y="296738"/>
                  </a:lnTo>
                  <a:lnTo>
                    <a:pt x="32092" y="331260"/>
                  </a:lnTo>
                  <a:lnTo>
                    <a:pt x="18528" y="365454"/>
                  </a:lnTo>
                  <a:lnTo>
                    <a:pt x="10319" y="394048"/>
                  </a:lnTo>
                  <a:lnTo>
                    <a:pt x="2217" y="431792"/>
                  </a:lnTo>
                  <a:lnTo>
                    <a:pt x="366" y="463959"/>
                  </a:lnTo>
                  <a:lnTo>
                    <a:pt x="0" y="494771"/>
                  </a:lnTo>
                  <a:lnTo>
                    <a:pt x="784" y="516843"/>
                  </a:lnTo>
                  <a:lnTo>
                    <a:pt x="10520" y="549249"/>
                  </a:lnTo>
                  <a:lnTo>
                    <a:pt x="31911" y="583400"/>
                  </a:lnTo>
                  <a:lnTo>
                    <a:pt x="32251" y="588598"/>
                  </a:lnTo>
                  <a:lnTo>
                    <a:pt x="28113" y="598889"/>
                  </a:lnTo>
                  <a:lnTo>
                    <a:pt x="28025" y="604004"/>
                  </a:lnTo>
                  <a:lnTo>
                    <a:pt x="32444" y="614202"/>
                  </a:lnTo>
                  <a:lnTo>
                    <a:pt x="42310" y="622122"/>
                  </a:lnTo>
                  <a:lnTo>
                    <a:pt x="76677" y="637641"/>
                  </a:lnTo>
                  <a:lnTo>
                    <a:pt x="99138" y="649015"/>
                  </a:lnTo>
                  <a:lnTo>
                    <a:pt x="131741" y="653716"/>
                  </a:lnTo>
                  <a:lnTo>
                    <a:pt x="166498" y="658690"/>
                  </a:lnTo>
                  <a:lnTo>
                    <a:pt x="203906" y="661742"/>
                  </a:lnTo>
                  <a:lnTo>
                    <a:pt x="241650" y="662345"/>
                  </a:lnTo>
                  <a:lnTo>
                    <a:pt x="277861" y="658419"/>
                  </a:lnTo>
                  <a:lnTo>
                    <a:pt x="307574" y="651878"/>
                  </a:lnTo>
                  <a:lnTo>
                    <a:pt x="341871" y="642084"/>
                  </a:lnTo>
                  <a:lnTo>
                    <a:pt x="373105" y="629738"/>
                  </a:lnTo>
                  <a:lnTo>
                    <a:pt x="407779" y="611244"/>
                  </a:lnTo>
                  <a:lnTo>
                    <a:pt x="436314" y="601334"/>
                  </a:lnTo>
                  <a:lnTo>
                    <a:pt x="468188" y="591285"/>
                  </a:lnTo>
                  <a:lnTo>
                    <a:pt x="504325" y="576107"/>
                  </a:lnTo>
                  <a:lnTo>
                    <a:pt x="530649" y="560039"/>
                  </a:lnTo>
                  <a:lnTo>
                    <a:pt x="565874" y="522652"/>
                  </a:lnTo>
                  <a:lnTo>
                    <a:pt x="591671" y="486880"/>
                  </a:lnTo>
                  <a:lnTo>
                    <a:pt x="608833" y="449087"/>
                  </a:lnTo>
                  <a:lnTo>
                    <a:pt x="619537" y="418644"/>
                  </a:lnTo>
                  <a:lnTo>
                    <a:pt x="628957" y="382935"/>
                  </a:lnTo>
                  <a:lnTo>
                    <a:pt x="633954" y="350544"/>
                  </a:lnTo>
                  <a:lnTo>
                    <a:pt x="638798" y="319686"/>
                  </a:lnTo>
                  <a:lnTo>
                    <a:pt x="634518" y="289132"/>
                  </a:lnTo>
                  <a:lnTo>
                    <a:pt x="632795" y="258637"/>
                  </a:lnTo>
                  <a:lnTo>
                    <a:pt x="628409" y="228154"/>
                  </a:lnTo>
                  <a:lnTo>
                    <a:pt x="616943" y="192311"/>
                  </a:lnTo>
                  <a:lnTo>
                    <a:pt x="603559" y="158867"/>
                  </a:lnTo>
                  <a:lnTo>
                    <a:pt x="585166" y="125426"/>
                  </a:lnTo>
                  <a:lnTo>
                    <a:pt x="567229" y="98736"/>
                  </a:lnTo>
                  <a:lnTo>
                    <a:pt x="531407" y="66674"/>
                  </a:lnTo>
                  <a:lnTo>
                    <a:pt x="495956" y="42895"/>
                  </a:lnTo>
                  <a:lnTo>
                    <a:pt x="468472" y="25190"/>
                  </a:lnTo>
                  <a:lnTo>
                    <a:pt x="431527" y="9734"/>
                  </a:lnTo>
                  <a:lnTo>
                    <a:pt x="405490" y="1815"/>
                  </a:lnTo>
                  <a:lnTo>
                    <a:pt x="379745" y="0"/>
                  </a:lnTo>
                  <a:lnTo>
                    <a:pt x="341649" y="6154"/>
                  </a:lnTo>
                  <a:lnTo>
                    <a:pt x="327570" y="717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SMARTInkShape-344"/>
          <p:cNvSpPr/>
          <p:nvPr/>
        </p:nvSpPr>
        <p:spPr>
          <a:xfrm>
            <a:off x="1493520" y="1981200"/>
            <a:ext cx="304800" cy="251146"/>
          </a:xfrm>
          <a:custGeom>
            <a:avLst/>
            <a:gdLst/>
            <a:ahLst/>
            <a:cxnLst/>
            <a:rect l="0" t="0" r="0" b="0"/>
            <a:pathLst>
              <a:path w="304800" h="251146">
                <a:moveTo>
                  <a:pt x="175259" y="0"/>
                </a:moveTo>
                <a:lnTo>
                  <a:pt x="171214" y="0"/>
                </a:lnTo>
                <a:lnTo>
                  <a:pt x="166971" y="2257"/>
                </a:lnTo>
                <a:lnTo>
                  <a:pt x="162262" y="5236"/>
                </a:lnTo>
                <a:lnTo>
                  <a:pt x="152341" y="7149"/>
                </a:lnTo>
                <a:lnTo>
                  <a:pt x="146447" y="8257"/>
                </a:lnTo>
                <a:lnTo>
                  <a:pt x="122389" y="17014"/>
                </a:lnTo>
                <a:lnTo>
                  <a:pt x="117048" y="20262"/>
                </a:lnTo>
                <a:lnTo>
                  <a:pt x="109281" y="22936"/>
                </a:lnTo>
                <a:lnTo>
                  <a:pt x="101618" y="27868"/>
                </a:lnTo>
                <a:lnTo>
                  <a:pt x="81124" y="36334"/>
                </a:lnTo>
                <a:lnTo>
                  <a:pt x="53381" y="58715"/>
                </a:lnTo>
                <a:lnTo>
                  <a:pt x="48278" y="60809"/>
                </a:lnTo>
                <a:lnTo>
                  <a:pt x="27940" y="78833"/>
                </a:lnTo>
                <a:lnTo>
                  <a:pt x="25118" y="83861"/>
                </a:lnTo>
                <a:lnTo>
                  <a:pt x="23016" y="88918"/>
                </a:lnTo>
                <a:lnTo>
                  <a:pt x="10238" y="104846"/>
                </a:lnTo>
                <a:lnTo>
                  <a:pt x="8395" y="111969"/>
                </a:lnTo>
                <a:lnTo>
                  <a:pt x="7964" y="116932"/>
                </a:lnTo>
                <a:lnTo>
                  <a:pt x="5515" y="121961"/>
                </a:lnTo>
                <a:lnTo>
                  <a:pt x="2451" y="127018"/>
                </a:lnTo>
                <a:lnTo>
                  <a:pt x="484" y="137163"/>
                </a:lnTo>
                <a:lnTo>
                  <a:pt x="1" y="175259"/>
                </a:lnTo>
                <a:lnTo>
                  <a:pt x="0" y="181374"/>
                </a:lnTo>
                <a:lnTo>
                  <a:pt x="5236" y="188666"/>
                </a:lnTo>
                <a:lnTo>
                  <a:pt x="7760" y="195789"/>
                </a:lnTo>
                <a:lnTo>
                  <a:pt x="12647" y="203262"/>
                </a:lnTo>
                <a:lnTo>
                  <a:pt x="14087" y="208307"/>
                </a:lnTo>
                <a:lnTo>
                  <a:pt x="15318" y="209991"/>
                </a:lnTo>
                <a:lnTo>
                  <a:pt x="16985" y="211114"/>
                </a:lnTo>
                <a:lnTo>
                  <a:pt x="21095" y="213208"/>
                </a:lnTo>
                <a:lnTo>
                  <a:pt x="38154" y="224672"/>
                </a:lnTo>
                <a:lnTo>
                  <a:pt x="53012" y="230340"/>
                </a:lnTo>
                <a:lnTo>
                  <a:pt x="58274" y="233606"/>
                </a:lnTo>
                <a:lnTo>
                  <a:pt x="65996" y="236292"/>
                </a:lnTo>
                <a:lnTo>
                  <a:pt x="73647" y="241227"/>
                </a:lnTo>
                <a:lnTo>
                  <a:pt x="81276" y="243065"/>
                </a:lnTo>
                <a:lnTo>
                  <a:pt x="101599" y="243809"/>
                </a:lnTo>
                <a:lnTo>
                  <a:pt x="106680" y="246084"/>
                </a:lnTo>
                <a:lnTo>
                  <a:pt x="109219" y="247876"/>
                </a:lnTo>
                <a:lnTo>
                  <a:pt x="120885" y="250398"/>
                </a:lnTo>
                <a:lnTo>
                  <a:pt x="131020" y="251145"/>
                </a:lnTo>
                <a:lnTo>
                  <a:pt x="136689" y="249062"/>
                </a:lnTo>
                <a:lnTo>
                  <a:pt x="139386" y="247321"/>
                </a:lnTo>
                <a:lnTo>
                  <a:pt x="151272" y="244871"/>
                </a:lnTo>
                <a:lnTo>
                  <a:pt x="185513" y="243011"/>
                </a:lnTo>
                <a:lnTo>
                  <a:pt x="222432" y="229752"/>
                </a:lnTo>
                <a:lnTo>
                  <a:pt x="228116" y="226854"/>
                </a:lnTo>
                <a:lnTo>
                  <a:pt x="251447" y="207952"/>
                </a:lnTo>
                <a:lnTo>
                  <a:pt x="256534" y="205876"/>
                </a:lnTo>
                <a:lnTo>
                  <a:pt x="274319" y="192616"/>
                </a:lnTo>
                <a:lnTo>
                  <a:pt x="279400" y="190594"/>
                </a:lnTo>
                <a:lnTo>
                  <a:pt x="284480" y="186873"/>
                </a:lnTo>
                <a:lnTo>
                  <a:pt x="287302" y="182396"/>
                </a:lnTo>
                <a:lnTo>
                  <a:pt x="290109" y="170116"/>
                </a:lnTo>
                <a:lnTo>
                  <a:pt x="294708" y="162541"/>
                </a:lnTo>
                <a:lnTo>
                  <a:pt x="297294" y="154934"/>
                </a:lnTo>
                <a:lnTo>
                  <a:pt x="302199" y="147318"/>
                </a:lnTo>
                <a:lnTo>
                  <a:pt x="304029" y="139699"/>
                </a:lnTo>
                <a:lnTo>
                  <a:pt x="304798" y="101600"/>
                </a:lnTo>
                <a:lnTo>
                  <a:pt x="304799" y="96520"/>
                </a:lnTo>
                <a:lnTo>
                  <a:pt x="298239" y="74719"/>
                </a:lnTo>
                <a:lnTo>
                  <a:pt x="297039" y="72672"/>
                </a:lnTo>
                <a:lnTo>
                  <a:pt x="295393" y="71308"/>
                </a:lnTo>
                <a:lnTo>
                  <a:pt x="293448" y="70398"/>
                </a:lnTo>
                <a:lnTo>
                  <a:pt x="292152" y="68945"/>
                </a:lnTo>
                <a:lnTo>
                  <a:pt x="290712" y="65073"/>
                </a:lnTo>
                <a:lnTo>
                  <a:pt x="288940" y="55689"/>
                </a:lnTo>
                <a:lnTo>
                  <a:pt x="276392" y="38088"/>
                </a:lnTo>
                <a:lnTo>
                  <a:pt x="275701" y="35552"/>
                </a:lnTo>
                <a:lnTo>
                  <a:pt x="274394" y="33861"/>
                </a:lnTo>
                <a:lnTo>
                  <a:pt x="270684" y="31983"/>
                </a:lnTo>
                <a:lnTo>
                  <a:pt x="261403" y="29930"/>
                </a:lnTo>
                <a:lnTo>
                  <a:pt x="252936" y="23958"/>
                </a:lnTo>
                <a:lnTo>
                  <a:pt x="226777" y="16307"/>
                </a:lnTo>
                <a:lnTo>
                  <a:pt x="224845" y="16798"/>
                </a:lnTo>
                <a:lnTo>
                  <a:pt x="223556" y="17972"/>
                </a:lnTo>
                <a:lnTo>
                  <a:pt x="222697" y="19601"/>
                </a:lnTo>
                <a:lnTo>
                  <a:pt x="221278" y="20687"/>
                </a:lnTo>
                <a:lnTo>
                  <a:pt x="216929" y="22216"/>
                </a:lnTo>
                <a:lnTo>
                  <a:pt x="217432" y="22430"/>
                </a:lnTo>
                <a:lnTo>
                  <a:pt x="218615" y="22573"/>
                </a:lnTo>
                <a:lnTo>
                  <a:pt x="218556" y="22669"/>
                </a:lnTo>
                <a:lnTo>
                  <a:pt x="213359" y="228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6" name="SMARTInkShape-Group36"/>
          <p:cNvGrpSpPr/>
          <p:nvPr/>
        </p:nvGrpSpPr>
        <p:grpSpPr>
          <a:xfrm>
            <a:off x="1935479" y="2186940"/>
            <a:ext cx="1614860" cy="381001"/>
            <a:chOff x="1935479" y="2186940"/>
            <a:chExt cx="1614860" cy="381001"/>
          </a:xfrm>
        </p:grpSpPr>
        <p:sp>
          <p:nvSpPr>
            <p:cNvPr id="94" name="SMARTInkShape-345"/>
            <p:cNvSpPr/>
            <p:nvPr/>
          </p:nvSpPr>
          <p:spPr>
            <a:xfrm>
              <a:off x="1935479" y="2186940"/>
              <a:ext cx="1424941" cy="358113"/>
            </a:xfrm>
            <a:custGeom>
              <a:avLst/>
              <a:gdLst/>
              <a:ahLst/>
              <a:cxnLst/>
              <a:rect l="0" t="0" r="0" b="0"/>
              <a:pathLst>
                <a:path w="1424941" h="358113">
                  <a:moveTo>
                    <a:pt x="0" y="0"/>
                  </a:moveTo>
                  <a:lnTo>
                    <a:pt x="6561" y="6560"/>
                  </a:lnTo>
                  <a:lnTo>
                    <a:pt x="8258" y="13494"/>
                  </a:lnTo>
                  <a:lnTo>
                    <a:pt x="12795" y="21401"/>
                  </a:lnTo>
                  <a:lnTo>
                    <a:pt x="15363" y="33246"/>
                  </a:lnTo>
                  <a:lnTo>
                    <a:pt x="27328" y="56680"/>
                  </a:lnTo>
                  <a:lnTo>
                    <a:pt x="35635" y="94706"/>
                  </a:lnTo>
                  <a:lnTo>
                    <a:pt x="37956" y="129582"/>
                  </a:lnTo>
                  <a:lnTo>
                    <a:pt x="37235" y="154945"/>
                  </a:lnTo>
                  <a:lnTo>
                    <a:pt x="30950" y="190500"/>
                  </a:lnTo>
                  <a:lnTo>
                    <a:pt x="30499" y="224226"/>
                  </a:lnTo>
                  <a:lnTo>
                    <a:pt x="30481" y="260142"/>
                  </a:lnTo>
                  <a:lnTo>
                    <a:pt x="39888" y="295062"/>
                  </a:lnTo>
                  <a:lnTo>
                    <a:pt x="43128" y="301318"/>
                  </a:lnTo>
                  <a:lnTo>
                    <a:pt x="45799" y="309601"/>
                  </a:lnTo>
                  <a:lnTo>
                    <a:pt x="63603" y="330189"/>
                  </a:lnTo>
                  <a:lnTo>
                    <a:pt x="68626" y="333017"/>
                  </a:lnTo>
                  <a:lnTo>
                    <a:pt x="96663" y="342105"/>
                  </a:lnTo>
                  <a:lnTo>
                    <a:pt x="132010" y="342879"/>
                  </a:lnTo>
                  <a:lnTo>
                    <a:pt x="169837" y="342899"/>
                  </a:lnTo>
                  <a:lnTo>
                    <a:pt x="206898" y="342900"/>
                  </a:lnTo>
                  <a:lnTo>
                    <a:pt x="244972" y="342900"/>
                  </a:lnTo>
                  <a:lnTo>
                    <a:pt x="280895" y="342900"/>
                  </a:lnTo>
                  <a:lnTo>
                    <a:pt x="317841" y="342900"/>
                  </a:lnTo>
                  <a:lnTo>
                    <a:pt x="348035" y="343746"/>
                  </a:lnTo>
                  <a:lnTo>
                    <a:pt x="367137" y="349460"/>
                  </a:lnTo>
                  <a:lnTo>
                    <a:pt x="404997" y="350492"/>
                  </a:lnTo>
                  <a:lnTo>
                    <a:pt x="439830" y="350519"/>
                  </a:lnTo>
                  <a:lnTo>
                    <a:pt x="454585" y="351366"/>
                  </a:lnTo>
                  <a:lnTo>
                    <a:pt x="477845" y="357080"/>
                  </a:lnTo>
                  <a:lnTo>
                    <a:pt x="515943" y="358112"/>
                  </a:lnTo>
                  <a:lnTo>
                    <a:pt x="550353" y="357291"/>
                  </a:lnTo>
                  <a:lnTo>
                    <a:pt x="565473" y="352108"/>
                  </a:lnTo>
                  <a:lnTo>
                    <a:pt x="599534" y="350612"/>
                  </a:lnTo>
                  <a:lnTo>
                    <a:pt x="635006" y="350525"/>
                  </a:lnTo>
                  <a:lnTo>
                    <a:pt x="672819" y="350520"/>
                  </a:lnTo>
                  <a:lnTo>
                    <a:pt x="702874" y="349673"/>
                  </a:lnTo>
                  <a:lnTo>
                    <a:pt x="739099" y="343370"/>
                  </a:lnTo>
                  <a:lnTo>
                    <a:pt x="775648" y="340683"/>
                  </a:lnTo>
                  <a:lnTo>
                    <a:pt x="797246" y="336347"/>
                  </a:lnTo>
                  <a:lnTo>
                    <a:pt x="828950" y="333162"/>
                  </a:lnTo>
                  <a:lnTo>
                    <a:pt x="850579" y="328746"/>
                  </a:lnTo>
                  <a:lnTo>
                    <a:pt x="887913" y="327755"/>
                  </a:lnTo>
                  <a:lnTo>
                    <a:pt x="923430" y="327668"/>
                  </a:lnTo>
                  <a:lnTo>
                    <a:pt x="961303" y="327660"/>
                  </a:lnTo>
                  <a:lnTo>
                    <a:pt x="984751" y="326813"/>
                  </a:lnTo>
                  <a:lnTo>
                    <a:pt x="1022016" y="320746"/>
                  </a:lnTo>
                  <a:lnTo>
                    <a:pt x="1055258" y="320133"/>
                  </a:lnTo>
                  <a:lnTo>
                    <a:pt x="1087890" y="320052"/>
                  </a:lnTo>
                  <a:lnTo>
                    <a:pt x="1120064" y="320041"/>
                  </a:lnTo>
                  <a:lnTo>
                    <a:pt x="1151781" y="320040"/>
                  </a:lnTo>
                  <a:lnTo>
                    <a:pt x="1182842" y="320040"/>
                  </a:lnTo>
                  <a:lnTo>
                    <a:pt x="1220942" y="320040"/>
                  </a:lnTo>
                  <a:lnTo>
                    <a:pt x="1256785" y="320040"/>
                  </a:lnTo>
                  <a:lnTo>
                    <a:pt x="1292830" y="320040"/>
                  </a:lnTo>
                  <a:lnTo>
                    <a:pt x="1327572" y="320040"/>
                  </a:lnTo>
                  <a:lnTo>
                    <a:pt x="1361754" y="320040"/>
                  </a:lnTo>
                  <a:lnTo>
                    <a:pt x="1381342" y="320040"/>
                  </a:lnTo>
                  <a:lnTo>
                    <a:pt x="1383175" y="319193"/>
                  </a:lnTo>
                  <a:lnTo>
                    <a:pt x="1384397" y="317782"/>
                  </a:lnTo>
                  <a:lnTo>
                    <a:pt x="1385212" y="315994"/>
                  </a:lnTo>
                  <a:lnTo>
                    <a:pt x="1386601" y="314803"/>
                  </a:lnTo>
                  <a:lnTo>
                    <a:pt x="1390403" y="313479"/>
                  </a:lnTo>
                  <a:lnTo>
                    <a:pt x="1424940" y="3124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346"/>
            <p:cNvSpPr/>
            <p:nvPr/>
          </p:nvSpPr>
          <p:spPr>
            <a:xfrm>
              <a:off x="3337653" y="2415805"/>
              <a:ext cx="212686" cy="152136"/>
            </a:xfrm>
            <a:custGeom>
              <a:avLst/>
              <a:gdLst/>
              <a:ahLst/>
              <a:cxnLst/>
              <a:rect l="0" t="0" r="0" b="0"/>
              <a:pathLst>
                <a:path w="212686" h="152136">
                  <a:moveTo>
                    <a:pt x="30387" y="22595"/>
                  </a:moveTo>
                  <a:lnTo>
                    <a:pt x="23826" y="22595"/>
                  </a:lnTo>
                  <a:lnTo>
                    <a:pt x="23473" y="23441"/>
                  </a:lnTo>
                  <a:lnTo>
                    <a:pt x="22770" y="61381"/>
                  </a:lnTo>
                  <a:lnTo>
                    <a:pt x="21921" y="91422"/>
                  </a:lnTo>
                  <a:lnTo>
                    <a:pt x="13360" y="126883"/>
                  </a:lnTo>
                  <a:lnTo>
                    <a:pt x="10119" y="133292"/>
                  </a:lnTo>
                  <a:lnTo>
                    <a:pt x="7628" y="144027"/>
                  </a:lnTo>
                  <a:lnTo>
                    <a:pt x="7557" y="140325"/>
                  </a:lnTo>
                  <a:lnTo>
                    <a:pt x="5282" y="136161"/>
                  </a:lnTo>
                  <a:lnTo>
                    <a:pt x="2295" y="131489"/>
                  </a:lnTo>
                  <a:lnTo>
                    <a:pt x="968" y="126590"/>
                  </a:lnTo>
                  <a:lnTo>
                    <a:pt x="0" y="94315"/>
                  </a:lnTo>
                  <a:lnTo>
                    <a:pt x="6475" y="56727"/>
                  </a:lnTo>
                  <a:lnTo>
                    <a:pt x="15226" y="20119"/>
                  </a:lnTo>
                  <a:lnTo>
                    <a:pt x="21606" y="2753"/>
                  </a:lnTo>
                  <a:lnTo>
                    <a:pt x="22840" y="1747"/>
                  </a:lnTo>
                  <a:lnTo>
                    <a:pt x="26468" y="629"/>
                  </a:lnTo>
                  <a:lnTo>
                    <a:pt x="37316" y="0"/>
                  </a:lnTo>
                  <a:lnTo>
                    <a:pt x="44190" y="2110"/>
                  </a:lnTo>
                  <a:lnTo>
                    <a:pt x="77974" y="17654"/>
                  </a:lnTo>
                  <a:lnTo>
                    <a:pt x="114452" y="30233"/>
                  </a:lnTo>
                  <a:lnTo>
                    <a:pt x="137139" y="35582"/>
                  </a:lnTo>
                  <a:lnTo>
                    <a:pt x="157691" y="39425"/>
                  </a:lnTo>
                  <a:lnTo>
                    <a:pt x="179805" y="44264"/>
                  </a:lnTo>
                  <a:lnTo>
                    <a:pt x="211304" y="45424"/>
                  </a:lnTo>
                  <a:lnTo>
                    <a:pt x="211958" y="46281"/>
                  </a:lnTo>
                  <a:lnTo>
                    <a:pt x="212685" y="49491"/>
                  </a:lnTo>
                  <a:lnTo>
                    <a:pt x="212032" y="50685"/>
                  </a:lnTo>
                  <a:lnTo>
                    <a:pt x="210750" y="51482"/>
                  </a:lnTo>
                  <a:lnTo>
                    <a:pt x="209049" y="52012"/>
                  </a:lnTo>
                  <a:lnTo>
                    <a:pt x="173768" y="79007"/>
                  </a:lnTo>
                  <a:lnTo>
                    <a:pt x="136882" y="103945"/>
                  </a:lnTo>
                  <a:lnTo>
                    <a:pt x="101313" y="124208"/>
                  </a:lnTo>
                  <a:lnTo>
                    <a:pt x="65221" y="145551"/>
                  </a:lnTo>
                  <a:lnTo>
                    <a:pt x="53247" y="15213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5" descr="27-x1-ProkaryoteConjugation"/>
          <p:cNvPicPr>
            <a:picLocks noChangeAspect="1" noChangeArrowheads="1"/>
          </p:cNvPicPr>
          <p:nvPr/>
        </p:nvPicPr>
        <p:blipFill>
          <a:blip r:embed="rId2" cstate="print"/>
          <a:srcRect/>
          <a:stretch>
            <a:fillRect/>
          </a:stretch>
        </p:blipFill>
        <p:spPr bwMode="auto">
          <a:xfrm>
            <a:off x="0" y="0"/>
            <a:ext cx="4267200" cy="5524500"/>
          </a:xfrm>
          <a:prstGeom prst="rect">
            <a:avLst/>
          </a:prstGeom>
          <a:noFill/>
          <a:ln w="9525">
            <a:noFill/>
            <a:miter lim="800000"/>
            <a:headEnd/>
            <a:tailEnd/>
          </a:ln>
        </p:spPr>
      </p:pic>
      <p:pic>
        <p:nvPicPr>
          <p:cNvPr id="53250" name="Picture 7" descr="210973649_b75e67726a"/>
          <p:cNvPicPr>
            <a:picLocks noChangeAspect="1" noChangeArrowheads="1"/>
          </p:cNvPicPr>
          <p:nvPr/>
        </p:nvPicPr>
        <p:blipFill>
          <a:blip r:embed="rId3" cstate="print"/>
          <a:srcRect/>
          <a:stretch>
            <a:fillRect/>
          </a:stretch>
        </p:blipFill>
        <p:spPr bwMode="auto">
          <a:xfrm>
            <a:off x="4381500" y="2971800"/>
            <a:ext cx="4762500"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p:cNvPicPr>
            <a:picLocks noChangeAspect="1" noChangeArrowheads="1"/>
          </p:cNvPicPr>
          <p:nvPr/>
        </p:nvPicPr>
        <p:blipFill>
          <a:blip r:embed="rId2" cstate="print"/>
          <a:srcRect/>
          <a:stretch>
            <a:fillRect/>
          </a:stretch>
        </p:blipFill>
        <p:spPr bwMode="auto">
          <a:xfrm>
            <a:off x="0" y="0"/>
            <a:ext cx="9144000" cy="2676525"/>
          </a:xfrm>
          <a:prstGeom prst="rect">
            <a:avLst/>
          </a:prstGeom>
          <a:noFill/>
          <a:ln w="9525">
            <a:noFill/>
            <a:miter lim="800000"/>
            <a:headEnd/>
            <a:tailEnd/>
          </a:ln>
        </p:spPr>
      </p:pic>
      <p:pic>
        <p:nvPicPr>
          <p:cNvPr id="54274" name="Picture 8"/>
          <p:cNvPicPr>
            <a:picLocks noChangeAspect="1" noChangeArrowheads="1"/>
          </p:cNvPicPr>
          <p:nvPr/>
        </p:nvPicPr>
        <p:blipFill>
          <a:blip r:embed="rId3" cstate="print"/>
          <a:srcRect/>
          <a:stretch>
            <a:fillRect/>
          </a:stretch>
        </p:blipFill>
        <p:spPr bwMode="auto">
          <a:xfrm>
            <a:off x="0" y="3879850"/>
            <a:ext cx="9144000" cy="1987550"/>
          </a:xfrm>
          <a:prstGeom prst="rect">
            <a:avLst/>
          </a:prstGeom>
          <a:noFill/>
          <a:ln w="9525">
            <a:noFill/>
            <a:miter lim="800000"/>
            <a:headEnd/>
            <a:tailEnd/>
          </a:ln>
        </p:spPr>
      </p:pic>
      <p:pic>
        <p:nvPicPr>
          <p:cNvPr id="54275" name="Picture 7" descr="mrsa"/>
          <p:cNvPicPr>
            <a:picLocks noChangeAspect="1" noChangeArrowheads="1"/>
          </p:cNvPicPr>
          <p:nvPr/>
        </p:nvPicPr>
        <p:blipFill>
          <a:blip r:embed="rId4" cstate="print"/>
          <a:srcRect/>
          <a:stretch>
            <a:fillRect/>
          </a:stretch>
        </p:blipFill>
        <p:spPr bwMode="auto">
          <a:xfrm>
            <a:off x="5562600" y="2008188"/>
            <a:ext cx="3124200" cy="2452687"/>
          </a:xfrm>
          <a:prstGeom prst="rect">
            <a:avLst/>
          </a:prstGeom>
          <a:noFill/>
          <a:ln w="28575">
            <a:solidFill>
              <a:schemeClr val="tx1"/>
            </a:solidFill>
            <a:miter lim="800000"/>
            <a:headEnd/>
            <a:tailEnd/>
          </a:ln>
        </p:spPr>
      </p:pic>
      <p:grpSp>
        <p:nvGrpSpPr>
          <p:cNvPr id="105" name="SMARTInkShape-Group48"/>
          <p:cNvGrpSpPr/>
          <p:nvPr/>
        </p:nvGrpSpPr>
        <p:grpSpPr>
          <a:xfrm>
            <a:off x="2579852" y="594359"/>
            <a:ext cx="1717828" cy="541019"/>
            <a:chOff x="2579852" y="594359"/>
            <a:chExt cx="1717828" cy="541019"/>
          </a:xfrm>
        </p:grpSpPr>
        <p:sp>
          <p:nvSpPr>
            <p:cNvPr id="91" name="SMARTInkShape-468"/>
            <p:cNvSpPr/>
            <p:nvPr/>
          </p:nvSpPr>
          <p:spPr>
            <a:xfrm>
              <a:off x="4099559" y="815338"/>
              <a:ext cx="152401" cy="76201"/>
            </a:xfrm>
            <a:custGeom>
              <a:avLst/>
              <a:gdLst/>
              <a:ahLst/>
              <a:cxnLst/>
              <a:rect l="0" t="0" r="0" b="0"/>
              <a:pathLst>
                <a:path w="152401" h="76201">
                  <a:moveTo>
                    <a:pt x="0" y="0"/>
                  </a:moveTo>
                  <a:lnTo>
                    <a:pt x="0" y="4045"/>
                  </a:lnTo>
                  <a:lnTo>
                    <a:pt x="2258" y="8290"/>
                  </a:lnTo>
                  <a:lnTo>
                    <a:pt x="6931" y="12999"/>
                  </a:lnTo>
                  <a:lnTo>
                    <a:pt x="40615" y="38786"/>
                  </a:lnTo>
                  <a:lnTo>
                    <a:pt x="69076" y="54512"/>
                  </a:lnTo>
                  <a:lnTo>
                    <a:pt x="106745" y="68400"/>
                  </a:lnTo>
                  <a:lnTo>
                    <a:pt x="133469" y="75174"/>
                  </a:lnTo>
                  <a:lnTo>
                    <a:pt x="152400" y="762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469"/>
            <p:cNvSpPr/>
            <p:nvPr/>
          </p:nvSpPr>
          <p:spPr>
            <a:xfrm>
              <a:off x="3924300" y="845819"/>
              <a:ext cx="129541" cy="22859"/>
            </a:xfrm>
            <a:custGeom>
              <a:avLst/>
              <a:gdLst/>
              <a:ahLst/>
              <a:cxnLst/>
              <a:rect l="0" t="0" r="0" b="0"/>
              <a:pathLst>
                <a:path w="129541" h="22859">
                  <a:moveTo>
                    <a:pt x="0" y="22858"/>
                  </a:moveTo>
                  <a:lnTo>
                    <a:pt x="17912" y="22858"/>
                  </a:lnTo>
                  <a:lnTo>
                    <a:pt x="53799" y="15098"/>
                  </a:lnTo>
                  <a:lnTo>
                    <a:pt x="91414" y="7541"/>
                  </a:lnTo>
                  <a:lnTo>
                    <a:pt x="12954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470"/>
            <p:cNvSpPr/>
            <p:nvPr/>
          </p:nvSpPr>
          <p:spPr>
            <a:xfrm>
              <a:off x="3985259" y="601980"/>
              <a:ext cx="7621" cy="380998"/>
            </a:xfrm>
            <a:custGeom>
              <a:avLst/>
              <a:gdLst/>
              <a:ahLst/>
              <a:cxnLst/>
              <a:rect l="0" t="0" r="0" b="0"/>
              <a:pathLst>
                <a:path w="7621" h="380998">
                  <a:moveTo>
                    <a:pt x="7620" y="0"/>
                  </a:moveTo>
                  <a:lnTo>
                    <a:pt x="7620" y="33465"/>
                  </a:lnTo>
                  <a:lnTo>
                    <a:pt x="7620" y="65593"/>
                  </a:lnTo>
                  <a:lnTo>
                    <a:pt x="7620" y="94600"/>
                  </a:lnTo>
                  <a:lnTo>
                    <a:pt x="7620" y="119091"/>
                  </a:lnTo>
                  <a:lnTo>
                    <a:pt x="7620" y="146061"/>
                  </a:lnTo>
                  <a:lnTo>
                    <a:pt x="7620" y="172161"/>
                  </a:lnTo>
                  <a:lnTo>
                    <a:pt x="7620" y="202386"/>
                  </a:lnTo>
                  <a:lnTo>
                    <a:pt x="7620" y="233883"/>
                  </a:lnTo>
                  <a:lnTo>
                    <a:pt x="7620" y="261991"/>
                  </a:lnTo>
                  <a:lnTo>
                    <a:pt x="5362" y="288595"/>
                  </a:lnTo>
                  <a:lnTo>
                    <a:pt x="1589" y="325116"/>
                  </a:lnTo>
                  <a:lnTo>
                    <a:pt x="314" y="359707"/>
                  </a:lnTo>
                  <a:lnTo>
                    <a:pt x="0" y="38099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471"/>
            <p:cNvSpPr/>
            <p:nvPr/>
          </p:nvSpPr>
          <p:spPr>
            <a:xfrm>
              <a:off x="3855718" y="670560"/>
              <a:ext cx="7623" cy="1"/>
            </a:xfrm>
            <a:custGeom>
              <a:avLst/>
              <a:gdLst/>
              <a:ahLst/>
              <a:cxnLst/>
              <a:rect l="0" t="0" r="0" b="0"/>
              <a:pathLst>
                <a:path w="7623" h="1">
                  <a:moveTo>
                    <a:pt x="0" y="0"/>
                  </a:moveTo>
                  <a:lnTo>
                    <a:pt x="7622"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472"/>
            <p:cNvSpPr/>
            <p:nvPr/>
          </p:nvSpPr>
          <p:spPr>
            <a:xfrm>
              <a:off x="3810000" y="800100"/>
              <a:ext cx="30480" cy="155170"/>
            </a:xfrm>
            <a:custGeom>
              <a:avLst/>
              <a:gdLst/>
              <a:ahLst/>
              <a:cxnLst/>
              <a:rect l="0" t="0" r="0" b="0"/>
              <a:pathLst>
                <a:path w="30480" h="155170">
                  <a:moveTo>
                    <a:pt x="30479" y="0"/>
                  </a:moveTo>
                  <a:lnTo>
                    <a:pt x="30479" y="4045"/>
                  </a:lnTo>
                  <a:lnTo>
                    <a:pt x="22719" y="35096"/>
                  </a:lnTo>
                  <a:lnTo>
                    <a:pt x="14709" y="69993"/>
                  </a:lnTo>
                  <a:lnTo>
                    <a:pt x="9018" y="105454"/>
                  </a:lnTo>
                  <a:lnTo>
                    <a:pt x="1773" y="140102"/>
                  </a:lnTo>
                  <a:lnTo>
                    <a:pt x="232" y="155169"/>
                  </a:lnTo>
                  <a:lnTo>
                    <a:pt x="155" y="155091"/>
                  </a:lnTo>
                  <a:lnTo>
                    <a:pt x="0" y="14477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473"/>
            <p:cNvSpPr/>
            <p:nvPr/>
          </p:nvSpPr>
          <p:spPr>
            <a:xfrm>
              <a:off x="3696775" y="640079"/>
              <a:ext cx="21785" cy="327660"/>
            </a:xfrm>
            <a:custGeom>
              <a:avLst/>
              <a:gdLst/>
              <a:ahLst/>
              <a:cxnLst/>
              <a:rect l="0" t="0" r="0" b="0"/>
              <a:pathLst>
                <a:path w="21785" h="327660">
                  <a:moveTo>
                    <a:pt x="21784" y="0"/>
                  </a:moveTo>
                  <a:lnTo>
                    <a:pt x="21784" y="35391"/>
                  </a:lnTo>
                  <a:lnTo>
                    <a:pt x="21784" y="72089"/>
                  </a:lnTo>
                  <a:lnTo>
                    <a:pt x="17738" y="105933"/>
                  </a:lnTo>
                  <a:lnTo>
                    <a:pt x="15753" y="132593"/>
                  </a:lnTo>
                  <a:lnTo>
                    <a:pt x="14024" y="161377"/>
                  </a:lnTo>
                  <a:lnTo>
                    <a:pt x="10432" y="191103"/>
                  </a:lnTo>
                  <a:lnTo>
                    <a:pt x="8272" y="218991"/>
                  </a:lnTo>
                  <a:lnTo>
                    <a:pt x="4799" y="256231"/>
                  </a:lnTo>
                  <a:lnTo>
                    <a:pt x="85" y="291068"/>
                  </a:lnTo>
                  <a:lnTo>
                    <a:pt x="0" y="313406"/>
                  </a:lnTo>
                  <a:lnTo>
                    <a:pt x="6543" y="3276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474"/>
            <p:cNvSpPr/>
            <p:nvPr/>
          </p:nvSpPr>
          <p:spPr>
            <a:xfrm>
              <a:off x="3573779" y="609600"/>
              <a:ext cx="7622" cy="7620"/>
            </a:xfrm>
            <a:custGeom>
              <a:avLst/>
              <a:gdLst/>
              <a:ahLst/>
              <a:cxnLst/>
              <a:rect l="0" t="0" r="0" b="0"/>
              <a:pathLst>
                <a:path w="7622" h="7620">
                  <a:moveTo>
                    <a:pt x="0" y="7619"/>
                  </a:moveTo>
                  <a:lnTo>
                    <a:pt x="762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475"/>
            <p:cNvSpPr/>
            <p:nvPr/>
          </p:nvSpPr>
          <p:spPr>
            <a:xfrm>
              <a:off x="3569389" y="769619"/>
              <a:ext cx="12012" cy="167642"/>
            </a:xfrm>
            <a:custGeom>
              <a:avLst/>
              <a:gdLst/>
              <a:ahLst/>
              <a:cxnLst/>
              <a:rect l="0" t="0" r="0" b="0"/>
              <a:pathLst>
                <a:path w="12012" h="167642">
                  <a:moveTo>
                    <a:pt x="12011" y="0"/>
                  </a:moveTo>
                  <a:lnTo>
                    <a:pt x="12011" y="8090"/>
                  </a:lnTo>
                  <a:lnTo>
                    <a:pt x="9751" y="14321"/>
                  </a:lnTo>
                  <a:lnTo>
                    <a:pt x="7965" y="17166"/>
                  </a:lnTo>
                  <a:lnTo>
                    <a:pt x="5097" y="39986"/>
                  </a:lnTo>
                  <a:lnTo>
                    <a:pt x="4530" y="71210"/>
                  </a:lnTo>
                  <a:lnTo>
                    <a:pt x="4418" y="105695"/>
                  </a:lnTo>
                  <a:lnTo>
                    <a:pt x="4394" y="142391"/>
                  </a:lnTo>
                  <a:lnTo>
                    <a:pt x="4390" y="160584"/>
                  </a:lnTo>
                  <a:lnTo>
                    <a:pt x="3544" y="162935"/>
                  </a:lnTo>
                  <a:lnTo>
                    <a:pt x="2132" y="164504"/>
                  </a:lnTo>
                  <a:lnTo>
                    <a:pt x="345" y="165549"/>
                  </a:lnTo>
                  <a:lnTo>
                    <a:pt x="0" y="166247"/>
                  </a:lnTo>
                  <a:lnTo>
                    <a:pt x="617" y="166709"/>
                  </a:lnTo>
                  <a:lnTo>
                    <a:pt x="4390" y="1676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476"/>
            <p:cNvSpPr/>
            <p:nvPr/>
          </p:nvSpPr>
          <p:spPr>
            <a:xfrm>
              <a:off x="3383279" y="822960"/>
              <a:ext cx="76201" cy="15241"/>
            </a:xfrm>
            <a:custGeom>
              <a:avLst/>
              <a:gdLst/>
              <a:ahLst/>
              <a:cxnLst/>
              <a:rect l="0" t="0" r="0" b="0"/>
              <a:pathLst>
                <a:path w="76201" h="15241">
                  <a:moveTo>
                    <a:pt x="0" y="15240"/>
                  </a:moveTo>
                  <a:lnTo>
                    <a:pt x="10606" y="15240"/>
                  </a:lnTo>
                  <a:lnTo>
                    <a:pt x="48194" y="8088"/>
                  </a:lnTo>
                  <a:lnTo>
                    <a:pt x="60367" y="6981"/>
                  </a:lnTo>
                  <a:lnTo>
                    <a:pt x="762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477"/>
            <p:cNvSpPr/>
            <p:nvPr/>
          </p:nvSpPr>
          <p:spPr>
            <a:xfrm>
              <a:off x="3413759" y="594359"/>
              <a:ext cx="7621" cy="358142"/>
            </a:xfrm>
            <a:custGeom>
              <a:avLst/>
              <a:gdLst/>
              <a:ahLst/>
              <a:cxnLst/>
              <a:rect l="0" t="0" r="0" b="0"/>
              <a:pathLst>
                <a:path w="7621" h="358142">
                  <a:moveTo>
                    <a:pt x="0" y="0"/>
                  </a:moveTo>
                  <a:lnTo>
                    <a:pt x="0" y="33464"/>
                  </a:lnTo>
                  <a:lnTo>
                    <a:pt x="0" y="69641"/>
                  </a:lnTo>
                  <a:lnTo>
                    <a:pt x="0" y="105207"/>
                  </a:lnTo>
                  <a:lnTo>
                    <a:pt x="0" y="132272"/>
                  </a:lnTo>
                  <a:lnTo>
                    <a:pt x="0" y="161233"/>
                  </a:lnTo>
                  <a:lnTo>
                    <a:pt x="0" y="191040"/>
                  </a:lnTo>
                  <a:lnTo>
                    <a:pt x="0" y="218961"/>
                  </a:lnTo>
                  <a:lnTo>
                    <a:pt x="0" y="245484"/>
                  </a:lnTo>
                  <a:lnTo>
                    <a:pt x="0" y="283368"/>
                  </a:lnTo>
                  <a:lnTo>
                    <a:pt x="0" y="314725"/>
                  </a:lnTo>
                  <a:lnTo>
                    <a:pt x="0" y="342901"/>
                  </a:lnTo>
                  <a:lnTo>
                    <a:pt x="2258" y="349392"/>
                  </a:lnTo>
                  <a:lnTo>
                    <a:pt x="7620" y="3581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478"/>
            <p:cNvSpPr/>
            <p:nvPr/>
          </p:nvSpPr>
          <p:spPr>
            <a:xfrm>
              <a:off x="2941566" y="746760"/>
              <a:ext cx="350275" cy="239203"/>
            </a:xfrm>
            <a:custGeom>
              <a:avLst/>
              <a:gdLst/>
              <a:ahLst/>
              <a:cxnLst/>
              <a:rect l="0" t="0" r="0" b="0"/>
              <a:pathLst>
                <a:path w="350275" h="239203">
                  <a:moveTo>
                    <a:pt x="14993" y="76200"/>
                  </a:moveTo>
                  <a:lnTo>
                    <a:pt x="49890" y="76200"/>
                  </a:lnTo>
                  <a:lnTo>
                    <a:pt x="68795" y="75352"/>
                  </a:lnTo>
                  <a:lnTo>
                    <a:pt x="106408" y="68438"/>
                  </a:lnTo>
                  <a:lnTo>
                    <a:pt x="122607" y="62704"/>
                  </a:lnTo>
                  <a:lnTo>
                    <a:pt x="129991" y="58066"/>
                  </a:lnTo>
                  <a:lnTo>
                    <a:pt x="138907" y="46650"/>
                  </a:lnTo>
                  <a:lnTo>
                    <a:pt x="142867" y="36588"/>
                  </a:lnTo>
                  <a:lnTo>
                    <a:pt x="144040" y="28244"/>
                  </a:lnTo>
                  <a:lnTo>
                    <a:pt x="142055" y="22993"/>
                  </a:lnTo>
                  <a:lnTo>
                    <a:pt x="140342" y="20409"/>
                  </a:lnTo>
                  <a:lnTo>
                    <a:pt x="138352" y="18686"/>
                  </a:lnTo>
                  <a:lnTo>
                    <a:pt x="118516" y="11647"/>
                  </a:lnTo>
                  <a:lnTo>
                    <a:pt x="107288" y="11667"/>
                  </a:lnTo>
                  <a:lnTo>
                    <a:pt x="75063" y="21699"/>
                  </a:lnTo>
                  <a:lnTo>
                    <a:pt x="45297" y="41131"/>
                  </a:lnTo>
                  <a:lnTo>
                    <a:pt x="31849" y="54687"/>
                  </a:lnTo>
                  <a:lnTo>
                    <a:pt x="14057" y="86343"/>
                  </a:lnTo>
                  <a:lnTo>
                    <a:pt x="6111" y="105259"/>
                  </a:lnTo>
                  <a:lnTo>
                    <a:pt x="1009" y="142742"/>
                  </a:lnTo>
                  <a:lnTo>
                    <a:pt x="0" y="174857"/>
                  </a:lnTo>
                  <a:lnTo>
                    <a:pt x="4378" y="188062"/>
                  </a:lnTo>
                  <a:lnTo>
                    <a:pt x="12816" y="199577"/>
                  </a:lnTo>
                  <a:lnTo>
                    <a:pt x="31842" y="214731"/>
                  </a:lnTo>
                  <a:lnTo>
                    <a:pt x="53570" y="224113"/>
                  </a:lnTo>
                  <a:lnTo>
                    <a:pt x="85925" y="227714"/>
                  </a:lnTo>
                  <a:lnTo>
                    <a:pt x="112492" y="226078"/>
                  </a:lnTo>
                  <a:lnTo>
                    <a:pt x="136451" y="217975"/>
                  </a:lnTo>
                  <a:lnTo>
                    <a:pt x="167300" y="200066"/>
                  </a:lnTo>
                  <a:lnTo>
                    <a:pt x="203224" y="166891"/>
                  </a:lnTo>
                  <a:lnTo>
                    <a:pt x="225363" y="137012"/>
                  </a:lnTo>
                  <a:lnTo>
                    <a:pt x="239962" y="103107"/>
                  </a:lnTo>
                  <a:lnTo>
                    <a:pt x="247500" y="88217"/>
                  </a:lnTo>
                  <a:lnTo>
                    <a:pt x="251067" y="69445"/>
                  </a:lnTo>
                  <a:lnTo>
                    <a:pt x="251210" y="103693"/>
                  </a:lnTo>
                  <a:lnTo>
                    <a:pt x="253468" y="136319"/>
                  </a:lnTo>
                  <a:lnTo>
                    <a:pt x="257773" y="171519"/>
                  </a:lnTo>
                  <a:lnTo>
                    <a:pt x="263861" y="204152"/>
                  </a:lnTo>
                  <a:lnTo>
                    <a:pt x="266530" y="221449"/>
                  </a:lnTo>
                  <a:lnTo>
                    <a:pt x="273299" y="239202"/>
                  </a:lnTo>
                  <a:lnTo>
                    <a:pt x="273554" y="239052"/>
                  </a:lnTo>
                  <a:lnTo>
                    <a:pt x="274040" y="225778"/>
                  </a:lnTo>
                  <a:lnTo>
                    <a:pt x="268038" y="190713"/>
                  </a:lnTo>
                  <a:lnTo>
                    <a:pt x="264665" y="163186"/>
                  </a:lnTo>
                  <a:lnTo>
                    <a:pt x="260562" y="130478"/>
                  </a:lnTo>
                  <a:lnTo>
                    <a:pt x="259345" y="99336"/>
                  </a:lnTo>
                  <a:lnTo>
                    <a:pt x="261241" y="73175"/>
                  </a:lnTo>
                  <a:lnTo>
                    <a:pt x="269424" y="52443"/>
                  </a:lnTo>
                  <a:lnTo>
                    <a:pt x="277933" y="39395"/>
                  </a:lnTo>
                  <a:lnTo>
                    <a:pt x="297194" y="24119"/>
                  </a:lnTo>
                  <a:lnTo>
                    <a:pt x="332508" y="5153"/>
                  </a:lnTo>
                  <a:lnTo>
                    <a:pt x="350274"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479"/>
            <p:cNvSpPr/>
            <p:nvPr/>
          </p:nvSpPr>
          <p:spPr>
            <a:xfrm>
              <a:off x="2712716" y="822960"/>
              <a:ext cx="114301" cy="30479"/>
            </a:xfrm>
            <a:custGeom>
              <a:avLst/>
              <a:gdLst/>
              <a:ahLst/>
              <a:cxnLst/>
              <a:rect l="0" t="0" r="0" b="0"/>
              <a:pathLst>
                <a:path w="114301" h="30479">
                  <a:moveTo>
                    <a:pt x="0" y="30478"/>
                  </a:moveTo>
                  <a:lnTo>
                    <a:pt x="10610" y="30478"/>
                  </a:lnTo>
                  <a:lnTo>
                    <a:pt x="47051" y="18327"/>
                  </a:lnTo>
                  <a:lnTo>
                    <a:pt x="80980" y="11334"/>
                  </a:lnTo>
                  <a:lnTo>
                    <a:pt x="1143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480"/>
            <p:cNvSpPr/>
            <p:nvPr/>
          </p:nvSpPr>
          <p:spPr>
            <a:xfrm>
              <a:off x="2579852" y="632460"/>
              <a:ext cx="346225" cy="368685"/>
            </a:xfrm>
            <a:custGeom>
              <a:avLst/>
              <a:gdLst/>
              <a:ahLst/>
              <a:cxnLst/>
              <a:rect l="0" t="0" r="0" b="0"/>
              <a:pathLst>
                <a:path w="346225" h="368685">
                  <a:moveTo>
                    <a:pt x="94764" y="91440"/>
                  </a:moveTo>
                  <a:lnTo>
                    <a:pt x="94764" y="102045"/>
                  </a:lnTo>
                  <a:lnTo>
                    <a:pt x="88206" y="131528"/>
                  </a:lnTo>
                  <a:lnTo>
                    <a:pt x="87461" y="161080"/>
                  </a:lnTo>
                  <a:lnTo>
                    <a:pt x="85026" y="186736"/>
                  </a:lnTo>
                  <a:lnTo>
                    <a:pt x="81123" y="215074"/>
                  </a:lnTo>
                  <a:lnTo>
                    <a:pt x="76568" y="244601"/>
                  </a:lnTo>
                  <a:lnTo>
                    <a:pt x="71721" y="274657"/>
                  </a:lnTo>
                  <a:lnTo>
                    <a:pt x="67591" y="302409"/>
                  </a:lnTo>
                  <a:lnTo>
                    <a:pt x="64940" y="338665"/>
                  </a:lnTo>
                  <a:lnTo>
                    <a:pt x="64311" y="368684"/>
                  </a:lnTo>
                  <a:lnTo>
                    <a:pt x="62030" y="333816"/>
                  </a:lnTo>
                  <a:lnTo>
                    <a:pt x="57723" y="296420"/>
                  </a:lnTo>
                  <a:lnTo>
                    <a:pt x="57137" y="270593"/>
                  </a:lnTo>
                  <a:lnTo>
                    <a:pt x="56876" y="242183"/>
                  </a:lnTo>
                  <a:lnTo>
                    <a:pt x="56757" y="212623"/>
                  </a:lnTo>
                  <a:lnTo>
                    <a:pt x="54449" y="184809"/>
                  </a:lnTo>
                  <a:lnTo>
                    <a:pt x="48391" y="149867"/>
                  </a:lnTo>
                  <a:lnTo>
                    <a:pt x="38757" y="115304"/>
                  </a:lnTo>
                  <a:lnTo>
                    <a:pt x="35413" y="109889"/>
                  </a:lnTo>
                  <a:lnTo>
                    <a:pt x="31492" y="106279"/>
                  </a:lnTo>
                  <a:lnTo>
                    <a:pt x="11413" y="93662"/>
                  </a:lnTo>
                  <a:lnTo>
                    <a:pt x="0" y="91731"/>
                  </a:lnTo>
                  <a:lnTo>
                    <a:pt x="264" y="91633"/>
                  </a:lnTo>
                  <a:lnTo>
                    <a:pt x="35286" y="90600"/>
                  </a:lnTo>
                  <a:lnTo>
                    <a:pt x="69095" y="83151"/>
                  </a:lnTo>
                  <a:lnTo>
                    <a:pt x="106068" y="76001"/>
                  </a:lnTo>
                  <a:lnTo>
                    <a:pt x="133657" y="70183"/>
                  </a:lnTo>
                  <a:lnTo>
                    <a:pt x="160029" y="61954"/>
                  </a:lnTo>
                  <a:lnTo>
                    <a:pt x="188120" y="52652"/>
                  </a:lnTo>
                  <a:lnTo>
                    <a:pt x="215844" y="42873"/>
                  </a:lnTo>
                  <a:lnTo>
                    <a:pt x="251337" y="28696"/>
                  </a:lnTo>
                  <a:lnTo>
                    <a:pt x="286598" y="18753"/>
                  </a:lnTo>
                  <a:lnTo>
                    <a:pt x="319864" y="7812"/>
                  </a:lnTo>
                  <a:lnTo>
                    <a:pt x="346224"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481"/>
            <p:cNvSpPr/>
            <p:nvPr/>
          </p:nvSpPr>
          <p:spPr>
            <a:xfrm>
              <a:off x="4206240" y="731519"/>
              <a:ext cx="91440" cy="403859"/>
            </a:xfrm>
            <a:custGeom>
              <a:avLst/>
              <a:gdLst/>
              <a:ahLst/>
              <a:cxnLst/>
              <a:rect l="0" t="0" r="0" b="0"/>
              <a:pathLst>
                <a:path w="91440" h="403859">
                  <a:moveTo>
                    <a:pt x="91439" y="0"/>
                  </a:moveTo>
                  <a:lnTo>
                    <a:pt x="90593" y="34267"/>
                  </a:lnTo>
                  <a:lnTo>
                    <a:pt x="85356" y="66128"/>
                  </a:lnTo>
                  <a:lnTo>
                    <a:pt x="77595" y="104070"/>
                  </a:lnTo>
                  <a:lnTo>
                    <a:pt x="69481" y="135436"/>
                  </a:lnTo>
                  <a:lnTo>
                    <a:pt x="60232" y="171390"/>
                  </a:lnTo>
                  <a:lnTo>
                    <a:pt x="55394" y="190459"/>
                  </a:lnTo>
                  <a:lnTo>
                    <a:pt x="50476" y="209946"/>
                  </a:lnTo>
                  <a:lnTo>
                    <a:pt x="45503" y="229710"/>
                  </a:lnTo>
                  <a:lnTo>
                    <a:pt x="40496" y="249661"/>
                  </a:lnTo>
                  <a:lnTo>
                    <a:pt x="30416" y="287631"/>
                  </a:lnTo>
                  <a:lnTo>
                    <a:pt x="20291" y="322568"/>
                  </a:lnTo>
                  <a:lnTo>
                    <a:pt x="10146" y="352209"/>
                  </a:lnTo>
                  <a:lnTo>
                    <a:pt x="3006" y="384605"/>
                  </a:lnTo>
                  <a:lnTo>
                    <a:pt x="0" y="40385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8" name="SMARTInkShape-Group49"/>
          <p:cNvGrpSpPr/>
          <p:nvPr/>
        </p:nvGrpSpPr>
        <p:grpSpPr>
          <a:xfrm>
            <a:off x="3025454" y="1440177"/>
            <a:ext cx="2285686" cy="441962"/>
            <a:chOff x="3025454" y="1440177"/>
            <a:chExt cx="2285686" cy="441962"/>
          </a:xfrm>
        </p:grpSpPr>
        <p:sp>
          <p:nvSpPr>
            <p:cNvPr id="106" name="SMARTInkShape-482"/>
            <p:cNvSpPr/>
            <p:nvPr/>
          </p:nvSpPr>
          <p:spPr>
            <a:xfrm>
              <a:off x="3650586" y="1684020"/>
              <a:ext cx="172568" cy="190005"/>
            </a:xfrm>
            <a:custGeom>
              <a:avLst/>
              <a:gdLst/>
              <a:ahLst/>
              <a:cxnLst/>
              <a:rect l="0" t="0" r="0" b="0"/>
              <a:pathLst>
                <a:path w="172568" h="190005">
                  <a:moveTo>
                    <a:pt x="121314" y="0"/>
                  </a:moveTo>
                  <a:lnTo>
                    <a:pt x="86416" y="844"/>
                  </a:lnTo>
                  <a:lnTo>
                    <a:pt x="49962" y="7760"/>
                  </a:lnTo>
                  <a:lnTo>
                    <a:pt x="18314" y="18130"/>
                  </a:lnTo>
                  <a:lnTo>
                    <a:pt x="1444" y="29005"/>
                  </a:lnTo>
                  <a:lnTo>
                    <a:pt x="305" y="32082"/>
                  </a:lnTo>
                  <a:lnTo>
                    <a:pt x="0" y="34086"/>
                  </a:lnTo>
                  <a:lnTo>
                    <a:pt x="1491" y="35425"/>
                  </a:lnTo>
                  <a:lnTo>
                    <a:pt x="39279" y="48600"/>
                  </a:lnTo>
                  <a:lnTo>
                    <a:pt x="73563" y="54096"/>
                  </a:lnTo>
                  <a:lnTo>
                    <a:pt x="105673" y="67475"/>
                  </a:lnTo>
                  <a:lnTo>
                    <a:pt x="143273" y="86369"/>
                  </a:lnTo>
                  <a:lnTo>
                    <a:pt x="155344" y="92856"/>
                  </a:lnTo>
                  <a:lnTo>
                    <a:pt x="164095" y="103074"/>
                  </a:lnTo>
                  <a:lnTo>
                    <a:pt x="169961" y="115238"/>
                  </a:lnTo>
                  <a:lnTo>
                    <a:pt x="172567" y="126286"/>
                  </a:lnTo>
                  <a:lnTo>
                    <a:pt x="169990" y="146072"/>
                  </a:lnTo>
                  <a:lnTo>
                    <a:pt x="159819" y="163978"/>
                  </a:lnTo>
                  <a:lnTo>
                    <a:pt x="146081" y="175962"/>
                  </a:lnTo>
                  <a:lnTo>
                    <a:pt x="121031" y="186748"/>
                  </a:lnTo>
                  <a:lnTo>
                    <a:pt x="89626" y="190004"/>
                  </a:lnTo>
                  <a:lnTo>
                    <a:pt x="71660" y="186308"/>
                  </a:lnTo>
                  <a:lnTo>
                    <a:pt x="55614" y="179848"/>
                  </a:lnTo>
                  <a:lnTo>
                    <a:pt x="47520" y="172782"/>
                  </a:lnTo>
                  <a:lnTo>
                    <a:pt x="33577" y="155615"/>
                  </a:lnTo>
                  <a:lnTo>
                    <a:pt x="29873" y="1447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483"/>
            <p:cNvSpPr/>
            <p:nvPr/>
          </p:nvSpPr>
          <p:spPr>
            <a:xfrm>
              <a:off x="3063240" y="1623058"/>
              <a:ext cx="38101" cy="259081"/>
            </a:xfrm>
            <a:custGeom>
              <a:avLst/>
              <a:gdLst/>
              <a:ahLst/>
              <a:cxnLst/>
              <a:rect l="0" t="0" r="0" b="0"/>
              <a:pathLst>
                <a:path w="38101" h="259081">
                  <a:moveTo>
                    <a:pt x="38100" y="0"/>
                  </a:moveTo>
                  <a:lnTo>
                    <a:pt x="34055" y="4045"/>
                  </a:lnTo>
                  <a:lnTo>
                    <a:pt x="32066" y="8288"/>
                  </a:lnTo>
                  <a:lnTo>
                    <a:pt x="28361" y="39498"/>
                  </a:lnTo>
                  <a:lnTo>
                    <a:pt x="23945" y="72903"/>
                  </a:lnTo>
                  <a:lnTo>
                    <a:pt x="23180" y="102127"/>
                  </a:lnTo>
                  <a:lnTo>
                    <a:pt x="18909" y="136283"/>
                  </a:lnTo>
                  <a:lnTo>
                    <a:pt x="12280" y="169169"/>
                  </a:lnTo>
                  <a:lnTo>
                    <a:pt x="8999" y="200359"/>
                  </a:lnTo>
                  <a:lnTo>
                    <a:pt x="5544" y="234842"/>
                  </a:lnTo>
                  <a:lnTo>
                    <a:pt x="486" y="252260"/>
                  </a:lnTo>
                  <a:lnTo>
                    <a:pt x="0" y="2590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484"/>
            <p:cNvSpPr/>
            <p:nvPr/>
          </p:nvSpPr>
          <p:spPr>
            <a:xfrm>
              <a:off x="3025454" y="1510012"/>
              <a:ext cx="319726" cy="356889"/>
            </a:xfrm>
            <a:custGeom>
              <a:avLst/>
              <a:gdLst/>
              <a:ahLst/>
              <a:cxnLst/>
              <a:rect l="0" t="0" r="0" b="0"/>
              <a:pathLst>
                <a:path w="319726" h="356889">
                  <a:moveTo>
                    <a:pt x="7305" y="143526"/>
                  </a:moveTo>
                  <a:lnTo>
                    <a:pt x="3259" y="143526"/>
                  </a:lnTo>
                  <a:lnTo>
                    <a:pt x="2067" y="142679"/>
                  </a:lnTo>
                  <a:lnTo>
                    <a:pt x="1274" y="141268"/>
                  </a:lnTo>
                  <a:lnTo>
                    <a:pt x="0" y="132922"/>
                  </a:lnTo>
                  <a:lnTo>
                    <a:pt x="10319" y="107482"/>
                  </a:lnTo>
                  <a:lnTo>
                    <a:pt x="41444" y="80245"/>
                  </a:lnTo>
                  <a:lnTo>
                    <a:pt x="79146" y="55674"/>
                  </a:lnTo>
                  <a:lnTo>
                    <a:pt x="109120" y="35651"/>
                  </a:lnTo>
                  <a:lnTo>
                    <a:pt x="143494" y="17678"/>
                  </a:lnTo>
                  <a:lnTo>
                    <a:pt x="176445" y="5673"/>
                  </a:lnTo>
                  <a:lnTo>
                    <a:pt x="211703" y="800"/>
                  </a:lnTo>
                  <a:lnTo>
                    <a:pt x="249375" y="0"/>
                  </a:lnTo>
                  <a:lnTo>
                    <a:pt x="265597" y="2972"/>
                  </a:lnTo>
                  <a:lnTo>
                    <a:pt x="284967" y="13451"/>
                  </a:lnTo>
                  <a:lnTo>
                    <a:pt x="293834" y="24756"/>
                  </a:lnTo>
                  <a:lnTo>
                    <a:pt x="299751" y="38246"/>
                  </a:lnTo>
                  <a:lnTo>
                    <a:pt x="302382" y="52709"/>
                  </a:lnTo>
                  <a:lnTo>
                    <a:pt x="297986" y="89620"/>
                  </a:lnTo>
                  <a:lnTo>
                    <a:pt x="289671" y="124545"/>
                  </a:lnTo>
                  <a:lnTo>
                    <a:pt x="271874" y="160855"/>
                  </a:lnTo>
                  <a:lnTo>
                    <a:pt x="249667" y="192593"/>
                  </a:lnTo>
                  <a:lnTo>
                    <a:pt x="214509" y="226501"/>
                  </a:lnTo>
                  <a:lnTo>
                    <a:pt x="182855" y="253616"/>
                  </a:lnTo>
                  <a:lnTo>
                    <a:pt x="153836" y="268347"/>
                  </a:lnTo>
                  <a:lnTo>
                    <a:pt x="138195" y="274393"/>
                  </a:lnTo>
                  <a:lnTo>
                    <a:pt x="132365" y="277888"/>
                  </a:lnTo>
                  <a:lnTo>
                    <a:pt x="126952" y="279444"/>
                  </a:lnTo>
                  <a:lnTo>
                    <a:pt x="126017" y="279010"/>
                  </a:lnTo>
                  <a:lnTo>
                    <a:pt x="126240" y="277875"/>
                  </a:lnTo>
                  <a:lnTo>
                    <a:pt x="128636" y="274018"/>
                  </a:lnTo>
                  <a:lnTo>
                    <a:pt x="133095" y="273347"/>
                  </a:lnTo>
                  <a:lnTo>
                    <a:pt x="162620" y="273931"/>
                  </a:lnTo>
                  <a:lnTo>
                    <a:pt x="172572" y="277120"/>
                  </a:lnTo>
                  <a:lnTo>
                    <a:pt x="208822" y="301235"/>
                  </a:lnTo>
                  <a:lnTo>
                    <a:pt x="246207" y="329191"/>
                  </a:lnTo>
                  <a:lnTo>
                    <a:pt x="277933" y="350332"/>
                  </a:lnTo>
                  <a:lnTo>
                    <a:pt x="293984" y="354946"/>
                  </a:lnTo>
                  <a:lnTo>
                    <a:pt x="319725" y="35688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SMARTInkShape-485"/>
            <p:cNvSpPr/>
            <p:nvPr/>
          </p:nvSpPr>
          <p:spPr>
            <a:xfrm>
              <a:off x="3408036" y="1680701"/>
              <a:ext cx="173365" cy="184235"/>
            </a:xfrm>
            <a:custGeom>
              <a:avLst/>
              <a:gdLst/>
              <a:ahLst/>
              <a:cxnLst/>
              <a:rect l="0" t="0" r="0" b="0"/>
              <a:pathLst>
                <a:path w="173365" h="184235">
                  <a:moveTo>
                    <a:pt x="5723" y="87137"/>
                  </a:moveTo>
                  <a:lnTo>
                    <a:pt x="5723" y="91184"/>
                  </a:lnTo>
                  <a:lnTo>
                    <a:pt x="6569" y="92375"/>
                  </a:lnTo>
                  <a:lnTo>
                    <a:pt x="7981" y="93169"/>
                  </a:lnTo>
                  <a:lnTo>
                    <a:pt x="18721" y="95396"/>
                  </a:lnTo>
                  <a:lnTo>
                    <a:pt x="23635" y="98709"/>
                  </a:lnTo>
                  <a:lnTo>
                    <a:pt x="26976" y="99087"/>
                  </a:lnTo>
                  <a:lnTo>
                    <a:pt x="64279" y="90930"/>
                  </a:lnTo>
                  <a:lnTo>
                    <a:pt x="88880" y="80956"/>
                  </a:lnTo>
                  <a:lnTo>
                    <a:pt x="118099" y="54857"/>
                  </a:lnTo>
                  <a:lnTo>
                    <a:pt x="131623" y="36256"/>
                  </a:lnTo>
                  <a:lnTo>
                    <a:pt x="133645" y="27554"/>
                  </a:lnTo>
                  <a:lnTo>
                    <a:pt x="132287" y="20299"/>
                  </a:lnTo>
                  <a:lnTo>
                    <a:pt x="130739" y="17179"/>
                  </a:lnTo>
                  <a:lnTo>
                    <a:pt x="124504" y="11454"/>
                  </a:lnTo>
                  <a:lnTo>
                    <a:pt x="106702" y="880"/>
                  </a:lnTo>
                  <a:lnTo>
                    <a:pt x="101828" y="0"/>
                  </a:lnTo>
                  <a:lnTo>
                    <a:pt x="86034" y="2803"/>
                  </a:lnTo>
                  <a:lnTo>
                    <a:pt x="66489" y="9846"/>
                  </a:lnTo>
                  <a:lnTo>
                    <a:pt x="35008" y="31784"/>
                  </a:lnTo>
                  <a:lnTo>
                    <a:pt x="24947" y="43910"/>
                  </a:lnTo>
                  <a:lnTo>
                    <a:pt x="8786" y="79845"/>
                  </a:lnTo>
                  <a:lnTo>
                    <a:pt x="464" y="110061"/>
                  </a:lnTo>
                  <a:lnTo>
                    <a:pt x="0" y="125267"/>
                  </a:lnTo>
                  <a:lnTo>
                    <a:pt x="6600" y="153464"/>
                  </a:lnTo>
                  <a:lnTo>
                    <a:pt x="8848" y="159295"/>
                  </a:lnTo>
                  <a:lnTo>
                    <a:pt x="15860" y="168034"/>
                  </a:lnTo>
                  <a:lnTo>
                    <a:pt x="25469" y="174738"/>
                  </a:lnTo>
                  <a:lnTo>
                    <a:pt x="45157" y="182425"/>
                  </a:lnTo>
                  <a:lnTo>
                    <a:pt x="68773" y="184234"/>
                  </a:lnTo>
                  <a:lnTo>
                    <a:pt x="100980" y="179784"/>
                  </a:lnTo>
                  <a:lnTo>
                    <a:pt x="131501" y="173103"/>
                  </a:lnTo>
                  <a:lnTo>
                    <a:pt x="160484" y="163260"/>
                  </a:lnTo>
                  <a:lnTo>
                    <a:pt x="173364" y="1557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486"/>
            <p:cNvSpPr/>
            <p:nvPr/>
          </p:nvSpPr>
          <p:spPr>
            <a:xfrm>
              <a:off x="3962501" y="1676400"/>
              <a:ext cx="15140" cy="174319"/>
            </a:xfrm>
            <a:custGeom>
              <a:avLst/>
              <a:gdLst/>
              <a:ahLst/>
              <a:cxnLst/>
              <a:rect l="0" t="0" r="0" b="0"/>
              <a:pathLst>
                <a:path w="15140" h="174319">
                  <a:moveTo>
                    <a:pt x="15139" y="0"/>
                  </a:moveTo>
                  <a:lnTo>
                    <a:pt x="15139" y="32573"/>
                  </a:lnTo>
                  <a:lnTo>
                    <a:pt x="15139" y="63630"/>
                  </a:lnTo>
                  <a:lnTo>
                    <a:pt x="12881" y="92230"/>
                  </a:lnTo>
                  <a:lnTo>
                    <a:pt x="8577" y="128191"/>
                  </a:lnTo>
                  <a:lnTo>
                    <a:pt x="1050" y="164533"/>
                  </a:lnTo>
                  <a:lnTo>
                    <a:pt x="0" y="174318"/>
                  </a:lnTo>
                  <a:lnTo>
                    <a:pt x="3973" y="170933"/>
                  </a:lnTo>
                  <a:lnTo>
                    <a:pt x="5942" y="166846"/>
                  </a:lnTo>
                  <a:lnTo>
                    <a:pt x="7517" y="1524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487"/>
            <p:cNvSpPr/>
            <p:nvPr/>
          </p:nvSpPr>
          <p:spPr>
            <a:xfrm>
              <a:off x="3947159" y="1577338"/>
              <a:ext cx="7621" cy="1"/>
            </a:xfrm>
            <a:custGeom>
              <a:avLst/>
              <a:gdLst/>
              <a:ahLst/>
              <a:cxnLst/>
              <a:rect l="0" t="0" r="0" b="0"/>
              <a:pathLst>
                <a:path w="7621" h="1">
                  <a:moveTo>
                    <a:pt x="0" y="0"/>
                  </a:moveTo>
                  <a:lnTo>
                    <a:pt x="76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SMARTInkShape-488"/>
            <p:cNvSpPr/>
            <p:nvPr/>
          </p:nvSpPr>
          <p:spPr>
            <a:xfrm>
              <a:off x="4109470" y="1645920"/>
              <a:ext cx="172030" cy="179057"/>
            </a:xfrm>
            <a:custGeom>
              <a:avLst/>
              <a:gdLst/>
              <a:ahLst/>
              <a:cxnLst/>
              <a:rect l="0" t="0" r="0" b="0"/>
              <a:pathLst>
                <a:path w="172030" h="179057">
                  <a:moveTo>
                    <a:pt x="104389" y="0"/>
                  </a:moveTo>
                  <a:lnTo>
                    <a:pt x="97460" y="6083"/>
                  </a:lnTo>
                  <a:lnTo>
                    <a:pt x="63774" y="22918"/>
                  </a:lnTo>
                  <a:lnTo>
                    <a:pt x="26379" y="38103"/>
                  </a:lnTo>
                  <a:lnTo>
                    <a:pt x="9308" y="45719"/>
                  </a:lnTo>
                  <a:lnTo>
                    <a:pt x="2865" y="50800"/>
                  </a:lnTo>
                  <a:lnTo>
                    <a:pt x="0" y="55880"/>
                  </a:lnTo>
                  <a:lnTo>
                    <a:pt x="83" y="58418"/>
                  </a:lnTo>
                  <a:lnTo>
                    <a:pt x="2434" y="63500"/>
                  </a:lnTo>
                  <a:lnTo>
                    <a:pt x="5092" y="65192"/>
                  </a:lnTo>
                  <a:lnTo>
                    <a:pt x="16925" y="67575"/>
                  </a:lnTo>
                  <a:lnTo>
                    <a:pt x="49169" y="72491"/>
                  </a:lnTo>
                  <a:lnTo>
                    <a:pt x="82005" y="75466"/>
                  </a:lnTo>
                  <a:lnTo>
                    <a:pt x="117966" y="78311"/>
                  </a:lnTo>
                  <a:lnTo>
                    <a:pt x="151426" y="89176"/>
                  </a:lnTo>
                  <a:lnTo>
                    <a:pt x="165834" y="96600"/>
                  </a:lnTo>
                  <a:lnTo>
                    <a:pt x="169797" y="101634"/>
                  </a:lnTo>
                  <a:lnTo>
                    <a:pt x="172029" y="109230"/>
                  </a:lnTo>
                  <a:lnTo>
                    <a:pt x="168646" y="120888"/>
                  </a:lnTo>
                  <a:lnTo>
                    <a:pt x="137866" y="149992"/>
                  </a:lnTo>
                  <a:lnTo>
                    <a:pt x="114214" y="165139"/>
                  </a:lnTo>
                  <a:lnTo>
                    <a:pt x="81964" y="174107"/>
                  </a:lnTo>
                  <a:lnTo>
                    <a:pt x="59644" y="179056"/>
                  </a:lnTo>
                  <a:lnTo>
                    <a:pt x="21568" y="174858"/>
                  </a:lnTo>
                  <a:lnTo>
                    <a:pt x="13110" y="171412"/>
                  </a:lnTo>
                  <a:lnTo>
                    <a:pt x="10516" y="169306"/>
                  </a:lnTo>
                  <a:lnTo>
                    <a:pt x="5330" y="16001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SMARTInkShape-489"/>
            <p:cNvSpPr/>
            <p:nvPr/>
          </p:nvSpPr>
          <p:spPr>
            <a:xfrm>
              <a:off x="4397511" y="1493520"/>
              <a:ext cx="28650" cy="327658"/>
            </a:xfrm>
            <a:custGeom>
              <a:avLst/>
              <a:gdLst/>
              <a:ahLst/>
              <a:cxnLst/>
              <a:rect l="0" t="0" r="0" b="0"/>
              <a:pathLst>
                <a:path w="28650" h="327658">
                  <a:moveTo>
                    <a:pt x="22089" y="0"/>
                  </a:moveTo>
                  <a:lnTo>
                    <a:pt x="26134" y="4044"/>
                  </a:lnTo>
                  <a:lnTo>
                    <a:pt x="28120" y="10546"/>
                  </a:lnTo>
                  <a:lnTo>
                    <a:pt x="28649" y="14651"/>
                  </a:lnTo>
                  <a:lnTo>
                    <a:pt x="23054" y="51441"/>
                  </a:lnTo>
                  <a:lnTo>
                    <a:pt x="18329" y="79682"/>
                  </a:lnTo>
                  <a:lnTo>
                    <a:pt x="15613" y="113542"/>
                  </a:lnTo>
                  <a:lnTo>
                    <a:pt x="12719" y="140208"/>
                  </a:lnTo>
                  <a:lnTo>
                    <a:pt x="9456" y="168147"/>
                  </a:lnTo>
                  <a:lnTo>
                    <a:pt x="8008" y="194675"/>
                  </a:lnTo>
                  <a:lnTo>
                    <a:pt x="5105" y="222836"/>
                  </a:lnTo>
                  <a:lnTo>
                    <a:pt x="1841" y="250590"/>
                  </a:lnTo>
                  <a:lnTo>
                    <a:pt x="0" y="283563"/>
                  </a:lnTo>
                  <a:lnTo>
                    <a:pt x="305" y="304808"/>
                  </a:lnTo>
                  <a:lnTo>
                    <a:pt x="6848" y="32765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SMARTInkShape-490"/>
            <p:cNvSpPr/>
            <p:nvPr/>
          </p:nvSpPr>
          <p:spPr>
            <a:xfrm>
              <a:off x="4542861" y="1648050"/>
              <a:ext cx="508458" cy="225873"/>
            </a:xfrm>
            <a:custGeom>
              <a:avLst/>
              <a:gdLst/>
              <a:ahLst/>
              <a:cxnLst/>
              <a:rect l="0" t="0" r="0" b="0"/>
              <a:pathLst>
                <a:path w="508458" h="225873">
                  <a:moveTo>
                    <a:pt x="143439" y="43588"/>
                  </a:moveTo>
                  <a:lnTo>
                    <a:pt x="143439" y="39544"/>
                  </a:lnTo>
                  <a:lnTo>
                    <a:pt x="141179" y="35299"/>
                  </a:lnTo>
                  <a:lnTo>
                    <a:pt x="139393" y="32984"/>
                  </a:lnTo>
                  <a:lnTo>
                    <a:pt x="135148" y="30408"/>
                  </a:lnTo>
                  <a:lnTo>
                    <a:pt x="125743" y="28960"/>
                  </a:lnTo>
                  <a:lnTo>
                    <a:pt x="106864" y="29277"/>
                  </a:lnTo>
                  <a:lnTo>
                    <a:pt x="88293" y="35303"/>
                  </a:lnTo>
                  <a:lnTo>
                    <a:pt x="55804" y="56869"/>
                  </a:lnTo>
                  <a:lnTo>
                    <a:pt x="29306" y="90053"/>
                  </a:lnTo>
                  <a:lnTo>
                    <a:pt x="5454" y="127508"/>
                  </a:lnTo>
                  <a:lnTo>
                    <a:pt x="0" y="157907"/>
                  </a:lnTo>
                  <a:lnTo>
                    <a:pt x="102" y="171443"/>
                  </a:lnTo>
                  <a:lnTo>
                    <a:pt x="2968" y="180282"/>
                  </a:lnTo>
                  <a:lnTo>
                    <a:pt x="9323" y="187031"/>
                  </a:lnTo>
                  <a:lnTo>
                    <a:pt x="13388" y="190019"/>
                  </a:lnTo>
                  <a:lnTo>
                    <a:pt x="24678" y="193336"/>
                  </a:lnTo>
                  <a:lnTo>
                    <a:pt x="48578" y="195464"/>
                  </a:lnTo>
                  <a:lnTo>
                    <a:pt x="72527" y="191789"/>
                  </a:lnTo>
                  <a:lnTo>
                    <a:pt x="86804" y="185372"/>
                  </a:lnTo>
                  <a:lnTo>
                    <a:pt x="120302" y="161726"/>
                  </a:lnTo>
                  <a:lnTo>
                    <a:pt x="152505" y="124692"/>
                  </a:lnTo>
                  <a:lnTo>
                    <a:pt x="161835" y="104592"/>
                  </a:lnTo>
                  <a:lnTo>
                    <a:pt x="167675" y="84457"/>
                  </a:lnTo>
                  <a:lnTo>
                    <a:pt x="172684" y="76119"/>
                  </a:lnTo>
                  <a:lnTo>
                    <a:pt x="172250" y="75438"/>
                  </a:lnTo>
                  <a:lnTo>
                    <a:pt x="169507" y="74677"/>
                  </a:lnTo>
                  <a:lnTo>
                    <a:pt x="168437" y="75320"/>
                  </a:lnTo>
                  <a:lnTo>
                    <a:pt x="167725" y="76598"/>
                  </a:lnTo>
                  <a:lnTo>
                    <a:pt x="166720" y="84695"/>
                  </a:lnTo>
                  <a:lnTo>
                    <a:pt x="167332" y="93184"/>
                  </a:lnTo>
                  <a:lnTo>
                    <a:pt x="174075" y="127684"/>
                  </a:lnTo>
                  <a:lnTo>
                    <a:pt x="177657" y="139100"/>
                  </a:lnTo>
                  <a:lnTo>
                    <a:pt x="192939" y="160229"/>
                  </a:lnTo>
                  <a:lnTo>
                    <a:pt x="212263" y="178452"/>
                  </a:lnTo>
                  <a:lnTo>
                    <a:pt x="217262" y="181758"/>
                  </a:lnTo>
                  <a:lnTo>
                    <a:pt x="236432" y="186411"/>
                  </a:lnTo>
                  <a:lnTo>
                    <a:pt x="260429" y="187136"/>
                  </a:lnTo>
                  <a:lnTo>
                    <a:pt x="292145" y="177712"/>
                  </a:lnTo>
                  <a:lnTo>
                    <a:pt x="308197" y="166397"/>
                  </a:lnTo>
                  <a:lnTo>
                    <a:pt x="319632" y="148275"/>
                  </a:lnTo>
                  <a:lnTo>
                    <a:pt x="333725" y="111905"/>
                  </a:lnTo>
                  <a:lnTo>
                    <a:pt x="340011" y="85681"/>
                  </a:lnTo>
                  <a:lnTo>
                    <a:pt x="341518" y="60505"/>
                  </a:lnTo>
                  <a:lnTo>
                    <a:pt x="341557" y="92312"/>
                  </a:lnTo>
                  <a:lnTo>
                    <a:pt x="341557" y="127804"/>
                  </a:lnTo>
                  <a:lnTo>
                    <a:pt x="341557" y="160226"/>
                  </a:lnTo>
                  <a:lnTo>
                    <a:pt x="341557" y="196830"/>
                  </a:lnTo>
                  <a:lnTo>
                    <a:pt x="341557" y="225872"/>
                  </a:lnTo>
                  <a:lnTo>
                    <a:pt x="341557" y="193891"/>
                  </a:lnTo>
                  <a:lnTo>
                    <a:pt x="341557" y="158163"/>
                  </a:lnTo>
                  <a:lnTo>
                    <a:pt x="342405" y="123444"/>
                  </a:lnTo>
                  <a:lnTo>
                    <a:pt x="348488" y="87194"/>
                  </a:lnTo>
                  <a:lnTo>
                    <a:pt x="360638" y="55475"/>
                  </a:lnTo>
                  <a:lnTo>
                    <a:pt x="375810" y="30458"/>
                  </a:lnTo>
                  <a:lnTo>
                    <a:pt x="401005" y="8664"/>
                  </a:lnTo>
                  <a:lnTo>
                    <a:pt x="412853" y="2668"/>
                  </a:lnTo>
                  <a:lnTo>
                    <a:pt x="426585" y="0"/>
                  </a:lnTo>
                  <a:lnTo>
                    <a:pt x="438896" y="1073"/>
                  </a:lnTo>
                  <a:lnTo>
                    <a:pt x="464643" y="8663"/>
                  </a:lnTo>
                  <a:lnTo>
                    <a:pt x="476979" y="17907"/>
                  </a:lnTo>
                  <a:lnTo>
                    <a:pt x="487258" y="30482"/>
                  </a:lnTo>
                  <a:lnTo>
                    <a:pt x="500757" y="61508"/>
                  </a:lnTo>
                  <a:lnTo>
                    <a:pt x="506697" y="92361"/>
                  </a:lnTo>
                  <a:lnTo>
                    <a:pt x="508457" y="126056"/>
                  </a:lnTo>
                  <a:lnTo>
                    <a:pt x="505006" y="163737"/>
                  </a:lnTo>
                  <a:lnTo>
                    <a:pt x="501667" y="201478"/>
                  </a:lnTo>
                  <a:lnTo>
                    <a:pt x="501603" y="202979"/>
                  </a:lnTo>
                  <a:lnTo>
                    <a:pt x="501578" y="19598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SMARTInkShape-491"/>
            <p:cNvSpPr/>
            <p:nvPr/>
          </p:nvSpPr>
          <p:spPr>
            <a:xfrm>
              <a:off x="5189218" y="1440177"/>
              <a:ext cx="30455" cy="396244"/>
            </a:xfrm>
            <a:custGeom>
              <a:avLst/>
              <a:gdLst/>
              <a:ahLst/>
              <a:cxnLst/>
              <a:rect l="0" t="0" r="0" b="0"/>
              <a:pathLst>
                <a:path w="30455" h="396244">
                  <a:moveTo>
                    <a:pt x="22862" y="0"/>
                  </a:moveTo>
                  <a:lnTo>
                    <a:pt x="22862" y="32564"/>
                  </a:lnTo>
                  <a:lnTo>
                    <a:pt x="28099" y="68303"/>
                  </a:lnTo>
                  <a:lnTo>
                    <a:pt x="29775" y="103025"/>
                  </a:lnTo>
                  <a:lnTo>
                    <a:pt x="30168" y="127635"/>
                  </a:lnTo>
                  <a:lnTo>
                    <a:pt x="30340" y="157199"/>
                  </a:lnTo>
                  <a:lnTo>
                    <a:pt x="30418" y="190094"/>
                  </a:lnTo>
                  <a:lnTo>
                    <a:pt x="30454" y="224470"/>
                  </a:lnTo>
                  <a:lnTo>
                    <a:pt x="28210" y="257244"/>
                  </a:lnTo>
                  <a:lnTo>
                    <a:pt x="25238" y="287900"/>
                  </a:lnTo>
                  <a:lnTo>
                    <a:pt x="23918" y="315635"/>
                  </a:lnTo>
                  <a:lnTo>
                    <a:pt x="19128" y="351003"/>
                  </a:lnTo>
                  <a:lnTo>
                    <a:pt x="9022" y="388585"/>
                  </a:lnTo>
                  <a:lnTo>
                    <a:pt x="7707" y="391136"/>
                  </a:lnTo>
                  <a:lnTo>
                    <a:pt x="5985" y="392839"/>
                  </a:lnTo>
                  <a:lnTo>
                    <a:pt x="0" y="39624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SMARTInkShape-492"/>
            <p:cNvSpPr/>
            <p:nvPr/>
          </p:nvSpPr>
          <p:spPr>
            <a:xfrm>
              <a:off x="5082539" y="1615438"/>
              <a:ext cx="228601" cy="53340"/>
            </a:xfrm>
            <a:custGeom>
              <a:avLst/>
              <a:gdLst/>
              <a:ahLst/>
              <a:cxnLst/>
              <a:rect l="0" t="0" r="0" b="0"/>
              <a:pathLst>
                <a:path w="228601" h="53340">
                  <a:moveTo>
                    <a:pt x="0" y="53339"/>
                  </a:moveTo>
                  <a:lnTo>
                    <a:pt x="0" y="49296"/>
                  </a:lnTo>
                  <a:lnTo>
                    <a:pt x="2258" y="45050"/>
                  </a:lnTo>
                  <a:lnTo>
                    <a:pt x="4045" y="42735"/>
                  </a:lnTo>
                  <a:lnTo>
                    <a:pt x="32017" y="30422"/>
                  </a:lnTo>
                  <a:lnTo>
                    <a:pt x="69354" y="20310"/>
                  </a:lnTo>
                  <a:lnTo>
                    <a:pt x="105121" y="12698"/>
                  </a:lnTo>
                  <a:lnTo>
                    <a:pt x="142531" y="5080"/>
                  </a:lnTo>
                  <a:lnTo>
                    <a:pt x="176381" y="1506"/>
                  </a:lnTo>
                  <a:lnTo>
                    <a:pt x="211836" y="200"/>
                  </a:lnTo>
                  <a:lnTo>
                    <a:pt x="2286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SMARTInkShape-493"/>
            <p:cNvSpPr/>
            <p:nvPr/>
          </p:nvSpPr>
          <p:spPr>
            <a:xfrm>
              <a:off x="4305300" y="1668777"/>
              <a:ext cx="220980" cy="30483"/>
            </a:xfrm>
            <a:custGeom>
              <a:avLst/>
              <a:gdLst/>
              <a:ahLst/>
              <a:cxnLst/>
              <a:rect l="0" t="0" r="0" b="0"/>
              <a:pathLst>
                <a:path w="220980" h="30483">
                  <a:moveTo>
                    <a:pt x="0" y="30482"/>
                  </a:moveTo>
                  <a:lnTo>
                    <a:pt x="32563" y="30482"/>
                  </a:lnTo>
                  <a:lnTo>
                    <a:pt x="67454" y="25244"/>
                  </a:lnTo>
                  <a:lnTo>
                    <a:pt x="97785" y="22722"/>
                  </a:lnTo>
                  <a:lnTo>
                    <a:pt x="133205" y="16986"/>
                  </a:lnTo>
                  <a:lnTo>
                    <a:pt x="168819" y="10773"/>
                  </a:lnTo>
                  <a:lnTo>
                    <a:pt x="202210" y="5987"/>
                  </a:lnTo>
                  <a:lnTo>
                    <a:pt x="22097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4"/>
          <p:cNvPicPr>
            <a:picLocks noChangeAspect="1" noChangeArrowheads="1"/>
          </p:cNvPicPr>
          <p:nvPr/>
        </p:nvPicPr>
        <p:blipFill>
          <a:blip r:embed="rId2" cstate="print"/>
          <a:srcRect/>
          <a:stretch>
            <a:fillRect/>
          </a:stretch>
        </p:blipFill>
        <p:spPr bwMode="auto">
          <a:xfrm>
            <a:off x="0" y="0"/>
            <a:ext cx="9144000" cy="1925638"/>
          </a:xfrm>
          <a:prstGeom prst="rect">
            <a:avLst/>
          </a:prstGeom>
          <a:noFill/>
          <a:ln w="9525">
            <a:noFill/>
            <a:miter lim="800000"/>
            <a:headEnd/>
            <a:tailEnd/>
          </a:ln>
        </p:spPr>
      </p:pic>
      <p:grpSp>
        <p:nvGrpSpPr>
          <p:cNvPr id="106" name="SMARTInkShape-Group55"/>
          <p:cNvGrpSpPr/>
          <p:nvPr/>
        </p:nvGrpSpPr>
        <p:grpSpPr>
          <a:xfrm>
            <a:off x="1358559" y="1799252"/>
            <a:ext cx="2022534" cy="578187"/>
            <a:chOff x="1358559" y="1799252"/>
            <a:chExt cx="2022534" cy="578187"/>
          </a:xfrm>
        </p:grpSpPr>
        <p:sp>
          <p:nvSpPr>
            <p:cNvPr id="95" name="SMARTInkShape-535"/>
            <p:cNvSpPr/>
            <p:nvPr/>
          </p:nvSpPr>
          <p:spPr>
            <a:xfrm>
              <a:off x="3185159" y="1951426"/>
              <a:ext cx="195934" cy="212652"/>
            </a:xfrm>
            <a:custGeom>
              <a:avLst/>
              <a:gdLst/>
              <a:ahLst/>
              <a:cxnLst/>
              <a:rect l="0" t="0" r="0" b="0"/>
              <a:pathLst>
                <a:path w="195934" h="212652">
                  <a:moveTo>
                    <a:pt x="190500" y="6912"/>
                  </a:moveTo>
                  <a:lnTo>
                    <a:pt x="186454" y="6912"/>
                  </a:lnTo>
                  <a:lnTo>
                    <a:pt x="182211" y="4654"/>
                  </a:lnTo>
                  <a:lnTo>
                    <a:pt x="177503" y="1677"/>
                  </a:lnTo>
                  <a:lnTo>
                    <a:pt x="169245" y="0"/>
                  </a:lnTo>
                  <a:lnTo>
                    <a:pt x="155604" y="349"/>
                  </a:lnTo>
                  <a:lnTo>
                    <a:pt x="121339" y="5882"/>
                  </a:lnTo>
                  <a:lnTo>
                    <a:pt x="90479" y="11946"/>
                  </a:lnTo>
                  <a:lnTo>
                    <a:pt x="57164" y="16280"/>
                  </a:lnTo>
                  <a:lnTo>
                    <a:pt x="22049" y="25855"/>
                  </a:lnTo>
                  <a:lnTo>
                    <a:pt x="19779" y="28008"/>
                  </a:lnTo>
                  <a:lnTo>
                    <a:pt x="17256" y="32656"/>
                  </a:lnTo>
                  <a:lnTo>
                    <a:pt x="17430" y="35082"/>
                  </a:lnTo>
                  <a:lnTo>
                    <a:pt x="19884" y="40035"/>
                  </a:lnTo>
                  <a:lnTo>
                    <a:pt x="30068" y="47582"/>
                  </a:lnTo>
                  <a:lnTo>
                    <a:pt x="47856" y="55180"/>
                  </a:lnTo>
                  <a:lnTo>
                    <a:pt x="82705" y="60943"/>
                  </a:lnTo>
                  <a:lnTo>
                    <a:pt x="119943" y="74374"/>
                  </a:lnTo>
                  <a:lnTo>
                    <a:pt x="156056" y="89476"/>
                  </a:lnTo>
                  <a:lnTo>
                    <a:pt x="177660" y="103814"/>
                  </a:lnTo>
                  <a:lnTo>
                    <a:pt x="190741" y="118786"/>
                  </a:lnTo>
                  <a:lnTo>
                    <a:pt x="194840" y="128884"/>
                  </a:lnTo>
                  <a:lnTo>
                    <a:pt x="195933" y="133945"/>
                  </a:lnTo>
                  <a:lnTo>
                    <a:pt x="194890" y="144086"/>
                  </a:lnTo>
                  <a:lnTo>
                    <a:pt x="190758" y="154240"/>
                  </a:lnTo>
                  <a:lnTo>
                    <a:pt x="178065" y="169474"/>
                  </a:lnTo>
                  <a:lnTo>
                    <a:pt x="148192" y="190826"/>
                  </a:lnTo>
                  <a:lnTo>
                    <a:pt x="128293" y="199508"/>
                  </a:lnTo>
                  <a:lnTo>
                    <a:pt x="92730" y="204789"/>
                  </a:lnTo>
                  <a:lnTo>
                    <a:pt x="55349" y="210848"/>
                  </a:lnTo>
                  <a:lnTo>
                    <a:pt x="19213" y="212295"/>
                  </a:lnTo>
                  <a:lnTo>
                    <a:pt x="0" y="21265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536"/>
            <p:cNvSpPr/>
            <p:nvPr/>
          </p:nvSpPr>
          <p:spPr>
            <a:xfrm>
              <a:off x="2918459" y="1981730"/>
              <a:ext cx="205476" cy="334110"/>
            </a:xfrm>
            <a:custGeom>
              <a:avLst/>
              <a:gdLst/>
              <a:ahLst/>
              <a:cxnLst/>
              <a:rect l="0" t="0" r="0" b="0"/>
              <a:pathLst>
                <a:path w="205476" h="334110">
                  <a:moveTo>
                    <a:pt x="0" y="68047"/>
                  </a:moveTo>
                  <a:lnTo>
                    <a:pt x="0" y="72095"/>
                  </a:lnTo>
                  <a:lnTo>
                    <a:pt x="7760" y="107538"/>
                  </a:lnTo>
                  <a:lnTo>
                    <a:pt x="13512" y="141419"/>
                  </a:lnTo>
                  <a:lnTo>
                    <a:pt x="14727" y="176147"/>
                  </a:lnTo>
                  <a:lnTo>
                    <a:pt x="15089" y="213249"/>
                  </a:lnTo>
                  <a:lnTo>
                    <a:pt x="15196" y="251054"/>
                  </a:lnTo>
                  <a:lnTo>
                    <a:pt x="12969" y="284551"/>
                  </a:lnTo>
                  <a:lnTo>
                    <a:pt x="10843" y="301431"/>
                  </a:lnTo>
                  <a:lnTo>
                    <a:pt x="15175" y="334109"/>
                  </a:lnTo>
                  <a:lnTo>
                    <a:pt x="15239" y="298124"/>
                  </a:lnTo>
                  <a:lnTo>
                    <a:pt x="15240" y="266136"/>
                  </a:lnTo>
                  <a:lnTo>
                    <a:pt x="15240" y="237650"/>
                  </a:lnTo>
                  <a:lnTo>
                    <a:pt x="16087" y="206081"/>
                  </a:lnTo>
                  <a:lnTo>
                    <a:pt x="19284" y="175117"/>
                  </a:lnTo>
                  <a:lnTo>
                    <a:pt x="23530" y="144422"/>
                  </a:lnTo>
                  <a:lnTo>
                    <a:pt x="29082" y="114693"/>
                  </a:lnTo>
                  <a:lnTo>
                    <a:pt x="37198" y="87369"/>
                  </a:lnTo>
                  <a:lnTo>
                    <a:pt x="51286" y="56276"/>
                  </a:lnTo>
                  <a:lnTo>
                    <a:pt x="66184" y="30976"/>
                  </a:lnTo>
                  <a:lnTo>
                    <a:pt x="78522" y="19680"/>
                  </a:lnTo>
                  <a:lnTo>
                    <a:pt x="107139" y="5532"/>
                  </a:lnTo>
                  <a:lnTo>
                    <a:pt x="142582" y="268"/>
                  </a:lnTo>
                  <a:lnTo>
                    <a:pt x="148396" y="0"/>
                  </a:lnTo>
                  <a:lnTo>
                    <a:pt x="159369" y="4222"/>
                  </a:lnTo>
                  <a:lnTo>
                    <a:pt x="195543" y="35306"/>
                  </a:lnTo>
                  <a:lnTo>
                    <a:pt x="201206" y="49827"/>
                  </a:lnTo>
                  <a:lnTo>
                    <a:pt x="204843" y="86746"/>
                  </a:lnTo>
                  <a:lnTo>
                    <a:pt x="205475" y="120625"/>
                  </a:lnTo>
                  <a:lnTo>
                    <a:pt x="201617" y="157476"/>
                  </a:lnTo>
                  <a:lnTo>
                    <a:pt x="195111" y="191160"/>
                  </a:lnTo>
                  <a:lnTo>
                    <a:pt x="183776" y="222588"/>
                  </a:lnTo>
                  <a:lnTo>
                    <a:pt x="176094" y="255772"/>
                  </a:lnTo>
                  <a:lnTo>
                    <a:pt x="168494" y="278178"/>
                  </a:lnTo>
                  <a:lnTo>
                    <a:pt x="168020" y="283641"/>
                  </a:lnTo>
                  <a:lnTo>
                    <a:pt x="168740" y="284590"/>
                  </a:lnTo>
                  <a:lnTo>
                    <a:pt x="170067" y="284377"/>
                  </a:lnTo>
                  <a:lnTo>
                    <a:pt x="175258" y="28140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537"/>
            <p:cNvSpPr/>
            <p:nvPr/>
          </p:nvSpPr>
          <p:spPr>
            <a:xfrm>
              <a:off x="2766059" y="1897693"/>
              <a:ext cx="22859" cy="7308"/>
            </a:xfrm>
            <a:custGeom>
              <a:avLst/>
              <a:gdLst/>
              <a:ahLst/>
              <a:cxnLst/>
              <a:rect l="0" t="0" r="0" b="0"/>
              <a:pathLst>
                <a:path w="22859" h="7308">
                  <a:moveTo>
                    <a:pt x="0" y="7307"/>
                  </a:moveTo>
                  <a:lnTo>
                    <a:pt x="4044" y="7307"/>
                  </a:lnTo>
                  <a:lnTo>
                    <a:pt x="5236" y="6458"/>
                  </a:lnTo>
                  <a:lnTo>
                    <a:pt x="6030" y="5048"/>
                  </a:lnTo>
                  <a:lnTo>
                    <a:pt x="6559" y="3259"/>
                  </a:lnTo>
                  <a:lnTo>
                    <a:pt x="7760" y="2068"/>
                  </a:lnTo>
                  <a:lnTo>
                    <a:pt x="11352" y="744"/>
                  </a:lnTo>
                  <a:lnTo>
                    <a:pt x="18134" y="0"/>
                  </a:lnTo>
                  <a:lnTo>
                    <a:pt x="19707" y="742"/>
                  </a:lnTo>
                  <a:lnTo>
                    <a:pt x="20760" y="2084"/>
                  </a:lnTo>
                  <a:lnTo>
                    <a:pt x="22858" y="730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538"/>
            <p:cNvSpPr/>
            <p:nvPr/>
          </p:nvSpPr>
          <p:spPr>
            <a:xfrm>
              <a:off x="2736639" y="2080259"/>
              <a:ext cx="21802" cy="230724"/>
            </a:xfrm>
            <a:custGeom>
              <a:avLst/>
              <a:gdLst/>
              <a:ahLst/>
              <a:cxnLst/>
              <a:rect l="0" t="0" r="0" b="0"/>
              <a:pathLst>
                <a:path w="21802" h="230724">
                  <a:moveTo>
                    <a:pt x="21801" y="0"/>
                  </a:moveTo>
                  <a:lnTo>
                    <a:pt x="17756" y="4044"/>
                  </a:lnTo>
                  <a:lnTo>
                    <a:pt x="15767" y="10545"/>
                  </a:lnTo>
                  <a:lnTo>
                    <a:pt x="13541" y="41183"/>
                  </a:lnTo>
                  <a:lnTo>
                    <a:pt x="9005" y="72690"/>
                  </a:lnTo>
                  <a:lnTo>
                    <a:pt x="7283" y="104700"/>
                  </a:lnTo>
                  <a:lnTo>
                    <a:pt x="6774" y="140619"/>
                  </a:lnTo>
                  <a:lnTo>
                    <a:pt x="6624" y="176379"/>
                  </a:lnTo>
                  <a:lnTo>
                    <a:pt x="4315" y="209819"/>
                  </a:lnTo>
                  <a:lnTo>
                    <a:pt x="0" y="228936"/>
                  </a:lnTo>
                  <a:lnTo>
                    <a:pt x="495" y="230517"/>
                  </a:lnTo>
                  <a:lnTo>
                    <a:pt x="1670" y="230723"/>
                  </a:lnTo>
                  <a:lnTo>
                    <a:pt x="5595" y="229020"/>
                  </a:lnTo>
                  <a:lnTo>
                    <a:pt x="6131" y="226529"/>
                  </a:lnTo>
                  <a:lnTo>
                    <a:pt x="6561" y="2209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539"/>
            <p:cNvSpPr/>
            <p:nvPr/>
          </p:nvSpPr>
          <p:spPr>
            <a:xfrm>
              <a:off x="2410155" y="2044107"/>
              <a:ext cx="209134" cy="269231"/>
            </a:xfrm>
            <a:custGeom>
              <a:avLst/>
              <a:gdLst/>
              <a:ahLst/>
              <a:cxnLst/>
              <a:rect l="0" t="0" r="0" b="0"/>
              <a:pathLst>
                <a:path w="209134" h="269231">
                  <a:moveTo>
                    <a:pt x="35862" y="112352"/>
                  </a:moveTo>
                  <a:lnTo>
                    <a:pt x="57966" y="111505"/>
                  </a:lnTo>
                  <a:lnTo>
                    <a:pt x="90108" y="105792"/>
                  </a:lnTo>
                  <a:lnTo>
                    <a:pt x="127424" y="96583"/>
                  </a:lnTo>
                  <a:lnTo>
                    <a:pt x="164573" y="79106"/>
                  </a:lnTo>
                  <a:lnTo>
                    <a:pt x="192900" y="60350"/>
                  </a:lnTo>
                  <a:lnTo>
                    <a:pt x="204408" y="45957"/>
                  </a:lnTo>
                  <a:lnTo>
                    <a:pt x="208139" y="35992"/>
                  </a:lnTo>
                  <a:lnTo>
                    <a:pt x="209133" y="30965"/>
                  </a:lnTo>
                  <a:lnTo>
                    <a:pt x="207982" y="20865"/>
                  </a:lnTo>
                  <a:lnTo>
                    <a:pt x="206489" y="15800"/>
                  </a:lnTo>
                  <a:lnTo>
                    <a:pt x="200316" y="7916"/>
                  </a:lnTo>
                  <a:lnTo>
                    <a:pt x="191927" y="2437"/>
                  </a:lnTo>
                  <a:lnTo>
                    <a:pt x="182553" y="0"/>
                  </a:lnTo>
                  <a:lnTo>
                    <a:pt x="163713" y="2675"/>
                  </a:lnTo>
                  <a:lnTo>
                    <a:pt x="128505" y="17247"/>
                  </a:lnTo>
                  <a:lnTo>
                    <a:pt x="91196" y="38690"/>
                  </a:lnTo>
                  <a:lnTo>
                    <a:pt x="59116" y="67134"/>
                  </a:lnTo>
                  <a:lnTo>
                    <a:pt x="29167" y="103295"/>
                  </a:lnTo>
                  <a:lnTo>
                    <a:pt x="12338" y="132999"/>
                  </a:lnTo>
                  <a:lnTo>
                    <a:pt x="2458" y="163247"/>
                  </a:lnTo>
                  <a:lnTo>
                    <a:pt x="0" y="192814"/>
                  </a:lnTo>
                  <a:lnTo>
                    <a:pt x="5107" y="218038"/>
                  </a:lnTo>
                  <a:lnTo>
                    <a:pt x="21571" y="247057"/>
                  </a:lnTo>
                  <a:lnTo>
                    <a:pt x="26336" y="252956"/>
                  </a:lnTo>
                  <a:lnTo>
                    <a:pt x="40659" y="261766"/>
                  </a:lnTo>
                  <a:lnTo>
                    <a:pt x="65508" y="269230"/>
                  </a:lnTo>
                  <a:lnTo>
                    <a:pt x="93472" y="269183"/>
                  </a:lnTo>
                  <a:lnTo>
                    <a:pt x="124051" y="263806"/>
                  </a:lnTo>
                  <a:lnTo>
                    <a:pt x="165404" y="25713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540"/>
            <p:cNvSpPr/>
            <p:nvPr/>
          </p:nvSpPr>
          <p:spPr>
            <a:xfrm>
              <a:off x="2133600" y="2125977"/>
              <a:ext cx="182878" cy="45724"/>
            </a:xfrm>
            <a:custGeom>
              <a:avLst/>
              <a:gdLst/>
              <a:ahLst/>
              <a:cxnLst/>
              <a:rect l="0" t="0" r="0" b="0"/>
              <a:pathLst>
                <a:path w="182878" h="45724">
                  <a:moveTo>
                    <a:pt x="0" y="45723"/>
                  </a:moveTo>
                  <a:lnTo>
                    <a:pt x="4043" y="45723"/>
                  </a:lnTo>
                  <a:lnTo>
                    <a:pt x="8288" y="43464"/>
                  </a:lnTo>
                  <a:lnTo>
                    <a:pt x="14689" y="39639"/>
                  </a:lnTo>
                  <a:lnTo>
                    <a:pt x="50694" y="27808"/>
                  </a:lnTo>
                  <a:lnTo>
                    <a:pt x="79461" y="20283"/>
                  </a:lnTo>
                  <a:lnTo>
                    <a:pt x="113477" y="12689"/>
                  </a:lnTo>
                  <a:lnTo>
                    <a:pt x="146324" y="5078"/>
                  </a:lnTo>
                  <a:lnTo>
                    <a:pt x="182877"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541"/>
            <p:cNvSpPr/>
            <p:nvPr/>
          </p:nvSpPr>
          <p:spPr>
            <a:xfrm>
              <a:off x="2232659" y="1821177"/>
              <a:ext cx="7619" cy="510544"/>
            </a:xfrm>
            <a:custGeom>
              <a:avLst/>
              <a:gdLst/>
              <a:ahLst/>
              <a:cxnLst/>
              <a:rect l="0" t="0" r="0" b="0"/>
              <a:pathLst>
                <a:path w="7619" h="510544">
                  <a:moveTo>
                    <a:pt x="0" y="0"/>
                  </a:moveTo>
                  <a:lnTo>
                    <a:pt x="0" y="33422"/>
                  </a:lnTo>
                  <a:lnTo>
                    <a:pt x="2258" y="69663"/>
                  </a:lnTo>
                  <a:lnTo>
                    <a:pt x="6032" y="103897"/>
                  </a:lnTo>
                  <a:lnTo>
                    <a:pt x="6913" y="132539"/>
                  </a:lnTo>
                  <a:lnTo>
                    <a:pt x="7306" y="165023"/>
                  </a:lnTo>
                  <a:lnTo>
                    <a:pt x="7481" y="201472"/>
                  </a:lnTo>
                  <a:lnTo>
                    <a:pt x="7525" y="220677"/>
                  </a:lnTo>
                  <a:lnTo>
                    <a:pt x="7557" y="240252"/>
                  </a:lnTo>
                  <a:lnTo>
                    <a:pt x="7579" y="260076"/>
                  </a:lnTo>
                  <a:lnTo>
                    <a:pt x="7593" y="280062"/>
                  </a:lnTo>
                  <a:lnTo>
                    <a:pt x="7600" y="300164"/>
                  </a:lnTo>
                  <a:lnTo>
                    <a:pt x="7606" y="320337"/>
                  </a:lnTo>
                  <a:lnTo>
                    <a:pt x="7612" y="340559"/>
                  </a:lnTo>
                  <a:lnTo>
                    <a:pt x="7613" y="359966"/>
                  </a:lnTo>
                  <a:lnTo>
                    <a:pt x="7618" y="397336"/>
                  </a:lnTo>
                  <a:lnTo>
                    <a:pt x="7618" y="429184"/>
                  </a:lnTo>
                  <a:lnTo>
                    <a:pt x="7618" y="464141"/>
                  </a:lnTo>
                  <a:lnTo>
                    <a:pt x="6774" y="495903"/>
                  </a:lnTo>
                  <a:lnTo>
                    <a:pt x="0" y="51054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542"/>
            <p:cNvSpPr/>
            <p:nvPr/>
          </p:nvSpPr>
          <p:spPr>
            <a:xfrm>
              <a:off x="1838379" y="2133600"/>
              <a:ext cx="208772" cy="227571"/>
            </a:xfrm>
            <a:custGeom>
              <a:avLst/>
              <a:gdLst/>
              <a:ahLst/>
              <a:cxnLst/>
              <a:rect l="0" t="0" r="0" b="0"/>
              <a:pathLst>
                <a:path w="208772" h="227571">
                  <a:moveTo>
                    <a:pt x="135198" y="0"/>
                  </a:moveTo>
                  <a:lnTo>
                    <a:pt x="124594" y="0"/>
                  </a:lnTo>
                  <a:lnTo>
                    <a:pt x="119760" y="2257"/>
                  </a:lnTo>
                  <a:lnTo>
                    <a:pt x="113098" y="6081"/>
                  </a:lnTo>
                  <a:lnTo>
                    <a:pt x="78873" y="22100"/>
                  </a:lnTo>
                  <a:lnTo>
                    <a:pt x="41962" y="56325"/>
                  </a:lnTo>
                  <a:lnTo>
                    <a:pt x="21047" y="86666"/>
                  </a:lnTo>
                  <a:lnTo>
                    <a:pt x="7961" y="115142"/>
                  </a:lnTo>
                  <a:lnTo>
                    <a:pt x="0" y="151059"/>
                  </a:lnTo>
                  <a:lnTo>
                    <a:pt x="2665" y="174862"/>
                  </a:lnTo>
                  <a:lnTo>
                    <a:pt x="12864" y="198002"/>
                  </a:lnTo>
                  <a:lnTo>
                    <a:pt x="30654" y="216898"/>
                  </a:lnTo>
                  <a:lnTo>
                    <a:pt x="44707" y="223398"/>
                  </a:lnTo>
                  <a:lnTo>
                    <a:pt x="78472" y="227570"/>
                  </a:lnTo>
                  <a:lnTo>
                    <a:pt x="107762" y="224250"/>
                  </a:lnTo>
                  <a:lnTo>
                    <a:pt x="137887" y="213858"/>
                  </a:lnTo>
                  <a:lnTo>
                    <a:pt x="160174" y="200055"/>
                  </a:lnTo>
                  <a:lnTo>
                    <a:pt x="187264" y="168898"/>
                  </a:lnTo>
                  <a:lnTo>
                    <a:pt x="202523" y="135151"/>
                  </a:lnTo>
                  <a:lnTo>
                    <a:pt x="208771" y="106084"/>
                  </a:lnTo>
                  <a:lnTo>
                    <a:pt x="208536" y="86941"/>
                  </a:lnTo>
                  <a:lnTo>
                    <a:pt x="194080" y="50176"/>
                  </a:lnTo>
                  <a:lnTo>
                    <a:pt x="182091" y="33585"/>
                  </a:lnTo>
                  <a:lnTo>
                    <a:pt x="153904" y="11335"/>
                  </a:lnTo>
                  <a:lnTo>
                    <a:pt x="143001" y="609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543"/>
            <p:cNvSpPr/>
            <p:nvPr/>
          </p:nvSpPr>
          <p:spPr>
            <a:xfrm>
              <a:off x="1645920" y="2118359"/>
              <a:ext cx="167640" cy="258794"/>
            </a:xfrm>
            <a:custGeom>
              <a:avLst/>
              <a:gdLst/>
              <a:ahLst/>
              <a:cxnLst/>
              <a:rect l="0" t="0" r="0" b="0"/>
              <a:pathLst>
                <a:path w="167640" h="258794">
                  <a:moveTo>
                    <a:pt x="0" y="68579"/>
                  </a:moveTo>
                  <a:lnTo>
                    <a:pt x="4044" y="72626"/>
                  </a:lnTo>
                  <a:lnTo>
                    <a:pt x="6029" y="79127"/>
                  </a:lnTo>
                  <a:lnTo>
                    <a:pt x="13511" y="115225"/>
                  </a:lnTo>
                  <a:lnTo>
                    <a:pt x="18941" y="153052"/>
                  </a:lnTo>
                  <a:lnTo>
                    <a:pt x="22084" y="189971"/>
                  </a:lnTo>
                  <a:lnTo>
                    <a:pt x="24964" y="224480"/>
                  </a:lnTo>
                  <a:lnTo>
                    <a:pt x="30449" y="258793"/>
                  </a:lnTo>
                  <a:lnTo>
                    <a:pt x="29625" y="246011"/>
                  </a:lnTo>
                  <a:lnTo>
                    <a:pt x="26088" y="225290"/>
                  </a:lnTo>
                  <a:lnTo>
                    <a:pt x="28802" y="193095"/>
                  </a:lnTo>
                  <a:lnTo>
                    <a:pt x="29980" y="157591"/>
                  </a:lnTo>
                  <a:lnTo>
                    <a:pt x="31178" y="125244"/>
                  </a:lnTo>
                  <a:lnTo>
                    <a:pt x="37366" y="95058"/>
                  </a:lnTo>
                  <a:lnTo>
                    <a:pt x="54945" y="57862"/>
                  </a:lnTo>
                  <a:lnTo>
                    <a:pt x="71312" y="41227"/>
                  </a:lnTo>
                  <a:lnTo>
                    <a:pt x="107977" y="16773"/>
                  </a:lnTo>
                  <a:lnTo>
                    <a:pt x="144949" y="6568"/>
                  </a:lnTo>
                  <a:lnTo>
                    <a:pt x="16763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544"/>
            <p:cNvSpPr/>
            <p:nvPr/>
          </p:nvSpPr>
          <p:spPr>
            <a:xfrm>
              <a:off x="1358559" y="1799252"/>
              <a:ext cx="307954" cy="410549"/>
            </a:xfrm>
            <a:custGeom>
              <a:avLst/>
              <a:gdLst/>
              <a:ahLst/>
              <a:cxnLst/>
              <a:rect l="0" t="0" r="0" b="0"/>
              <a:pathLst>
                <a:path w="307954" h="410549">
                  <a:moveTo>
                    <a:pt x="20661" y="296248"/>
                  </a:moveTo>
                  <a:lnTo>
                    <a:pt x="20661" y="292200"/>
                  </a:lnTo>
                  <a:lnTo>
                    <a:pt x="7663" y="261148"/>
                  </a:lnTo>
                  <a:lnTo>
                    <a:pt x="0" y="226253"/>
                  </a:lnTo>
                  <a:lnTo>
                    <a:pt x="709" y="196768"/>
                  </a:lnTo>
                  <a:lnTo>
                    <a:pt x="8539" y="166583"/>
                  </a:lnTo>
                  <a:lnTo>
                    <a:pt x="23841" y="136189"/>
                  </a:lnTo>
                  <a:lnTo>
                    <a:pt x="44463" y="105735"/>
                  </a:lnTo>
                  <a:lnTo>
                    <a:pt x="78231" y="69151"/>
                  </a:lnTo>
                  <a:lnTo>
                    <a:pt x="107522" y="45233"/>
                  </a:lnTo>
                  <a:lnTo>
                    <a:pt x="141693" y="26104"/>
                  </a:lnTo>
                  <a:lnTo>
                    <a:pt x="174585" y="9712"/>
                  </a:lnTo>
                  <a:lnTo>
                    <a:pt x="209825" y="2220"/>
                  </a:lnTo>
                  <a:lnTo>
                    <a:pt x="243032" y="0"/>
                  </a:lnTo>
                  <a:lnTo>
                    <a:pt x="261732" y="3998"/>
                  </a:lnTo>
                  <a:lnTo>
                    <a:pt x="284282" y="15768"/>
                  </a:lnTo>
                  <a:lnTo>
                    <a:pt x="290388" y="20359"/>
                  </a:lnTo>
                  <a:lnTo>
                    <a:pt x="299431" y="34494"/>
                  </a:lnTo>
                  <a:lnTo>
                    <a:pt x="305425" y="52066"/>
                  </a:lnTo>
                  <a:lnTo>
                    <a:pt x="307953" y="82693"/>
                  </a:lnTo>
                  <a:lnTo>
                    <a:pt x="305544" y="109047"/>
                  </a:lnTo>
                  <a:lnTo>
                    <a:pt x="297135" y="139950"/>
                  </a:lnTo>
                  <a:lnTo>
                    <a:pt x="284083" y="172596"/>
                  </a:lnTo>
                  <a:lnTo>
                    <a:pt x="266996" y="204036"/>
                  </a:lnTo>
                  <a:lnTo>
                    <a:pt x="248110" y="232686"/>
                  </a:lnTo>
                  <a:lnTo>
                    <a:pt x="227581" y="259532"/>
                  </a:lnTo>
                  <a:lnTo>
                    <a:pt x="193073" y="297596"/>
                  </a:lnTo>
                  <a:lnTo>
                    <a:pt x="161021" y="330703"/>
                  </a:lnTo>
                  <a:lnTo>
                    <a:pt x="130921" y="360265"/>
                  </a:lnTo>
                  <a:lnTo>
                    <a:pt x="94102" y="396375"/>
                  </a:lnTo>
                  <a:lnTo>
                    <a:pt x="81618" y="41054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545"/>
            <p:cNvSpPr/>
            <p:nvPr/>
          </p:nvSpPr>
          <p:spPr>
            <a:xfrm>
              <a:off x="1424991" y="2004059"/>
              <a:ext cx="22810" cy="373380"/>
            </a:xfrm>
            <a:custGeom>
              <a:avLst/>
              <a:gdLst/>
              <a:ahLst/>
              <a:cxnLst/>
              <a:rect l="0" t="0" r="0" b="0"/>
              <a:pathLst>
                <a:path w="22810" h="373380">
                  <a:moveTo>
                    <a:pt x="22809" y="0"/>
                  </a:moveTo>
                  <a:lnTo>
                    <a:pt x="15502" y="0"/>
                  </a:lnTo>
                  <a:lnTo>
                    <a:pt x="15195" y="36609"/>
                  </a:lnTo>
                  <a:lnTo>
                    <a:pt x="15191" y="64562"/>
                  </a:lnTo>
                  <a:lnTo>
                    <a:pt x="12930" y="91066"/>
                  </a:lnTo>
                  <a:lnTo>
                    <a:pt x="9104" y="122599"/>
                  </a:lnTo>
                  <a:lnTo>
                    <a:pt x="4582" y="156370"/>
                  </a:lnTo>
                  <a:lnTo>
                    <a:pt x="2008" y="188879"/>
                  </a:lnTo>
                  <a:lnTo>
                    <a:pt x="864" y="221104"/>
                  </a:lnTo>
                  <a:lnTo>
                    <a:pt x="353" y="255185"/>
                  </a:lnTo>
                  <a:lnTo>
                    <a:pt x="128" y="283313"/>
                  </a:lnTo>
                  <a:lnTo>
                    <a:pt x="0" y="318188"/>
                  </a:lnTo>
                  <a:lnTo>
                    <a:pt x="2222" y="345457"/>
                  </a:lnTo>
                  <a:lnTo>
                    <a:pt x="7567" y="3733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9" name="SMARTInkShape-Group56"/>
          <p:cNvGrpSpPr/>
          <p:nvPr/>
        </p:nvGrpSpPr>
        <p:grpSpPr>
          <a:xfrm>
            <a:off x="3914769" y="1961627"/>
            <a:ext cx="542932" cy="314780"/>
            <a:chOff x="3914769" y="1961627"/>
            <a:chExt cx="542932" cy="314780"/>
          </a:xfrm>
        </p:grpSpPr>
        <p:sp>
          <p:nvSpPr>
            <p:cNvPr id="107" name="SMARTInkShape-546"/>
            <p:cNvSpPr/>
            <p:nvPr/>
          </p:nvSpPr>
          <p:spPr>
            <a:xfrm>
              <a:off x="4244342" y="1961627"/>
              <a:ext cx="213359" cy="301512"/>
            </a:xfrm>
            <a:custGeom>
              <a:avLst/>
              <a:gdLst/>
              <a:ahLst/>
              <a:cxnLst/>
              <a:rect l="0" t="0" r="0" b="0"/>
              <a:pathLst>
                <a:path w="213359" h="301512">
                  <a:moveTo>
                    <a:pt x="53337" y="65293"/>
                  </a:moveTo>
                  <a:lnTo>
                    <a:pt x="53337" y="76642"/>
                  </a:lnTo>
                  <a:lnTo>
                    <a:pt x="40339" y="113230"/>
                  </a:lnTo>
                  <a:lnTo>
                    <a:pt x="32929" y="141208"/>
                  </a:lnTo>
                  <a:lnTo>
                    <a:pt x="25371" y="175085"/>
                  </a:lnTo>
                  <a:lnTo>
                    <a:pt x="17769" y="206948"/>
                  </a:lnTo>
                  <a:lnTo>
                    <a:pt x="10154" y="236993"/>
                  </a:lnTo>
                  <a:lnTo>
                    <a:pt x="1000" y="273791"/>
                  </a:lnTo>
                  <a:lnTo>
                    <a:pt x="295" y="281351"/>
                  </a:lnTo>
                  <a:lnTo>
                    <a:pt x="195" y="281299"/>
                  </a:lnTo>
                  <a:lnTo>
                    <a:pt x="0" y="248651"/>
                  </a:lnTo>
                  <a:lnTo>
                    <a:pt x="4044" y="221407"/>
                  </a:lnTo>
                  <a:lnTo>
                    <a:pt x="6557" y="183798"/>
                  </a:lnTo>
                  <a:lnTo>
                    <a:pt x="9404" y="155213"/>
                  </a:lnTo>
                  <a:lnTo>
                    <a:pt x="14339" y="125576"/>
                  </a:lnTo>
                  <a:lnTo>
                    <a:pt x="22175" y="95473"/>
                  </a:lnTo>
                  <a:lnTo>
                    <a:pt x="36107" y="58053"/>
                  </a:lnTo>
                  <a:lnTo>
                    <a:pt x="61223" y="21999"/>
                  </a:lnTo>
                  <a:lnTo>
                    <a:pt x="72646" y="9080"/>
                  </a:lnTo>
                  <a:lnTo>
                    <a:pt x="85625" y="2207"/>
                  </a:lnTo>
                  <a:lnTo>
                    <a:pt x="99013" y="0"/>
                  </a:lnTo>
                  <a:lnTo>
                    <a:pt x="116072" y="3518"/>
                  </a:lnTo>
                  <a:lnTo>
                    <a:pt x="126657" y="7640"/>
                  </a:lnTo>
                  <a:lnTo>
                    <a:pt x="142137" y="22810"/>
                  </a:lnTo>
                  <a:lnTo>
                    <a:pt x="162537" y="57622"/>
                  </a:lnTo>
                  <a:lnTo>
                    <a:pt x="176097" y="93028"/>
                  </a:lnTo>
                  <a:lnTo>
                    <a:pt x="179865" y="120798"/>
                  </a:lnTo>
                  <a:lnTo>
                    <a:pt x="183795" y="150076"/>
                  </a:lnTo>
                  <a:lnTo>
                    <a:pt x="187518" y="179172"/>
                  </a:lnTo>
                  <a:lnTo>
                    <a:pt x="189173" y="206218"/>
                  </a:lnTo>
                  <a:lnTo>
                    <a:pt x="194151" y="241198"/>
                  </a:lnTo>
                  <a:lnTo>
                    <a:pt x="202571" y="275581"/>
                  </a:lnTo>
                  <a:lnTo>
                    <a:pt x="205646" y="288936"/>
                  </a:lnTo>
                  <a:lnTo>
                    <a:pt x="213358" y="30151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547"/>
            <p:cNvSpPr/>
            <p:nvPr/>
          </p:nvSpPr>
          <p:spPr>
            <a:xfrm>
              <a:off x="3914769" y="1990643"/>
              <a:ext cx="291472" cy="285764"/>
            </a:xfrm>
            <a:custGeom>
              <a:avLst/>
              <a:gdLst/>
              <a:ahLst/>
              <a:cxnLst/>
              <a:rect l="0" t="0" r="0" b="0"/>
              <a:pathLst>
                <a:path w="291472" h="285764">
                  <a:moveTo>
                    <a:pt x="291471" y="21034"/>
                  </a:moveTo>
                  <a:lnTo>
                    <a:pt x="287426" y="21034"/>
                  </a:lnTo>
                  <a:lnTo>
                    <a:pt x="283182" y="18777"/>
                  </a:lnTo>
                  <a:lnTo>
                    <a:pt x="269369" y="8039"/>
                  </a:lnTo>
                  <a:lnTo>
                    <a:pt x="251337" y="1473"/>
                  </a:lnTo>
                  <a:lnTo>
                    <a:pt x="229061" y="0"/>
                  </a:lnTo>
                  <a:lnTo>
                    <a:pt x="200541" y="5396"/>
                  </a:lnTo>
                  <a:lnTo>
                    <a:pt x="165657" y="18190"/>
                  </a:lnTo>
                  <a:lnTo>
                    <a:pt x="128509" y="37689"/>
                  </a:lnTo>
                  <a:lnTo>
                    <a:pt x="90691" y="61249"/>
                  </a:lnTo>
                  <a:lnTo>
                    <a:pt x="54368" y="93441"/>
                  </a:lnTo>
                  <a:lnTo>
                    <a:pt x="27614" y="124805"/>
                  </a:lnTo>
                  <a:lnTo>
                    <a:pt x="9432" y="156393"/>
                  </a:lnTo>
                  <a:lnTo>
                    <a:pt x="0" y="191341"/>
                  </a:lnTo>
                  <a:lnTo>
                    <a:pt x="497" y="213001"/>
                  </a:lnTo>
                  <a:lnTo>
                    <a:pt x="8055" y="231662"/>
                  </a:lnTo>
                  <a:lnTo>
                    <a:pt x="26590" y="254188"/>
                  </a:lnTo>
                  <a:lnTo>
                    <a:pt x="42513" y="265204"/>
                  </a:lnTo>
                  <a:lnTo>
                    <a:pt x="74430" y="276169"/>
                  </a:lnTo>
                  <a:lnTo>
                    <a:pt x="106559" y="283933"/>
                  </a:lnTo>
                  <a:lnTo>
                    <a:pt x="141667" y="285763"/>
                  </a:lnTo>
                  <a:lnTo>
                    <a:pt x="174741" y="280472"/>
                  </a:lnTo>
                  <a:lnTo>
                    <a:pt x="208435" y="267710"/>
                  </a:lnTo>
                  <a:lnTo>
                    <a:pt x="241976" y="237812"/>
                  </a:lnTo>
                  <a:lnTo>
                    <a:pt x="258084" y="213865"/>
                  </a:lnTo>
                  <a:lnTo>
                    <a:pt x="265492" y="185321"/>
                  </a:lnTo>
                  <a:lnTo>
                    <a:pt x="262708" y="165454"/>
                  </a:lnTo>
                  <a:lnTo>
                    <a:pt x="253880" y="135228"/>
                  </a:lnTo>
                  <a:lnTo>
                    <a:pt x="239265" y="98719"/>
                  </a:lnTo>
                  <a:lnTo>
                    <a:pt x="214835" y="68741"/>
                  </a:lnTo>
                  <a:lnTo>
                    <a:pt x="177171" y="4389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6" name="SMARTInkShape-Group57"/>
          <p:cNvGrpSpPr/>
          <p:nvPr/>
        </p:nvGrpSpPr>
        <p:grpSpPr>
          <a:xfrm>
            <a:off x="5090169" y="1821177"/>
            <a:ext cx="2971791" cy="476867"/>
            <a:chOff x="5090169" y="1821177"/>
            <a:chExt cx="2971791" cy="476867"/>
          </a:xfrm>
        </p:grpSpPr>
        <p:sp>
          <p:nvSpPr>
            <p:cNvPr id="110" name="SMARTInkShape-548"/>
            <p:cNvSpPr/>
            <p:nvPr/>
          </p:nvSpPr>
          <p:spPr>
            <a:xfrm>
              <a:off x="7737616" y="1941134"/>
              <a:ext cx="324344" cy="317352"/>
            </a:xfrm>
            <a:custGeom>
              <a:avLst/>
              <a:gdLst/>
              <a:ahLst/>
              <a:cxnLst/>
              <a:rect l="0" t="0" r="0" b="0"/>
              <a:pathLst>
                <a:path w="324344" h="317352">
                  <a:moveTo>
                    <a:pt x="4302" y="108643"/>
                  </a:moveTo>
                  <a:lnTo>
                    <a:pt x="4302" y="126776"/>
                  </a:lnTo>
                  <a:lnTo>
                    <a:pt x="6560" y="131660"/>
                  </a:lnTo>
                  <a:lnTo>
                    <a:pt x="8349" y="134149"/>
                  </a:lnTo>
                  <a:lnTo>
                    <a:pt x="28030" y="146757"/>
                  </a:lnTo>
                  <a:lnTo>
                    <a:pt x="38555" y="150985"/>
                  </a:lnTo>
                  <a:lnTo>
                    <a:pt x="73380" y="153918"/>
                  </a:lnTo>
                  <a:lnTo>
                    <a:pt x="109545" y="148194"/>
                  </a:lnTo>
                  <a:lnTo>
                    <a:pt x="140096" y="140493"/>
                  </a:lnTo>
                  <a:lnTo>
                    <a:pt x="173890" y="127866"/>
                  </a:lnTo>
                  <a:lnTo>
                    <a:pt x="211180" y="108426"/>
                  </a:lnTo>
                  <a:lnTo>
                    <a:pt x="229176" y="97540"/>
                  </a:lnTo>
                  <a:lnTo>
                    <a:pt x="260019" y="62465"/>
                  </a:lnTo>
                  <a:lnTo>
                    <a:pt x="274070" y="33202"/>
                  </a:lnTo>
                  <a:lnTo>
                    <a:pt x="276600" y="21209"/>
                  </a:lnTo>
                  <a:lnTo>
                    <a:pt x="275580" y="16487"/>
                  </a:lnTo>
                  <a:lnTo>
                    <a:pt x="269933" y="8983"/>
                  </a:lnTo>
                  <a:lnTo>
                    <a:pt x="253189" y="0"/>
                  </a:lnTo>
                  <a:lnTo>
                    <a:pt x="224049" y="64"/>
                  </a:lnTo>
                  <a:lnTo>
                    <a:pt x="196695" y="5446"/>
                  </a:lnTo>
                  <a:lnTo>
                    <a:pt x="164414" y="20493"/>
                  </a:lnTo>
                  <a:lnTo>
                    <a:pt x="132081" y="41039"/>
                  </a:lnTo>
                  <a:lnTo>
                    <a:pt x="101055" y="63214"/>
                  </a:lnTo>
                  <a:lnTo>
                    <a:pt x="70412" y="93959"/>
                  </a:lnTo>
                  <a:lnTo>
                    <a:pt x="52310" y="119897"/>
                  </a:lnTo>
                  <a:lnTo>
                    <a:pt x="35800" y="147514"/>
                  </a:lnTo>
                  <a:lnTo>
                    <a:pt x="19994" y="173896"/>
                  </a:lnTo>
                  <a:lnTo>
                    <a:pt x="9018" y="199734"/>
                  </a:lnTo>
                  <a:lnTo>
                    <a:pt x="338" y="235824"/>
                  </a:lnTo>
                  <a:lnTo>
                    <a:pt x="0" y="256608"/>
                  </a:lnTo>
                  <a:lnTo>
                    <a:pt x="5495" y="274312"/>
                  </a:lnTo>
                  <a:lnTo>
                    <a:pt x="15840" y="288389"/>
                  </a:lnTo>
                  <a:lnTo>
                    <a:pt x="29750" y="299444"/>
                  </a:lnTo>
                  <a:lnTo>
                    <a:pt x="57467" y="310427"/>
                  </a:lnTo>
                  <a:lnTo>
                    <a:pt x="92964" y="317351"/>
                  </a:lnTo>
                  <a:lnTo>
                    <a:pt x="120753" y="316267"/>
                  </a:lnTo>
                  <a:lnTo>
                    <a:pt x="150038" y="315222"/>
                  </a:lnTo>
                  <a:lnTo>
                    <a:pt x="179989" y="313909"/>
                  </a:lnTo>
                  <a:lnTo>
                    <a:pt x="210232" y="310506"/>
                  </a:lnTo>
                  <a:lnTo>
                    <a:pt x="238349" y="303910"/>
                  </a:lnTo>
                  <a:lnTo>
                    <a:pt x="275721" y="290678"/>
                  </a:lnTo>
                  <a:lnTo>
                    <a:pt x="310598" y="275084"/>
                  </a:lnTo>
                  <a:lnTo>
                    <a:pt x="324343" y="26866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549"/>
            <p:cNvSpPr/>
            <p:nvPr/>
          </p:nvSpPr>
          <p:spPr>
            <a:xfrm>
              <a:off x="6914822" y="1990943"/>
              <a:ext cx="712797" cy="270092"/>
            </a:xfrm>
            <a:custGeom>
              <a:avLst/>
              <a:gdLst/>
              <a:ahLst/>
              <a:cxnLst/>
              <a:rect l="0" t="0" r="0" b="0"/>
              <a:pathLst>
                <a:path w="712797" h="270092">
                  <a:moveTo>
                    <a:pt x="194637" y="5495"/>
                  </a:moveTo>
                  <a:lnTo>
                    <a:pt x="175059" y="6343"/>
                  </a:lnTo>
                  <a:lnTo>
                    <a:pt x="140134" y="20185"/>
                  </a:lnTo>
                  <a:lnTo>
                    <a:pt x="103044" y="52147"/>
                  </a:lnTo>
                  <a:lnTo>
                    <a:pt x="67451" y="87964"/>
                  </a:lnTo>
                  <a:lnTo>
                    <a:pt x="42933" y="118454"/>
                  </a:lnTo>
                  <a:lnTo>
                    <a:pt x="20429" y="153922"/>
                  </a:lnTo>
                  <a:lnTo>
                    <a:pt x="4354" y="189551"/>
                  </a:lnTo>
                  <a:lnTo>
                    <a:pt x="0" y="208371"/>
                  </a:lnTo>
                  <a:lnTo>
                    <a:pt x="1595" y="233247"/>
                  </a:lnTo>
                  <a:lnTo>
                    <a:pt x="7522" y="246702"/>
                  </a:lnTo>
                  <a:lnTo>
                    <a:pt x="15803" y="257479"/>
                  </a:lnTo>
                  <a:lnTo>
                    <a:pt x="25124" y="265090"/>
                  </a:lnTo>
                  <a:lnTo>
                    <a:pt x="37173" y="269039"/>
                  </a:lnTo>
                  <a:lnTo>
                    <a:pt x="43940" y="270091"/>
                  </a:lnTo>
                  <a:lnTo>
                    <a:pt x="58235" y="266743"/>
                  </a:lnTo>
                  <a:lnTo>
                    <a:pt x="92151" y="250800"/>
                  </a:lnTo>
                  <a:lnTo>
                    <a:pt x="126228" y="230496"/>
                  </a:lnTo>
                  <a:lnTo>
                    <a:pt x="160177" y="202906"/>
                  </a:lnTo>
                  <a:lnTo>
                    <a:pt x="194271" y="165423"/>
                  </a:lnTo>
                  <a:lnTo>
                    <a:pt x="222019" y="128747"/>
                  </a:lnTo>
                  <a:lnTo>
                    <a:pt x="224935" y="120319"/>
                  </a:lnTo>
                  <a:lnTo>
                    <a:pt x="227366" y="143542"/>
                  </a:lnTo>
                  <a:lnTo>
                    <a:pt x="231147" y="158157"/>
                  </a:lnTo>
                  <a:lnTo>
                    <a:pt x="236467" y="182314"/>
                  </a:lnTo>
                  <a:lnTo>
                    <a:pt x="251756" y="210697"/>
                  </a:lnTo>
                  <a:lnTo>
                    <a:pt x="273340" y="233488"/>
                  </a:lnTo>
                  <a:lnTo>
                    <a:pt x="288036" y="243140"/>
                  </a:lnTo>
                  <a:lnTo>
                    <a:pt x="314504" y="252484"/>
                  </a:lnTo>
                  <a:lnTo>
                    <a:pt x="338808" y="254785"/>
                  </a:lnTo>
                  <a:lnTo>
                    <a:pt x="362098" y="249633"/>
                  </a:lnTo>
                  <a:lnTo>
                    <a:pt x="392721" y="233152"/>
                  </a:lnTo>
                  <a:lnTo>
                    <a:pt x="423230" y="209544"/>
                  </a:lnTo>
                  <a:lnTo>
                    <a:pt x="447630" y="174338"/>
                  </a:lnTo>
                  <a:lnTo>
                    <a:pt x="466501" y="137030"/>
                  </a:lnTo>
                  <a:lnTo>
                    <a:pt x="478632" y="100905"/>
                  </a:lnTo>
                  <a:lnTo>
                    <a:pt x="491753" y="69906"/>
                  </a:lnTo>
                  <a:lnTo>
                    <a:pt x="501964" y="56976"/>
                  </a:lnTo>
                  <a:lnTo>
                    <a:pt x="503663" y="55902"/>
                  </a:lnTo>
                  <a:lnTo>
                    <a:pt x="504794" y="56033"/>
                  </a:lnTo>
                  <a:lnTo>
                    <a:pt x="505549" y="56969"/>
                  </a:lnTo>
                  <a:lnTo>
                    <a:pt x="513578" y="87304"/>
                  </a:lnTo>
                  <a:lnTo>
                    <a:pt x="514460" y="119366"/>
                  </a:lnTo>
                  <a:lnTo>
                    <a:pt x="514633" y="156055"/>
                  </a:lnTo>
                  <a:lnTo>
                    <a:pt x="514670" y="192058"/>
                  </a:lnTo>
                  <a:lnTo>
                    <a:pt x="514677" y="225288"/>
                  </a:lnTo>
                  <a:lnTo>
                    <a:pt x="514677" y="230764"/>
                  </a:lnTo>
                  <a:lnTo>
                    <a:pt x="513829" y="234413"/>
                  </a:lnTo>
                  <a:lnTo>
                    <a:pt x="512419" y="236847"/>
                  </a:lnTo>
                  <a:lnTo>
                    <a:pt x="508117" y="240755"/>
                  </a:lnTo>
                  <a:lnTo>
                    <a:pt x="507762" y="240227"/>
                  </a:lnTo>
                  <a:lnTo>
                    <a:pt x="501839" y="208277"/>
                  </a:lnTo>
                  <a:lnTo>
                    <a:pt x="499913" y="172049"/>
                  </a:lnTo>
                  <a:lnTo>
                    <a:pt x="499578" y="140075"/>
                  </a:lnTo>
                  <a:lnTo>
                    <a:pt x="501736" y="106048"/>
                  </a:lnTo>
                  <a:lnTo>
                    <a:pt x="509996" y="74517"/>
                  </a:lnTo>
                  <a:lnTo>
                    <a:pt x="523913" y="37569"/>
                  </a:lnTo>
                  <a:lnTo>
                    <a:pt x="534021" y="23702"/>
                  </a:lnTo>
                  <a:lnTo>
                    <a:pt x="546982" y="12741"/>
                  </a:lnTo>
                  <a:lnTo>
                    <a:pt x="568556" y="2657"/>
                  </a:lnTo>
                  <a:lnTo>
                    <a:pt x="583497" y="0"/>
                  </a:lnTo>
                  <a:lnTo>
                    <a:pt x="606187" y="2551"/>
                  </a:lnTo>
                  <a:lnTo>
                    <a:pt x="624954" y="8669"/>
                  </a:lnTo>
                  <a:lnTo>
                    <a:pt x="641236" y="19887"/>
                  </a:lnTo>
                  <a:lnTo>
                    <a:pt x="661062" y="44934"/>
                  </a:lnTo>
                  <a:lnTo>
                    <a:pt x="674010" y="76599"/>
                  </a:lnTo>
                  <a:lnTo>
                    <a:pt x="682115" y="105304"/>
                  </a:lnTo>
                  <a:lnTo>
                    <a:pt x="687619" y="135258"/>
                  </a:lnTo>
                  <a:lnTo>
                    <a:pt x="689251" y="165580"/>
                  </a:lnTo>
                  <a:lnTo>
                    <a:pt x="689802" y="202122"/>
                  </a:lnTo>
                  <a:lnTo>
                    <a:pt x="690757" y="226872"/>
                  </a:lnTo>
                  <a:lnTo>
                    <a:pt x="693970" y="234552"/>
                  </a:lnTo>
                  <a:lnTo>
                    <a:pt x="696011" y="236940"/>
                  </a:lnTo>
                  <a:lnTo>
                    <a:pt x="703802" y="241088"/>
                  </a:lnTo>
                  <a:lnTo>
                    <a:pt x="706825" y="239179"/>
                  </a:lnTo>
                  <a:lnTo>
                    <a:pt x="712796" y="23409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SMARTInkShape-550"/>
            <p:cNvSpPr/>
            <p:nvPr/>
          </p:nvSpPr>
          <p:spPr>
            <a:xfrm>
              <a:off x="6713218" y="1988820"/>
              <a:ext cx="220983" cy="295491"/>
            </a:xfrm>
            <a:custGeom>
              <a:avLst/>
              <a:gdLst/>
              <a:ahLst/>
              <a:cxnLst/>
              <a:rect l="0" t="0" r="0" b="0"/>
              <a:pathLst>
                <a:path w="220983" h="295491">
                  <a:moveTo>
                    <a:pt x="0" y="76200"/>
                  </a:moveTo>
                  <a:lnTo>
                    <a:pt x="4047" y="76200"/>
                  </a:lnTo>
                  <a:lnTo>
                    <a:pt x="8291" y="78455"/>
                  </a:lnTo>
                  <a:lnTo>
                    <a:pt x="12999" y="83130"/>
                  </a:lnTo>
                  <a:lnTo>
                    <a:pt x="22921" y="102182"/>
                  </a:lnTo>
                  <a:lnTo>
                    <a:pt x="33033" y="134200"/>
                  </a:lnTo>
                  <a:lnTo>
                    <a:pt x="36600" y="163187"/>
                  </a:lnTo>
                  <a:lnTo>
                    <a:pt x="41703" y="193226"/>
                  </a:lnTo>
                  <a:lnTo>
                    <a:pt x="44529" y="223574"/>
                  </a:lnTo>
                  <a:lnTo>
                    <a:pt x="45487" y="257239"/>
                  </a:lnTo>
                  <a:lnTo>
                    <a:pt x="44805" y="274715"/>
                  </a:lnTo>
                  <a:lnTo>
                    <a:pt x="38413" y="295490"/>
                  </a:lnTo>
                  <a:lnTo>
                    <a:pt x="38307" y="295208"/>
                  </a:lnTo>
                  <a:lnTo>
                    <a:pt x="38193" y="292632"/>
                  </a:lnTo>
                  <a:lnTo>
                    <a:pt x="31549" y="268617"/>
                  </a:lnTo>
                  <a:lnTo>
                    <a:pt x="30692" y="235782"/>
                  </a:lnTo>
                  <a:lnTo>
                    <a:pt x="30544" y="201563"/>
                  </a:lnTo>
                  <a:lnTo>
                    <a:pt x="31347" y="165462"/>
                  </a:lnTo>
                  <a:lnTo>
                    <a:pt x="36570" y="132092"/>
                  </a:lnTo>
                  <a:lnTo>
                    <a:pt x="44326" y="97464"/>
                  </a:lnTo>
                  <a:lnTo>
                    <a:pt x="52440" y="78877"/>
                  </a:lnTo>
                  <a:lnTo>
                    <a:pt x="87987" y="41321"/>
                  </a:lnTo>
                  <a:lnTo>
                    <a:pt x="120361" y="26537"/>
                  </a:lnTo>
                  <a:lnTo>
                    <a:pt x="154351" y="15464"/>
                  </a:lnTo>
                  <a:lnTo>
                    <a:pt x="189382" y="5123"/>
                  </a:lnTo>
                  <a:lnTo>
                    <a:pt x="220982"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SMARTInkShape-551"/>
            <p:cNvSpPr/>
            <p:nvPr/>
          </p:nvSpPr>
          <p:spPr>
            <a:xfrm>
              <a:off x="6362700" y="1821177"/>
              <a:ext cx="238456" cy="452785"/>
            </a:xfrm>
            <a:custGeom>
              <a:avLst/>
              <a:gdLst/>
              <a:ahLst/>
              <a:cxnLst/>
              <a:rect l="0" t="0" r="0" b="0"/>
              <a:pathLst>
                <a:path w="238456" h="452785">
                  <a:moveTo>
                    <a:pt x="15239" y="0"/>
                  </a:moveTo>
                  <a:lnTo>
                    <a:pt x="15239" y="35393"/>
                  </a:lnTo>
                  <a:lnTo>
                    <a:pt x="17497" y="64674"/>
                  </a:lnTo>
                  <a:lnTo>
                    <a:pt x="21271" y="102421"/>
                  </a:lnTo>
                  <a:lnTo>
                    <a:pt x="22152" y="131882"/>
                  </a:lnTo>
                  <a:lnTo>
                    <a:pt x="22545" y="164731"/>
                  </a:lnTo>
                  <a:lnTo>
                    <a:pt x="22720" y="199084"/>
                  </a:lnTo>
                  <a:lnTo>
                    <a:pt x="22797" y="234109"/>
                  </a:lnTo>
                  <a:lnTo>
                    <a:pt x="22831" y="269432"/>
                  </a:lnTo>
                  <a:lnTo>
                    <a:pt x="20590" y="302629"/>
                  </a:lnTo>
                  <a:lnTo>
                    <a:pt x="17618" y="333469"/>
                  </a:lnTo>
                  <a:lnTo>
                    <a:pt x="16295" y="361288"/>
                  </a:lnTo>
                  <a:lnTo>
                    <a:pt x="15553" y="396704"/>
                  </a:lnTo>
                  <a:lnTo>
                    <a:pt x="15281" y="434245"/>
                  </a:lnTo>
                  <a:lnTo>
                    <a:pt x="15242" y="448072"/>
                  </a:lnTo>
                  <a:lnTo>
                    <a:pt x="15239" y="416979"/>
                  </a:lnTo>
                  <a:lnTo>
                    <a:pt x="19284" y="387523"/>
                  </a:lnTo>
                  <a:lnTo>
                    <a:pt x="25846" y="351982"/>
                  </a:lnTo>
                  <a:lnTo>
                    <a:pt x="32934" y="324924"/>
                  </a:lnTo>
                  <a:lnTo>
                    <a:pt x="46447" y="287903"/>
                  </a:lnTo>
                  <a:lnTo>
                    <a:pt x="63432" y="260849"/>
                  </a:lnTo>
                  <a:lnTo>
                    <a:pt x="87883" y="232997"/>
                  </a:lnTo>
                  <a:lnTo>
                    <a:pt x="111928" y="220497"/>
                  </a:lnTo>
                  <a:lnTo>
                    <a:pt x="136457" y="211429"/>
                  </a:lnTo>
                  <a:lnTo>
                    <a:pt x="152086" y="210529"/>
                  </a:lnTo>
                  <a:lnTo>
                    <a:pt x="182818" y="216848"/>
                  </a:lnTo>
                  <a:lnTo>
                    <a:pt x="205720" y="231893"/>
                  </a:lnTo>
                  <a:lnTo>
                    <a:pt x="224549" y="252435"/>
                  </a:lnTo>
                  <a:lnTo>
                    <a:pt x="236807" y="274609"/>
                  </a:lnTo>
                  <a:lnTo>
                    <a:pt x="238455" y="291949"/>
                  </a:lnTo>
                  <a:lnTo>
                    <a:pt x="234625" y="323007"/>
                  </a:lnTo>
                  <a:lnTo>
                    <a:pt x="228737" y="345913"/>
                  </a:lnTo>
                  <a:lnTo>
                    <a:pt x="211142" y="377002"/>
                  </a:lnTo>
                  <a:lnTo>
                    <a:pt x="180184" y="410692"/>
                  </a:lnTo>
                  <a:lnTo>
                    <a:pt x="153858" y="429592"/>
                  </a:lnTo>
                  <a:lnTo>
                    <a:pt x="118163" y="443564"/>
                  </a:lnTo>
                  <a:lnTo>
                    <a:pt x="83735" y="452784"/>
                  </a:lnTo>
                  <a:lnTo>
                    <a:pt x="56793" y="450059"/>
                  </a:lnTo>
                  <a:lnTo>
                    <a:pt x="36489" y="443045"/>
                  </a:lnTo>
                  <a:lnTo>
                    <a:pt x="16454" y="430616"/>
                  </a:lnTo>
                  <a:lnTo>
                    <a:pt x="7877" y="421115"/>
                  </a:lnTo>
                  <a:lnTo>
                    <a:pt x="3500" y="411247"/>
                  </a:lnTo>
                  <a:lnTo>
                    <a:pt x="0" y="3810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SMARTInkShape-552"/>
            <p:cNvSpPr/>
            <p:nvPr/>
          </p:nvSpPr>
          <p:spPr>
            <a:xfrm>
              <a:off x="5539739" y="1986227"/>
              <a:ext cx="693421" cy="311817"/>
            </a:xfrm>
            <a:custGeom>
              <a:avLst/>
              <a:gdLst/>
              <a:ahLst/>
              <a:cxnLst/>
              <a:rect l="0" t="0" r="0" b="0"/>
              <a:pathLst>
                <a:path w="693421" h="311817">
                  <a:moveTo>
                    <a:pt x="0" y="132132"/>
                  </a:moveTo>
                  <a:lnTo>
                    <a:pt x="0" y="147528"/>
                  </a:lnTo>
                  <a:lnTo>
                    <a:pt x="1694" y="150017"/>
                  </a:lnTo>
                  <a:lnTo>
                    <a:pt x="4516" y="151675"/>
                  </a:lnTo>
                  <a:lnTo>
                    <a:pt x="35824" y="161357"/>
                  </a:lnTo>
                  <a:lnTo>
                    <a:pt x="69284" y="156416"/>
                  </a:lnTo>
                  <a:lnTo>
                    <a:pt x="84134" y="153932"/>
                  </a:lnTo>
                  <a:lnTo>
                    <a:pt x="117916" y="137909"/>
                  </a:lnTo>
                  <a:lnTo>
                    <a:pt x="150619" y="110283"/>
                  </a:lnTo>
                  <a:lnTo>
                    <a:pt x="160921" y="98713"/>
                  </a:lnTo>
                  <a:lnTo>
                    <a:pt x="177250" y="63164"/>
                  </a:lnTo>
                  <a:lnTo>
                    <a:pt x="181212" y="44623"/>
                  </a:lnTo>
                  <a:lnTo>
                    <a:pt x="179880" y="35948"/>
                  </a:lnTo>
                  <a:lnTo>
                    <a:pt x="178341" y="32449"/>
                  </a:lnTo>
                  <a:lnTo>
                    <a:pt x="175619" y="30116"/>
                  </a:lnTo>
                  <a:lnTo>
                    <a:pt x="168083" y="27526"/>
                  </a:lnTo>
                  <a:lnTo>
                    <a:pt x="156831" y="30889"/>
                  </a:lnTo>
                  <a:lnTo>
                    <a:pt x="138473" y="42303"/>
                  </a:lnTo>
                  <a:lnTo>
                    <a:pt x="100612" y="72388"/>
                  </a:lnTo>
                  <a:lnTo>
                    <a:pt x="68886" y="104150"/>
                  </a:lnTo>
                  <a:lnTo>
                    <a:pt x="48069" y="135128"/>
                  </a:lnTo>
                  <a:lnTo>
                    <a:pt x="33433" y="168861"/>
                  </a:lnTo>
                  <a:lnTo>
                    <a:pt x="25994" y="202564"/>
                  </a:lnTo>
                  <a:lnTo>
                    <a:pt x="26046" y="237102"/>
                  </a:lnTo>
                  <a:lnTo>
                    <a:pt x="30203" y="257524"/>
                  </a:lnTo>
                  <a:lnTo>
                    <a:pt x="37693" y="275070"/>
                  </a:lnTo>
                  <a:lnTo>
                    <a:pt x="51184" y="289075"/>
                  </a:lnTo>
                  <a:lnTo>
                    <a:pt x="77818" y="304221"/>
                  </a:lnTo>
                  <a:lnTo>
                    <a:pt x="109416" y="311816"/>
                  </a:lnTo>
                  <a:lnTo>
                    <a:pt x="145591" y="311805"/>
                  </a:lnTo>
                  <a:lnTo>
                    <a:pt x="183119" y="304183"/>
                  </a:lnTo>
                  <a:lnTo>
                    <a:pt x="218794" y="291202"/>
                  </a:lnTo>
                  <a:lnTo>
                    <a:pt x="253069" y="274373"/>
                  </a:lnTo>
                  <a:lnTo>
                    <a:pt x="287780" y="251042"/>
                  </a:lnTo>
                  <a:lnTo>
                    <a:pt x="319513" y="222681"/>
                  </a:lnTo>
                  <a:lnTo>
                    <a:pt x="348107" y="192827"/>
                  </a:lnTo>
                  <a:lnTo>
                    <a:pt x="380524" y="156446"/>
                  </a:lnTo>
                  <a:lnTo>
                    <a:pt x="402459" y="119340"/>
                  </a:lnTo>
                  <a:lnTo>
                    <a:pt x="408806" y="104636"/>
                  </a:lnTo>
                  <a:lnTo>
                    <a:pt x="409699" y="101101"/>
                  </a:lnTo>
                  <a:lnTo>
                    <a:pt x="411138" y="98743"/>
                  </a:lnTo>
                  <a:lnTo>
                    <a:pt x="412947" y="97172"/>
                  </a:lnTo>
                  <a:lnTo>
                    <a:pt x="417884" y="94651"/>
                  </a:lnTo>
                  <a:lnTo>
                    <a:pt x="418289" y="95293"/>
                  </a:lnTo>
                  <a:lnTo>
                    <a:pt x="418994" y="104693"/>
                  </a:lnTo>
                  <a:lnTo>
                    <a:pt x="413055" y="139568"/>
                  </a:lnTo>
                  <a:lnTo>
                    <a:pt x="407746" y="174239"/>
                  </a:lnTo>
                  <a:lnTo>
                    <a:pt x="400965" y="207733"/>
                  </a:lnTo>
                  <a:lnTo>
                    <a:pt x="391090" y="244807"/>
                  </a:lnTo>
                  <a:lnTo>
                    <a:pt x="382497" y="280273"/>
                  </a:lnTo>
                  <a:lnTo>
                    <a:pt x="381086" y="302760"/>
                  </a:lnTo>
                  <a:lnTo>
                    <a:pt x="381003" y="281240"/>
                  </a:lnTo>
                  <a:lnTo>
                    <a:pt x="386238" y="246471"/>
                  </a:lnTo>
                  <a:lnTo>
                    <a:pt x="389606" y="211919"/>
                  </a:lnTo>
                  <a:lnTo>
                    <a:pt x="400578" y="174868"/>
                  </a:lnTo>
                  <a:lnTo>
                    <a:pt x="414551" y="137928"/>
                  </a:lnTo>
                  <a:lnTo>
                    <a:pt x="430264" y="105156"/>
                  </a:lnTo>
                  <a:lnTo>
                    <a:pt x="457901" y="68259"/>
                  </a:lnTo>
                  <a:lnTo>
                    <a:pt x="483773" y="48205"/>
                  </a:lnTo>
                  <a:lnTo>
                    <a:pt x="504021" y="42917"/>
                  </a:lnTo>
                  <a:lnTo>
                    <a:pt x="510427" y="43870"/>
                  </a:lnTo>
                  <a:lnTo>
                    <a:pt x="522061" y="49441"/>
                  </a:lnTo>
                  <a:lnTo>
                    <a:pt x="534086" y="62098"/>
                  </a:lnTo>
                  <a:lnTo>
                    <a:pt x="543011" y="76574"/>
                  </a:lnTo>
                  <a:lnTo>
                    <a:pt x="546972" y="103722"/>
                  </a:lnTo>
                  <a:lnTo>
                    <a:pt x="544102" y="134534"/>
                  </a:lnTo>
                  <a:lnTo>
                    <a:pt x="537888" y="169155"/>
                  </a:lnTo>
                  <a:lnTo>
                    <a:pt x="530685" y="202181"/>
                  </a:lnTo>
                  <a:lnTo>
                    <a:pt x="521511" y="236751"/>
                  </a:lnTo>
                  <a:lnTo>
                    <a:pt x="518305" y="253536"/>
                  </a:lnTo>
                  <a:lnTo>
                    <a:pt x="516564" y="256246"/>
                  </a:lnTo>
                  <a:lnTo>
                    <a:pt x="511731" y="260600"/>
                  </a:lnTo>
                  <a:lnTo>
                    <a:pt x="511334" y="260111"/>
                  </a:lnTo>
                  <a:lnTo>
                    <a:pt x="510894" y="257310"/>
                  </a:lnTo>
                  <a:lnTo>
                    <a:pt x="512955" y="253240"/>
                  </a:lnTo>
                  <a:lnTo>
                    <a:pt x="514689" y="250970"/>
                  </a:lnTo>
                  <a:lnTo>
                    <a:pt x="519962" y="217647"/>
                  </a:lnTo>
                  <a:lnTo>
                    <a:pt x="526312" y="183715"/>
                  </a:lnTo>
                  <a:lnTo>
                    <a:pt x="535816" y="146850"/>
                  </a:lnTo>
                  <a:lnTo>
                    <a:pt x="549355" y="109117"/>
                  </a:lnTo>
                  <a:lnTo>
                    <a:pt x="566349" y="71127"/>
                  </a:lnTo>
                  <a:lnTo>
                    <a:pt x="587471" y="37575"/>
                  </a:lnTo>
                  <a:lnTo>
                    <a:pt x="602305" y="21526"/>
                  </a:lnTo>
                  <a:lnTo>
                    <a:pt x="636077" y="1208"/>
                  </a:lnTo>
                  <a:lnTo>
                    <a:pt x="647050" y="0"/>
                  </a:lnTo>
                  <a:lnTo>
                    <a:pt x="667892" y="6126"/>
                  </a:lnTo>
                  <a:lnTo>
                    <a:pt x="675866" y="12912"/>
                  </a:lnTo>
                  <a:lnTo>
                    <a:pt x="682230" y="23266"/>
                  </a:lnTo>
                  <a:lnTo>
                    <a:pt x="689728" y="48135"/>
                  </a:lnTo>
                  <a:lnTo>
                    <a:pt x="691479" y="77797"/>
                  </a:lnTo>
                  <a:lnTo>
                    <a:pt x="687011" y="113870"/>
                  </a:lnTo>
                  <a:lnTo>
                    <a:pt x="682670" y="141796"/>
                  </a:lnTo>
                  <a:lnTo>
                    <a:pt x="677917" y="168881"/>
                  </a:lnTo>
                  <a:lnTo>
                    <a:pt x="670483" y="205675"/>
                  </a:lnTo>
                  <a:lnTo>
                    <a:pt x="665176" y="235767"/>
                  </a:lnTo>
                  <a:lnTo>
                    <a:pt x="663380" y="260600"/>
                  </a:lnTo>
                  <a:lnTo>
                    <a:pt x="665395" y="267686"/>
                  </a:lnTo>
                  <a:lnTo>
                    <a:pt x="667117" y="270761"/>
                  </a:lnTo>
                  <a:lnTo>
                    <a:pt x="669111" y="271965"/>
                  </a:lnTo>
                  <a:lnTo>
                    <a:pt x="671287" y="271921"/>
                  </a:lnTo>
                  <a:lnTo>
                    <a:pt x="675964" y="269613"/>
                  </a:lnTo>
                  <a:lnTo>
                    <a:pt x="693420" y="25405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SMARTInkShape-553"/>
            <p:cNvSpPr/>
            <p:nvPr/>
          </p:nvSpPr>
          <p:spPr>
            <a:xfrm>
              <a:off x="5090169" y="1990981"/>
              <a:ext cx="334471" cy="287397"/>
            </a:xfrm>
            <a:custGeom>
              <a:avLst/>
              <a:gdLst/>
              <a:ahLst/>
              <a:cxnLst/>
              <a:rect l="0" t="0" r="0" b="0"/>
              <a:pathLst>
                <a:path w="334471" h="287397">
                  <a:moveTo>
                    <a:pt x="53331" y="28319"/>
                  </a:moveTo>
                  <a:lnTo>
                    <a:pt x="49285" y="28319"/>
                  </a:lnTo>
                  <a:lnTo>
                    <a:pt x="48094" y="29165"/>
                  </a:lnTo>
                  <a:lnTo>
                    <a:pt x="47298" y="30576"/>
                  </a:lnTo>
                  <a:lnTo>
                    <a:pt x="46181" y="38865"/>
                  </a:lnTo>
                  <a:lnTo>
                    <a:pt x="45071" y="47399"/>
                  </a:lnTo>
                  <a:lnTo>
                    <a:pt x="39719" y="68932"/>
                  </a:lnTo>
                  <a:lnTo>
                    <a:pt x="38412" y="105485"/>
                  </a:lnTo>
                  <a:lnTo>
                    <a:pt x="34139" y="141116"/>
                  </a:lnTo>
                  <a:lnTo>
                    <a:pt x="27512" y="178485"/>
                  </a:lnTo>
                  <a:lnTo>
                    <a:pt x="20187" y="212325"/>
                  </a:lnTo>
                  <a:lnTo>
                    <a:pt x="10973" y="247169"/>
                  </a:lnTo>
                  <a:lnTo>
                    <a:pt x="7760" y="264847"/>
                  </a:lnTo>
                  <a:lnTo>
                    <a:pt x="783" y="282744"/>
                  </a:lnTo>
                  <a:lnTo>
                    <a:pt x="519" y="282604"/>
                  </a:lnTo>
                  <a:lnTo>
                    <a:pt x="0" y="253825"/>
                  </a:lnTo>
                  <a:lnTo>
                    <a:pt x="4037" y="225050"/>
                  </a:lnTo>
                  <a:lnTo>
                    <a:pt x="10597" y="189713"/>
                  </a:lnTo>
                  <a:lnTo>
                    <a:pt x="17687" y="162704"/>
                  </a:lnTo>
                  <a:lnTo>
                    <a:pt x="27329" y="134610"/>
                  </a:lnTo>
                  <a:lnTo>
                    <a:pt x="40081" y="108016"/>
                  </a:lnTo>
                  <a:lnTo>
                    <a:pt x="54215" y="82082"/>
                  </a:lnTo>
                  <a:lnTo>
                    <a:pt x="76452" y="48198"/>
                  </a:lnTo>
                  <a:lnTo>
                    <a:pt x="92394" y="31226"/>
                  </a:lnTo>
                  <a:lnTo>
                    <a:pt x="125706" y="8793"/>
                  </a:lnTo>
                  <a:lnTo>
                    <a:pt x="138838" y="2706"/>
                  </a:lnTo>
                  <a:lnTo>
                    <a:pt x="153141" y="0"/>
                  </a:lnTo>
                  <a:lnTo>
                    <a:pt x="165706" y="1058"/>
                  </a:lnTo>
                  <a:lnTo>
                    <a:pt x="176935" y="5195"/>
                  </a:lnTo>
                  <a:lnTo>
                    <a:pt x="187570" y="12680"/>
                  </a:lnTo>
                  <a:lnTo>
                    <a:pt x="193425" y="26166"/>
                  </a:lnTo>
                  <a:lnTo>
                    <a:pt x="197185" y="62418"/>
                  </a:lnTo>
                  <a:lnTo>
                    <a:pt x="197836" y="96184"/>
                  </a:lnTo>
                  <a:lnTo>
                    <a:pt x="195730" y="122826"/>
                  </a:lnTo>
                  <a:lnTo>
                    <a:pt x="191126" y="149909"/>
                  </a:lnTo>
                  <a:lnTo>
                    <a:pt x="179861" y="184194"/>
                  </a:lnTo>
                  <a:lnTo>
                    <a:pt x="170783" y="214957"/>
                  </a:lnTo>
                  <a:lnTo>
                    <a:pt x="160132" y="244019"/>
                  </a:lnTo>
                  <a:lnTo>
                    <a:pt x="154684" y="255353"/>
                  </a:lnTo>
                  <a:lnTo>
                    <a:pt x="152844" y="262724"/>
                  </a:lnTo>
                  <a:lnTo>
                    <a:pt x="152693" y="262483"/>
                  </a:lnTo>
                  <a:lnTo>
                    <a:pt x="152430" y="249726"/>
                  </a:lnTo>
                  <a:lnTo>
                    <a:pt x="160684" y="215612"/>
                  </a:lnTo>
                  <a:lnTo>
                    <a:pt x="170304" y="177544"/>
                  </a:lnTo>
                  <a:lnTo>
                    <a:pt x="181875" y="143466"/>
                  </a:lnTo>
                  <a:lnTo>
                    <a:pt x="196028" y="106557"/>
                  </a:lnTo>
                  <a:lnTo>
                    <a:pt x="214990" y="72855"/>
                  </a:lnTo>
                  <a:lnTo>
                    <a:pt x="238918" y="38056"/>
                  </a:lnTo>
                  <a:lnTo>
                    <a:pt x="259026" y="21232"/>
                  </a:lnTo>
                  <a:lnTo>
                    <a:pt x="270620" y="16702"/>
                  </a:lnTo>
                  <a:lnTo>
                    <a:pt x="281420" y="16947"/>
                  </a:lnTo>
                  <a:lnTo>
                    <a:pt x="291864" y="20722"/>
                  </a:lnTo>
                  <a:lnTo>
                    <a:pt x="306417" y="32371"/>
                  </a:lnTo>
                  <a:lnTo>
                    <a:pt x="326160" y="64547"/>
                  </a:lnTo>
                  <a:lnTo>
                    <a:pt x="332572" y="92768"/>
                  </a:lnTo>
                  <a:lnTo>
                    <a:pt x="334470" y="126625"/>
                  </a:lnTo>
                  <a:lnTo>
                    <a:pt x="330989" y="163466"/>
                  </a:lnTo>
                  <a:lnTo>
                    <a:pt x="328639" y="201195"/>
                  </a:lnTo>
                  <a:lnTo>
                    <a:pt x="323897" y="235140"/>
                  </a:lnTo>
                  <a:lnTo>
                    <a:pt x="320368" y="272171"/>
                  </a:lnTo>
                  <a:lnTo>
                    <a:pt x="322437" y="278656"/>
                  </a:lnTo>
                  <a:lnTo>
                    <a:pt x="327649" y="28739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2" name="SMARTInkShape-Group58"/>
          <p:cNvGrpSpPr/>
          <p:nvPr/>
        </p:nvGrpSpPr>
        <p:grpSpPr>
          <a:xfrm>
            <a:off x="2247900" y="2545078"/>
            <a:ext cx="2414950" cy="601982"/>
            <a:chOff x="2247900" y="2545078"/>
            <a:chExt cx="2414950" cy="601982"/>
          </a:xfrm>
        </p:grpSpPr>
        <p:sp>
          <p:nvSpPr>
            <p:cNvPr id="117" name="SMARTInkShape-554"/>
            <p:cNvSpPr/>
            <p:nvPr/>
          </p:nvSpPr>
          <p:spPr>
            <a:xfrm>
              <a:off x="3436618" y="2849878"/>
              <a:ext cx="45723" cy="175263"/>
            </a:xfrm>
            <a:custGeom>
              <a:avLst/>
              <a:gdLst/>
              <a:ahLst/>
              <a:cxnLst/>
              <a:rect l="0" t="0" r="0" b="0"/>
              <a:pathLst>
                <a:path w="45723" h="175263">
                  <a:moveTo>
                    <a:pt x="45722" y="0"/>
                  </a:moveTo>
                  <a:lnTo>
                    <a:pt x="45722" y="33134"/>
                  </a:lnTo>
                  <a:lnTo>
                    <a:pt x="41677" y="65530"/>
                  </a:lnTo>
                  <a:lnTo>
                    <a:pt x="35115" y="94582"/>
                  </a:lnTo>
                  <a:lnTo>
                    <a:pt x="25314" y="128657"/>
                  </a:lnTo>
                  <a:lnTo>
                    <a:pt x="12690" y="163479"/>
                  </a:lnTo>
                  <a:lnTo>
                    <a:pt x="9122" y="171769"/>
                  </a:lnTo>
                  <a:lnTo>
                    <a:pt x="7776" y="172934"/>
                  </a:lnTo>
                  <a:lnTo>
                    <a:pt x="0" y="17526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SMARTInkShape-555"/>
            <p:cNvSpPr/>
            <p:nvPr/>
          </p:nvSpPr>
          <p:spPr>
            <a:xfrm>
              <a:off x="3489959" y="2697478"/>
              <a:ext cx="1" cy="7623"/>
            </a:xfrm>
            <a:custGeom>
              <a:avLst/>
              <a:gdLst/>
              <a:ahLst/>
              <a:cxnLst/>
              <a:rect l="0" t="0" r="0" b="0"/>
              <a:pathLst>
                <a:path w="1" h="7623">
                  <a:moveTo>
                    <a:pt x="0" y="7622"/>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SMARTInkShape-556"/>
            <p:cNvSpPr/>
            <p:nvPr/>
          </p:nvSpPr>
          <p:spPr>
            <a:xfrm>
              <a:off x="3718559" y="2545078"/>
              <a:ext cx="22860" cy="434340"/>
            </a:xfrm>
            <a:custGeom>
              <a:avLst/>
              <a:gdLst/>
              <a:ahLst/>
              <a:cxnLst/>
              <a:rect l="0" t="0" r="0" b="0"/>
              <a:pathLst>
                <a:path w="22860" h="434340">
                  <a:moveTo>
                    <a:pt x="22859" y="0"/>
                  </a:moveTo>
                  <a:lnTo>
                    <a:pt x="22859" y="36610"/>
                  </a:lnTo>
                  <a:lnTo>
                    <a:pt x="22859" y="68608"/>
                  </a:lnTo>
                  <a:lnTo>
                    <a:pt x="22859" y="94841"/>
                  </a:lnTo>
                  <a:lnTo>
                    <a:pt x="22013" y="124279"/>
                  </a:lnTo>
                  <a:lnTo>
                    <a:pt x="18814" y="157116"/>
                  </a:lnTo>
                  <a:lnTo>
                    <a:pt x="14572" y="193726"/>
                  </a:lnTo>
                  <a:lnTo>
                    <a:pt x="10709" y="230882"/>
                  </a:lnTo>
                  <a:lnTo>
                    <a:pt x="8994" y="264328"/>
                  </a:lnTo>
                  <a:lnTo>
                    <a:pt x="5972" y="296127"/>
                  </a:lnTo>
                  <a:lnTo>
                    <a:pt x="2654" y="326344"/>
                  </a:lnTo>
                  <a:lnTo>
                    <a:pt x="1179" y="353888"/>
                  </a:lnTo>
                  <a:lnTo>
                    <a:pt x="350" y="385103"/>
                  </a:lnTo>
                  <a:lnTo>
                    <a:pt x="46" y="417969"/>
                  </a:lnTo>
                  <a:lnTo>
                    <a:pt x="0" y="4343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SMARTInkShape-557"/>
            <p:cNvSpPr/>
            <p:nvPr/>
          </p:nvSpPr>
          <p:spPr>
            <a:xfrm>
              <a:off x="3619500" y="2766059"/>
              <a:ext cx="243841" cy="76201"/>
            </a:xfrm>
            <a:custGeom>
              <a:avLst/>
              <a:gdLst/>
              <a:ahLst/>
              <a:cxnLst/>
              <a:rect l="0" t="0" r="0" b="0"/>
              <a:pathLst>
                <a:path w="243841" h="76201">
                  <a:moveTo>
                    <a:pt x="0" y="76200"/>
                  </a:moveTo>
                  <a:lnTo>
                    <a:pt x="0" y="72154"/>
                  </a:lnTo>
                  <a:lnTo>
                    <a:pt x="846" y="70962"/>
                  </a:lnTo>
                  <a:lnTo>
                    <a:pt x="2256" y="70169"/>
                  </a:lnTo>
                  <a:lnTo>
                    <a:pt x="40335" y="54799"/>
                  </a:lnTo>
                  <a:lnTo>
                    <a:pt x="68300" y="42954"/>
                  </a:lnTo>
                  <a:lnTo>
                    <a:pt x="102175" y="33704"/>
                  </a:lnTo>
                  <a:lnTo>
                    <a:pt x="134884" y="24757"/>
                  </a:lnTo>
                  <a:lnTo>
                    <a:pt x="169317" y="13450"/>
                  </a:lnTo>
                  <a:lnTo>
                    <a:pt x="206823" y="6514"/>
                  </a:lnTo>
                  <a:lnTo>
                    <a:pt x="24384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SMARTInkShape-558"/>
            <p:cNvSpPr/>
            <p:nvPr/>
          </p:nvSpPr>
          <p:spPr>
            <a:xfrm>
              <a:off x="3856235" y="2789625"/>
              <a:ext cx="350006" cy="157375"/>
            </a:xfrm>
            <a:custGeom>
              <a:avLst/>
              <a:gdLst/>
              <a:ahLst/>
              <a:cxnLst/>
              <a:rect l="0" t="0" r="0" b="0"/>
              <a:pathLst>
                <a:path w="350006" h="157375">
                  <a:moveTo>
                    <a:pt x="182365" y="6915"/>
                  </a:moveTo>
                  <a:lnTo>
                    <a:pt x="171759" y="6915"/>
                  </a:lnTo>
                  <a:lnTo>
                    <a:pt x="166927" y="4657"/>
                  </a:lnTo>
                  <a:lnTo>
                    <a:pt x="161956" y="1678"/>
                  </a:lnTo>
                  <a:lnTo>
                    <a:pt x="153552" y="0"/>
                  </a:lnTo>
                  <a:lnTo>
                    <a:pt x="139866" y="350"/>
                  </a:lnTo>
                  <a:lnTo>
                    <a:pt x="109631" y="9926"/>
                  </a:lnTo>
                  <a:lnTo>
                    <a:pt x="75137" y="30504"/>
                  </a:lnTo>
                  <a:lnTo>
                    <a:pt x="42749" y="56116"/>
                  </a:lnTo>
                  <a:lnTo>
                    <a:pt x="14872" y="87147"/>
                  </a:lnTo>
                  <a:lnTo>
                    <a:pt x="3401" y="108307"/>
                  </a:lnTo>
                  <a:lnTo>
                    <a:pt x="0" y="133886"/>
                  </a:lnTo>
                  <a:lnTo>
                    <a:pt x="1972" y="141803"/>
                  </a:lnTo>
                  <a:lnTo>
                    <a:pt x="3682" y="145099"/>
                  </a:lnTo>
                  <a:lnTo>
                    <a:pt x="5668" y="147298"/>
                  </a:lnTo>
                  <a:lnTo>
                    <a:pt x="10134" y="149740"/>
                  </a:lnTo>
                  <a:lnTo>
                    <a:pt x="21455" y="151116"/>
                  </a:lnTo>
                  <a:lnTo>
                    <a:pt x="45688" y="145497"/>
                  </a:lnTo>
                  <a:lnTo>
                    <a:pt x="76919" y="129722"/>
                  </a:lnTo>
                  <a:lnTo>
                    <a:pt x="99477" y="105489"/>
                  </a:lnTo>
                  <a:lnTo>
                    <a:pt x="127193" y="67995"/>
                  </a:lnTo>
                  <a:lnTo>
                    <a:pt x="141846" y="45694"/>
                  </a:lnTo>
                  <a:lnTo>
                    <a:pt x="143189" y="41930"/>
                  </a:lnTo>
                  <a:lnTo>
                    <a:pt x="143546" y="42111"/>
                  </a:lnTo>
                  <a:lnTo>
                    <a:pt x="144123" y="48486"/>
                  </a:lnTo>
                  <a:lnTo>
                    <a:pt x="145083" y="63981"/>
                  </a:lnTo>
                  <a:lnTo>
                    <a:pt x="152869" y="93378"/>
                  </a:lnTo>
                  <a:lnTo>
                    <a:pt x="182720" y="128841"/>
                  </a:lnTo>
                  <a:lnTo>
                    <a:pt x="202754" y="145110"/>
                  </a:lnTo>
                  <a:lnTo>
                    <a:pt x="229102" y="155629"/>
                  </a:lnTo>
                  <a:lnTo>
                    <a:pt x="251246" y="157374"/>
                  </a:lnTo>
                  <a:lnTo>
                    <a:pt x="289084" y="148565"/>
                  </a:lnTo>
                  <a:lnTo>
                    <a:pt x="307870" y="137314"/>
                  </a:lnTo>
                  <a:lnTo>
                    <a:pt x="344745" y="103336"/>
                  </a:lnTo>
                  <a:lnTo>
                    <a:pt x="350005" y="9835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SMARTInkShape-559"/>
            <p:cNvSpPr/>
            <p:nvPr/>
          </p:nvSpPr>
          <p:spPr>
            <a:xfrm>
              <a:off x="4267303" y="2575559"/>
              <a:ext cx="30377" cy="388620"/>
            </a:xfrm>
            <a:custGeom>
              <a:avLst/>
              <a:gdLst/>
              <a:ahLst/>
              <a:cxnLst/>
              <a:rect l="0" t="0" r="0" b="0"/>
              <a:pathLst>
                <a:path w="30377" h="388620">
                  <a:moveTo>
                    <a:pt x="30376" y="0"/>
                  </a:moveTo>
                  <a:lnTo>
                    <a:pt x="30376" y="33134"/>
                  </a:lnTo>
                  <a:lnTo>
                    <a:pt x="30376" y="69575"/>
                  </a:lnTo>
                  <a:lnTo>
                    <a:pt x="30376" y="105188"/>
                  </a:lnTo>
                  <a:lnTo>
                    <a:pt x="30376" y="132264"/>
                  </a:lnTo>
                  <a:lnTo>
                    <a:pt x="29530" y="162075"/>
                  </a:lnTo>
                  <a:lnTo>
                    <a:pt x="26331" y="195084"/>
                  </a:lnTo>
                  <a:lnTo>
                    <a:pt x="22087" y="229506"/>
                  </a:lnTo>
                  <a:lnTo>
                    <a:pt x="17378" y="262870"/>
                  </a:lnTo>
                  <a:lnTo>
                    <a:pt x="12464" y="291809"/>
                  </a:lnTo>
                  <a:lnTo>
                    <a:pt x="8982" y="327857"/>
                  </a:lnTo>
                  <a:lnTo>
                    <a:pt x="2568" y="362600"/>
                  </a:lnTo>
                  <a:lnTo>
                    <a:pt x="0" y="386794"/>
                  </a:lnTo>
                  <a:lnTo>
                    <a:pt x="812" y="387402"/>
                  </a:lnTo>
                  <a:lnTo>
                    <a:pt x="7515" y="388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SMARTInkShape-560"/>
            <p:cNvSpPr/>
            <p:nvPr/>
          </p:nvSpPr>
          <p:spPr>
            <a:xfrm>
              <a:off x="4198618" y="2796540"/>
              <a:ext cx="167642" cy="7620"/>
            </a:xfrm>
            <a:custGeom>
              <a:avLst/>
              <a:gdLst/>
              <a:ahLst/>
              <a:cxnLst/>
              <a:rect l="0" t="0" r="0" b="0"/>
              <a:pathLst>
                <a:path w="167642" h="7620">
                  <a:moveTo>
                    <a:pt x="0" y="7619"/>
                  </a:moveTo>
                  <a:lnTo>
                    <a:pt x="32576" y="7619"/>
                  </a:lnTo>
                  <a:lnTo>
                    <a:pt x="63633" y="7619"/>
                  </a:lnTo>
                  <a:lnTo>
                    <a:pt x="94490" y="5361"/>
                  </a:lnTo>
                  <a:lnTo>
                    <a:pt x="125930" y="1588"/>
                  </a:lnTo>
                  <a:lnTo>
                    <a:pt x="16764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SMARTInkShape-561"/>
            <p:cNvSpPr/>
            <p:nvPr/>
          </p:nvSpPr>
          <p:spPr>
            <a:xfrm>
              <a:off x="4445193" y="2714574"/>
              <a:ext cx="217657" cy="257227"/>
            </a:xfrm>
            <a:custGeom>
              <a:avLst/>
              <a:gdLst/>
              <a:ahLst/>
              <a:cxnLst/>
              <a:rect l="0" t="0" r="0" b="0"/>
              <a:pathLst>
                <a:path w="217657" h="257227">
                  <a:moveTo>
                    <a:pt x="12507" y="97204"/>
                  </a:moveTo>
                  <a:lnTo>
                    <a:pt x="19067" y="97204"/>
                  </a:lnTo>
                  <a:lnTo>
                    <a:pt x="36564" y="103235"/>
                  </a:lnTo>
                  <a:lnTo>
                    <a:pt x="67854" y="104614"/>
                  </a:lnTo>
                  <a:lnTo>
                    <a:pt x="104845" y="102524"/>
                  </a:lnTo>
                  <a:lnTo>
                    <a:pt x="140718" y="94209"/>
                  </a:lnTo>
                  <a:lnTo>
                    <a:pt x="177712" y="81906"/>
                  </a:lnTo>
                  <a:lnTo>
                    <a:pt x="208155" y="66719"/>
                  </a:lnTo>
                  <a:lnTo>
                    <a:pt x="211518" y="64181"/>
                  </a:lnTo>
                  <a:lnTo>
                    <a:pt x="215255" y="56844"/>
                  </a:lnTo>
                  <a:lnTo>
                    <a:pt x="217656" y="38337"/>
                  </a:lnTo>
                  <a:lnTo>
                    <a:pt x="216160" y="34255"/>
                  </a:lnTo>
                  <a:lnTo>
                    <a:pt x="196982" y="14827"/>
                  </a:lnTo>
                  <a:lnTo>
                    <a:pt x="178360" y="4403"/>
                  </a:lnTo>
                  <a:lnTo>
                    <a:pt x="156757" y="0"/>
                  </a:lnTo>
                  <a:lnTo>
                    <a:pt x="130225" y="2738"/>
                  </a:lnTo>
                  <a:lnTo>
                    <a:pt x="104959" y="12960"/>
                  </a:lnTo>
                  <a:lnTo>
                    <a:pt x="73666" y="37664"/>
                  </a:lnTo>
                  <a:lnTo>
                    <a:pt x="43026" y="67005"/>
                  </a:lnTo>
                  <a:lnTo>
                    <a:pt x="29457" y="82937"/>
                  </a:lnTo>
                  <a:lnTo>
                    <a:pt x="11590" y="120759"/>
                  </a:lnTo>
                  <a:lnTo>
                    <a:pt x="1511" y="148491"/>
                  </a:lnTo>
                  <a:lnTo>
                    <a:pt x="0" y="164871"/>
                  </a:lnTo>
                  <a:lnTo>
                    <a:pt x="5927" y="196083"/>
                  </a:lnTo>
                  <a:lnTo>
                    <a:pt x="8120" y="203763"/>
                  </a:lnTo>
                  <a:lnTo>
                    <a:pt x="17331" y="216812"/>
                  </a:lnTo>
                  <a:lnTo>
                    <a:pt x="29890" y="227410"/>
                  </a:lnTo>
                  <a:lnTo>
                    <a:pt x="60907" y="241113"/>
                  </a:lnTo>
                  <a:lnTo>
                    <a:pt x="89501" y="249347"/>
                  </a:lnTo>
                  <a:lnTo>
                    <a:pt x="123938" y="254890"/>
                  </a:lnTo>
                  <a:lnTo>
                    <a:pt x="164907" y="25722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SMARTInkShape-562"/>
            <p:cNvSpPr/>
            <p:nvPr/>
          </p:nvSpPr>
          <p:spPr>
            <a:xfrm>
              <a:off x="3329978" y="2583178"/>
              <a:ext cx="30441" cy="426723"/>
            </a:xfrm>
            <a:custGeom>
              <a:avLst/>
              <a:gdLst/>
              <a:ahLst/>
              <a:cxnLst/>
              <a:rect l="0" t="0" r="0" b="0"/>
              <a:pathLst>
                <a:path w="30441" h="426723">
                  <a:moveTo>
                    <a:pt x="30440" y="0"/>
                  </a:moveTo>
                  <a:lnTo>
                    <a:pt x="30440" y="35099"/>
                  </a:lnTo>
                  <a:lnTo>
                    <a:pt x="30440" y="72252"/>
                  </a:lnTo>
                  <a:lnTo>
                    <a:pt x="28184" y="107767"/>
                  </a:lnTo>
                  <a:lnTo>
                    <a:pt x="25205" y="133411"/>
                  </a:lnTo>
                  <a:lnTo>
                    <a:pt x="23880" y="161742"/>
                  </a:lnTo>
                  <a:lnTo>
                    <a:pt x="21034" y="193524"/>
                  </a:lnTo>
                  <a:lnTo>
                    <a:pt x="16947" y="226558"/>
                  </a:lnTo>
                  <a:lnTo>
                    <a:pt x="12309" y="258172"/>
                  </a:lnTo>
                  <a:lnTo>
                    <a:pt x="7424" y="286898"/>
                  </a:lnTo>
                  <a:lnTo>
                    <a:pt x="3277" y="313779"/>
                  </a:lnTo>
                  <a:lnTo>
                    <a:pt x="945" y="351018"/>
                  </a:lnTo>
                  <a:lnTo>
                    <a:pt x="155" y="384955"/>
                  </a:lnTo>
                  <a:lnTo>
                    <a:pt x="0" y="408218"/>
                  </a:lnTo>
                  <a:lnTo>
                    <a:pt x="833" y="411845"/>
                  </a:lnTo>
                  <a:lnTo>
                    <a:pt x="2236" y="414264"/>
                  </a:lnTo>
                  <a:lnTo>
                    <a:pt x="4018" y="415874"/>
                  </a:lnTo>
                  <a:lnTo>
                    <a:pt x="5997" y="419925"/>
                  </a:lnTo>
                  <a:lnTo>
                    <a:pt x="7581" y="42672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SMARTInkShape-563"/>
            <p:cNvSpPr/>
            <p:nvPr/>
          </p:nvSpPr>
          <p:spPr>
            <a:xfrm>
              <a:off x="3162300" y="2689859"/>
              <a:ext cx="1" cy="7620"/>
            </a:xfrm>
            <a:custGeom>
              <a:avLst/>
              <a:gdLst/>
              <a:ahLst/>
              <a:cxnLst/>
              <a:rect l="0" t="0" r="0" b="0"/>
              <a:pathLst>
                <a:path w="1" h="7620">
                  <a:moveTo>
                    <a:pt x="0" y="7619"/>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SMARTInkShape-564"/>
            <p:cNvSpPr/>
            <p:nvPr/>
          </p:nvSpPr>
          <p:spPr>
            <a:xfrm>
              <a:off x="3108959" y="2895600"/>
              <a:ext cx="30482" cy="152401"/>
            </a:xfrm>
            <a:custGeom>
              <a:avLst/>
              <a:gdLst/>
              <a:ahLst/>
              <a:cxnLst/>
              <a:rect l="0" t="0" r="0" b="0"/>
              <a:pathLst>
                <a:path w="30482" h="152401">
                  <a:moveTo>
                    <a:pt x="30481" y="0"/>
                  </a:moveTo>
                  <a:lnTo>
                    <a:pt x="30481" y="4043"/>
                  </a:lnTo>
                  <a:lnTo>
                    <a:pt x="23918" y="32561"/>
                  </a:lnTo>
                  <a:lnTo>
                    <a:pt x="22221" y="66606"/>
                  </a:lnTo>
                  <a:lnTo>
                    <a:pt x="16869" y="100926"/>
                  </a:lnTo>
                  <a:lnTo>
                    <a:pt x="13464" y="125576"/>
                  </a:lnTo>
                  <a:lnTo>
                    <a:pt x="7544" y="147488"/>
                  </a:lnTo>
                  <a:lnTo>
                    <a:pt x="5876" y="149125"/>
                  </a:lnTo>
                  <a:lnTo>
                    <a:pt x="0" y="1524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SMARTInkShape-565"/>
            <p:cNvSpPr/>
            <p:nvPr/>
          </p:nvSpPr>
          <p:spPr>
            <a:xfrm>
              <a:off x="2867939" y="2880359"/>
              <a:ext cx="141962" cy="175259"/>
            </a:xfrm>
            <a:custGeom>
              <a:avLst/>
              <a:gdLst/>
              <a:ahLst/>
              <a:cxnLst/>
              <a:rect l="0" t="0" r="0" b="0"/>
              <a:pathLst>
                <a:path w="141962" h="175259">
                  <a:moveTo>
                    <a:pt x="141961" y="0"/>
                  </a:moveTo>
                  <a:lnTo>
                    <a:pt x="124046" y="0"/>
                  </a:lnTo>
                  <a:lnTo>
                    <a:pt x="94278" y="10606"/>
                  </a:lnTo>
                  <a:lnTo>
                    <a:pt x="76844" y="21958"/>
                  </a:lnTo>
                  <a:lnTo>
                    <a:pt x="42351" y="54225"/>
                  </a:lnTo>
                  <a:lnTo>
                    <a:pt x="29110" y="68974"/>
                  </a:lnTo>
                  <a:lnTo>
                    <a:pt x="6695" y="106731"/>
                  </a:lnTo>
                  <a:lnTo>
                    <a:pt x="0" y="129554"/>
                  </a:lnTo>
                  <a:lnTo>
                    <a:pt x="689" y="142530"/>
                  </a:lnTo>
                  <a:lnTo>
                    <a:pt x="3820" y="153093"/>
                  </a:lnTo>
                  <a:lnTo>
                    <a:pt x="8032" y="160610"/>
                  </a:lnTo>
                  <a:lnTo>
                    <a:pt x="17243" y="166773"/>
                  </a:lnTo>
                  <a:lnTo>
                    <a:pt x="29804" y="171489"/>
                  </a:lnTo>
                  <a:lnTo>
                    <a:pt x="63080" y="174514"/>
                  </a:lnTo>
                  <a:lnTo>
                    <a:pt x="96239" y="17525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9" name="SMARTInkShape-566"/>
            <p:cNvSpPr/>
            <p:nvPr/>
          </p:nvSpPr>
          <p:spPr>
            <a:xfrm>
              <a:off x="2515520" y="2865432"/>
              <a:ext cx="227681" cy="220669"/>
            </a:xfrm>
            <a:custGeom>
              <a:avLst/>
              <a:gdLst/>
              <a:ahLst/>
              <a:cxnLst/>
              <a:rect l="0" t="0" r="0" b="0"/>
              <a:pathLst>
                <a:path w="227681" h="220669">
                  <a:moveTo>
                    <a:pt x="136239" y="7308"/>
                  </a:moveTo>
                  <a:lnTo>
                    <a:pt x="132193" y="3262"/>
                  </a:lnTo>
                  <a:lnTo>
                    <a:pt x="127950" y="1274"/>
                  </a:lnTo>
                  <a:lnTo>
                    <a:pt x="118325" y="0"/>
                  </a:lnTo>
                  <a:lnTo>
                    <a:pt x="113321" y="2085"/>
                  </a:lnTo>
                  <a:lnTo>
                    <a:pt x="101226" y="8017"/>
                  </a:lnTo>
                  <a:lnTo>
                    <a:pt x="73146" y="20948"/>
                  </a:lnTo>
                  <a:lnTo>
                    <a:pt x="37057" y="53490"/>
                  </a:lnTo>
                  <a:lnTo>
                    <a:pt x="14797" y="79993"/>
                  </a:lnTo>
                  <a:lnTo>
                    <a:pt x="3737" y="103067"/>
                  </a:lnTo>
                  <a:lnTo>
                    <a:pt x="0" y="130081"/>
                  </a:lnTo>
                  <a:lnTo>
                    <a:pt x="1744" y="140331"/>
                  </a:lnTo>
                  <a:lnTo>
                    <a:pt x="7489" y="150862"/>
                  </a:lnTo>
                  <a:lnTo>
                    <a:pt x="12977" y="156623"/>
                  </a:lnTo>
                  <a:lnTo>
                    <a:pt x="21060" y="162003"/>
                  </a:lnTo>
                  <a:lnTo>
                    <a:pt x="39176" y="165751"/>
                  </a:lnTo>
                  <a:lnTo>
                    <a:pt x="62817" y="166169"/>
                  </a:lnTo>
                  <a:lnTo>
                    <a:pt x="94459" y="156680"/>
                  </a:lnTo>
                  <a:lnTo>
                    <a:pt x="125978" y="131277"/>
                  </a:lnTo>
                  <a:lnTo>
                    <a:pt x="156470" y="93955"/>
                  </a:lnTo>
                  <a:lnTo>
                    <a:pt x="166586" y="83643"/>
                  </a:lnTo>
                  <a:lnTo>
                    <a:pt x="166679" y="87592"/>
                  </a:lnTo>
                  <a:lnTo>
                    <a:pt x="160155" y="112027"/>
                  </a:lnTo>
                  <a:lnTo>
                    <a:pt x="165751" y="146024"/>
                  </a:lnTo>
                  <a:lnTo>
                    <a:pt x="174881" y="174483"/>
                  </a:lnTo>
                  <a:lnTo>
                    <a:pt x="184377" y="190048"/>
                  </a:lnTo>
                  <a:lnTo>
                    <a:pt x="207055" y="215134"/>
                  </a:lnTo>
                  <a:lnTo>
                    <a:pt x="212303" y="218208"/>
                  </a:lnTo>
                  <a:lnTo>
                    <a:pt x="227680" y="22066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0" name="SMARTInkShape-567"/>
            <p:cNvSpPr/>
            <p:nvPr/>
          </p:nvSpPr>
          <p:spPr>
            <a:xfrm>
              <a:off x="2247900" y="2948940"/>
              <a:ext cx="99060" cy="22861"/>
            </a:xfrm>
            <a:custGeom>
              <a:avLst/>
              <a:gdLst/>
              <a:ahLst/>
              <a:cxnLst/>
              <a:rect l="0" t="0" r="0" b="0"/>
              <a:pathLst>
                <a:path w="99060" h="22861">
                  <a:moveTo>
                    <a:pt x="0" y="22860"/>
                  </a:moveTo>
                  <a:lnTo>
                    <a:pt x="19080" y="22011"/>
                  </a:lnTo>
                  <a:lnTo>
                    <a:pt x="54455" y="10708"/>
                  </a:lnTo>
                  <a:lnTo>
                    <a:pt x="91381" y="2653"/>
                  </a:lnTo>
                  <a:lnTo>
                    <a:pt x="9905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SMARTInkShape-568"/>
            <p:cNvSpPr/>
            <p:nvPr/>
          </p:nvSpPr>
          <p:spPr>
            <a:xfrm>
              <a:off x="2286000" y="2629217"/>
              <a:ext cx="304801" cy="517843"/>
            </a:xfrm>
            <a:custGeom>
              <a:avLst/>
              <a:gdLst/>
              <a:ahLst/>
              <a:cxnLst/>
              <a:rect l="0" t="0" r="0" b="0"/>
              <a:pathLst>
                <a:path w="304801" h="517843">
                  <a:moveTo>
                    <a:pt x="304800" y="60642"/>
                  </a:moveTo>
                  <a:lnTo>
                    <a:pt x="304800" y="56596"/>
                  </a:lnTo>
                  <a:lnTo>
                    <a:pt x="296190" y="32474"/>
                  </a:lnTo>
                  <a:lnTo>
                    <a:pt x="285220" y="20029"/>
                  </a:lnTo>
                  <a:lnTo>
                    <a:pt x="261383" y="5098"/>
                  </a:lnTo>
                  <a:lnTo>
                    <a:pt x="242262" y="1286"/>
                  </a:lnTo>
                  <a:lnTo>
                    <a:pt x="206963" y="0"/>
                  </a:lnTo>
                  <a:lnTo>
                    <a:pt x="177408" y="623"/>
                  </a:lnTo>
                  <a:lnTo>
                    <a:pt x="148051" y="6641"/>
                  </a:lnTo>
                  <a:lnTo>
                    <a:pt x="112688" y="23413"/>
                  </a:lnTo>
                  <a:lnTo>
                    <a:pt x="85600" y="40297"/>
                  </a:lnTo>
                  <a:lnTo>
                    <a:pt x="51191" y="77061"/>
                  </a:lnTo>
                  <a:lnTo>
                    <a:pt x="32381" y="104923"/>
                  </a:lnTo>
                  <a:lnTo>
                    <a:pt x="24833" y="134629"/>
                  </a:lnTo>
                  <a:lnTo>
                    <a:pt x="17610" y="164879"/>
                  </a:lnTo>
                  <a:lnTo>
                    <a:pt x="10957" y="196138"/>
                  </a:lnTo>
                  <a:lnTo>
                    <a:pt x="8608" y="231833"/>
                  </a:lnTo>
                  <a:lnTo>
                    <a:pt x="8059" y="256671"/>
                  </a:lnTo>
                  <a:lnTo>
                    <a:pt x="10073" y="284079"/>
                  </a:lnTo>
                  <a:lnTo>
                    <a:pt x="12943" y="312348"/>
                  </a:lnTo>
                  <a:lnTo>
                    <a:pt x="14219" y="339023"/>
                  </a:lnTo>
                  <a:lnTo>
                    <a:pt x="14937" y="373795"/>
                  </a:lnTo>
                  <a:lnTo>
                    <a:pt x="15150" y="409592"/>
                  </a:lnTo>
                  <a:lnTo>
                    <a:pt x="15220" y="447445"/>
                  </a:lnTo>
                  <a:lnTo>
                    <a:pt x="15237" y="483077"/>
                  </a:lnTo>
                  <a:lnTo>
                    <a:pt x="14390" y="503951"/>
                  </a:lnTo>
                  <a:lnTo>
                    <a:pt x="8677" y="515846"/>
                  </a:lnTo>
                  <a:lnTo>
                    <a:pt x="7479" y="516511"/>
                  </a:lnTo>
                  <a:lnTo>
                    <a:pt x="0" y="51784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0" name="SMARTInkShape-Group59"/>
          <p:cNvGrpSpPr/>
          <p:nvPr/>
        </p:nvGrpSpPr>
        <p:grpSpPr>
          <a:xfrm>
            <a:off x="5120639" y="2531934"/>
            <a:ext cx="1072459" cy="439867"/>
            <a:chOff x="5120639" y="2531934"/>
            <a:chExt cx="1072459" cy="439867"/>
          </a:xfrm>
        </p:grpSpPr>
        <p:sp>
          <p:nvSpPr>
            <p:cNvPr id="133" name="SMARTInkShape-569"/>
            <p:cNvSpPr/>
            <p:nvPr/>
          </p:nvSpPr>
          <p:spPr>
            <a:xfrm>
              <a:off x="5974080" y="2727959"/>
              <a:ext cx="219018" cy="151300"/>
            </a:xfrm>
            <a:custGeom>
              <a:avLst/>
              <a:gdLst/>
              <a:ahLst/>
              <a:cxnLst/>
              <a:rect l="0" t="0" r="0" b="0"/>
              <a:pathLst>
                <a:path w="219018" h="151300">
                  <a:moveTo>
                    <a:pt x="68579" y="0"/>
                  </a:moveTo>
                  <a:lnTo>
                    <a:pt x="68579" y="4044"/>
                  </a:lnTo>
                  <a:lnTo>
                    <a:pt x="69426" y="5236"/>
                  </a:lnTo>
                  <a:lnTo>
                    <a:pt x="70837" y="6030"/>
                  </a:lnTo>
                  <a:lnTo>
                    <a:pt x="72624" y="6559"/>
                  </a:lnTo>
                  <a:lnTo>
                    <a:pt x="76868" y="11666"/>
                  </a:lnTo>
                  <a:lnTo>
                    <a:pt x="82423" y="18732"/>
                  </a:lnTo>
                  <a:lnTo>
                    <a:pt x="95918" y="27468"/>
                  </a:lnTo>
                  <a:lnTo>
                    <a:pt x="130129" y="40578"/>
                  </a:lnTo>
                  <a:lnTo>
                    <a:pt x="165458" y="59363"/>
                  </a:lnTo>
                  <a:lnTo>
                    <a:pt x="203072" y="78647"/>
                  </a:lnTo>
                  <a:lnTo>
                    <a:pt x="214355" y="86332"/>
                  </a:lnTo>
                  <a:lnTo>
                    <a:pt x="218035" y="91427"/>
                  </a:lnTo>
                  <a:lnTo>
                    <a:pt x="219017" y="93971"/>
                  </a:lnTo>
                  <a:lnTo>
                    <a:pt x="218824" y="96513"/>
                  </a:lnTo>
                  <a:lnTo>
                    <a:pt x="210201" y="113264"/>
                  </a:lnTo>
                  <a:lnTo>
                    <a:pt x="203206" y="120329"/>
                  </a:lnTo>
                  <a:lnTo>
                    <a:pt x="179159" y="134411"/>
                  </a:lnTo>
                  <a:lnTo>
                    <a:pt x="153923" y="142480"/>
                  </a:lnTo>
                  <a:lnTo>
                    <a:pt x="116726" y="145324"/>
                  </a:lnTo>
                  <a:lnTo>
                    <a:pt x="82968" y="151299"/>
                  </a:lnTo>
                  <a:lnTo>
                    <a:pt x="47864" y="148482"/>
                  </a:lnTo>
                  <a:lnTo>
                    <a:pt x="36512" y="149813"/>
                  </a:lnTo>
                  <a:lnTo>
                    <a:pt x="0" y="1447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SMARTInkShape-570"/>
            <p:cNvSpPr/>
            <p:nvPr/>
          </p:nvSpPr>
          <p:spPr>
            <a:xfrm>
              <a:off x="5219700" y="2567940"/>
              <a:ext cx="68581" cy="403861"/>
            </a:xfrm>
            <a:custGeom>
              <a:avLst/>
              <a:gdLst/>
              <a:ahLst/>
              <a:cxnLst/>
              <a:rect l="0" t="0" r="0" b="0"/>
              <a:pathLst>
                <a:path w="68581" h="403861">
                  <a:moveTo>
                    <a:pt x="68580" y="0"/>
                  </a:moveTo>
                  <a:lnTo>
                    <a:pt x="68580" y="35098"/>
                  </a:lnTo>
                  <a:lnTo>
                    <a:pt x="66322" y="72250"/>
                  </a:lnTo>
                  <a:lnTo>
                    <a:pt x="60290" y="110025"/>
                  </a:lnTo>
                  <a:lnTo>
                    <a:pt x="55581" y="139492"/>
                  </a:lnTo>
                  <a:lnTo>
                    <a:pt x="50667" y="172345"/>
                  </a:lnTo>
                  <a:lnTo>
                    <a:pt x="45661" y="204442"/>
                  </a:lnTo>
                  <a:lnTo>
                    <a:pt x="39766" y="236489"/>
                  </a:lnTo>
                  <a:lnTo>
                    <a:pt x="31503" y="270489"/>
                  </a:lnTo>
                  <a:lnTo>
                    <a:pt x="24443" y="300837"/>
                  </a:lnTo>
                  <a:lnTo>
                    <a:pt x="18483" y="327591"/>
                  </a:lnTo>
                  <a:lnTo>
                    <a:pt x="10366" y="360848"/>
                  </a:lnTo>
                  <a:lnTo>
                    <a:pt x="1022" y="398035"/>
                  </a:lnTo>
                  <a:lnTo>
                    <a:pt x="0" y="4038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SMARTInkShape-571"/>
            <p:cNvSpPr/>
            <p:nvPr/>
          </p:nvSpPr>
          <p:spPr>
            <a:xfrm>
              <a:off x="5120639" y="2531934"/>
              <a:ext cx="415748" cy="439129"/>
            </a:xfrm>
            <a:custGeom>
              <a:avLst/>
              <a:gdLst/>
              <a:ahLst/>
              <a:cxnLst/>
              <a:rect l="0" t="0" r="0" b="0"/>
              <a:pathLst>
                <a:path w="415748" h="439129">
                  <a:moveTo>
                    <a:pt x="0" y="234125"/>
                  </a:moveTo>
                  <a:lnTo>
                    <a:pt x="0" y="245477"/>
                  </a:lnTo>
                  <a:lnTo>
                    <a:pt x="4516" y="249895"/>
                  </a:lnTo>
                  <a:lnTo>
                    <a:pt x="12167" y="253832"/>
                  </a:lnTo>
                  <a:lnTo>
                    <a:pt x="43913" y="256569"/>
                  </a:lnTo>
                  <a:lnTo>
                    <a:pt x="76136" y="256862"/>
                  </a:lnTo>
                  <a:lnTo>
                    <a:pt x="112493" y="252902"/>
                  </a:lnTo>
                  <a:lnTo>
                    <a:pt x="150078" y="242323"/>
                  </a:lnTo>
                  <a:lnTo>
                    <a:pt x="188024" y="228464"/>
                  </a:lnTo>
                  <a:lnTo>
                    <a:pt x="226078" y="213631"/>
                  </a:lnTo>
                  <a:lnTo>
                    <a:pt x="264166" y="194467"/>
                  </a:lnTo>
                  <a:lnTo>
                    <a:pt x="298217" y="172704"/>
                  </a:lnTo>
                  <a:lnTo>
                    <a:pt x="333978" y="136509"/>
                  </a:lnTo>
                  <a:lnTo>
                    <a:pt x="357755" y="106801"/>
                  </a:lnTo>
                  <a:lnTo>
                    <a:pt x="380038" y="77394"/>
                  </a:lnTo>
                  <a:lnTo>
                    <a:pt x="400911" y="44275"/>
                  </a:lnTo>
                  <a:lnTo>
                    <a:pt x="408349" y="23216"/>
                  </a:lnTo>
                  <a:lnTo>
                    <a:pt x="410862" y="4973"/>
                  </a:lnTo>
                  <a:lnTo>
                    <a:pt x="411915" y="2616"/>
                  </a:lnTo>
                  <a:lnTo>
                    <a:pt x="413463" y="1048"/>
                  </a:lnTo>
                  <a:lnTo>
                    <a:pt x="415342" y="0"/>
                  </a:lnTo>
                  <a:lnTo>
                    <a:pt x="415747" y="149"/>
                  </a:lnTo>
                  <a:lnTo>
                    <a:pt x="413942" y="2570"/>
                  </a:lnTo>
                  <a:lnTo>
                    <a:pt x="412210" y="12740"/>
                  </a:lnTo>
                  <a:lnTo>
                    <a:pt x="409318" y="46833"/>
                  </a:lnTo>
                  <a:lnTo>
                    <a:pt x="403219" y="77314"/>
                  </a:lnTo>
                  <a:lnTo>
                    <a:pt x="396051" y="115414"/>
                  </a:lnTo>
                  <a:lnTo>
                    <a:pt x="391921" y="144111"/>
                  </a:lnTo>
                  <a:lnTo>
                    <a:pt x="390088" y="173797"/>
                  </a:lnTo>
                  <a:lnTo>
                    <a:pt x="387013" y="206184"/>
                  </a:lnTo>
                  <a:lnTo>
                    <a:pt x="382825" y="239485"/>
                  </a:lnTo>
                  <a:lnTo>
                    <a:pt x="378143" y="271222"/>
                  </a:lnTo>
                  <a:lnTo>
                    <a:pt x="373240" y="302257"/>
                  </a:lnTo>
                  <a:lnTo>
                    <a:pt x="369084" y="332140"/>
                  </a:lnTo>
                  <a:lnTo>
                    <a:pt x="367238" y="359530"/>
                  </a:lnTo>
                  <a:lnTo>
                    <a:pt x="362153" y="390662"/>
                  </a:lnTo>
                  <a:lnTo>
                    <a:pt x="358669" y="427271"/>
                  </a:lnTo>
                  <a:lnTo>
                    <a:pt x="358171" y="439128"/>
                  </a:lnTo>
                  <a:lnTo>
                    <a:pt x="358141" y="401209"/>
                  </a:lnTo>
                  <a:lnTo>
                    <a:pt x="358141" y="365374"/>
                  </a:lnTo>
                  <a:lnTo>
                    <a:pt x="358141" y="35604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SMARTInkShape-572"/>
            <p:cNvSpPr/>
            <p:nvPr/>
          </p:nvSpPr>
          <p:spPr>
            <a:xfrm>
              <a:off x="5562600" y="2731846"/>
              <a:ext cx="112927" cy="232333"/>
            </a:xfrm>
            <a:custGeom>
              <a:avLst/>
              <a:gdLst/>
              <a:ahLst/>
              <a:cxnLst/>
              <a:rect l="0" t="0" r="0" b="0"/>
              <a:pathLst>
                <a:path w="112927" h="232333">
                  <a:moveTo>
                    <a:pt x="0" y="11354"/>
                  </a:moveTo>
                  <a:lnTo>
                    <a:pt x="4045" y="11354"/>
                  </a:lnTo>
                  <a:lnTo>
                    <a:pt x="38356" y="1947"/>
                  </a:lnTo>
                  <a:lnTo>
                    <a:pt x="43350" y="0"/>
                  </a:lnTo>
                  <a:lnTo>
                    <a:pt x="53416" y="100"/>
                  </a:lnTo>
                  <a:lnTo>
                    <a:pt x="62686" y="2964"/>
                  </a:lnTo>
                  <a:lnTo>
                    <a:pt x="73512" y="10185"/>
                  </a:lnTo>
                  <a:lnTo>
                    <a:pt x="86221" y="23517"/>
                  </a:lnTo>
                  <a:lnTo>
                    <a:pt x="100788" y="52610"/>
                  </a:lnTo>
                  <a:lnTo>
                    <a:pt x="108294" y="71175"/>
                  </a:lnTo>
                  <a:lnTo>
                    <a:pt x="112519" y="100669"/>
                  </a:lnTo>
                  <a:lnTo>
                    <a:pt x="112926" y="130856"/>
                  </a:lnTo>
                  <a:lnTo>
                    <a:pt x="108060" y="160403"/>
                  </a:lnTo>
                  <a:lnTo>
                    <a:pt x="101088" y="193571"/>
                  </a:lnTo>
                  <a:lnTo>
                    <a:pt x="99114" y="207485"/>
                  </a:lnTo>
                  <a:lnTo>
                    <a:pt x="92618" y="226323"/>
                  </a:lnTo>
                  <a:lnTo>
                    <a:pt x="93071" y="228326"/>
                  </a:lnTo>
                  <a:lnTo>
                    <a:pt x="94219" y="229661"/>
                  </a:lnTo>
                  <a:lnTo>
                    <a:pt x="99059" y="23233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SMARTInkShape-573"/>
            <p:cNvSpPr/>
            <p:nvPr/>
          </p:nvSpPr>
          <p:spPr>
            <a:xfrm>
              <a:off x="5822029" y="2598866"/>
              <a:ext cx="45019" cy="52542"/>
            </a:xfrm>
            <a:custGeom>
              <a:avLst/>
              <a:gdLst/>
              <a:ahLst/>
              <a:cxnLst/>
              <a:rect l="0" t="0" r="0" b="0"/>
              <a:pathLst>
                <a:path w="45019" h="52542">
                  <a:moveTo>
                    <a:pt x="22510" y="14793"/>
                  </a:moveTo>
                  <a:lnTo>
                    <a:pt x="18464" y="14793"/>
                  </a:lnTo>
                  <a:lnTo>
                    <a:pt x="14222" y="17051"/>
                  </a:lnTo>
                  <a:lnTo>
                    <a:pt x="11904" y="18837"/>
                  </a:lnTo>
                  <a:lnTo>
                    <a:pt x="9330" y="23080"/>
                  </a:lnTo>
                  <a:lnTo>
                    <a:pt x="7339" y="27789"/>
                  </a:lnTo>
                  <a:lnTo>
                    <a:pt x="2305" y="35199"/>
                  </a:lnTo>
                  <a:lnTo>
                    <a:pt x="0" y="43780"/>
                  </a:lnTo>
                  <a:lnTo>
                    <a:pt x="6240" y="51703"/>
                  </a:lnTo>
                  <a:lnTo>
                    <a:pt x="9072" y="52364"/>
                  </a:lnTo>
                  <a:lnTo>
                    <a:pt x="11011" y="52541"/>
                  </a:lnTo>
                  <a:lnTo>
                    <a:pt x="15422" y="50477"/>
                  </a:lnTo>
                  <a:lnTo>
                    <a:pt x="32702" y="34972"/>
                  </a:lnTo>
                  <a:lnTo>
                    <a:pt x="35507" y="29970"/>
                  </a:lnTo>
                  <a:lnTo>
                    <a:pt x="37600" y="24925"/>
                  </a:lnTo>
                  <a:lnTo>
                    <a:pt x="42692" y="17325"/>
                  </a:lnTo>
                  <a:lnTo>
                    <a:pt x="44576" y="9711"/>
                  </a:lnTo>
                  <a:lnTo>
                    <a:pt x="45018" y="4632"/>
                  </a:lnTo>
                  <a:lnTo>
                    <a:pt x="44288" y="2937"/>
                  </a:lnTo>
                  <a:lnTo>
                    <a:pt x="42956" y="1809"/>
                  </a:lnTo>
                  <a:lnTo>
                    <a:pt x="38779" y="0"/>
                  </a:lnTo>
                  <a:lnTo>
                    <a:pt x="31870" y="5725"/>
                  </a:lnTo>
                  <a:lnTo>
                    <a:pt x="24812" y="11730"/>
                  </a:lnTo>
                  <a:lnTo>
                    <a:pt x="14889" y="1479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SMARTInkShape-574"/>
            <p:cNvSpPr/>
            <p:nvPr/>
          </p:nvSpPr>
          <p:spPr>
            <a:xfrm>
              <a:off x="5783580" y="2766059"/>
              <a:ext cx="30480" cy="180853"/>
            </a:xfrm>
            <a:custGeom>
              <a:avLst/>
              <a:gdLst/>
              <a:ahLst/>
              <a:cxnLst/>
              <a:rect l="0" t="0" r="0" b="0"/>
              <a:pathLst>
                <a:path w="30480" h="180853">
                  <a:moveTo>
                    <a:pt x="30479" y="0"/>
                  </a:moveTo>
                  <a:lnTo>
                    <a:pt x="30479" y="10606"/>
                  </a:lnTo>
                  <a:lnTo>
                    <a:pt x="22719" y="47894"/>
                  </a:lnTo>
                  <a:lnTo>
                    <a:pt x="16967" y="84751"/>
                  </a:lnTo>
                  <a:lnTo>
                    <a:pt x="15752" y="114577"/>
                  </a:lnTo>
                  <a:lnTo>
                    <a:pt x="13134" y="140344"/>
                  </a:lnTo>
                  <a:lnTo>
                    <a:pt x="921" y="178317"/>
                  </a:lnTo>
                  <a:lnTo>
                    <a:pt x="408" y="180852"/>
                  </a:lnTo>
                  <a:lnTo>
                    <a:pt x="272" y="180682"/>
                  </a:lnTo>
                  <a:lnTo>
                    <a:pt x="0" y="1524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SMARTInkShape-575"/>
            <p:cNvSpPr/>
            <p:nvPr/>
          </p:nvSpPr>
          <p:spPr>
            <a:xfrm>
              <a:off x="6065518" y="2651759"/>
              <a:ext cx="76201" cy="38101"/>
            </a:xfrm>
            <a:custGeom>
              <a:avLst/>
              <a:gdLst/>
              <a:ahLst/>
              <a:cxnLst/>
              <a:rect l="0" t="0" r="0" b="0"/>
              <a:pathLst>
                <a:path w="76201" h="38101">
                  <a:moveTo>
                    <a:pt x="76200" y="0"/>
                  </a:moveTo>
                  <a:lnTo>
                    <a:pt x="58505" y="15439"/>
                  </a:lnTo>
                  <a:lnTo>
                    <a:pt x="25257" y="33032"/>
                  </a:lnTo>
                  <a:lnTo>
                    <a:pt x="0" y="381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7" descr="takeme-edit"/>
          <p:cNvPicPr>
            <a:picLocks noChangeAspect="1" noChangeArrowheads="1"/>
          </p:cNvPicPr>
          <p:nvPr/>
        </p:nvPicPr>
        <p:blipFill>
          <a:blip r:embed="rId2" cstate="print"/>
          <a:srcRect/>
          <a:stretch>
            <a:fillRect/>
          </a:stretch>
        </p:blipFill>
        <p:spPr bwMode="auto">
          <a:xfrm>
            <a:off x="685800" y="469900"/>
            <a:ext cx="8305800" cy="5778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p:cNvPicPr>
            <a:picLocks noChangeAspect="1" noChangeArrowheads="1"/>
          </p:cNvPicPr>
          <p:nvPr/>
        </p:nvPicPr>
        <p:blipFill>
          <a:blip r:embed="rId2" cstate="print"/>
          <a:srcRect/>
          <a:stretch>
            <a:fillRect/>
          </a:stretch>
        </p:blipFill>
        <p:spPr bwMode="auto">
          <a:xfrm>
            <a:off x="0" y="0"/>
            <a:ext cx="9144000" cy="5387975"/>
          </a:xfrm>
          <a:prstGeom prst="rect">
            <a:avLst/>
          </a:prstGeom>
          <a:noFill/>
          <a:ln w="9525">
            <a:noFill/>
            <a:miter lim="800000"/>
            <a:headEnd/>
            <a:tailEnd/>
          </a:ln>
        </p:spPr>
      </p:pic>
      <p:grpSp>
        <p:nvGrpSpPr>
          <p:cNvPr id="44" name="SMARTInkShape-Group60"/>
          <p:cNvGrpSpPr/>
          <p:nvPr/>
        </p:nvGrpSpPr>
        <p:grpSpPr>
          <a:xfrm>
            <a:off x="186919" y="2903219"/>
            <a:ext cx="3102929" cy="2575562"/>
            <a:chOff x="186919" y="2903219"/>
            <a:chExt cx="3102929" cy="2575562"/>
          </a:xfrm>
        </p:grpSpPr>
        <p:sp>
          <p:nvSpPr>
            <p:cNvPr id="3" name="SMARTInkShape-576"/>
            <p:cNvSpPr/>
            <p:nvPr/>
          </p:nvSpPr>
          <p:spPr>
            <a:xfrm>
              <a:off x="866262" y="3284219"/>
              <a:ext cx="208159" cy="230961"/>
            </a:xfrm>
            <a:custGeom>
              <a:avLst/>
              <a:gdLst/>
              <a:ahLst/>
              <a:cxnLst/>
              <a:rect l="0" t="0" r="0" b="0"/>
              <a:pathLst>
                <a:path w="208159" h="230961">
                  <a:moveTo>
                    <a:pt x="208158" y="0"/>
                  </a:moveTo>
                  <a:lnTo>
                    <a:pt x="200067" y="0"/>
                  </a:lnTo>
                  <a:lnTo>
                    <a:pt x="193837" y="2258"/>
                  </a:lnTo>
                  <a:lnTo>
                    <a:pt x="158025" y="17913"/>
                  </a:lnTo>
                  <a:lnTo>
                    <a:pt x="123756" y="41045"/>
                  </a:lnTo>
                  <a:lnTo>
                    <a:pt x="89697" y="73207"/>
                  </a:lnTo>
                  <a:lnTo>
                    <a:pt x="64403" y="102219"/>
                  </a:lnTo>
                  <a:lnTo>
                    <a:pt x="32731" y="128218"/>
                  </a:lnTo>
                  <a:lnTo>
                    <a:pt x="17866" y="146451"/>
                  </a:lnTo>
                  <a:lnTo>
                    <a:pt x="1424" y="181705"/>
                  </a:lnTo>
                  <a:lnTo>
                    <a:pt x="0" y="195340"/>
                  </a:lnTo>
                  <a:lnTo>
                    <a:pt x="806" y="201347"/>
                  </a:lnTo>
                  <a:lnTo>
                    <a:pt x="3037" y="206198"/>
                  </a:lnTo>
                  <a:lnTo>
                    <a:pt x="10030" y="213846"/>
                  </a:lnTo>
                  <a:lnTo>
                    <a:pt x="27533" y="222912"/>
                  </a:lnTo>
                  <a:lnTo>
                    <a:pt x="56896" y="230960"/>
                  </a:lnTo>
                  <a:lnTo>
                    <a:pt x="88362" y="230616"/>
                  </a:lnTo>
                  <a:lnTo>
                    <a:pt x="123180" y="225153"/>
                  </a:lnTo>
                  <a:lnTo>
                    <a:pt x="159857" y="216568"/>
                  </a:lnTo>
                  <a:lnTo>
                    <a:pt x="185298" y="2133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577"/>
            <p:cNvSpPr/>
            <p:nvPr/>
          </p:nvSpPr>
          <p:spPr>
            <a:xfrm>
              <a:off x="2979427" y="5182201"/>
              <a:ext cx="310421" cy="273719"/>
            </a:xfrm>
            <a:custGeom>
              <a:avLst/>
              <a:gdLst/>
              <a:ahLst/>
              <a:cxnLst/>
              <a:rect l="0" t="0" r="0" b="0"/>
              <a:pathLst>
                <a:path w="310421" h="273719">
                  <a:moveTo>
                    <a:pt x="38092" y="7018"/>
                  </a:moveTo>
                  <a:lnTo>
                    <a:pt x="38092" y="17625"/>
                  </a:lnTo>
                  <a:lnTo>
                    <a:pt x="31179" y="54912"/>
                  </a:lnTo>
                  <a:lnTo>
                    <a:pt x="30612" y="89512"/>
                  </a:lnTo>
                  <a:lnTo>
                    <a:pt x="26455" y="125102"/>
                  </a:lnTo>
                  <a:lnTo>
                    <a:pt x="23920" y="154707"/>
                  </a:lnTo>
                  <a:lnTo>
                    <a:pt x="23169" y="184928"/>
                  </a:lnTo>
                  <a:lnTo>
                    <a:pt x="16831" y="219397"/>
                  </a:lnTo>
                  <a:lnTo>
                    <a:pt x="7427" y="246149"/>
                  </a:lnTo>
                  <a:lnTo>
                    <a:pt x="2195" y="257084"/>
                  </a:lnTo>
                  <a:lnTo>
                    <a:pt x="428" y="264318"/>
                  </a:lnTo>
                  <a:lnTo>
                    <a:pt x="282" y="264065"/>
                  </a:lnTo>
                  <a:lnTo>
                    <a:pt x="0" y="226579"/>
                  </a:lnTo>
                  <a:lnTo>
                    <a:pt x="2252" y="194980"/>
                  </a:lnTo>
                  <a:lnTo>
                    <a:pt x="8282" y="164029"/>
                  </a:lnTo>
                  <a:lnTo>
                    <a:pt x="17689" y="130304"/>
                  </a:lnTo>
                  <a:lnTo>
                    <a:pt x="31200" y="98863"/>
                  </a:lnTo>
                  <a:lnTo>
                    <a:pt x="45928" y="68098"/>
                  </a:lnTo>
                  <a:lnTo>
                    <a:pt x="57662" y="49406"/>
                  </a:lnTo>
                  <a:lnTo>
                    <a:pt x="90532" y="23607"/>
                  </a:lnTo>
                  <a:lnTo>
                    <a:pt x="116284" y="9676"/>
                  </a:lnTo>
                  <a:lnTo>
                    <a:pt x="145363" y="2444"/>
                  </a:lnTo>
                  <a:lnTo>
                    <a:pt x="181484" y="0"/>
                  </a:lnTo>
                  <a:lnTo>
                    <a:pt x="209366" y="3622"/>
                  </a:lnTo>
                  <a:lnTo>
                    <a:pt x="226821" y="12282"/>
                  </a:lnTo>
                  <a:lnTo>
                    <a:pt x="258723" y="34493"/>
                  </a:lnTo>
                  <a:lnTo>
                    <a:pt x="277784" y="58151"/>
                  </a:lnTo>
                  <a:lnTo>
                    <a:pt x="294156" y="86609"/>
                  </a:lnTo>
                  <a:lnTo>
                    <a:pt x="305686" y="120536"/>
                  </a:lnTo>
                  <a:lnTo>
                    <a:pt x="310420" y="157399"/>
                  </a:lnTo>
                  <a:lnTo>
                    <a:pt x="307777" y="195133"/>
                  </a:lnTo>
                  <a:lnTo>
                    <a:pt x="301632" y="229079"/>
                  </a:lnTo>
                  <a:lnTo>
                    <a:pt x="297173" y="27371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578"/>
            <p:cNvSpPr/>
            <p:nvPr/>
          </p:nvSpPr>
          <p:spPr>
            <a:xfrm>
              <a:off x="312464" y="3019251"/>
              <a:ext cx="274276" cy="460944"/>
            </a:xfrm>
            <a:custGeom>
              <a:avLst/>
              <a:gdLst/>
              <a:ahLst/>
              <a:cxnLst/>
              <a:rect l="0" t="0" r="0" b="0"/>
              <a:pathLst>
                <a:path w="274276" h="460944">
                  <a:moveTo>
                    <a:pt x="83775" y="120189"/>
                  </a:moveTo>
                  <a:lnTo>
                    <a:pt x="83775" y="152205"/>
                  </a:lnTo>
                  <a:lnTo>
                    <a:pt x="79730" y="185497"/>
                  </a:lnTo>
                  <a:lnTo>
                    <a:pt x="73169" y="222795"/>
                  </a:lnTo>
                  <a:lnTo>
                    <a:pt x="68337" y="251305"/>
                  </a:lnTo>
                  <a:lnTo>
                    <a:pt x="63367" y="280909"/>
                  </a:lnTo>
                  <a:lnTo>
                    <a:pt x="58336" y="311000"/>
                  </a:lnTo>
                  <a:lnTo>
                    <a:pt x="51020" y="341307"/>
                  </a:lnTo>
                  <a:lnTo>
                    <a:pt x="41278" y="370017"/>
                  </a:lnTo>
                  <a:lnTo>
                    <a:pt x="23206" y="404373"/>
                  </a:lnTo>
                  <a:lnTo>
                    <a:pt x="8656" y="436909"/>
                  </a:lnTo>
                  <a:lnTo>
                    <a:pt x="465" y="460943"/>
                  </a:lnTo>
                  <a:lnTo>
                    <a:pt x="0" y="441688"/>
                  </a:lnTo>
                  <a:lnTo>
                    <a:pt x="6048" y="408375"/>
                  </a:lnTo>
                  <a:lnTo>
                    <a:pt x="10565" y="382891"/>
                  </a:lnTo>
                  <a:lnTo>
                    <a:pt x="17653" y="354632"/>
                  </a:lnTo>
                  <a:lnTo>
                    <a:pt x="25601" y="323446"/>
                  </a:lnTo>
                  <a:lnTo>
                    <a:pt x="31956" y="287007"/>
                  </a:lnTo>
                  <a:lnTo>
                    <a:pt x="42118" y="250492"/>
                  </a:lnTo>
                  <a:lnTo>
                    <a:pt x="54254" y="214508"/>
                  </a:lnTo>
                  <a:lnTo>
                    <a:pt x="65293" y="178759"/>
                  </a:lnTo>
                  <a:lnTo>
                    <a:pt x="73585" y="145373"/>
                  </a:lnTo>
                  <a:lnTo>
                    <a:pt x="80940" y="114449"/>
                  </a:lnTo>
                  <a:lnTo>
                    <a:pt x="89853" y="86593"/>
                  </a:lnTo>
                  <a:lnTo>
                    <a:pt x="100346" y="51156"/>
                  </a:lnTo>
                  <a:lnTo>
                    <a:pt x="114096" y="17379"/>
                  </a:lnTo>
                  <a:lnTo>
                    <a:pt x="118418" y="10149"/>
                  </a:lnTo>
                  <a:lnTo>
                    <a:pt x="121420" y="0"/>
                  </a:lnTo>
                  <a:lnTo>
                    <a:pt x="122419" y="270"/>
                  </a:lnTo>
                  <a:lnTo>
                    <a:pt x="125786" y="2827"/>
                  </a:lnTo>
                  <a:lnTo>
                    <a:pt x="127847" y="6785"/>
                  </a:lnTo>
                  <a:lnTo>
                    <a:pt x="137640" y="42301"/>
                  </a:lnTo>
                  <a:lnTo>
                    <a:pt x="144891" y="76226"/>
                  </a:lnTo>
                  <a:lnTo>
                    <a:pt x="149885" y="101496"/>
                  </a:lnTo>
                  <a:lnTo>
                    <a:pt x="154926" y="129661"/>
                  </a:lnTo>
                  <a:lnTo>
                    <a:pt x="159989" y="161369"/>
                  </a:lnTo>
                  <a:lnTo>
                    <a:pt x="165908" y="195218"/>
                  </a:lnTo>
                  <a:lnTo>
                    <a:pt x="174183" y="230017"/>
                  </a:lnTo>
                  <a:lnTo>
                    <a:pt x="183506" y="262981"/>
                  </a:lnTo>
                  <a:lnTo>
                    <a:pt x="193293" y="294566"/>
                  </a:lnTo>
                  <a:lnTo>
                    <a:pt x="203288" y="325536"/>
                  </a:lnTo>
                  <a:lnTo>
                    <a:pt x="218435" y="363442"/>
                  </a:lnTo>
                  <a:lnTo>
                    <a:pt x="221800" y="383241"/>
                  </a:lnTo>
                  <a:lnTo>
                    <a:pt x="223013" y="400508"/>
                  </a:lnTo>
                  <a:lnTo>
                    <a:pt x="233216" y="423662"/>
                  </a:lnTo>
                  <a:lnTo>
                    <a:pt x="252730" y="448374"/>
                  </a:lnTo>
                  <a:lnTo>
                    <a:pt x="260748" y="452315"/>
                  </a:lnTo>
                  <a:lnTo>
                    <a:pt x="274275" y="45546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579"/>
            <p:cNvSpPr/>
            <p:nvPr/>
          </p:nvSpPr>
          <p:spPr>
            <a:xfrm>
              <a:off x="373380" y="3322319"/>
              <a:ext cx="160021" cy="30482"/>
            </a:xfrm>
            <a:custGeom>
              <a:avLst/>
              <a:gdLst/>
              <a:ahLst/>
              <a:cxnLst/>
              <a:rect l="0" t="0" r="0" b="0"/>
              <a:pathLst>
                <a:path w="160021" h="30482">
                  <a:moveTo>
                    <a:pt x="0" y="30481"/>
                  </a:moveTo>
                  <a:lnTo>
                    <a:pt x="19927" y="29634"/>
                  </a:lnTo>
                  <a:lnTo>
                    <a:pt x="53957" y="19875"/>
                  </a:lnTo>
                  <a:lnTo>
                    <a:pt x="84473" y="12568"/>
                  </a:lnTo>
                  <a:lnTo>
                    <a:pt x="116281" y="5041"/>
                  </a:lnTo>
                  <a:lnTo>
                    <a:pt x="1600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580"/>
            <p:cNvSpPr/>
            <p:nvPr/>
          </p:nvSpPr>
          <p:spPr>
            <a:xfrm>
              <a:off x="654488" y="3261359"/>
              <a:ext cx="198952" cy="220982"/>
            </a:xfrm>
            <a:custGeom>
              <a:avLst/>
              <a:gdLst/>
              <a:ahLst/>
              <a:cxnLst/>
              <a:rect l="0" t="0" r="0" b="0"/>
              <a:pathLst>
                <a:path w="198952" h="220982">
                  <a:moveTo>
                    <a:pt x="198951" y="0"/>
                  </a:moveTo>
                  <a:lnTo>
                    <a:pt x="172313" y="847"/>
                  </a:lnTo>
                  <a:lnTo>
                    <a:pt x="136879" y="13844"/>
                  </a:lnTo>
                  <a:lnTo>
                    <a:pt x="107292" y="33466"/>
                  </a:lnTo>
                  <a:lnTo>
                    <a:pt x="72943" y="57505"/>
                  </a:lnTo>
                  <a:lnTo>
                    <a:pt x="40476" y="89880"/>
                  </a:lnTo>
                  <a:lnTo>
                    <a:pt x="23208" y="114685"/>
                  </a:lnTo>
                  <a:lnTo>
                    <a:pt x="7102" y="150720"/>
                  </a:lnTo>
                  <a:lnTo>
                    <a:pt x="232" y="166047"/>
                  </a:lnTo>
                  <a:lnTo>
                    <a:pt x="0" y="178503"/>
                  </a:lnTo>
                  <a:lnTo>
                    <a:pt x="4978" y="189684"/>
                  </a:lnTo>
                  <a:lnTo>
                    <a:pt x="12834" y="199451"/>
                  </a:lnTo>
                  <a:lnTo>
                    <a:pt x="27624" y="209709"/>
                  </a:lnTo>
                  <a:lnTo>
                    <a:pt x="47717" y="217265"/>
                  </a:lnTo>
                  <a:lnTo>
                    <a:pt x="81777" y="220247"/>
                  </a:lnTo>
                  <a:lnTo>
                    <a:pt x="115132" y="2209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581"/>
            <p:cNvSpPr/>
            <p:nvPr/>
          </p:nvSpPr>
          <p:spPr>
            <a:xfrm>
              <a:off x="1258013" y="4565039"/>
              <a:ext cx="205028" cy="273033"/>
            </a:xfrm>
            <a:custGeom>
              <a:avLst/>
              <a:gdLst/>
              <a:ahLst/>
              <a:cxnLst/>
              <a:rect l="0" t="0" r="0" b="0"/>
              <a:pathLst>
                <a:path w="205028" h="273033">
                  <a:moveTo>
                    <a:pt x="37387" y="37441"/>
                  </a:moveTo>
                  <a:lnTo>
                    <a:pt x="37387" y="41486"/>
                  </a:lnTo>
                  <a:lnTo>
                    <a:pt x="35129" y="45729"/>
                  </a:lnTo>
                  <a:lnTo>
                    <a:pt x="33341" y="48046"/>
                  </a:lnTo>
                  <a:lnTo>
                    <a:pt x="30826" y="63443"/>
                  </a:lnTo>
                  <a:lnTo>
                    <a:pt x="29129" y="97484"/>
                  </a:lnTo>
                  <a:lnTo>
                    <a:pt x="24592" y="126822"/>
                  </a:lnTo>
                  <a:lnTo>
                    <a:pt x="22871" y="156963"/>
                  </a:lnTo>
                  <a:lnTo>
                    <a:pt x="21515" y="187343"/>
                  </a:lnTo>
                  <a:lnTo>
                    <a:pt x="16127" y="216946"/>
                  </a:lnTo>
                  <a:lnTo>
                    <a:pt x="8288" y="253931"/>
                  </a:lnTo>
                  <a:lnTo>
                    <a:pt x="7028" y="271538"/>
                  </a:lnTo>
                  <a:lnTo>
                    <a:pt x="6141" y="272246"/>
                  </a:lnTo>
                  <a:lnTo>
                    <a:pt x="2897" y="273032"/>
                  </a:lnTo>
                  <a:lnTo>
                    <a:pt x="1694" y="272395"/>
                  </a:lnTo>
                  <a:lnTo>
                    <a:pt x="891" y="271123"/>
                  </a:lnTo>
                  <a:lnTo>
                    <a:pt x="0" y="266606"/>
                  </a:lnTo>
                  <a:lnTo>
                    <a:pt x="344" y="253696"/>
                  </a:lnTo>
                  <a:lnTo>
                    <a:pt x="9920" y="215653"/>
                  </a:lnTo>
                  <a:lnTo>
                    <a:pt x="21252" y="182625"/>
                  </a:lnTo>
                  <a:lnTo>
                    <a:pt x="31289" y="146028"/>
                  </a:lnTo>
                  <a:lnTo>
                    <a:pt x="43670" y="108373"/>
                  </a:lnTo>
                  <a:lnTo>
                    <a:pt x="58063" y="74450"/>
                  </a:lnTo>
                  <a:lnTo>
                    <a:pt x="77097" y="42950"/>
                  </a:lnTo>
                  <a:lnTo>
                    <a:pt x="100201" y="14979"/>
                  </a:lnTo>
                  <a:lnTo>
                    <a:pt x="110742" y="6855"/>
                  </a:lnTo>
                  <a:lnTo>
                    <a:pt x="121071" y="2681"/>
                  </a:lnTo>
                  <a:lnTo>
                    <a:pt x="141500" y="0"/>
                  </a:lnTo>
                  <a:lnTo>
                    <a:pt x="149417" y="1892"/>
                  </a:lnTo>
                  <a:lnTo>
                    <a:pt x="160892" y="9974"/>
                  </a:lnTo>
                  <a:lnTo>
                    <a:pt x="172758" y="23094"/>
                  </a:lnTo>
                  <a:lnTo>
                    <a:pt x="175895" y="27876"/>
                  </a:lnTo>
                  <a:lnTo>
                    <a:pt x="183598" y="63306"/>
                  </a:lnTo>
                  <a:lnTo>
                    <a:pt x="187953" y="91671"/>
                  </a:lnTo>
                  <a:lnTo>
                    <a:pt x="189243" y="121524"/>
                  </a:lnTo>
                  <a:lnTo>
                    <a:pt x="189679" y="157907"/>
                  </a:lnTo>
                  <a:lnTo>
                    <a:pt x="184528" y="194790"/>
                  </a:lnTo>
                  <a:lnTo>
                    <a:pt x="182477" y="231164"/>
                  </a:lnTo>
                  <a:lnTo>
                    <a:pt x="186304" y="247710"/>
                  </a:lnTo>
                  <a:lnTo>
                    <a:pt x="188311" y="251280"/>
                  </a:lnTo>
                  <a:lnTo>
                    <a:pt x="190496" y="253661"/>
                  </a:lnTo>
                  <a:lnTo>
                    <a:pt x="205027" y="2660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582"/>
            <p:cNvSpPr/>
            <p:nvPr/>
          </p:nvSpPr>
          <p:spPr>
            <a:xfrm>
              <a:off x="1158239" y="4503419"/>
              <a:ext cx="7622" cy="7622"/>
            </a:xfrm>
            <a:custGeom>
              <a:avLst/>
              <a:gdLst/>
              <a:ahLst/>
              <a:cxnLst/>
              <a:rect l="0" t="0" r="0" b="0"/>
              <a:pathLst>
                <a:path w="7622" h="7622">
                  <a:moveTo>
                    <a:pt x="7621" y="7621"/>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583"/>
            <p:cNvSpPr/>
            <p:nvPr/>
          </p:nvSpPr>
          <p:spPr>
            <a:xfrm>
              <a:off x="1127760" y="4663440"/>
              <a:ext cx="7620" cy="195970"/>
            </a:xfrm>
            <a:custGeom>
              <a:avLst/>
              <a:gdLst/>
              <a:ahLst/>
              <a:cxnLst/>
              <a:rect l="0" t="0" r="0" b="0"/>
              <a:pathLst>
                <a:path w="7620" h="195970">
                  <a:moveTo>
                    <a:pt x="0" y="0"/>
                  </a:moveTo>
                  <a:lnTo>
                    <a:pt x="0" y="32563"/>
                  </a:lnTo>
                  <a:lnTo>
                    <a:pt x="0" y="62047"/>
                  </a:lnTo>
                  <a:lnTo>
                    <a:pt x="0" y="93549"/>
                  </a:lnTo>
                  <a:lnTo>
                    <a:pt x="0" y="128377"/>
                  </a:lnTo>
                  <a:lnTo>
                    <a:pt x="0" y="165058"/>
                  </a:lnTo>
                  <a:lnTo>
                    <a:pt x="0" y="190860"/>
                  </a:lnTo>
                  <a:lnTo>
                    <a:pt x="846" y="193280"/>
                  </a:lnTo>
                  <a:lnTo>
                    <a:pt x="2257" y="194893"/>
                  </a:lnTo>
                  <a:lnTo>
                    <a:pt x="4045" y="195969"/>
                  </a:lnTo>
                  <a:lnTo>
                    <a:pt x="5236" y="195839"/>
                  </a:lnTo>
                  <a:lnTo>
                    <a:pt x="6031" y="194906"/>
                  </a:lnTo>
                  <a:lnTo>
                    <a:pt x="6913" y="191611"/>
                  </a:lnTo>
                  <a:lnTo>
                    <a:pt x="7619" y="1828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584"/>
            <p:cNvSpPr/>
            <p:nvPr/>
          </p:nvSpPr>
          <p:spPr>
            <a:xfrm>
              <a:off x="868679" y="4587240"/>
              <a:ext cx="167642" cy="281412"/>
            </a:xfrm>
            <a:custGeom>
              <a:avLst/>
              <a:gdLst/>
              <a:ahLst/>
              <a:cxnLst/>
              <a:rect l="0" t="0" r="0" b="0"/>
              <a:pathLst>
                <a:path w="167642" h="281412">
                  <a:moveTo>
                    <a:pt x="0" y="83819"/>
                  </a:moveTo>
                  <a:lnTo>
                    <a:pt x="847" y="96833"/>
                  </a:lnTo>
                  <a:lnTo>
                    <a:pt x="6561" y="134295"/>
                  </a:lnTo>
                  <a:lnTo>
                    <a:pt x="7307" y="167261"/>
                  </a:lnTo>
                  <a:lnTo>
                    <a:pt x="7527" y="199795"/>
                  </a:lnTo>
                  <a:lnTo>
                    <a:pt x="8449" y="235045"/>
                  </a:lnTo>
                  <a:lnTo>
                    <a:pt x="14769" y="272912"/>
                  </a:lnTo>
                  <a:lnTo>
                    <a:pt x="15213" y="281411"/>
                  </a:lnTo>
                  <a:lnTo>
                    <a:pt x="15240" y="249363"/>
                  </a:lnTo>
                  <a:lnTo>
                    <a:pt x="15240" y="219888"/>
                  </a:lnTo>
                  <a:lnTo>
                    <a:pt x="23331" y="188389"/>
                  </a:lnTo>
                  <a:lnTo>
                    <a:pt x="32407" y="153562"/>
                  </a:lnTo>
                  <a:lnTo>
                    <a:pt x="44504" y="120476"/>
                  </a:lnTo>
                  <a:lnTo>
                    <a:pt x="58813" y="89224"/>
                  </a:lnTo>
                  <a:lnTo>
                    <a:pt x="83872" y="54720"/>
                  </a:lnTo>
                  <a:lnTo>
                    <a:pt x="110074" y="28968"/>
                  </a:lnTo>
                  <a:lnTo>
                    <a:pt x="145768" y="10473"/>
                  </a:lnTo>
                  <a:lnTo>
                    <a:pt x="159212" y="2319"/>
                  </a:lnTo>
                  <a:lnTo>
                    <a:pt x="16764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585"/>
            <p:cNvSpPr/>
            <p:nvPr/>
          </p:nvSpPr>
          <p:spPr>
            <a:xfrm>
              <a:off x="579183" y="4602480"/>
              <a:ext cx="166406" cy="219016"/>
            </a:xfrm>
            <a:custGeom>
              <a:avLst/>
              <a:gdLst/>
              <a:ahLst/>
              <a:cxnLst/>
              <a:rect l="0" t="0" r="0" b="0"/>
              <a:pathLst>
                <a:path w="166406" h="219016">
                  <a:moveTo>
                    <a:pt x="15177" y="0"/>
                  </a:moveTo>
                  <a:lnTo>
                    <a:pt x="11131" y="0"/>
                  </a:lnTo>
                  <a:lnTo>
                    <a:pt x="9940" y="846"/>
                  </a:lnTo>
                  <a:lnTo>
                    <a:pt x="9145" y="2257"/>
                  </a:lnTo>
                  <a:lnTo>
                    <a:pt x="8027" y="10546"/>
                  </a:lnTo>
                  <a:lnTo>
                    <a:pt x="6919" y="19080"/>
                  </a:lnTo>
                  <a:lnTo>
                    <a:pt x="1567" y="42872"/>
                  </a:lnTo>
                  <a:lnTo>
                    <a:pt x="259" y="75637"/>
                  </a:lnTo>
                  <a:lnTo>
                    <a:pt x="0" y="111805"/>
                  </a:lnTo>
                  <a:lnTo>
                    <a:pt x="2207" y="144287"/>
                  </a:lnTo>
                  <a:lnTo>
                    <a:pt x="13782" y="181968"/>
                  </a:lnTo>
                  <a:lnTo>
                    <a:pt x="26429" y="198790"/>
                  </a:lnTo>
                  <a:lnTo>
                    <a:pt x="46835" y="215319"/>
                  </a:lnTo>
                  <a:lnTo>
                    <a:pt x="57187" y="218464"/>
                  </a:lnTo>
                  <a:lnTo>
                    <a:pt x="68561" y="219015"/>
                  </a:lnTo>
                  <a:lnTo>
                    <a:pt x="89679" y="210226"/>
                  </a:lnTo>
                  <a:lnTo>
                    <a:pt x="125951" y="184921"/>
                  </a:lnTo>
                  <a:lnTo>
                    <a:pt x="146215" y="153681"/>
                  </a:lnTo>
                  <a:lnTo>
                    <a:pt x="159249" y="119915"/>
                  </a:lnTo>
                  <a:lnTo>
                    <a:pt x="165932" y="84929"/>
                  </a:lnTo>
                  <a:lnTo>
                    <a:pt x="166405" y="54405"/>
                  </a:lnTo>
                  <a:lnTo>
                    <a:pt x="159787" y="26719"/>
                  </a:lnTo>
                  <a:lnTo>
                    <a:pt x="152337" y="152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586"/>
            <p:cNvSpPr/>
            <p:nvPr/>
          </p:nvSpPr>
          <p:spPr>
            <a:xfrm>
              <a:off x="186919" y="4298180"/>
              <a:ext cx="291980" cy="525280"/>
            </a:xfrm>
            <a:custGeom>
              <a:avLst/>
              <a:gdLst/>
              <a:ahLst/>
              <a:cxnLst/>
              <a:rect l="0" t="0" r="0" b="0"/>
              <a:pathLst>
                <a:path w="291980" h="525280">
                  <a:moveTo>
                    <a:pt x="178841" y="319539"/>
                  </a:moveTo>
                  <a:lnTo>
                    <a:pt x="177994" y="293048"/>
                  </a:lnTo>
                  <a:lnTo>
                    <a:pt x="172757" y="279423"/>
                  </a:lnTo>
                  <a:lnTo>
                    <a:pt x="153401" y="252114"/>
                  </a:lnTo>
                  <a:lnTo>
                    <a:pt x="150028" y="249189"/>
                  </a:lnTo>
                  <a:lnTo>
                    <a:pt x="141764" y="245939"/>
                  </a:lnTo>
                  <a:lnTo>
                    <a:pt x="123546" y="244110"/>
                  </a:lnTo>
                  <a:lnTo>
                    <a:pt x="106107" y="247613"/>
                  </a:lnTo>
                  <a:lnTo>
                    <a:pt x="90215" y="254013"/>
                  </a:lnTo>
                  <a:lnTo>
                    <a:pt x="64438" y="275928"/>
                  </a:lnTo>
                  <a:lnTo>
                    <a:pt x="42162" y="306974"/>
                  </a:lnTo>
                  <a:lnTo>
                    <a:pt x="24325" y="337830"/>
                  </a:lnTo>
                  <a:lnTo>
                    <a:pt x="12800" y="361535"/>
                  </a:lnTo>
                  <a:lnTo>
                    <a:pt x="5466" y="397834"/>
                  </a:lnTo>
                  <a:lnTo>
                    <a:pt x="0" y="429569"/>
                  </a:lnTo>
                  <a:lnTo>
                    <a:pt x="1425" y="447181"/>
                  </a:lnTo>
                  <a:lnTo>
                    <a:pt x="11032" y="471377"/>
                  </a:lnTo>
                  <a:lnTo>
                    <a:pt x="19875" y="482414"/>
                  </a:lnTo>
                  <a:lnTo>
                    <a:pt x="30296" y="490142"/>
                  </a:lnTo>
                  <a:lnTo>
                    <a:pt x="50443" y="498405"/>
                  </a:lnTo>
                  <a:lnTo>
                    <a:pt x="73346" y="500384"/>
                  </a:lnTo>
                  <a:lnTo>
                    <a:pt x="101204" y="495137"/>
                  </a:lnTo>
                  <a:lnTo>
                    <a:pt x="138701" y="478623"/>
                  </a:lnTo>
                  <a:lnTo>
                    <a:pt x="174863" y="450964"/>
                  </a:lnTo>
                  <a:lnTo>
                    <a:pt x="200522" y="422733"/>
                  </a:lnTo>
                  <a:lnTo>
                    <a:pt x="224211" y="384829"/>
                  </a:lnTo>
                  <a:lnTo>
                    <a:pt x="237388" y="356177"/>
                  </a:lnTo>
                  <a:lnTo>
                    <a:pt x="249735" y="325663"/>
                  </a:lnTo>
                  <a:lnTo>
                    <a:pt x="263689" y="292346"/>
                  </a:lnTo>
                  <a:lnTo>
                    <a:pt x="273842" y="257782"/>
                  </a:lnTo>
                  <a:lnTo>
                    <a:pt x="281177" y="223512"/>
                  </a:lnTo>
                  <a:lnTo>
                    <a:pt x="287259" y="191347"/>
                  </a:lnTo>
                  <a:lnTo>
                    <a:pt x="290526" y="160119"/>
                  </a:lnTo>
                  <a:lnTo>
                    <a:pt x="291979" y="130999"/>
                  </a:lnTo>
                  <a:lnTo>
                    <a:pt x="291950" y="95565"/>
                  </a:lnTo>
                  <a:lnTo>
                    <a:pt x="287802" y="64464"/>
                  </a:lnTo>
                  <a:lnTo>
                    <a:pt x="281776" y="26932"/>
                  </a:lnTo>
                  <a:lnTo>
                    <a:pt x="275004" y="14307"/>
                  </a:lnTo>
                  <a:lnTo>
                    <a:pt x="267635" y="5204"/>
                  </a:lnTo>
                  <a:lnTo>
                    <a:pt x="262613" y="2035"/>
                  </a:lnTo>
                  <a:lnTo>
                    <a:pt x="255027" y="251"/>
                  </a:lnTo>
                  <a:lnTo>
                    <a:pt x="252491" y="0"/>
                  </a:lnTo>
                  <a:lnTo>
                    <a:pt x="249954" y="1527"/>
                  </a:lnTo>
                  <a:lnTo>
                    <a:pt x="244878" y="7738"/>
                  </a:lnTo>
                  <a:lnTo>
                    <a:pt x="241305" y="24801"/>
                  </a:lnTo>
                  <a:lnTo>
                    <a:pt x="239251" y="55015"/>
                  </a:lnTo>
                  <a:lnTo>
                    <a:pt x="234652" y="88009"/>
                  </a:lnTo>
                  <a:lnTo>
                    <a:pt x="232913" y="125443"/>
                  </a:lnTo>
                  <a:lnTo>
                    <a:pt x="232506" y="153688"/>
                  </a:lnTo>
                  <a:lnTo>
                    <a:pt x="232325" y="185432"/>
                  </a:lnTo>
                  <a:lnTo>
                    <a:pt x="233091" y="218450"/>
                  </a:lnTo>
                  <a:lnTo>
                    <a:pt x="236254" y="250057"/>
                  </a:lnTo>
                  <a:lnTo>
                    <a:pt x="238224" y="281038"/>
                  </a:lnTo>
                  <a:lnTo>
                    <a:pt x="239100" y="311741"/>
                  </a:lnTo>
                  <a:lnTo>
                    <a:pt x="239489" y="342320"/>
                  </a:lnTo>
                  <a:lnTo>
                    <a:pt x="241920" y="370587"/>
                  </a:lnTo>
                  <a:lnTo>
                    <a:pt x="245791" y="408042"/>
                  </a:lnTo>
                  <a:lnTo>
                    <a:pt x="249195" y="440589"/>
                  </a:lnTo>
                  <a:lnTo>
                    <a:pt x="253886" y="477882"/>
                  </a:lnTo>
                  <a:lnTo>
                    <a:pt x="259043" y="491797"/>
                  </a:lnTo>
                  <a:lnTo>
                    <a:pt x="285520" y="5252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587"/>
            <p:cNvSpPr/>
            <p:nvPr/>
          </p:nvSpPr>
          <p:spPr>
            <a:xfrm>
              <a:off x="1562100" y="3788675"/>
              <a:ext cx="226638" cy="227066"/>
            </a:xfrm>
            <a:custGeom>
              <a:avLst/>
              <a:gdLst/>
              <a:ahLst/>
              <a:cxnLst/>
              <a:rect l="0" t="0" r="0" b="0"/>
              <a:pathLst>
                <a:path w="226638" h="227066">
                  <a:moveTo>
                    <a:pt x="0" y="89905"/>
                  </a:moveTo>
                  <a:lnTo>
                    <a:pt x="846" y="63413"/>
                  </a:lnTo>
                  <a:lnTo>
                    <a:pt x="6083" y="49788"/>
                  </a:lnTo>
                  <a:lnTo>
                    <a:pt x="25439" y="19963"/>
                  </a:lnTo>
                  <a:lnTo>
                    <a:pt x="46394" y="6240"/>
                  </a:lnTo>
                  <a:lnTo>
                    <a:pt x="57026" y="1920"/>
                  </a:lnTo>
                  <a:lnTo>
                    <a:pt x="70218" y="0"/>
                  </a:lnTo>
                  <a:lnTo>
                    <a:pt x="99383" y="4851"/>
                  </a:lnTo>
                  <a:lnTo>
                    <a:pt x="137202" y="16416"/>
                  </a:lnTo>
                  <a:lnTo>
                    <a:pt x="160032" y="27961"/>
                  </a:lnTo>
                  <a:lnTo>
                    <a:pt x="184419" y="53115"/>
                  </a:lnTo>
                  <a:lnTo>
                    <a:pt x="210688" y="90077"/>
                  </a:lnTo>
                  <a:lnTo>
                    <a:pt x="221975" y="112815"/>
                  </a:lnTo>
                  <a:lnTo>
                    <a:pt x="226637" y="135640"/>
                  </a:lnTo>
                  <a:lnTo>
                    <a:pt x="223973" y="158489"/>
                  </a:lnTo>
                  <a:lnTo>
                    <a:pt x="209731" y="181346"/>
                  </a:lnTo>
                  <a:lnTo>
                    <a:pt x="196507" y="192070"/>
                  </a:lnTo>
                  <a:lnTo>
                    <a:pt x="163276" y="209897"/>
                  </a:lnTo>
                  <a:lnTo>
                    <a:pt x="134079" y="216616"/>
                  </a:lnTo>
                  <a:lnTo>
                    <a:pt x="103979" y="222651"/>
                  </a:lnTo>
                  <a:lnTo>
                    <a:pt x="73612" y="225757"/>
                  </a:lnTo>
                  <a:lnTo>
                    <a:pt x="38100" y="22706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588"/>
            <p:cNvSpPr/>
            <p:nvPr/>
          </p:nvSpPr>
          <p:spPr>
            <a:xfrm>
              <a:off x="1539240" y="3886200"/>
              <a:ext cx="45720" cy="281941"/>
            </a:xfrm>
            <a:custGeom>
              <a:avLst/>
              <a:gdLst/>
              <a:ahLst/>
              <a:cxnLst/>
              <a:rect l="0" t="0" r="0" b="0"/>
              <a:pathLst>
                <a:path w="45720" h="281941">
                  <a:moveTo>
                    <a:pt x="45719" y="0"/>
                  </a:moveTo>
                  <a:lnTo>
                    <a:pt x="45719" y="33465"/>
                  </a:lnTo>
                  <a:lnTo>
                    <a:pt x="45719" y="65594"/>
                  </a:lnTo>
                  <a:lnTo>
                    <a:pt x="40483" y="99317"/>
                  </a:lnTo>
                  <a:lnTo>
                    <a:pt x="37959" y="128675"/>
                  </a:lnTo>
                  <a:lnTo>
                    <a:pt x="33072" y="162962"/>
                  </a:lnTo>
                  <a:lnTo>
                    <a:pt x="30401" y="194100"/>
                  </a:lnTo>
                  <a:lnTo>
                    <a:pt x="22342" y="227805"/>
                  </a:lnTo>
                  <a:lnTo>
                    <a:pt x="10091" y="259665"/>
                  </a:lnTo>
                  <a:lnTo>
                    <a:pt x="1496" y="272222"/>
                  </a:lnTo>
                  <a:lnTo>
                    <a:pt x="0" y="2819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589"/>
            <p:cNvSpPr/>
            <p:nvPr/>
          </p:nvSpPr>
          <p:spPr>
            <a:xfrm>
              <a:off x="1326102" y="3870959"/>
              <a:ext cx="190059" cy="164019"/>
            </a:xfrm>
            <a:custGeom>
              <a:avLst/>
              <a:gdLst/>
              <a:ahLst/>
              <a:cxnLst/>
              <a:rect l="0" t="0" r="0" b="0"/>
              <a:pathLst>
                <a:path w="190059" h="164019">
                  <a:moveTo>
                    <a:pt x="22638" y="0"/>
                  </a:moveTo>
                  <a:lnTo>
                    <a:pt x="37776" y="0"/>
                  </a:lnTo>
                  <a:lnTo>
                    <a:pt x="37848" y="4045"/>
                  </a:lnTo>
                  <a:lnTo>
                    <a:pt x="35606" y="8289"/>
                  </a:lnTo>
                  <a:lnTo>
                    <a:pt x="33824" y="10607"/>
                  </a:lnTo>
                  <a:lnTo>
                    <a:pt x="31842" y="17697"/>
                  </a:lnTo>
                  <a:lnTo>
                    <a:pt x="30115" y="25645"/>
                  </a:lnTo>
                  <a:lnTo>
                    <a:pt x="12603" y="59906"/>
                  </a:lnTo>
                  <a:lnTo>
                    <a:pt x="8328" y="65338"/>
                  </a:lnTo>
                  <a:lnTo>
                    <a:pt x="3578" y="78146"/>
                  </a:lnTo>
                  <a:lnTo>
                    <a:pt x="278" y="113710"/>
                  </a:lnTo>
                  <a:lnTo>
                    <a:pt x="0" y="125609"/>
                  </a:lnTo>
                  <a:lnTo>
                    <a:pt x="2466" y="131153"/>
                  </a:lnTo>
                  <a:lnTo>
                    <a:pt x="23525" y="153313"/>
                  </a:lnTo>
                  <a:lnTo>
                    <a:pt x="31781" y="157040"/>
                  </a:lnTo>
                  <a:lnTo>
                    <a:pt x="56705" y="164018"/>
                  </a:lnTo>
                  <a:lnTo>
                    <a:pt x="93916" y="159636"/>
                  </a:lnTo>
                  <a:lnTo>
                    <a:pt x="114030" y="153227"/>
                  </a:lnTo>
                  <a:lnTo>
                    <a:pt x="152107" y="121390"/>
                  </a:lnTo>
                  <a:lnTo>
                    <a:pt x="175729" y="94245"/>
                  </a:lnTo>
                  <a:lnTo>
                    <a:pt x="186526" y="73713"/>
                  </a:lnTo>
                  <a:lnTo>
                    <a:pt x="190058" y="38103"/>
                  </a:lnTo>
                  <a:lnTo>
                    <a:pt x="189333" y="27942"/>
                  </a:lnTo>
                  <a:lnTo>
                    <a:pt x="186189" y="17781"/>
                  </a:lnTo>
                  <a:lnTo>
                    <a:pt x="184165" y="14394"/>
                  </a:lnTo>
                  <a:lnTo>
                    <a:pt x="175038" y="76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590"/>
            <p:cNvSpPr/>
            <p:nvPr/>
          </p:nvSpPr>
          <p:spPr>
            <a:xfrm>
              <a:off x="1028700" y="3901440"/>
              <a:ext cx="144780" cy="99061"/>
            </a:xfrm>
            <a:custGeom>
              <a:avLst/>
              <a:gdLst/>
              <a:ahLst/>
              <a:cxnLst/>
              <a:rect l="0" t="0" r="0" b="0"/>
              <a:pathLst>
                <a:path w="144780" h="99061">
                  <a:moveTo>
                    <a:pt x="0" y="0"/>
                  </a:moveTo>
                  <a:lnTo>
                    <a:pt x="0" y="4045"/>
                  </a:lnTo>
                  <a:lnTo>
                    <a:pt x="846" y="5236"/>
                  </a:lnTo>
                  <a:lnTo>
                    <a:pt x="2257" y="6031"/>
                  </a:lnTo>
                  <a:lnTo>
                    <a:pt x="4045" y="6560"/>
                  </a:lnTo>
                  <a:lnTo>
                    <a:pt x="8288" y="11664"/>
                  </a:lnTo>
                  <a:lnTo>
                    <a:pt x="36045" y="43416"/>
                  </a:lnTo>
                  <a:lnTo>
                    <a:pt x="72643" y="69635"/>
                  </a:lnTo>
                  <a:lnTo>
                    <a:pt x="110611" y="86229"/>
                  </a:lnTo>
                  <a:lnTo>
                    <a:pt x="144779" y="990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591"/>
            <p:cNvSpPr/>
            <p:nvPr/>
          </p:nvSpPr>
          <p:spPr>
            <a:xfrm>
              <a:off x="960129" y="3718559"/>
              <a:ext cx="182872" cy="327040"/>
            </a:xfrm>
            <a:custGeom>
              <a:avLst/>
              <a:gdLst/>
              <a:ahLst/>
              <a:cxnLst/>
              <a:rect l="0" t="0" r="0" b="0"/>
              <a:pathLst>
                <a:path w="182872" h="327040">
                  <a:moveTo>
                    <a:pt x="60950" y="0"/>
                  </a:moveTo>
                  <a:lnTo>
                    <a:pt x="56905" y="0"/>
                  </a:lnTo>
                  <a:lnTo>
                    <a:pt x="55714" y="847"/>
                  </a:lnTo>
                  <a:lnTo>
                    <a:pt x="54919" y="2258"/>
                  </a:lnTo>
                  <a:lnTo>
                    <a:pt x="53644" y="10607"/>
                  </a:lnTo>
                  <a:lnTo>
                    <a:pt x="52502" y="47894"/>
                  </a:lnTo>
                  <a:lnTo>
                    <a:pt x="48099" y="75903"/>
                  </a:lnTo>
                  <a:lnTo>
                    <a:pt x="45572" y="110638"/>
                  </a:lnTo>
                  <a:lnTo>
                    <a:pt x="39837" y="147740"/>
                  </a:lnTo>
                  <a:lnTo>
                    <a:pt x="32775" y="185545"/>
                  </a:lnTo>
                  <a:lnTo>
                    <a:pt x="25321" y="222711"/>
                  </a:lnTo>
                  <a:lnTo>
                    <a:pt x="17750" y="257241"/>
                  </a:lnTo>
                  <a:lnTo>
                    <a:pt x="10991" y="294660"/>
                  </a:lnTo>
                  <a:lnTo>
                    <a:pt x="7765" y="312991"/>
                  </a:lnTo>
                  <a:lnTo>
                    <a:pt x="343" y="327039"/>
                  </a:lnTo>
                  <a:lnTo>
                    <a:pt x="0" y="299126"/>
                  </a:lnTo>
                  <a:lnTo>
                    <a:pt x="8281" y="265953"/>
                  </a:lnTo>
                  <a:lnTo>
                    <a:pt x="17903" y="232028"/>
                  </a:lnTo>
                  <a:lnTo>
                    <a:pt x="33520" y="202711"/>
                  </a:lnTo>
                  <a:lnTo>
                    <a:pt x="54234" y="172575"/>
                  </a:lnTo>
                  <a:lnTo>
                    <a:pt x="83989" y="138135"/>
                  </a:lnTo>
                  <a:lnTo>
                    <a:pt x="116583" y="109131"/>
                  </a:lnTo>
                  <a:lnTo>
                    <a:pt x="152843" y="84704"/>
                  </a:lnTo>
                  <a:lnTo>
                    <a:pt x="182871" y="685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592"/>
            <p:cNvSpPr/>
            <p:nvPr/>
          </p:nvSpPr>
          <p:spPr>
            <a:xfrm>
              <a:off x="710327" y="3855719"/>
              <a:ext cx="158353" cy="211710"/>
            </a:xfrm>
            <a:custGeom>
              <a:avLst/>
              <a:gdLst/>
              <a:ahLst/>
              <a:cxnLst/>
              <a:rect l="0" t="0" r="0" b="0"/>
              <a:pathLst>
                <a:path w="158353" h="211710">
                  <a:moveTo>
                    <a:pt x="143112" y="0"/>
                  </a:moveTo>
                  <a:lnTo>
                    <a:pt x="109210" y="847"/>
                  </a:lnTo>
                  <a:lnTo>
                    <a:pt x="74298" y="13845"/>
                  </a:lnTo>
                  <a:lnTo>
                    <a:pt x="36478" y="41811"/>
                  </a:lnTo>
                  <a:lnTo>
                    <a:pt x="20265" y="62060"/>
                  </a:lnTo>
                  <a:lnTo>
                    <a:pt x="3959" y="99205"/>
                  </a:lnTo>
                  <a:lnTo>
                    <a:pt x="0" y="126009"/>
                  </a:lnTo>
                  <a:lnTo>
                    <a:pt x="2872" y="151354"/>
                  </a:lnTo>
                  <a:lnTo>
                    <a:pt x="9085" y="170905"/>
                  </a:lnTo>
                  <a:lnTo>
                    <a:pt x="20333" y="187423"/>
                  </a:lnTo>
                  <a:lnTo>
                    <a:pt x="55841" y="207788"/>
                  </a:lnTo>
                  <a:lnTo>
                    <a:pt x="75768" y="211709"/>
                  </a:lnTo>
                  <a:lnTo>
                    <a:pt x="105256" y="206951"/>
                  </a:lnTo>
                  <a:lnTo>
                    <a:pt x="139100" y="195406"/>
                  </a:lnTo>
                  <a:lnTo>
                    <a:pt x="158352" y="1828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593"/>
            <p:cNvSpPr/>
            <p:nvPr/>
          </p:nvSpPr>
          <p:spPr>
            <a:xfrm>
              <a:off x="601980" y="3810000"/>
              <a:ext cx="22860" cy="7620"/>
            </a:xfrm>
            <a:custGeom>
              <a:avLst/>
              <a:gdLst/>
              <a:ahLst/>
              <a:cxnLst/>
              <a:rect l="0" t="0" r="0" b="0"/>
              <a:pathLst>
                <a:path w="22860" h="7620">
                  <a:moveTo>
                    <a:pt x="0" y="7619"/>
                  </a:moveTo>
                  <a:lnTo>
                    <a:pt x="0" y="1059"/>
                  </a:lnTo>
                  <a:lnTo>
                    <a:pt x="846" y="706"/>
                  </a:lnTo>
                  <a:lnTo>
                    <a:pt x="2285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594"/>
            <p:cNvSpPr/>
            <p:nvPr/>
          </p:nvSpPr>
          <p:spPr>
            <a:xfrm>
              <a:off x="1207616" y="3307080"/>
              <a:ext cx="72544" cy="220980"/>
            </a:xfrm>
            <a:custGeom>
              <a:avLst/>
              <a:gdLst/>
              <a:ahLst/>
              <a:cxnLst/>
              <a:rect l="0" t="0" r="0" b="0"/>
              <a:pathLst>
                <a:path w="72544" h="220980">
                  <a:moveTo>
                    <a:pt x="72543" y="0"/>
                  </a:moveTo>
                  <a:lnTo>
                    <a:pt x="70286" y="33134"/>
                  </a:lnTo>
                  <a:lnTo>
                    <a:pt x="65983" y="65529"/>
                  </a:lnTo>
                  <a:lnTo>
                    <a:pt x="54105" y="86979"/>
                  </a:lnTo>
                  <a:lnTo>
                    <a:pt x="30391" y="120598"/>
                  </a:lnTo>
                  <a:lnTo>
                    <a:pt x="14898" y="152008"/>
                  </a:lnTo>
                  <a:lnTo>
                    <a:pt x="6123" y="188917"/>
                  </a:lnTo>
                  <a:lnTo>
                    <a:pt x="0" y="208500"/>
                  </a:lnTo>
                  <a:lnTo>
                    <a:pt x="3963" y="2209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595"/>
            <p:cNvSpPr/>
            <p:nvPr/>
          </p:nvSpPr>
          <p:spPr>
            <a:xfrm>
              <a:off x="1291090" y="3200400"/>
              <a:ext cx="19551" cy="15241"/>
            </a:xfrm>
            <a:custGeom>
              <a:avLst/>
              <a:gdLst/>
              <a:ahLst/>
              <a:cxnLst/>
              <a:rect l="0" t="0" r="0" b="0"/>
              <a:pathLst>
                <a:path w="19551" h="15241">
                  <a:moveTo>
                    <a:pt x="19550" y="15240"/>
                  </a:moveTo>
                  <a:lnTo>
                    <a:pt x="15504" y="15240"/>
                  </a:lnTo>
                  <a:lnTo>
                    <a:pt x="11261" y="12982"/>
                  </a:lnTo>
                  <a:lnTo>
                    <a:pt x="8944" y="11194"/>
                  </a:lnTo>
                  <a:lnTo>
                    <a:pt x="6369" y="6951"/>
                  </a:lnTo>
                  <a:lnTo>
                    <a:pt x="4716" y="1373"/>
                  </a:lnTo>
                  <a:lnTo>
                    <a:pt x="3734" y="915"/>
                  </a:lnTo>
                  <a:lnTo>
                    <a:pt x="0" y="271"/>
                  </a:lnTo>
                  <a:lnTo>
                    <a:pt x="431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596"/>
            <p:cNvSpPr/>
            <p:nvPr/>
          </p:nvSpPr>
          <p:spPr>
            <a:xfrm>
              <a:off x="1332522" y="3066007"/>
              <a:ext cx="229341" cy="438039"/>
            </a:xfrm>
            <a:custGeom>
              <a:avLst/>
              <a:gdLst/>
              <a:ahLst/>
              <a:cxnLst/>
              <a:rect l="0" t="0" r="0" b="0"/>
              <a:pathLst>
                <a:path w="229341" h="438039">
                  <a:moveTo>
                    <a:pt x="199098" y="233452"/>
                  </a:moveTo>
                  <a:lnTo>
                    <a:pt x="195052" y="233452"/>
                  </a:lnTo>
                  <a:lnTo>
                    <a:pt x="193861" y="232606"/>
                  </a:lnTo>
                  <a:lnTo>
                    <a:pt x="193066" y="231195"/>
                  </a:lnTo>
                  <a:lnTo>
                    <a:pt x="192537" y="229407"/>
                  </a:lnTo>
                  <a:lnTo>
                    <a:pt x="191337" y="228215"/>
                  </a:lnTo>
                  <a:lnTo>
                    <a:pt x="187746" y="226892"/>
                  </a:lnTo>
                  <a:lnTo>
                    <a:pt x="162987" y="225926"/>
                  </a:lnTo>
                  <a:lnTo>
                    <a:pt x="128964" y="236447"/>
                  </a:lnTo>
                  <a:lnTo>
                    <a:pt x="107197" y="247792"/>
                  </a:lnTo>
                  <a:lnTo>
                    <a:pt x="75528" y="280057"/>
                  </a:lnTo>
                  <a:lnTo>
                    <a:pt x="50417" y="313873"/>
                  </a:lnTo>
                  <a:lnTo>
                    <a:pt x="22211" y="343170"/>
                  </a:lnTo>
                  <a:lnTo>
                    <a:pt x="3224" y="373300"/>
                  </a:lnTo>
                  <a:lnTo>
                    <a:pt x="0" y="393538"/>
                  </a:lnTo>
                  <a:lnTo>
                    <a:pt x="2237" y="412128"/>
                  </a:lnTo>
                  <a:lnTo>
                    <a:pt x="8875" y="426035"/>
                  </a:lnTo>
                  <a:lnTo>
                    <a:pt x="13016" y="430421"/>
                  </a:lnTo>
                  <a:lnTo>
                    <a:pt x="22132" y="435294"/>
                  </a:lnTo>
                  <a:lnTo>
                    <a:pt x="36785" y="438038"/>
                  </a:lnTo>
                  <a:lnTo>
                    <a:pt x="49065" y="434164"/>
                  </a:lnTo>
                  <a:lnTo>
                    <a:pt x="70259" y="420205"/>
                  </a:lnTo>
                  <a:lnTo>
                    <a:pt x="100176" y="388687"/>
                  </a:lnTo>
                  <a:lnTo>
                    <a:pt x="124370" y="369615"/>
                  </a:lnTo>
                  <a:lnTo>
                    <a:pt x="151492" y="348155"/>
                  </a:lnTo>
                  <a:lnTo>
                    <a:pt x="172013" y="321685"/>
                  </a:lnTo>
                  <a:lnTo>
                    <a:pt x="189600" y="292987"/>
                  </a:lnTo>
                  <a:lnTo>
                    <a:pt x="204190" y="262452"/>
                  </a:lnTo>
                  <a:lnTo>
                    <a:pt x="213496" y="229125"/>
                  </a:lnTo>
                  <a:lnTo>
                    <a:pt x="220455" y="196816"/>
                  </a:lnTo>
                  <a:lnTo>
                    <a:pt x="225523" y="166370"/>
                  </a:lnTo>
                  <a:lnTo>
                    <a:pt x="227775" y="138727"/>
                  </a:lnTo>
                  <a:lnTo>
                    <a:pt x="228777" y="112330"/>
                  </a:lnTo>
                  <a:lnTo>
                    <a:pt x="229340" y="75927"/>
                  </a:lnTo>
                  <a:lnTo>
                    <a:pt x="227249" y="45949"/>
                  </a:lnTo>
                  <a:lnTo>
                    <a:pt x="222422" y="11816"/>
                  </a:lnTo>
                  <a:lnTo>
                    <a:pt x="222267" y="6955"/>
                  </a:lnTo>
                  <a:lnTo>
                    <a:pt x="221317" y="3714"/>
                  </a:lnTo>
                  <a:lnTo>
                    <a:pt x="219837" y="1554"/>
                  </a:lnTo>
                  <a:lnTo>
                    <a:pt x="218004" y="113"/>
                  </a:lnTo>
                  <a:lnTo>
                    <a:pt x="216782" y="0"/>
                  </a:lnTo>
                  <a:lnTo>
                    <a:pt x="215967" y="770"/>
                  </a:lnTo>
                  <a:lnTo>
                    <a:pt x="215424" y="2131"/>
                  </a:lnTo>
                  <a:lnTo>
                    <a:pt x="214401" y="38465"/>
                  </a:lnTo>
                  <a:lnTo>
                    <a:pt x="214356" y="71632"/>
                  </a:lnTo>
                  <a:lnTo>
                    <a:pt x="214346" y="98879"/>
                  </a:lnTo>
                  <a:lnTo>
                    <a:pt x="214341" y="130180"/>
                  </a:lnTo>
                  <a:lnTo>
                    <a:pt x="214339" y="163847"/>
                  </a:lnTo>
                  <a:lnTo>
                    <a:pt x="214338" y="198566"/>
                  </a:lnTo>
                  <a:lnTo>
                    <a:pt x="214338" y="233752"/>
                  </a:lnTo>
                  <a:lnTo>
                    <a:pt x="214338" y="268299"/>
                  </a:lnTo>
                  <a:lnTo>
                    <a:pt x="214337" y="300586"/>
                  </a:lnTo>
                  <a:lnTo>
                    <a:pt x="205306" y="329612"/>
                  </a:lnTo>
                  <a:lnTo>
                    <a:pt x="194237" y="354930"/>
                  </a:lnTo>
                  <a:lnTo>
                    <a:pt x="191772" y="391880"/>
                  </a:lnTo>
                  <a:lnTo>
                    <a:pt x="192455" y="406312"/>
                  </a:lnTo>
                  <a:lnTo>
                    <a:pt x="195581" y="415547"/>
                  </a:lnTo>
                  <a:lnTo>
                    <a:pt x="197600" y="418349"/>
                  </a:lnTo>
                  <a:lnTo>
                    <a:pt x="202101" y="421462"/>
                  </a:lnTo>
                  <a:lnTo>
                    <a:pt x="214337" y="42395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597"/>
            <p:cNvSpPr/>
            <p:nvPr/>
          </p:nvSpPr>
          <p:spPr>
            <a:xfrm>
              <a:off x="1667518" y="3209846"/>
              <a:ext cx="503381" cy="297211"/>
            </a:xfrm>
            <a:custGeom>
              <a:avLst/>
              <a:gdLst/>
              <a:ahLst/>
              <a:cxnLst/>
              <a:rect l="0" t="0" r="0" b="0"/>
              <a:pathLst>
                <a:path w="503381" h="297211">
                  <a:moveTo>
                    <a:pt x="16502" y="142954"/>
                  </a:moveTo>
                  <a:lnTo>
                    <a:pt x="16502" y="146999"/>
                  </a:lnTo>
                  <a:lnTo>
                    <a:pt x="18759" y="151243"/>
                  </a:lnTo>
                  <a:lnTo>
                    <a:pt x="27108" y="160866"/>
                  </a:lnTo>
                  <a:lnTo>
                    <a:pt x="34197" y="163614"/>
                  </a:lnTo>
                  <a:lnTo>
                    <a:pt x="56592" y="165379"/>
                  </a:lnTo>
                  <a:lnTo>
                    <a:pt x="92964" y="157467"/>
                  </a:lnTo>
                  <a:lnTo>
                    <a:pt x="123233" y="143845"/>
                  </a:lnTo>
                  <a:lnTo>
                    <a:pt x="158062" y="129238"/>
                  </a:lnTo>
                  <a:lnTo>
                    <a:pt x="188463" y="100476"/>
                  </a:lnTo>
                  <a:lnTo>
                    <a:pt x="200192" y="80696"/>
                  </a:lnTo>
                  <a:lnTo>
                    <a:pt x="204984" y="62794"/>
                  </a:lnTo>
                  <a:lnTo>
                    <a:pt x="203847" y="52012"/>
                  </a:lnTo>
                  <a:lnTo>
                    <a:pt x="202358" y="46766"/>
                  </a:lnTo>
                  <a:lnTo>
                    <a:pt x="199673" y="43268"/>
                  </a:lnTo>
                  <a:lnTo>
                    <a:pt x="192173" y="39382"/>
                  </a:lnTo>
                  <a:lnTo>
                    <a:pt x="178431" y="37194"/>
                  </a:lnTo>
                  <a:lnTo>
                    <a:pt x="155544" y="40592"/>
                  </a:lnTo>
                  <a:lnTo>
                    <a:pt x="122707" y="55408"/>
                  </a:lnTo>
                  <a:lnTo>
                    <a:pt x="95195" y="71388"/>
                  </a:lnTo>
                  <a:lnTo>
                    <a:pt x="71427" y="96819"/>
                  </a:lnTo>
                  <a:lnTo>
                    <a:pt x="53284" y="126650"/>
                  </a:lnTo>
                  <a:lnTo>
                    <a:pt x="38030" y="161924"/>
                  </a:lnTo>
                  <a:lnTo>
                    <a:pt x="24386" y="198339"/>
                  </a:lnTo>
                  <a:lnTo>
                    <a:pt x="964" y="230954"/>
                  </a:lnTo>
                  <a:lnTo>
                    <a:pt x="0" y="251774"/>
                  </a:lnTo>
                  <a:lnTo>
                    <a:pt x="5216" y="267801"/>
                  </a:lnTo>
                  <a:lnTo>
                    <a:pt x="8978" y="274445"/>
                  </a:lnTo>
                  <a:lnTo>
                    <a:pt x="19931" y="284085"/>
                  </a:lnTo>
                  <a:lnTo>
                    <a:pt x="51704" y="297173"/>
                  </a:lnTo>
                  <a:lnTo>
                    <a:pt x="80648" y="297210"/>
                  </a:lnTo>
                  <a:lnTo>
                    <a:pt x="110673" y="287813"/>
                  </a:lnTo>
                  <a:lnTo>
                    <a:pt x="141018" y="270259"/>
                  </a:lnTo>
                  <a:lnTo>
                    <a:pt x="171458" y="248971"/>
                  </a:lnTo>
                  <a:lnTo>
                    <a:pt x="203058" y="231841"/>
                  </a:lnTo>
                  <a:lnTo>
                    <a:pt x="237422" y="212093"/>
                  </a:lnTo>
                  <a:lnTo>
                    <a:pt x="270202" y="178020"/>
                  </a:lnTo>
                  <a:lnTo>
                    <a:pt x="291015" y="146100"/>
                  </a:lnTo>
                  <a:lnTo>
                    <a:pt x="307059" y="116040"/>
                  </a:lnTo>
                  <a:lnTo>
                    <a:pt x="323304" y="78888"/>
                  </a:lnTo>
                  <a:lnTo>
                    <a:pt x="328776" y="67069"/>
                  </a:lnTo>
                  <a:lnTo>
                    <a:pt x="328878" y="70892"/>
                  </a:lnTo>
                  <a:lnTo>
                    <a:pt x="331160" y="75084"/>
                  </a:lnTo>
                  <a:lnTo>
                    <a:pt x="332954" y="77387"/>
                  </a:lnTo>
                  <a:lnTo>
                    <a:pt x="335478" y="92764"/>
                  </a:lnTo>
                  <a:lnTo>
                    <a:pt x="335485" y="127646"/>
                  </a:lnTo>
                  <a:lnTo>
                    <a:pt x="331242" y="162219"/>
                  </a:lnTo>
                  <a:lnTo>
                    <a:pt x="329953" y="186793"/>
                  </a:lnTo>
                  <a:lnTo>
                    <a:pt x="324529" y="198427"/>
                  </a:lnTo>
                  <a:lnTo>
                    <a:pt x="296858" y="230134"/>
                  </a:lnTo>
                  <a:lnTo>
                    <a:pt x="282262" y="255992"/>
                  </a:lnTo>
                  <a:lnTo>
                    <a:pt x="275755" y="293723"/>
                  </a:lnTo>
                  <a:lnTo>
                    <a:pt x="275604" y="295139"/>
                  </a:lnTo>
                  <a:lnTo>
                    <a:pt x="275583" y="266032"/>
                  </a:lnTo>
                  <a:lnTo>
                    <a:pt x="289129" y="245633"/>
                  </a:lnTo>
                  <a:lnTo>
                    <a:pt x="307849" y="220762"/>
                  </a:lnTo>
                  <a:lnTo>
                    <a:pt x="318992" y="189953"/>
                  </a:lnTo>
                  <a:lnTo>
                    <a:pt x="329024" y="156505"/>
                  </a:lnTo>
                  <a:lnTo>
                    <a:pt x="339127" y="123576"/>
                  </a:lnTo>
                  <a:lnTo>
                    <a:pt x="349262" y="94830"/>
                  </a:lnTo>
                  <a:lnTo>
                    <a:pt x="364488" y="58892"/>
                  </a:lnTo>
                  <a:lnTo>
                    <a:pt x="379566" y="24184"/>
                  </a:lnTo>
                  <a:lnTo>
                    <a:pt x="393128" y="10772"/>
                  </a:lnTo>
                  <a:lnTo>
                    <a:pt x="407871" y="2283"/>
                  </a:lnTo>
                  <a:lnTo>
                    <a:pt x="417914" y="0"/>
                  </a:lnTo>
                  <a:lnTo>
                    <a:pt x="437134" y="2760"/>
                  </a:lnTo>
                  <a:lnTo>
                    <a:pt x="454870" y="12985"/>
                  </a:lnTo>
                  <a:lnTo>
                    <a:pt x="470850" y="30784"/>
                  </a:lnTo>
                  <a:lnTo>
                    <a:pt x="486183" y="66485"/>
                  </a:lnTo>
                  <a:lnTo>
                    <a:pt x="498096" y="102046"/>
                  </a:lnTo>
                  <a:lnTo>
                    <a:pt x="501477" y="129852"/>
                  </a:lnTo>
                  <a:lnTo>
                    <a:pt x="502980" y="159144"/>
                  </a:lnTo>
                  <a:lnTo>
                    <a:pt x="503380" y="174067"/>
                  </a:lnTo>
                  <a:lnTo>
                    <a:pt x="498567" y="187403"/>
                  </a:lnTo>
                  <a:lnTo>
                    <a:pt x="473449" y="221505"/>
                  </a:lnTo>
                  <a:lnTo>
                    <a:pt x="465028" y="253955"/>
                  </a:lnTo>
                  <a:lnTo>
                    <a:pt x="462227" y="264254"/>
                  </a:lnTo>
                  <a:lnTo>
                    <a:pt x="462665" y="267001"/>
                  </a:lnTo>
                  <a:lnTo>
                    <a:pt x="465407" y="271408"/>
                  </a:lnTo>
                  <a:lnTo>
                    <a:pt x="468039" y="269754"/>
                  </a:lnTo>
                  <a:lnTo>
                    <a:pt x="481322" y="25725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598"/>
            <p:cNvSpPr/>
            <p:nvPr/>
          </p:nvSpPr>
          <p:spPr>
            <a:xfrm>
              <a:off x="2308859" y="2910840"/>
              <a:ext cx="45721" cy="533401"/>
            </a:xfrm>
            <a:custGeom>
              <a:avLst/>
              <a:gdLst/>
              <a:ahLst/>
              <a:cxnLst/>
              <a:rect l="0" t="0" r="0" b="0"/>
              <a:pathLst>
                <a:path w="45721" h="533401">
                  <a:moveTo>
                    <a:pt x="45720" y="0"/>
                  </a:moveTo>
                  <a:lnTo>
                    <a:pt x="45720" y="11351"/>
                  </a:lnTo>
                  <a:lnTo>
                    <a:pt x="43463" y="15769"/>
                  </a:lnTo>
                  <a:lnTo>
                    <a:pt x="41675" y="18132"/>
                  </a:lnTo>
                  <a:lnTo>
                    <a:pt x="39160" y="33594"/>
                  </a:lnTo>
                  <a:lnTo>
                    <a:pt x="38310" y="64115"/>
                  </a:lnTo>
                  <a:lnTo>
                    <a:pt x="38193" y="88608"/>
                  </a:lnTo>
                  <a:lnTo>
                    <a:pt x="38142" y="118686"/>
                  </a:lnTo>
                  <a:lnTo>
                    <a:pt x="37272" y="151809"/>
                  </a:lnTo>
                  <a:lnTo>
                    <a:pt x="34063" y="186286"/>
                  </a:lnTo>
                  <a:lnTo>
                    <a:pt x="32073" y="223622"/>
                  </a:lnTo>
                  <a:lnTo>
                    <a:pt x="31542" y="243062"/>
                  </a:lnTo>
                  <a:lnTo>
                    <a:pt x="30953" y="280465"/>
                  </a:lnTo>
                  <a:lnTo>
                    <a:pt x="30690" y="316844"/>
                  </a:lnTo>
                  <a:lnTo>
                    <a:pt x="30574" y="352768"/>
                  </a:lnTo>
                  <a:lnTo>
                    <a:pt x="30522" y="386232"/>
                  </a:lnTo>
                  <a:lnTo>
                    <a:pt x="30499" y="417192"/>
                  </a:lnTo>
                  <a:lnTo>
                    <a:pt x="30489" y="445063"/>
                  </a:lnTo>
                  <a:lnTo>
                    <a:pt x="34528" y="476464"/>
                  </a:lnTo>
                  <a:lnTo>
                    <a:pt x="30639" y="485282"/>
                  </a:lnTo>
                  <a:lnTo>
                    <a:pt x="3701" y="513171"/>
                  </a:lnTo>
                  <a:lnTo>
                    <a:pt x="0" y="5334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599"/>
            <p:cNvSpPr/>
            <p:nvPr/>
          </p:nvSpPr>
          <p:spPr>
            <a:xfrm>
              <a:off x="2255520" y="3200400"/>
              <a:ext cx="175260" cy="38101"/>
            </a:xfrm>
            <a:custGeom>
              <a:avLst/>
              <a:gdLst/>
              <a:ahLst/>
              <a:cxnLst/>
              <a:rect l="0" t="0" r="0" b="0"/>
              <a:pathLst>
                <a:path w="175260" h="38101">
                  <a:moveTo>
                    <a:pt x="0" y="38100"/>
                  </a:moveTo>
                  <a:lnTo>
                    <a:pt x="0" y="34054"/>
                  </a:lnTo>
                  <a:lnTo>
                    <a:pt x="1693" y="32863"/>
                  </a:lnTo>
                  <a:lnTo>
                    <a:pt x="35391" y="22330"/>
                  </a:lnTo>
                  <a:lnTo>
                    <a:pt x="64673" y="17341"/>
                  </a:lnTo>
                  <a:lnTo>
                    <a:pt x="97902" y="13604"/>
                  </a:lnTo>
                  <a:lnTo>
                    <a:pt x="135426" y="4757"/>
                  </a:lnTo>
                  <a:lnTo>
                    <a:pt x="17525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600"/>
            <p:cNvSpPr/>
            <p:nvPr/>
          </p:nvSpPr>
          <p:spPr>
            <a:xfrm>
              <a:off x="2486172" y="3200400"/>
              <a:ext cx="287509" cy="211923"/>
            </a:xfrm>
            <a:custGeom>
              <a:avLst/>
              <a:gdLst/>
              <a:ahLst/>
              <a:cxnLst/>
              <a:rect l="0" t="0" r="0" b="0"/>
              <a:pathLst>
                <a:path w="287509" h="211923">
                  <a:moveTo>
                    <a:pt x="150347" y="0"/>
                  </a:moveTo>
                  <a:lnTo>
                    <a:pt x="130770" y="846"/>
                  </a:lnTo>
                  <a:lnTo>
                    <a:pt x="106931" y="10605"/>
                  </a:lnTo>
                  <a:lnTo>
                    <a:pt x="72622" y="36045"/>
                  </a:lnTo>
                  <a:lnTo>
                    <a:pt x="41877" y="69312"/>
                  </a:lnTo>
                  <a:lnTo>
                    <a:pt x="16879" y="103249"/>
                  </a:lnTo>
                  <a:lnTo>
                    <a:pt x="4874" y="132569"/>
                  </a:lnTo>
                  <a:lnTo>
                    <a:pt x="0" y="158659"/>
                  </a:lnTo>
                  <a:lnTo>
                    <a:pt x="2601" y="178431"/>
                  </a:lnTo>
                  <a:lnTo>
                    <a:pt x="8764" y="187394"/>
                  </a:lnTo>
                  <a:lnTo>
                    <a:pt x="26519" y="200046"/>
                  </a:lnTo>
                  <a:lnTo>
                    <a:pt x="41315" y="204053"/>
                  </a:lnTo>
                  <a:lnTo>
                    <a:pt x="67568" y="199323"/>
                  </a:lnTo>
                  <a:lnTo>
                    <a:pt x="88849" y="191797"/>
                  </a:lnTo>
                  <a:lnTo>
                    <a:pt x="106255" y="178372"/>
                  </a:lnTo>
                  <a:lnTo>
                    <a:pt x="132447" y="144186"/>
                  </a:lnTo>
                  <a:lnTo>
                    <a:pt x="155694" y="106602"/>
                  </a:lnTo>
                  <a:lnTo>
                    <a:pt x="170750" y="71499"/>
                  </a:lnTo>
                  <a:lnTo>
                    <a:pt x="173064" y="61576"/>
                  </a:lnTo>
                  <a:lnTo>
                    <a:pt x="173204" y="93539"/>
                  </a:lnTo>
                  <a:lnTo>
                    <a:pt x="179238" y="129816"/>
                  </a:lnTo>
                  <a:lnTo>
                    <a:pt x="184559" y="164119"/>
                  </a:lnTo>
                  <a:lnTo>
                    <a:pt x="195386" y="185411"/>
                  </a:lnTo>
                  <a:lnTo>
                    <a:pt x="209318" y="202445"/>
                  </a:lnTo>
                  <a:lnTo>
                    <a:pt x="219172" y="208508"/>
                  </a:lnTo>
                  <a:lnTo>
                    <a:pt x="236498" y="211922"/>
                  </a:lnTo>
                  <a:lnTo>
                    <a:pt x="248750" y="211874"/>
                  </a:lnTo>
                  <a:lnTo>
                    <a:pt x="270477" y="202669"/>
                  </a:lnTo>
                  <a:lnTo>
                    <a:pt x="287508" y="1905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601"/>
            <p:cNvSpPr/>
            <p:nvPr/>
          </p:nvSpPr>
          <p:spPr>
            <a:xfrm>
              <a:off x="2865119" y="2903219"/>
              <a:ext cx="22862" cy="441962"/>
            </a:xfrm>
            <a:custGeom>
              <a:avLst/>
              <a:gdLst/>
              <a:ahLst/>
              <a:cxnLst/>
              <a:rect l="0" t="0" r="0" b="0"/>
              <a:pathLst>
                <a:path w="22862" h="441962">
                  <a:moveTo>
                    <a:pt x="7621" y="0"/>
                  </a:moveTo>
                  <a:lnTo>
                    <a:pt x="1060" y="0"/>
                  </a:lnTo>
                  <a:lnTo>
                    <a:pt x="707" y="847"/>
                  </a:lnTo>
                  <a:lnTo>
                    <a:pt x="19" y="35099"/>
                  </a:lnTo>
                  <a:lnTo>
                    <a:pt x="4" y="72252"/>
                  </a:lnTo>
                  <a:lnTo>
                    <a:pt x="2" y="110026"/>
                  </a:lnTo>
                  <a:lnTo>
                    <a:pt x="1" y="138648"/>
                  </a:lnTo>
                  <a:lnTo>
                    <a:pt x="1" y="168302"/>
                  </a:lnTo>
                  <a:lnTo>
                    <a:pt x="0" y="198414"/>
                  </a:lnTo>
                  <a:lnTo>
                    <a:pt x="847" y="228731"/>
                  </a:lnTo>
                  <a:lnTo>
                    <a:pt x="4045" y="259139"/>
                  </a:lnTo>
                  <a:lnTo>
                    <a:pt x="6032" y="289586"/>
                  </a:lnTo>
                  <a:lnTo>
                    <a:pt x="7761" y="319205"/>
                  </a:lnTo>
                  <a:lnTo>
                    <a:pt x="11352" y="346480"/>
                  </a:lnTo>
                  <a:lnTo>
                    <a:pt x="14088" y="381591"/>
                  </a:lnTo>
                  <a:lnTo>
                    <a:pt x="20250" y="416865"/>
                  </a:lnTo>
                  <a:lnTo>
                    <a:pt x="22861" y="4419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602"/>
            <p:cNvSpPr/>
            <p:nvPr/>
          </p:nvSpPr>
          <p:spPr>
            <a:xfrm>
              <a:off x="202056" y="3856832"/>
              <a:ext cx="257912" cy="279942"/>
            </a:xfrm>
            <a:custGeom>
              <a:avLst/>
              <a:gdLst/>
              <a:ahLst/>
              <a:cxnLst/>
              <a:rect l="0" t="0" r="0" b="0"/>
              <a:pathLst>
                <a:path w="257912" h="279942">
                  <a:moveTo>
                    <a:pt x="11303" y="143668"/>
                  </a:moveTo>
                  <a:lnTo>
                    <a:pt x="11303" y="133062"/>
                  </a:lnTo>
                  <a:lnTo>
                    <a:pt x="0" y="96621"/>
                  </a:lnTo>
                  <a:lnTo>
                    <a:pt x="3062" y="75541"/>
                  </a:lnTo>
                  <a:lnTo>
                    <a:pt x="14096" y="43496"/>
                  </a:lnTo>
                  <a:lnTo>
                    <a:pt x="23551" y="31132"/>
                  </a:lnTo>
                  <a:lnTo>
                    <a:pt x="46272" y="13441"/>
                  </a:lnTo>
                  <a:lnTo>
                    <a:pt x="70019" y="4517"/>
                  </a:lnTo>
                  <a:lnTo>
                    <a:pt x="107537" y="0"/>
                  </a:lnTo>
                  <a:lnTo>
                    <a:pt x="133233" y="910"/>
                  </a:lnTo>
                  <a:lnTo>
                    <a:pt x="161919" y="10305"/>
                  </a:lnTo>
                  <a:lnTo>
                    <a:pt x="191021" y="20521"/>
                  </a:lnTo>
                  <a:lnTo>
                    <a:pt x="216106" y="39728"/>
                  </a:lnTo>
                  <a:lnTo>
                    <a:pt x="237932" y="66492"/>
                  </a:lnTo>
                  <a:lnTo>
                    <a:pt x="250514" y="95871"/>
                  </a:lnTo>
                  <a:lnTo>
                    <a:pt x="257911" y="126025"/>
                  </a:lnTo>
                  <a:lnTo>
                    <a:pt x="254646" y="156408"/>
                  </a:lnTo>
                  <a:lnTo>
                    <a:pt x="242484" y="186013"/>
                  </a:lnTo>
                  <a:lnTo>
                    <a:pt x="216048" y="219201"/>
                  </a:lnTo>
                  <a:lnTo>
                    <a:pt x="186367" y="246171"/>
                  </a:lnTo>
                  <a:lnTo>
                    <a:pt x="150808" y="266957"/>
                  </a:lnTo>
                  <a:lnTo>
                    <a:pt x="126298" y="276342"/>
                  </a:lnTo>
                  <a:lnTo>
                    <a:pt x="95261" y="279941"/>
                  </a:lnTo>
                  <a:lnTo>
                    <a:pt x="81638" y="279587"/>
                  </a:lnTo>
                  <a:lnTo>
                    <a:pt x="72761" y="276607"/>
                  </a:lnTo>
                  <a:lnTo>
                    <a:pt x="57423" y="265366"/>
                  </a:lnTo>
                  <a:lnTo>
                    <a:pt x="49403" y="25796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603"/>
            <p:cNvSpPr/>
            <p:nvPr/>
          </p:nvSpPr>
          <p:spPr>
            <a:xfrm>
              <a:off x="563880" y="3893819"/>
              <a:ext cx="7621" cy="226499"/>
            </a:xfrm>
            <a:custGeom>
              <a:avLst/>
              <a:gdLst/>
              <a:ahLst/>
              <a:cxnLst/>
              <a:rect l="0" t="0" r="0" b="0"/>
              <a:pathLst>
                <a:path w="7621" h="226499">
                  <a:moveTo>
                    <a:pt x="0" y="0"/>
                  </a:moveTo>
                  <a:lnTo>
                    <a:pt x="0" y="4046"/>
                  </a:lnTo>
                  <a:lnTo>
                    <a:pt x="2257" y="8290"/>
                  </a:lnTo>
                  <a:lnTo>
                    <a:pt x="4045" y="10607"/>
                  </a:lnTo>
                  <a:lnTo>
                    <a:pt x="6560" y="26003"/>
                  </a:lnTo>
                  <a:lnTo>
                    <a:pt x="7480" y="63632"/>
                  </a:lnTo>
                  <a:lnTo>
                    <a:pt x="7578" y="92232"/>
                  </a:lnTo>
                  <a:lnTo>
                    <a:pt x="7607" y="124413"/>
                  </a:lnTo>
                  <a:lnTo>
                    <a:pt x="7616" y="156243"/>
                  </a:lnTo>
                  <a:lnTo>
                    <a:pt x="7619" y="189754"/>
                  </a:lnTo>
                  <a:lnTo>
                    <a:pt x="7620" y="226498"/>
                  </a:lnTo>
                  <a:lnTo>
                    <a:pt x="7620" y="1981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604"/>
            <p:cNvSpPr/>
            <p:nvPr/>
          </p:nvSpPr>
          <p:spPr>
            <a:xfrm>
              <a:off x="2724719" y="5166360"/>
              <a:ext cx="174092" cy="234109"/>
            </a:xfrm>
            <a:custGeom>
              <a:avLst/>
              <a:gdLst/>
              <a:ahLst/>
              <a:cxnLst/>
              <a:rect l="0" t="0" r="0" b="0"/>
              <a:pathLst>
                <a:path w="174092" h="234109">
                  <a:moveTo>
                    <a:pt x="140400" y="22859"/>
                  </a:moveTo>
                  <a:lnTo>
                    <a:pt x="106995" y="22859"/>
                  </a:lnTo>
                  <a:lnTo>
                    <a:pt x="84727" y="25117"/>
                  </a:lnTo>
                  <a:lnTo>
                    <a:pt x="77885" y="26905"/>
                  </a:lnTo>
                  <a:lnTo>
                    <a:pt x="68025" y="33406"/>
                  </a:lnTo>
                  <a:lnTo>
                    <a:pt x="31993" y="70256"/>
                  </a:lnTo>
                  <a:lnTo>
                    <a:pt x="18439" y="91936"/>
                  </a:lnTo>
                  <a:lnTo>
                    <a:pt x="6274" y="127254"/>
                  </a:lnTo>
                  <a:lnTo>
                    <a:pt x="0" y="151723"/>
                  </a:lnTo>
                  <a:lnTo>
                    <a:pt x="2350" y="182746"/>
                  </a:lnTo>
                  <a:lnTo>
                    <a:pt x="2647" y="190410"/>
                  </a:lnTo>
                  <a:lnTo>
                    <a:pt x="4538" y="196367"/>
                  </a:lnTo>
                  <a:lnTo>
                    <a:pt x="11155" y="205243"/>
                  </a:lnTo>
                  <a:lnTo>
                    <a:pt x="35284" y="223076"/>
                  </a:lnTo>
                  <a:lnTo>
                    <a:pt x="57044" y="231949"/>
                  </a:lnTo>
                  <a:lnTo>
                    <a:pt x="79578" y="234108"/>
                  </a:lnTo>
                  <a:lnTo>
                    <a:pt x="117559" y="225447"/>
                  </a:lnTo>
                  <a:lnTo>
                    <a:pt x="140406" y="210168"/>
                  </a:lnTo>
                  <a:lnTo>
                    <a:pt x="155172" y="189554"/>
                  </a:lnTo>
                  <a:lnTo>
                    <a:pt x="167746" y="152902"/>
                  </a:lnTo>
                  <a:lnTo>
                    <a:pt x="174091" y="118870"/>
                  </a:lnTo>
                  <a:lnTo>
                    <a:pt x="172208" y="87808"/>
                  </a:lnTo>
                  <a:lnTo>
                    <a:pt x="169581" y="61294"/>
                  </a:lnTo>
                  <a:lnTo>
                    <a:pt x="156638" y="26940"/>
                  </a:lnTo>
                  <a:lnTo>
                    <a:pt x="14802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605"/>
            <p:cNvSpPr/>
            <p:nvPr/>
          </p:nvSpPr>
          <p:spPr>
            <a:xfrm>
              <a:off x="2743200" y="5044439"/>
              <a:ext cx="7620" cy="22862"/>
            </a:xfrm>
            <a:custGeom>
              <a:avLst/>
              <a:gdLst/>
              <a:ahLst/>
              <a:cxnLst/>
              <a:rect l="0" t="0" r="0" b="0"/>
              <a:pathLst>
                <a:path w="7620" h="22862">
                  <a:moveTo>
                    <a:pt x="0" y="0"/>
                  </a:moveTo>
                  <a:lnTo>
                    <a:pt x="0" y="10607"/>
                  </a:lnTo>
                  <a:lnTo>
                    <a:pt x="846" y="12151"/>
                  </a:lnTo>
                  <a:lnTo>
                    <a:pt x="2257" y="13181"/>
                  </a:lnTo>
                  <a:lnTo>
                    <a:pt x="4045" y="13867"/>
                  </a:lnTo>
                  <a:lnTo>
                    <a:pt x="5236" y="15172"/>
                  </a:lnTo>
                  <a:lnTo>
                    <a:pt x="7619" y="228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606"/>
            <p:cNvSpPr/>
            <p:nvPr/>
          </p:nvSpPr>
          <p:spPr>
            <a:xfrm>
              <a:off x="2606040" y="5181600"/>
              <a:ext cx="38101" cy="216537"/>
            </a:xfrm>
            <a:custGeom>
              <a:avLst/>
              <a:gdLst/>
              <a:ahLst/>
              <a:cxnLst/>
              <a:rect l="0" t="0" r="0" b="0"/>
              <a:pathLst>
                <a:path w="38101" h="216537">
                  <a:moveTo>
                    <a:pt x="38100" y="0"/>
                  </a:moveTo>
                  <a:lnTo>
                    <a:pt x="37253" y="12166"/>
                  </a:lnTo>
                  <a:lnTo>
                    <a:pt x="27494" y="43914"/>
                  </a:lnTo>
                  <a:lnTo>
                    <a:pt x="16142" y="80180"/>
                  </a:lnTo>
                  <a:lnTo>
                    <a:pt x="9149" y="106191"/>
                  </a:lnTo>
                  <a:lnTo>
                    <a:pt x="2711" y="142377"/>
                  </a:lnTo>
                  <a:lnTo>
                    <a:pt x="803" y="172290"/>
                  </a:lnTo>
                  <a:lnTo>
                    <a:pt x="31" y="210109"/>
                  </a:lnTo>
                  <a:lnTo>
                    <a:pt x="9" y="216536"/>
                  </a:lnTo>
                  <a:lnTo>
                    <a:pt x="0" y="2057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607"/>
            <p:cNvSpPr/>
            <p:nvPr/>
          </p:nvSpPr>
          <p:spPr>
            <a:xfrm>
              <a:off x="2331720" y="5166360"/>
              <a:ext cx="236221" cy="30480"/>
            </a:xfrm>
            <a:custGeom>
              <a:avLst/>
              <a:gdLst/>
              <a:ahLst/>
              <a:cxnLst/>
              <a:rect l="0" t="0" r="0" b="0"/>
              <a:pathLst>
                <a:path w="236221" h="30480">
                  <a:moveTo>
                    <a:pt x="0" y="0"/>
                  </a:moveTo>
                  <a:lnTo>
                    <a:pt x="0" y="4045"/>
                  </a:lnTo>
                  <a:lnTo>
                    <a:pt x="846" y="5236"/>
                  </a:lnTo>
                  <a:lnTo>
                    <a:pt x="2257" y="6031"/>
                  </a:lnTo>
                  <a:lnTo>
                    <a:pt x="39124" y="14087"/>
                  </a:lnTo>
                  <a:lnTo>
                    <a:pt x="69353" y="18943"/>
                  </a:lnTo>
                  <a:lnTo>
                    <a:pt x="95170" y="23377"/>
                  </a:lnTo>
                  <a:lnTo>
                    <a:pt x="123578" y="27322"/>
                  </a:lnTo>
                  <a:lnTo>
                    <a:pt x="153137" y="29077"/>
                  </a:lnTo>
                  <a:lnTo>
                    <a:pt x="190247" y="30063"/>
                  </a:lnTo>
                  <a:lnTo>
                    <a:pt x="224504" y="30397"/>
                  </a:lnTo>
                  <a:lnTo>
                    <a:pt x="236220" y="304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608"/>
            <p:cNvSpPr/>
            <p:nvPr/>
          </p:nvSpPr>
          <p:spPr>
            <a:xfrm>
              <a:off x="2400300" y="4968239"/>
              <a:ext cx="83820" cy="449581"/>
            </a:xfrm>
            <a:custGeom>
              <a:avLst/>
              <a:gdLst/>
              <a:ahLst/>
              <a:cxnLst/>
              <a:rect l="0" t="0" r="0" b="0"/>
              <a:pathLst>
                <a:path w="83820" h="449581">
                  <a:moveTo>
                    <a:pt x="83819" y="0"/>
                  </a:moveTo>
                  <a:lnTo>
                    <a:pt x="82973" y="19928"/>
                  </a:lnTo>
                  <a:lnTo>
                    <a:pt x="77259" y="58003"/>
                  </a:lnTo>
                  <a:lnTo>
                    <a:pt x="72468" y="86990"/>
                  </a:lnTo>
                  <a:lnTo>
                    <a:pt x="68050" y="111475"/>
                  </a:lnTo>
                  <a:lnTo>
                    <a:pt x="63264" y="139292"/>
                  </a:lnTo>
                  <a:lnTo>
                    <a:pt x="58315" y="168588"/>
                  </a:lnTo>
                  <a:lnTo>
                    <a:pt x="51035" y="200800"/>
                  </a:lnTo>
                  <a:lnTo>
                    <a:pt x="43002" y="234024"/>
                  </a:lnTo>
                  <a:lnTo>
                    <a:pt x="36610" y="265725"/>
                  </a:lnTo>
                  <a:lnTo>
                    <a:pt x="28688" y="294489"/>
                  </a:lnTo>
                  <a:lnTo>
                    <a:pt x="20370" y="321384"/>
                  </a:lnTo>
                  <a:lnTo>
                    <a:pt x="10927" y="359479"/>
                  </a:lnTo>
                  <a:lnTo>
                    <a:pt x="3614" y="390899"/>
                  </a:lnTo>
                  <a:lnTo>
                    <a:pt x="317" y="427722"/>
                  </a:lnTo>
                  <a:lnTo>
                    <a:pt x="0" y="4495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609"/>
            <p:cNvSpPr/>
            <p:nvPr/>
          </p:nvSpPr>
          <p:spPr>
            <a:xfrm>
              <a:off x="2065507" y="5174073"/>
              <a:ext cx="167153" cy="227304"/>
            </a:xfrm>
            <a:custGeom>
              <a:avLst/>
              <a:gdLst/>
              <a:ahLst/>
              <a:cxnLst/>
              <a:rect l="0" t="0" r="0" b="0"/>
              <a:pathLst>
                <a:path w="167153" h="227304">
                  <a:moveTo>
                    <a:pt x="144293" y="7527"/>
                  </a:moveTo>
                  <a:lnTo>
                    <a:pt x="140247" y="7527"/>
                  </a:lnTo>
                  <a:lnTo>
                    <a:pt x="136004" y="5269"/>
                  </a:lnTo>
                  <a:lnTo>
                    <a:pt x="131295" y="2290"/>
                  </a:lnTo>
                  <a:lnTo>
                    <a:pt x="123038" y="612"/>
                  </a:lnTo>
                  <a:lnTo>
                    <a:pt x="96610" y="0"/>
                  </a:lnTo>
                  <a:lnTo>
                    <a:pt x="84718" y="4463"/>
                  </a:lnTo>
                  <a:lnTo>
                    <a:pt x="46943" y="30787"/>
                  </a:lnTo>
                  <a:lnTo>
                    <a:pt x="35833" y="42418"/>
                  </a:lnTo>
                  <a:lnTo>
                    <a:pt x="17160" y="75222"/>
                  </a:lnTo>
                  <a:lnTo>
                    <a:pt x="5068" y="110457"/>
                  </a:lnTo>
                  <a:lnTo>
                    <a:pt x="610" y="143946"/>
                  </a:lnTo>
                  <a:lnTo>
                    <a:pt x="0" y="159597"/>
                  </a:lnTo>
                  <a:lnTo>
                    <a:pt x="4245" y="172762"/>
                  </a:lnTo>
                  <a:lnTo>
                    <a:pt x="20767" y="195012"/>
                  </a:lnTo>
                  <a:lnTo>
                    <a:pt x="53645" y="214793"/>
                  </a:lnTo>
                  <a:lnTo>
                    <a:pt x="68444" y="222412"/>
                  </a:lnTo>
                  <a:lnTo>
                    <a:pt x="100900" y="227303"/>
                  </a:lnTo>
                  <a:lnTo>
                    <a:pt x="127484" y="225892"/>
                  </a:lnTo>
                  <a:lnTo>
                    <a:pt x="167152" y="21326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610"/>
            <p:cNvSpPr/>
            <p:nvPr/>
          </p:nvSpPr>
          <p:spPr>
            <a:xfrm>
              <a:off x="1823849" y="5145375"/>
              <a:ext cx="179723" cy="264826"/>
            </a:xfrm>
            <a:custGeom>
              <a:avLst/>
              <a:gdLst/>
              <a:ahLst/>
              <a:cxnLst/>
              <a:rect l="0" t="0" r="0" b="0"/>
              <a:pathLst>
                <a:path w="179723" h="264826">
                  <a:moveTo>
                    <a:pt x="12571" y="104805"/>
                  </a:moveTo>
                  <a:lnTo>
                    <a:pt x="19131" y="104805"/>
                  </a:lnTo>
                  <a:lnTo>
                    <a:pt x="23922" y="108850"/>
                  </a:lnTo>
                  <a:lnTo>
                    <a:pt x="30598" y="110835"/>
                  </a:lnTo>
                  <a:lnTo>
                    <a:pt x="52726" y="112111"/>
                  </a:lnTo>
                  <a:lnTo>
                    <a:pt x="89041" y="104094"/>
                  </a:lnTo>
                  <a:lnTo>
                    <a:pt x="126060" y="92011"/>
                  </a:lnTo>
                  <a:lnTo>
                    <a:pt x="143658" y="83610"/>
                  </a:lnTo>
                  <a:lnTo>
                    <a:pt x="158750" y="70773"/>
                  </a:lnTo>
                  <a:lnTo>
                    <a:pt x="174646" y="46251"/>
                  </a:lnTo>
                  <a:lnTo>
                    <a:pt x="179111" y="26885"/>
                  </a:lnTo>
                  <a:lnTo>
                    <a:pt x="179722" y="19938"/>
                  </a:lnTo>
                  <a:lnTo>
                    <a:pt x="178191" y="16900"/>
                  </a:lnTo>
                  <a:lnTo>
                    <a:pt x="163001" y="3336"/>
                  </a:lnTo>
                  <a:lnTo>
                    <a:pt x="153088" y="441"/>
                  </a:lnTo>
                  <a:lnTo>
                    <a:pt x="141063" y="0"/>
                  </a:lnTo>
                  <a:lnTo>
                    <a:pt x="114367" y="8866"/>
                  </a:lnTo>
                  <a:lnTo>
                    <a:pt x="80507" y="31608"/>
                  </a:lnTo>
                  <a:lnTo>
                    <a:pt x="43812" y="67947"/>
                  </a:lnTo>
                  <a:lnTo>
                    <a:pt x="23101" y="105552"/>
                  </a:lnTo>
                  <a:lnTo>
                    <a:pt x="11175" y="135506"/>
                  </a:lnTo>
                  <a:lnTo>
                    <a:pt x="1432" y="163572"/>
                  </a:lnTo>
                  <a:lnTo>
                    <a:pt x="0" y="180030"/>
                  </a:lnTo>
                  <a:lnTo>
                    <a:pt x="5980" y="209034"/>
                  </a:lnTo>
                  <a:lnTo>
                    <a:pt x="11335" y="220556"/>
                  </a:lnTo>
                  <a:lnTo>
                    <a:pt x="24716" y="236562"/>
                  </a:lnTo>
                  <a:lnTo>
                    <a:pt x="37442" y="246901"/>
                  </a:lnTo>
                  <a:lnTo>
                    <a:pt x="51565" y="252625"/>
                  </a:lnTo>
                  <a:lnTo>
                    <a:pt x="88042" y="261838"/>
                  </a:lnTo>
                  <a:lnTo>
                    <a:pt x="111630" y="26482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611"/>
            <p:cNvSpPr/>
            <p:nvPr/>
          </p:nvSpPr>
          <p:spPr>
            <a:xfrm>
              <a:off x="1516379" y="5250662"/>
              <a:ext cx="190501" cy="14758"/>
            </a:xfrm>
            <a:custGeom>
              <a:avLst/>
              <a:gdLst/>
              <a:ahLst/>
              <a:cxnLst/>
              <a:rect l="0" t="0" r="0" b="0"/>
              <a:pathLst>
                <a:path w="190501" h="14758">
                  <a:moveTo>
                    <a:pt x="0" y="14757"/>
                  </a:moveTo>
                  <a:lnTo>
                    <a:pt x="4046" y="10712"/>
                  </a:lnTo>
                  <a:lnTo>
                    <a:pt x="8289" y="8727"/>
                  </a:lnTo>
                  <a:lnTo>
                    <a:pt x="42657" y="1963"/>
                  </a:lnTo>
                  <a:lnTo>
                    <a:pt x="77602" y="0"/>
                  </a:lnTo>
                  <a:lnTo>
                    <a:pt x="109354" y="1918"/>
                  </a:lnTo>
                  <a:lnTo>
                    <a:pt x="141057" y="5591"/>
                  </a:lnTo>
                  <a:lnTo>
                    <a:pt x="174525" y="6832"/>
                  </a:lnTo>
                  <a:lnTo>
                    <a:pt x="190500" y="713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612"/>
            <p:cNvSpPr/>
            <p:nvPr/>
          </p:nvSpPr>
          <p:spPr>
            <a:xfrm>
              <a:off x="1600200" y="4985024"/>
              <a:ext cx="213360" cy="493757"/>
            </a:xfrm>
            <a:custGeom>
              <a:avLst/>
              <a:gdLst/>
              <a:ahLst/>
              <a:cxnLst/>
              <a:rect l="0" t="0" r="0" b="0"/>
              <a:pathLst>
                <a:path w="213360" h="493757">
                  <a:moveTo>
                    <a:pt x="213359" y="105136"/>
                  </a:moveTo>
                  <a:lnTo>
                    <a:pt x="212513" y="71730"/>
                  </a:lnTo>
                  <a:lnTo>
                    <a:pt x="202754" y="46665"/>
                  </a:lnTo>
                  <a:lnTo>
                    <a:pt x="191402" y="31461"/>
                  </a:lnTo>
                  <a:lnTo>
                    <a:pt x="172396" y="17236"/>
                  </a:lnTo>
                  <a:lnTo>
                    <a:pt x="143232" y="3668"/>
                  </a:lnTo>
                  <a:lnTo>
                    <a:pt x="125506" y="0"/>
                  </a:lnTo>
                  <a:lnTo>
                    <a:pt x="105485" y="2958"/>
                  </a:lnTo>
                  <a:lnTo>
                    <a:pt x="87511" y="13242"/>
                  </a:lnTo>
                  <a:lnTo>
                    <a:pt x="71461" y="27014"/>
                  </a:lnTo>
                  <a:lnTo>
                    <a:pt x="60026" y="45864"/>
                  </a:lnTo>
                  <a:lnTo>
                    <a:pt x="48577" y="75836"/>
                  </a:lnTo>
                  <a:lnTo>
                    <a:pt x="40733" y="104545"/>
                  </a:lnTo>
                  <a:lnTo>
                    <a:pt x="33894" y="139485"/>
                  </a:lnTo>
                  <a:lnTo>
                    <a:pt x="32338" y="176650"/>
                  </a:lnTo>
                  <a:lnTo>
                    <a:pt x="36016" y="214472"/>
                  </a:lnTo>
                  <a:lnTo>
                    <a:pt x="37173" y="239807"/>
                  </a:lnTo>
                  <a:lnTo>
                    <a:pt x="39946" y="267436"/>
                  </a:lnTo>
                  <a:lnTo>
                    <a:pt x="43153" y="295803"/>
                  </a:lnTo>
                  <a:lnTo>
                    <a:pt x="44579" y="322521"/>
                  </a:lnTo>
                  <a:lnTo>
                    <a:pt x="45213" y="348507"/>
                  </a:lnTo>
                  <a:lnTo>
                    <a:pt x="43312" y="384679"/>
                  </a:lnTo>
                  <a:lnTo>
                    <a:pt x="37386" y="416845"/>
                  </a:lnTo>
                  <a:lnTo>
                    <a:pt x="27799" y="449965"/>
                  </a:lnTo>
                  <a:lnTo>
                    <a:pt x="9190" y="475843"/>
                  </a:lnTo>
                  <a:lnTo>
                    <a:pt x="4084" y="482408"/>
                  </a:lnTo>
                  <a:lnTo>
                    <a:pt x="0" y="49375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613"/>
            <p:cNvSpPr/>
            <p:nvPr/>
          </p:nvSpPr>
          <p:spPr>
            <a:xfrm>
              <a:off x="1211610" y="5098060"/>
              <a:ext cx="251273" cy="312141"/>
            </a:xfrm>
            <a:custGeom>
              <a:avLst/>
              <a:gdLst/>
              <a:ahLst/>
              <a:cxnLst/>
              <a:rect l="0" t="0" r="0" b="0"/>
              <a:pathLst>
                <a:path w="251273" h="312141">
                  <a:moveTo>
                    <a:pt x="30449" y="45440"/>
                  </a:moveTo>
                  <a:lnTo>
                    <a:pt x="29603" y="60130"/>
                  </a:lnTo>
                  <a:lnTo>
                    <a:pt x="19844" y="96136"/>
                  </a:lnTo>
                  <a:lnTo>
                    <a:pt x="16583" y="124901"/>
                  </a:lnTo>
                  <a:lnTo>
                    <a:pt x="15616" y="154874"/>
                  </a:lnTo>
                  <a:lnTo>
                    <a:pt x="19375" y="185203"/>
                  </a:lnTo>
                  <a:lnTo>
                    <a:pt x="17761" y="215638"/>
                  </a:lnTo>
                  <a:lnTo>
                    <a:pt x="14867" y="249333"/>
                  </a:lnTo>
                  <a:lnTo>
                    <a:pt x="7493" y="277731"/>
                  </a:lnTo>
                  <a:lnTo>
                    <a:pt x="71" y="289131"/>
                  </a:lnTo>
                  <a:lnTo>
                    <a:pt x="0" y="285191"/>
                  </a:lnTo>
                  <a:lnTo>
                    <a:pt x="10578" y="252667"/>
                  </a:lnTo>
                  <a:lnTo>
                    <a:pt x="17882" y="220670"/>
                  </a:lnTo>
                  <a:lnTo>
                    <a:pt x="29454" y="184378"/>
                  </a:lnTo>
                  <a:lnTo>
                    <a:pt x="43607" y="146814"/>
                  </a:lnTo>
                  <a:lnTo>
                    <a:pt x="58525" y="108873"/>
                  </a:lnTo>
                  <a:lnTo>
                    <a:pt x="77715" y="74865"/>
                  </a:lnTo>
                  <a:lnTo>
                    <a:pt x="106955" y="39963"/>
                  </a:lnTo>
                  <a:lnTo>
                    <a:pt x="140744" y="10496"/>
                  </a:lnTo>
                  <a:lnTo>
                    <a:pt x="151718" y="4509"/>
                  </a:lnTo>
                  <a:lnTo>
                    <a:pt x="172561" y="665"/>
                  </a:lnTo>
                  <a:lnTo>
                    <a:pt x="187891" y="0"/>
                  </a:lnTo>
                  <a:lnTo>
                    <a:pt x="192138" y="1600"/>
                  </a:lnTo>
                  <a:lnTo>
                    <a:pt x="215727" y="21340"/>
                  </a:lnTo>
                  <a:lnTo>
                    <a:pt x="230756" y="53900"/>
                  </a:lnTo>
                  <a:lnTo>
                    <a:pt x="240353" y="88942"/>
                  </a:lnTo>
                  <a:lnTo>
                    <a:pt x="245385" y="125717"/>
                  </a:lnTo>
                  <a:lnTo>
                    <a:pt x="249638" y="158690"/>
                  </a:lnTo>
                  <a:lnTo>
                    <a:pt x="250899" y="189909"/>
                  </a:lnTo>
                  <a:lnTo>
                    <a:pt x="251272" y="220607"/>
                  </a:lnTo>
                  <a:lnTo>
                    <a:pt x="247353" y="257276"/>
                  </a:lnTo>
                  <a:lnTo>
                    <a:pt x="242018" y="286152"/>
                  </a:lnTo>
                  <a:lnTo>
                    <a:pt x="237917" y="295973"/>
                  </a:lnTo>
                  <a:lnTo>
                    <a:pt x="236190" y="3121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614"/>
            <p:cNvSpPr/>
            <p:nvPr/>
          </p:nvSpPr>
          <p:spPr>
            <a:xfrm>
              <a:off x="1082039" y="4975860"/>
              <a:ext cx="38101" cy="15241"/>
            </a:xfrm>
            <a:custGeom>
              <a:avLst/>
              <a:gdLst/>
              <a:ahLst/>
              <a:cxnLst/>
              <a:rect l="0" t="0" r="0" b="0"/>
              <a:pathLst>
                <a:path w="38101" h="15241">
                  <a:moveTo>
                    <a:pt x="0" y="0"/>
                  </a:moveTo>
                  <a:lnTo>
                    <a:pt x="28922" y="0"/>
                  </a:lnTo>
                  <a:lnTo>
                    <a:pt x="29441" y="846"/>
                  </a:lnTo>
                  <a:lnTo>
                    <a:pt x="30420" y="9407"/>
                  </a:lnTo>
                  <a:lnTo>
                    <a:pt x="30440" y="11351"/>
                  </a:lnTo>
                  <a:lnTo>
                    <a:pt x="31300" y="12647"/>
                  </a:lnTo>
                  <a:lnTo>
                    <a:pt x="32720" y="13512"/>
                  </a:lnTo>
                  <a:lnTo>
                    <a:pt x="38100" y="152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615"/>
            <p:cNvSpPr/>
            <p:nvPr/>
          </p:nvSpPr>
          <p:spPr>
            <a:xfrm>
              <a:off x="975360" y="5158739"/>
              <a:ext cx="53341" cy="211674"/>
            </a:xfrm>
            <a:custGeom>
              <a:avLst/>
              <a:gdLst/>
              <a:ahLst/>
              <a:cxnLst/>
              <a:rect l="0" t="0" r="0" b="0"/>
              <a:pathLst>
                <a:path w="53341" h="211674">
                  <a:moveTo>
                    <a:pt x="53340" y="0"/>
                  </a:moveTo>
                  <a:lnTo>
                    <a:pt x="53340" y="4045"/>
                  </a:lnTo>
                  <a:lnTo>
                    <a:pt x="51082" y="8289"/>
                  </a:lnTo>
                  <a:lnTo>
                    <a:pt x="49294" y="10607"/>
                  </a:lnTo>
                  <a:lnTo>
                    <a:pt x="47308" y="17697"/>
                  </a:lnTo>
                  <a:lnTo>
                    <a:pt x="43933" y="31208"/>
                  </a:lnTo>
                  <a:lnTo>
                    <a:pt x="40692" y="41811"/>
                  </a:lnTo>
                  <a:lnTo>
                    <a:pt x="36354" y="71571"/>
                  </a:lnTo>
                  <a:lnTo>
                    <a:pt x="32220" y="99946"/>
                  </a:lnTo>
                  <a:lnTo>
                    <a:pt x="28737" y="129803"/>
                  </a:lnTo>
                  <a:lnTo>
                    <a:pt x="24021" y="166187"/>
                  </a:lnTo>
                  <a:lnTo>
                    <a:pt x="19158" y="186024"/>
                  </a:lnTo>
                  <a:lnTo>
                    <a:pt x="7708" y="209563"/>
                  </a:lnTo>
                  <a:lnTo>
                    <a:pt x="5986" y="210829"/>
                  </a:lnTo>
                  <a:lnTo>
                    <a:pt x="3990" y="211673"/>
                  </a:lnTo>
                  <a:lnTo>
                    <a:pt x="2660" y="211389"/>
                  </a:lnTo>
                  <a:lnTo>
                    <a:pt x="1773" y="210353"/>
                  </a:lnTo>
                  <a:lnTo>
                    <a:pt x="350" y="206652"/>
                  </a:lnTo>
                  <a:lnTo>
                    <a:pt x="0" y="1981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616"/>
            <p:cNvSpPr/>
            <p:nvPr/>
          </p:nvSpPr>
          <p:spPr>
            <a:xfrm>
              <a:off x="1571671" y="4564918"/>
              <a:ext cx="300353" cy="540483"/>
            </a:xfrm>
            <a:custGeom>
              <a:avLst/>
              <a:gdLst/>
              <a:ahLst/>
              <a:cxnLst/>
              <a:rect l="0" t="0" r="0" b="0"/>
              <a:pathLst>
                <a:path w="300353" h="540483">
                  <a:moveTo>
                    <a:pt x="135208" y="52801"/>
                  </a:moveTo>
                  <a:lnTo>
                    <a:pt x="135208" y="42196"/>
                  </a:lnTo>
                  <a:lnTo>
                    <a:pt x="132951" y="37363"/>
                  </a:lnTo>
                  <a:lnTo>
                    <a:pt x="129972" y="32394"/>
                  </a:lnTo>
                  <a:lnTo>
                    <a:pt x="121714" y="11997"/>
                  </a:lnTo>
                  <a:lnTo>
                    <a:pt x="117076" y="5597"/>
                  </a:lnTo>
                  <a:lnTo>
                    <a:pt x="109934" y="2188"/>
                  </a:lnTo>
                  <a:lnTo>
                    <a:pt x="91552" y="0"/>
                  </a:lnTo>
                  <a:lnTo>
                    <a:pt x="81657" y="4217"/>
                  </a:lnTo>
                  <a:lnTo>
                    <a:pt x="46296" y="35300"/>
                  </a:lnTo>
                  <a:lnTo>
                    <a:pt x="25986" y="66717"/>
                  </a:lnTo>
                  <a:lnTo>
                    <a:pt x="7926" y="100517"/>
                  </a:lnTo>
                  <a:lnTo>
                    <a:pt x="0" y="135510"/>
                  </a:lnTo>
                  <a:lnTo>
                    <a:pt x="2672" y="159152"/>
                  </a:lnTo>
                  <a:lnTo>
                    <a:pt x="8826" y="178199"/>
                  </a:lnTo>
                  <a:lnTo>
                    <a:pt x="20057" y="194567"/>
                  </a:lnTo>
                  <a:lnTo>
                    <a:pt x="38154" y="206096"/>
                  </a:lnTo>
                  <a:lnTo>
                    <a:pt x="67025" y="211493"/>
                  </a:lnTo>
                  <a:lnTo>
                    <a:pt x="99445" y="210301"/>
                  </a:lnTo>
                  <a:lnTo>
                    <a:pt x="116774" y="205775"/>
                  </a:lnTo>
                  <a:lnTo>
                    <a:pt x="151199" y="184288"/>
                  </a:lnTo>
                  <a:lnTo>
                    <a:pt x="161506" y="172200"/>
                  </a:lnTo>
                  <a:lnTo>
                    <a:pt x="177838" y="136290"/>
                  </a:lnTo>
                  <a:lnTo>
                    <a:pt x="186971" y="102523"/>
                  </a:lnTo>
                  <a:lnTo>
                    <a:pt x="188410" y="70709"/>
                  </a:lnTo>
                  <a:lnTo>
                    <a:pt x="187609" y="67280"/>
                  </a:lnTo>
                  <a:lnTo>
                    <a:pt x="186229" y="64994"/>
                  </a:lnTo>
                  <a:lnTo>
                    <a:pt x="184462" y="63470"/>
                  </a:lnTo>
                  <a:lnTo>
                    <a:pt x="184131" y="61607"/>
                  </a:lnTo>
                  <a:lnTo>
                    <a:pt x="186021" y="57280"/>
                  </a:lnTo>
                  <a:lnTo>
                    <a:pt x="186017" y="55787"/>
                  </a:lnTo>
                  <a:lnTo>
                    <a:pt x="185167" y="54792"/>
                  </a:lnTo>
                  <a:lnTo>
                    <a:pt x="183754" y="54128"/>
                  </a:lnTo>
                  <a:lnTo>
                    <a:pt x="182812" y="54533"/>
                  </a:lnTo>
                  <a:lnTo>
                    <a:pt x="182184" y="55649"/>
                  </a:lnTo>
                  <a:lnTo>
                    <a:pt x="181766" y="57240"/>
                  </a:lnTo>
                  <a:lnTo>
                    <a:pt x="182333" y="59147"/>
                  </a:lnTo>
                  <a:lnTo>
                    <a:pt x="198862" y="92902"/>
                  </a:lnTo>
                  <a:lnTo>
                    <a:pt x="214982" y="122623"/>
                  </a:lnTo>
                  <a:lnTo>
                    <a:pt x="229495" y="151289"/>
                  </a:lnTo>
                  <a:lnTo>
                    <a:pt x="245366" y="186217"/>
                  </a:lnTo>
                  <a:lnTo>
                    <a:pt x="264932" y="223377"/>
                  </a:lnTo>
                  <a:lnTo>
                    <a:pt x="276401" y="248557"/>
                  </a:lnTo>
                  <a:lnTo>
                    <a:pt x="284885" y="276117"/>
                  </a:lnTo>
                  <a:lnTo>
                    <a:pt x="291478" y="304453"/>
                  </a:lnTo>
                  <a:lnTo>
                    <a:pt x="297231" y="331158"/>
                  </a:lnTo>
                  <a:lnTo>
                    <a:pt x="300352" y="357138"/>
                  </a:lnTo>
                  <a:lnTo>
                    <a:pt x="299851" y="393306"/>
                  </a:lnTo>
                  <a:lnTo>
                    <a:pt x="295590" y="414110"/>
                  </a:lnTo>
                  <a:lnTo>
                    <a:pt x="282824" y="440103"/>
                  </a:lnTo>
                  <a:lnTo>
                    <a:pt x="256184" y="471641"/>
                  </a:lnTo>
                  <a:lnTo>
                    <a:pt x="239775" y="486179"/>
                  </a:lnTo>
                  <a:lnTo>
                    <a:pt x="207584" y="503884"/>
                  </a:lnTo>
                  <a:lnTo>
                    <a:pt x="175374" y="519007"/>
                  </a:lnTo>
                  <a:lnTo>
                    <a:pt x="141089" y="529227"/>
                  </a:lnTo>
                  <a:lnTo>
                    <a:pt x="108148" y="538008"/>
                  </a:lnTo>
                  <a:lnTo>
                    <a:pt x="89488" y="54048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5" name="SMARTInkShape-617"/>
          <p:cNvSpPr/>
          <p:nvPr/>
        </p:nvSpPr>
        <p:spPr>
          <a:xfrm>
            <a:off x="213359" y="4023359"/>
            <a:ext cx="45722" cy="274322"/>
          </a:xfrm>
          <a:custGeom>
            <a:avLst/>
            <a:gdLst/>
            <a:ahLst/>
            <a:cxnLst/>
            <a:rect l="0" t="0" r="0" b="0"/>
            <a:pathLst>
              <a:path w="45722" h="274322">
                <a:moveTo>
                  <a:pt x="0" y="0"/>
                </a:moveTo>
                <a:lnTo>
                  <a:pt x="0" y="32017"/>
                </a:lnTo>
                <a:lnTo>
                  <a:pt x="4046" y="69354"/>
                </a:lnTo>
                <a:lnTo>
                  <a:pt x="10607" y="101077"/>
                </a:lnTo>
                <a:lnTo>
                  <a:pt x="13867" y="135971"/>
                </a:lnTo>
                <a:lnTo>
                  <a:pt x="18879" y="169075"/>
                </a:lnTo>
                <a:lnTo>
                  <a:pt x="25726" y="200333"/>
                </a:lnTo>
                <a:lnTo>
                  <a:pt x="34778" y="234305"/>
                </a:lnTo>
                <a:lnTo>
                  <a:pt x="44928" y="272198"/>
                </a:lnTo>
                <a:lnTo>
                  <a:pt x="45721" y="2743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5"/>
          <p:cNvPicPr>
            <a:picLocks noChangeAspect="1" noChangeArrowheads="1"/>
          </p:cNvPicPr>
          <p:nvPr/>
        </p:nvPicPr>
        <p:blipFill>
          <a:blip r:embed="rId2" cstate="print"/>
          <a:srcRect/>
          <a:stretch>
            <a:fillRect/>
          </a:stretch>
        </p:blipFill>
        <p:spPr bwMode="auto">
          <a:xfrm>
            <a:off x="0" y="152400"/>
            <a:ext cx="9120188" cy="2895600"/>
          </a:xfrm>
          <a:prstGeom prst="rect">
            <a:avLst/>
          </a:prstGeom>
          <a:noFill/>
          <a:ln w="9525">
            <a:noFill/>
            <a:miter lim="800000"/>
            <a:headEnd/>
            <a:tailEnd/>
          </a:ln>
        </p:spPr>
      </p:pic>
      <p:pic>
        <p:nvPicPr>
          <p:cNvPr id="16386" name="Picture 7" descr="http://static.ddmcdn.com/gif/light-virus-1.jpg"/>
          <p:cNvPicPr>
            <a:picLocks noChangeAspect="1" noChangeArrowheads="1"/>
          </p:cNvPicPr>
          <p:nvPr/>
        </p:nvPicPr>
        <p:blipFill>
          <a:blip r:embed="rId3" cstate="print"/>
          <a:srcRect/>
          <a:stretch>
            <a:fillRect/>
          </a:stretch>
        </p:blipFill>
        <p:spPr bwMode="auto">
          <a:xfrm>
            <a:off x="0" y="3200400"/>
            <a:ext cx="4622800" cy="3467100"/>
          </a:xfrm>
          <a:prstGeom prst="rect">
            <a:avLst/>
          </a:prstGeom>
          <a:noFill/>
          <a:ln w="9525">
            <a:noFill/>
            <a:miter lim="800000"/>
            <a:headEnd/>
            <a:tailEnd/>
          </a:ln>
        </p:spPr>
      </p:pic>
      <p:pic>
        <p:nvPicPr>
          <p:cNvPr id="16387" name="Picture 9" descr="http://www.guildbiosciences.com/wp-content/uploads/2011/07/P1020117-Bacteriophage.jpg"/>
          <p:cNvPicPr>
            <a:picLocks noChangeAspect="1" noChangeArrowheads="1"/>
          </p:cNvPicPr>
          <p:nvPr/>
        </p:nvPicPr>
        <p:blipFill>
          <a:blip r:embed="rId4" cstate="print"/>
          <a:srcRect/>
          <a:stretch>
            <a:fillRect/>
          </a:stretch>
        </p:blipFill>
        <p:spPr bwMode="auto">
          <a:xfrm>
            <a:off x="4648200" y="3200400"/>
            <a:ext cx="3948113" cy="3505200"/>
          </a:xfrm>
          <a:prstGeom prst="rect">
            <a:avLst/>
          </a:prstGeom>
          <a:noFill/>
          <a:ln w="9525">
            <a:noFill/>
            <a:miter lim="800000"/>
            <a:headEnd/>
            <a:tailEnd/>
          </a:ln>
        </p:spPr>
      </p:pic>
      <p:grpSp>
        <p:nvGrpSpPr>
          <p:cNvPr id="93" name="SMARTInkShape-Group7"/>
          <p:cNvGrpSpPr/>
          <p:nvPr/>
        </p:nvGrpSpPr>
        <p:grpSpPr>
          <a:xfrm>
            <a:off x="655319" y="2493614"/>
            <a:ext cx="3810000" cy="597645"/>
            <a:chOff x="655319" y="2493614"/>
            <a:chExt cx="3810000" cy="597645"/>
          </a:xfrm>
        </p:grpSpPr>
        <p:sp>
          <p:nvSpPr>
            <p:cNvPr id="78" name="SMARTInkShape-71"/>
            <p:cNvSpPr/>
            <p:nvPr/>
          </p:nvSpPr>
          <p:spPr>
            <a:xfrm>
              <a:off x="4137659" y="2661016"/>
              <a:ext cx="327660" cy="239201"/>
            </a:xfrm>
            <a:custGeom>
              <a:avLst/>
              <a:gdLst/>
              <a:ahLst/>
              <a:cxnLst/>
              <a:rect l="0" t="0" r="0" b="0"/>
              <a:pathLst>
                <a:path w="327660" h="239201">
                  <a:moveTo>
                    <a:pt x="0" y="120284"/>
                  </a:moveTo>
                  <a:lnTo>
                    <a:pt x="4045" y="120284"/>
                  </a:lnTo>
                  <a:lnTo>
                    <a:pt x="8289" y="122541"/>
                  </a:lnTo>
                  <a:lnTo>
                    <a:pt x="10607" y="124328"/>
                  </a:lnTo>
                  <a:lnTo>
                    <a:pt x="17697" y="126315"/>
                  </a:lnTo>
                  <a:lnTo>
                    <a:pt x="54990" y="127809"/>
                  </a:lnTo>
                  <a:lnTo>
                    <a:pt x="91658" y="125634"/>
                  </a:lnTo>
                  <a:lnTo>
                    <a:pt x="126009" y="117295"/>
                  </a:lnTo>
                  <a:lnTo>
                    <a:pt x="155399" y="109991"/>
                  </a:lnTo>
                  <a:lnTo>
                    <a:pt x="189588" y="99090"/>
                  </a:lnTo>
                  <a:lnTo>
                    <a:pt x="224434" y="80698"/>
                  </a:lnTo>
                  <a:lnTo>
                    <a:pt x="240819" y="68291"/>
                  </a:lnTo>
                  <a:lnTo>
                    <a:pt x="252352" y="53889"/>
                  </a:lnTo>
                  <a:lnTo>
                    <a:pt x="256089" y="43927"/>
                  </a:lnTo>
                  <a:lnTo>
                    <a:pt x="257087" y="38899"/>
                  </a:lnTo>
                  <a:lnTo>
                    <a:pt x="255937" y="28796"/>
                  </a:lnTo>
                  <a:lnTo>
                    <a:pt x="252604" y="19509"/>
                  </a:lnTo>
                  <a:lnTo>
                    <a:pt x="248300" y="12558"/>
                  </a:lnTo>
                  <a:lnTo>
                    <a:pt x="233026" y="3887"/>
                  </a:lnTo>
                  <a:lnTo>
                    <a:pt x="212413" y="0"/>
                  </a:lnTo>
                  <a:lnTo>
                    <a:pt x="190219" y="2894"/>
                  </a:lnTo>
                  <a:lnTo>
                    <a:pt x="159119" y="17539"/>
                  </a:lnTo>
                  <a:lnTo>
                    <a:pt x="123497" y="38996"/>
                  </a:lnTo>
                  <a:lnTo>
                    <a:pt x="91751" y="71488"/>
                  </a:lnTo>
                  <a:lnTo>
                    <a:pt x="72718" y="100558"/>
                  </a:lnTo>
                  <a:lnTo>
                    <a:pt x="56352" y="130619"/>
                  </a:lnTo>
                  <a:lnTo>
                    <a:pt x="44826" y="160976"/>
                  </a:lnTo>
                  <a:lnTo>
                    <a:pt x="40092" y="187374"/>
                  </a:lnTo>
                  <a:lnTo>
                    <a:pt x="43502" y="201184"/>
                  </a:lnTo>
                  <a:lnTo>
                    <a:pt x="59487" y="223847"/>
                  </a:lnTo>
                  <a:lnTo>
                    <a:pt x="73569" y="232069"/>
                  </a:lnTo>
                  <a:lnTo>
                    <a:pt x="100538" y="239200"/>
                  </a:lnTo>
                  <a:lnTo>
                    <a:pt x="134494" y="239056"/>
                  </a:lnTo>
                  <a:lnTo>
                    <a:pt x="161375" y="234877"/>
                  </a:lnTo>
                  <a:lnTo>
                    <a:pt x="187433" y="227377"/>
                  </a:lnTo>
                  <a:lnTo>
                    <a:pt x="215383" y="218398"/>
                  </a:lnTo>
                  <a:lnTo>
                    <a:pt x="243046" y="208763"/>
                  </a:lnTo>
                  <a:lnTo>
                    <a:pt x="276814" y="193819"/>
                  </a:lnTo>
                  <a:lnTo>
                    <a:pt x="309150" y="175856"/>
                  </a:lnTo>
                  <a:lnTo>
                    <a:pt x="327659" y="16600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72"/>
            <p:cNvSpPr/>
            <p:nvPr/>
          </p:nvSpPr>
          <p:spPr>
            <a:xfrm>
              <a:off x="3559126" y="2691413"/>
              <a:ext cx="576614" cy="399846"/>
            </a:xfrm>
            <a:custGeom>
              <a:avLst/>
              <a:gdLst/>
              <a:ahLst/>
              <a:cxnLst/>
              <a:rect l="0" t="0" r="0" b="0"/>
              <a:pathLst>
                <a:path w="576614" h="399846">
                  <a:moveTo>
                    <a:pt x="144192" y="28927"/>
                  </a:moveTo>
                  <a:lnTo>
                    <a:pt x="137632" y="28927"/>
                  </a:lnTo>
                  <a:lnTo>
                    <a:pt x="120135" y="22894"/>
                  </a:lnTo>
                  <a:lnTo>
                    <a:pt x="100776" y="21619"/>
                  </a:lnTo>
                  <a:lnTo>
                    <a:pt x="85703" y="25445"/>
                  </a:lnTo>
                  <a:lnTo>
                    <a:pt x="51241" y="43272"/>
                  </a:lnTo>
                  <a:lnTo>
                    <a:pt x="33491" y="57353"/>
                  </a:lnTo>
                  <a:lnTo>
                    <a:pt x="9429" y="94392"/>
                  </a:lnTo>
                  <a:lnTo>
                    <a:pt x="3865" y="107128"/>
                  </a:lnTo>
                  <a:lnTo>
                    <a:pt x="0" y="139445"/>
                  </a:lnTo>
                  <a:lnTo>
                    <a:pt x="3632" y="155558"/>
                  </a:lnTo>
                  <a:lnTo>
                    <a:pt x="10037" y="163665"/>
                  </a:lnTo>
                  <a:lnTo>
                    <a:pt x="18528" y="169244"/>
                  </a:lnTo>
                  <a:lnTo>
                    <a:pt x="27946" y="171723"/>
                  </a:lnTo>
                  <a:lnTo>
                    <a:pt x="64447" y="166972"/>
                  </a:lnTo>
                  <a:lnTo>
                    <a:pt x="102405" y="148996"/>
                  </a:lnTo>
                  <a:lnTo>
                    <a:pt x="133933" y="122521"/>
                  </a:lnTo>
                  <a:lnTo>
                    <a:pt x="153898" y="92393"/>
                  </a:lnTo>
                  <a:lnTo>
                    <a:pt x="157794" y="81222"/>
                  </a:lnTo>
                  <a:lnTo>
                    <a:pt x="158947" y="72550"/>
                  </a:lnTo>
                  <a:lnTo>
                    <a:pt x="159957" y="70708"/>
                  </a:lnTo>
                  <a:lnTo>
                    <a:pt x="161475" y="69480"/>
                  </a:lnTo>
                  <a:lnTo>
                    <a:pt x="166726" y="67170"/>
                  </a:lnTo>
                  <a:lnTo>
                    <a:pt x="169308" y="100493"/>
                  </a:lnTo>
                  <a:lnTo>
                    <a:pt x="182492" y="135199"/>
                  </a:lnTo>
                  <a:lnTo>
                    <a:pt x="192229" y="150725"/>
                  </a:lnTo>
                  <a:lnTo>
                    <a:pt x="205839" y="163792"/>
                  </a:lnTo>
                  <a:lnTo>
                    <a:pt x="229653" y="175792"/>
                  </a:lnTo>
                  <a:lnTo>
                    <a:pt x="266330" y="180598"/>
                  </a:lnTo>
                  <a:lnTo>
                    <a:pt x="300681" y="177136"/>
                  </a:lnTo>
                  <a:lnTo>
                    <a:pt x="330071" y="170677"/>
                  </a:lnTo>
                  <a:lnTo>
                    <a:pt x="364260" y="154826"/>
                  </a:lnTo>
                  <a:lnTo>
                    <a:pt x="395472" y="135389"/>
                  </a:lnTo>
                  <a:lnTo>
                    <a:pt x="426098" y="111197"/>
                  </a:lnTo>
                  <a:lnTo>
                    <a:pt x="455940" y="76700"/>
                  </a:lnTo>
                  <a:lnTo>
                    <a:pt x="465627" y="64553"/>
                  </a:lnTo>
                  <a:lnTo>
                    <a:pt x="474994" y="44280"/>
                  </a:lnTo>
                  <a:lnTo>
                    <a:pt x="478884" y="20621"/>
                  </a:lnTo>
                  <a:lnTo>
                    <a:pt x="476953" y="14510"/>
                  </a:lnTo>
                  <a:lnTo>
                    <a:pt x="475254" y="11696"/>
                  </a:lnTo>
                  <a:lnTo>
                    <a:pt x="464771" y="3689"/>
                  </a:lnTo>
                  <a:lnTo>
                    <a:pt x="450940" y="0"/>
                  </a:lnTo>
                  <a:lnTo>
                    <a:pt x="425012" y="4836"/>
                  </a:lnTo>
                  <a:lnTo>
                    <a:pt x="410396" y="9189"/>
                  </a:lnTo>
                  <a:lnTo>
                    <a:pt x="397689" y="18460"/>
                  </a:lnTo>
                  <a:lnTo>
                    <a:pt x="365284" y="47177"/>
                  </a:lnTo>
                  <a:lnTo>
                    <a:pt x="349026" y="67918"/>
                  </a:lnTo>
                  <a:lnTo>
                    <a:pt x="339315" y="89304"/>
                  </a:lnTo>
                  <a:lnTo>
                    <a:pt x="336747" y="101198"/>
                  </a:lnTo>
                  <a:lnTo>
                    <a:pt x="339348" y="121461"/>
                  </a:lnTo>
                  <a:lnTo>
                    <a:pt x="345510" y="131577"/>
                  </a:lnTo>
                  <a:lnTo>
                    <a:pt x="363745" y="147775"/>
                  </a:lnTo>
                  <a:lnTo>
                    <a:pt x="381400" y="154922"/>
                  </a:lnTo>
                  <a:lnTo>
                    <a:pt x="392423" y="156891"/>
                  </a:lnTo>
                  <a:lnTo>
                    <a:pt x="419381" y="152071"/>
                  </a:lnTo>
                  <a:lnTo>
                    <a:pt x="452681" y="140512"/>
                  </a:lnTo>
                  <a:lnTo>
                    <a:pt x="468901" y="128970"/>
                  </a:lnTo>
                  <a:lnTo>
                    <a:pt x="483469" y="109898"/>
                  </a:lnTo>
                  <a:lnTo>
                    <a:pt x="491005" y="94028"/>
                  </a:lnTo>
                  <a:lnTo>
                    <a:pt x="494225" y="62994"/>
                  </a:lnTo>
                  <a:lnTo>
                    <a:pt x="486925" y="28141"/>
                  </a:lnTo>
                  <a:lnTo>
                    <a:pt x="485286" y="25863"/>
                  </a:lnTo>
                  <a:lnTo>
                    <a:pt x="473253" y="15013"/>
                  </a:lnTo>
                  <a:lnTo>
                    <a:pt x="472786" y="15416"/>
                  </a:lnTo>
                  <a:lnTo>
                    <a:pt x="472129" y="20031"/>
                  </a:lnTo>
                  <a:lnTo>
                    <a:pt x="471976" y="24409"/>
                  </a:lnTo>
                  <a:lnTo>
                    <a:pt x="484858" y="62416"/>
                  </a:lnTo>
                  <a:lnTo>
                    <a:pt x="501338" y="97903"/>
                  </a:lnTo>
                  <a:lnTo>
                    <a:pt x="520419" y="134147"/>
                  </a:lnTo>
                  <a:lnTo>
                    <a:pt x="534596" y="163866"/>
                  </a:lnTo>
                  <a:lnTo>
                    <a:pt x="545383" y="194120"/>
                  </a:lnTo>
                  <a:lnTo>
                    <a:pt x="558080" y="224534"/>
                  </a:lnTo>
                  <a:lnTo>
                    <a:pt x="567581" y="254994"/>
                  </a:lnTo>
                  <a:lnTo>
                    <a:pt x="574911" y="284622"/>
                  </a:lnTo>
                  <a:lnTo>
                    <a:pt x="576613" y="309863"/>
                  </a:lnTo>
                  <a:lnTo>
                    <a:pt x="570032" y="338890"/>
                  </a:lnTo>
                  <a:lnTo>
                    <a:pt x="564595" y="350414"/>
                  </a:lnTo>
                  <a:lnTo>
                    <a:pt x="551168" y="366423"/>
                  </a:lnTo>
                  <a:lnTo>
                    <a:pt x="531478" y="381044"/>
                  </a:lnTo>
                  <a:lnTo>
                    <a:pt x="499811" y="393999"/>
                  </a:lnTo>
                  <a:lnTo>
                    <a:pt x="471107" y="399845"/>
                  </a:lnTo>
                  <a:lnTo>
                    <a:pt x="443409" y="399318"/>
                  </a:lnTo>
                  <a:lnTo>
                    <a:pt x="407250" y="387511"/>
                  </a:lnTo>
                  <a:lnTo>
                    <a:pt x="373985" y="372220"/>
                  </a:lnTo>
                  <a:lnTo>
                    <a:pt x="357553" y="36420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73"/>
            <p:cNvSpPr/>
            <p:nvPr/>
          </p:nvSpPr>
          <p:spPr>
            <a:xfrm>
              <a:off x="3238500" y="2537459"/>
              <a:ext cx="259080" cy="350521"/>
            </a:xfrm>
            <a:custGeom>
              <a:avLst/>
              <a:gdLst/>
              <a:ahLst/>
              <a:cxnLst/>
              <a:rect l="0" t="0" r="0" b="0"/>
              <a:pathLst>
                <a:path w="259080" h="350521">
                  <a:moveTo>
                    <a:pt x="0" y="0"/>
                  </a:moveTo>
                  <a:lnTo>
                    <a:pt x="10604" y="10606"/>
                  </a:lnTo>
                  <a:lnTo>
                    <a:pt x="25439" y="46652"/>
                  </a:lnTo>
                  <a:lnTo>
                    <a:pt x="35566" y="83315"/>
                  </a:lnTo>
                  <a:lnTo>
                    <a:pt x="43181" y="117349"/>
                  </a:lnTo>
                  <a:lnTo>
                    <a:pt x="49953" y="150105"/>
                  </a:lnTo>
                  <a:lnTo>
                    <a:pt x="52337" y="187091"/>
                  </a:lnTo>
                  <a:lnTo>
                    <a:pt x="52894" y="215231"/>
                  </a:lnTo>
                  <a:lnTo>
                    <a:pt x="49162" y="251544"/>
                  </a:lnTo>
                  <a:lnTo>
                    <a:pt x="46399" y="288072"/>
                  </a:lnTo>
                  <a:lnTo>
                    <a:pt x="45778" y="322983"/>
                  </a:lnTo>
                  <a:lnTo>
                    <a:pt x="45722" y="334750"/>
                  </a:lnTo>
                  <a:lnTo>
                    <a:pt x="45718" y="302704"/>
                  </a:lnTo>
                  <a:lnTo>
                    <a:pt x="51803" y="273059"/>
                  </a:lnTo>
                  <a:lnTo>
                    <a:pt x="61157" y="235469"/>
                  </a:lnTo>
                  <a:lnTo>
                    <a:pt x="68638" y="205518"/>
                  </a:lnTo>
                  <a:lnTo>
                    <a:pt x="78475" y="177452"/>
                  </a:lnTo>
                  <a:lnTo>
                    <a:pt x="96968" y="149258"/>
                  </a:lnTo>
                  <a:lnTo>
                    <a:pt x="122994" y="127617"/>
                  </a:lnTo>
                  <a:lnTo>
                    <a:pt x="126869" y="126565"/>
                  </a:lnTo>
                  <a:lnTo>
                    <a:pt x="146132" y="128982"/>
                  </a:lnTo>
                  <a:lnTo>
                    <a:pt x="149068" y="130861"/>
                  </a:lnTo>
                  <a:lnTo>
                    <a:pt x="157245" y="141596"/>
                  </a:lnTo>
                  <a:lnTo>
                    <a:pt x="172699" y="176429"/>
                  </a:lnTo>
                  <a:lnTo>
                    <a:pt x="182874" y="208228"/>
                  </a:lnTo>
                  <a:lnTo>
                    <a:pt x="188240" y="236958"/>
                  </a:lnTo>
                  <a:lnTo>
                    <a:pt x="190053" y="272960"/>
                  </a:lnTo>
                  <a:lnTo>
                    <a:pt x="198730" y="309984"/>
                  </a:lnTo>
                  <a:lnTo>
                    <a:pt x="204316" y="320651"/>
                  </a:lnTo>
                  <a:lnTo>
                    <a:pt x="230613" y="344357"/>
                  </a:lnTo>
                  <a:lnTo>
                    <a:pt x="237397" y="347780"/>
                  </a:lnTo>
                  <a:lnTo>
                    <a:pt x="259079" y="3505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74"/>
            <p:cNvSpPr/>
            <p:nvPr/>
          </p:nvSpPr>
          <p:spPr>
            <a:xfrm>
              <a:off x="2881066" y="2675346"/>
              <a:ext cx="241737" cy="233615"/>
            </a:xfrm>
            <a:custGeom>
              <a:avLst/>
              <a:gdLst/>
              <a:ahLst/>
              <a:cxnLst/>
              <a:rect l="0" t="0" r="0" b="0"/>
              <a:pathLst>
                <a:path w="241737" h="233615">
                  <a:moveTo>
                    <a:pt x="6913" y="151672"/>
                  </a:moveTo>
                  <a:lnTo>
                    <a:pt x="6913" y="147627"/>
                  </a:lnTo>
                  <a:lnTo>
                    <a:pt x="0" y="118267"/>
                  </a:lnTo>
                  <a:lnTo>
                    <a:pt x="201" y="82903"/>
                  </a:lnTo>
                  <a:lnTo>
                    <a:pt x="9907" y="55463"/>
                  </a:lnTo>
                  <a:lnTo>
                    <a:pt x="35340" y="24701"/>
                  </a:lnTo>
                  <a:lnTo>
                    <a:pt x="54283" y="13486"/>
                  </a:lnTo>
                  <a:lnTo>
                    <a:pt x="83439" y="2958"/>
                  </a:lnTo>
                  <a:lnTo>
                    <a:pt x="115915" y="0"/>
                  </a:lnTo>
                  <a:lnTo>
                    <a:pt x="142504" y="1746"/>
                  </a:lnTo>
                  <a:lnTo>
                    <a:pt x="174244" y="9922"/>
                  </a:lnTo>
                  <a:lnTo>
                    <a:pt x="197322" y="25288"/>
                  </a:lnTo>
                  <a:lnTo>
                    <a:pt x="227213" y="60649"/>
                  </a:lnTo>
                  <a:lnTo>
                    <a:pt x="236058" y="75657"/>
                  </a:lnTo>
                  <a:lnTo>
                    <a:pt x="241736" y="105990"/>
                  </a:lnTo>
                  <a:lnTo>
                    <a:pt x="240462" y="128823"/>
                  </a:lnTo>
                  <a:lnTo>
                    <a:pt x="232445" y="163340"/>
                  </a:lnTo>
                  <a:lnTo>
                    <a:pt x="223142" y="178308"/>
                  </a:lnTo>
                  <a:lnTo>
                    <a:pt x="194404" y="206199"/>
                  </a:lnTo>
                  <a:lnTo>
                    <a:pt x="158917" y="222281"/>
                  </a:lnTo>
                  <a:lnTo>
                    <a:pt x="129449" y="233167"/>
                  </a:lnTo>
                  <a:lnTo>
                    <a:pt x="118947" y="233614"/>
                  </a:lnTo>
                  <a:lnTo>
                    <a:pt x="94300" y="227641"/>
                  </a:lnTo>
                  <a:lnTo>
                    <a:pt x="83113" y="22025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75"/>
            <p:cNvSpPr/>
            <p:nvPr/>
          </p:nvSpPr>
          <p:spPr>
            <a:xfrm>
              <a:off x="2887979" y="2735579"/>
              <a:ext cx="37748" cy="350522"/>
            </a:xfrm>
            <a:custGeom>
              <a:avLst/>
              <a:gdLst/>
              <a:ahLst/>
              <a:cxnLst/>
              <a:rect l="0" t="0" r="0" b="0"/>
              <a:pathLst>
                <a:path w="37748" h="350522">
                  <a:moveTo>
                    <a:pt x="0" y="0"/>
                  </a:moveTo>
                  <a:lnTo>
                    <a:pt x="4046" y="4046"/>
                  </a:lnTo>
                  <a:lnTo>
                    <a:pt x="6031" y="8288"/>
                  </a:lnTo>
                  <a:lnTo>
                    <a:pt x="18132" y="40090"/>
                  </a:lnTo>
                  <a:lnTo>
                    <a:pt x="27163" y="69819"/>
                  </a:lnTo>
                  <a:lnTo>
                    <a:pt x="32083" y="107426"/>
                  </a:lnTo>
                  <a:lnTo>
                    <a:pt x="36318" y="139640"/>
                  </a:lnTo>
                  <a:lnTo>
                    <a:pt x="37307" y="164508"/>
                  </a:lnTo>
                  <a:lnTo>
                    <a:pt x="37747" y="192494"/>
                  </a:lnTo>
                  <a:lnTo>
                    <a:pt x="33951" y="228721"/>
                  </a:lnTo>
                  <a:lnTo>
                    <a:pt x="31509" y="260902"/>
                  </a:lnTo>
                  <a:lnTo>
                    <a:pt x="30785" y="291887"/>
                  </a:lnTo>
                  <a:lnTo>
                    <a:pt x="30521" y="326294"/>
                  </a:lnTo>
                  <a:lnTo>
                    <a:pt x="30480" y="3505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76"/>
            <p:cNvSpPr/>
            <p:nvPr/>
          </p:nvSpPr>
          <p:spPr>
            <a:xfrm>
              <a:off x="2591624" y="2705100"/>
              <a:ext cx="180407" cy="196130"/>
            </a:xfrm>
            <a:custGeom>
              <a:avLst/>
              <a:gdLst/>
              <a:ahLst/>
              <a:cxnLst/>
              <a:rect l="0" t="0" r="0" b="0"/>
              <a:pathLst>
                <a:path w="180407" h="196130">
                  <a:moveTo>
                    <a:pt x="105855" y="0"/>
                  </a:moveTo>
                  <a:lnTo>
                    <a:pt x="80350" y="0"/>
                  </a:lnTo>
                  <a:lnTo>
                    <a:pt x="54599" y="10604"/>
                  </a:lnTo>
                  <a:lnTo>
                    <a:pt x="39681" y="21957"/>
                  </a:lnTo>
                  <a:lnTo>
                    <a:pt x="15883" y="54989"/>
                  </a:lnTo>
                  <a:lnTo>
                    <a:pt x="5443" y="76687"/>
                  </a:lnTo>
                  <a:lnTo>
                    <a:pt x="0" y="114363"/>
                  </a:lnTo>
                  <a:lnTo>
                    <a:pt x="130" y="151560"/>
                  </a:lnTo>
                  <a:lnTo>
                    <a:pt x="3269" y="163597"/>
                  </a:lnTo>
                  <a:lnTo>
                    <a:pt x="13840" y="179895"/>
                  </a:lnTo>
                  <a:lnTo>
                    <a:pt x="31743" y="191403"/>
                  </a:lnTo>
                  <a:lnTo>
                    <a:pt x="49088" y="196129"/>
                  </a:lnTo>
                  <a:lnTo>
                    <a:pt x="81441" y="191642"/>
                  </a:lnTo>
                  <a:lnTo>
                    <a:pt x="113168" y="180345"/>
                  </a:lnTo>
                  <a:lnTo>
                    <a:pt x="139849" y="162059"/>
                  </a:lnTo>
                  <a:lnTo>
                    <a:pt x="164351" y="131062"/>
                  </a:lnTo>
                  <a:lnTo>
                    <a:pt x="176489" y="105474"/>
                  </a:lnTo>
                  <a:lnTo>
                    <a:pt x="180406" y="83462"/>
                  </a:lnTo>
                  <a:lnTo>
                    <a:pt x="177522" y="64898"/>
                  </a:lnTo>
                  <a:lnTo>
                    <a:pt x="168961" y="44302"/>
                  </a:lnTo>
                  <a:lnTo>
                    <a:pt x="164101" y="37188"/>
                  </a:lnTo>
                  <a:lnTo>
                    <a:pt x="152559" y="28421"/>
                  </a:lnTo>
                  <a:lnTo>
                    <a:pt x="118960" y="16442"/>
                  </a:lnTo>
                  <a:lnTo>
                    <a:pt x="105855" y="152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77"/>
            <p:cNvSpPr/>
            <p:nvPr/>
          </p:nvSpPr>
          <p:spPr>
            <a:xfrm>
              <a:off x="2514600" y="2575559"/>
              <a:ext cx="7619" cy="7621"/>
            </a:xfrm>
            <a:custGeom>
              <a:avLst/>
              <a:gdLst/>
              <a:ahLst/>
              <a:cxnLst/>
              <a:rect l="0" t="0" r="0" b="0"/>
              <a:pathLst>
                <a:path w="7619" h="7621">
                  <a:moveTo>
                    <a:pt x="7618" y="0"/>
                  </a:moveTo>
                  <a:lnTo>
                    <a:pt x="313" y="0"/>
                  </a:lnTo>
                  <a:lnTo>
                    <a:pt x="0" y="76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78"/>
            <p:cNvSpPr/>
            <p:nvPr/>
          </p:nvSpPr>
          <p:spPr>
            <a:xfrm>
              <a:off x="2461259" y="2720340"/>
              <a:ext cx="22860" cy="167640"/>
            </a:xfrm>
            <a:custGeom>
              <a:avLst/>
              <a:gdLst/>
              <a:ahLst/>
              <a:cxnLst/>
              <a:rect l="0" t="0" r="0" b="0"/>
              <a:pathLst>
                <a:path w="22860" h="167640">
                  <a:moveTo>
                    <a:pt x="22859" y="0"/>
                  </a:moveTo>
                  <a:lnTo>
                    <a:pt x="22014" y="19079"/>
                  </a:lnTo>
                  <a:lnTo>
                    <a:pt x="9680" y="55672"/>
                  </a:lnTo>
                  <a:lnTo>
                    <a:pt x="8737" y="91747"/>
                  </a:lnTo>
                  <a:lnTo>
                    <a:pt x="12090" y="113543"/>
                  </a:lnTo>
                  <a:lnTo>
                    <a:pt x="8123" y="147029"/>
                  </a:lnTo>
                  <a:lnTo>
                    <a:pt x="7844" y="157351"/>
                  </a:lnTo>
                  <a:lnTo>
                    <a:pt x="6923" y="160781"/>
                  </a:lnTo>
                  <a:lnTo>
                    <a:pt x="5461" y="163066"/>
                  </a:lnTo>
                  <a:lnTo>
                    <a:pt x="0" y="1676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79"/>
            <p:cNvSpPr/>
            <p:nvPr/>
          </p:nvSpPr>
          <p:spPr>
            <a:xfrm>
              <a:off x="1943100" y="2653367"/>
              <a:ext cx="419101" cy="225317"/>
            </a:xfrm>
            <a:custGeom>
              <a:avLst/>
              <a:gdLst/>
              <a:ahLst/>
              <a:cxnLst/>
              <a:rect l="0" t="0" r="0" b="0"/>
              <a:pathLst>
                <a:path w="419101" h="225317">
                  <a:moveTo>
                    <a:pt x="0" y="112692"/>
                  </a:moveTo>
                  <a:lnTo>
                    <a:pt x="0" y="116737"/>
                  </a:lnTo>
                  <a:lnTo>
                    <a:pt x="846" y="117928"/>
                  </a:lnTo>
                  <a:lnTo>
                    <a:pt x="2257" y="118723"/>
                  </a:lnTo>
                  <a:lnTo>
                    <a:pt x="10604" y="119998"/>
                  </a:lnTo>
                  <a:lnTo>
                    <a:pt x="31727" y="119404"/>
                  </a:lnTo>
                  <a:lnTo>
                    <a:pt x="42604" y="116239"/>
                  </a:lnTo>
                  <a:lnTo>
                    <a:pt x="77653" y="95836"/>
                  </a:lnTo>
                  <a:lnTo>
                    <a:pt x="107395" y="73192"/>
                  </a:lnTo>
                  <a:lnTo>
                    <a:pt x="127711" y="51214"/>
                  </a:lnTo>
                  <a:lnTo>
                    <a:pt x="134360" y="38596"/>
                  </a:lnTo>
                  <a:lnTo>
                    <a:pt x="135292" y="35354"/>
                  </a:lnTo>
                  <a:lnTo>
                    <a:pt x="134072" y="27237"/>
                  </a:lnTo>
                  <a:lnTo>
                    <a:pt x="130706" y="18833"/>
                  </a:lnTo>
                  <a:lnTo>
                    <a:pt x="126389" y="12274"/>
                  </a:lnTo>
                  <a:lnTo>
                    <a:pt x="115154" y="3822"/>
                  </a:lnTo>
                  <a:lnTo>
                    <a:pt x="105144" y="0"/>
                  </a:lnTo>
                  <a:lnTo>
                    <a:pt x="97248" y="1364"/>
                  </a:lnTo>
                  <a:lnTo>
                    <a:pt x="62389" y="13894"/>
                  </a:lnTo>
                  <a:lnTo>
                    <a:pt x="36877" y="27888"/>
                  </a:lnTo>
                  <a:lnTo>
                    <a:pt x="26832" y="39442"/>
                  </a:lnTo>
                  <a:lnTo>
                    <a:pt x="6293" y="74133"/>
                  </a:lnTo>
                  <a:lnTo>
                    <a:pt x="1864" y="92330"/>
                  </a:lnTo>
                  <a:lnTo>
                    <a:pt x="244" y="128262"/>
                  </a:lnTo>
                  <a:lnTo>
                    <a:pt x="4116" y="150890"/>
                  </a:lnTo>
                  <a:lnTo>
                    <a:pt x="14671" y="169635"/>
                  </a:lnTo>
                  <a:lnTo>
                    <a:pt x="25993" y="178358"/>
                  </a:lnTo>
                  <a:lnTo>
                    <a:pt x="61372" y="197979"/>
                  </a:lnTo>
                  <a:lnTo>
                    <a:pt x="93778" y="205175"/>
                  </a:lnTo>
                  <a:lnTo>
                    <a:pt x="111953" y="207981"/>
                  </a:lnTo>
                  <a:lnTo>
                    <a:pt x="146573" y="205143"/>
                  </a:lnTo>
                  <a:lnTo>
                    <a:pt x="164203" y="202889"/>
                  </a:lnTo>
                  <a:lnTo>
                    <a:pt x="198838" y="187025"/>
                  </a:lnTo>
                  <a:lnTo>
                    <a:pt x="236314" y="171483"/>
                  </a:lnTo>
                  <a:lnTo>
                    <a:pt x="250655" y="161681"/>
                  </a:lnTo>
                  <a:lnTo>
                    <a:pt x="282493" y="126013"/>
                  </a:lnTo>
                  <a:lnTo>
                    <a:pt x="294176" y="94966"/>
                  </a:lnTo>
                  <a:lnTo>
                    <a:pt x="297169" y="67144"/>
                  </a:lnTo>
                  <a:lnTo>
                    <a:pt x="297178" y="101228"/>
                  </a:lnTo>
                  <a:lnTo>
                    <a:pt x="297178" y="136049"/>
                  </a:lnTo>
                  <a:lnTo>
                    <a:pt x="297178" y="173717"/>
                  </a:lnTo>
                  <a:lnTo>
                    <a:pt x="297178" y="208831"/>
                  </a:lnTo>
                  <a:lnTo>
                    <a:pt x="297178" y="212344"/>
                  </a:lnTo>
                  <a:lnTo>
                    <a:pt x="299436" y="218506"/>
                  </a:lnTo>
                  <a:lnTo>
                    <a:pt x="303739" y="225316"/>
                  </a:lnTo>
                  <a:lnTo>
                    <a:pt x="304093" y="225027"/>
                  </a:lnTo>
                  <a:lnTo>
                    <a:pt x="304793" y="192086"/>
                  </a:lnTo>
                  <a:lnTo>
                    <a:pt x="304799" y="157830"/>
                  </a:lnTo>
                  <a:lnTo>
                    <a:pt x="310882" y="122581"/>
                  </a:lnTo>
                  <a:lnTo>
                    <a:pt x="322495" y="90281"/>
                  </a:lnTo>
                  <a:lnTo>
                    <a:pt x="344703" y="52441"/>
                  </a:lnTo>
                  <a:lnTo>
                    <a:pt x="354708" y="42733"/>
                  </a:lnTo>
                  <a:lnTo>
                    <a:pt x="390524" y="24116"/>
                  </a:lnTo>
                  <a:lnTo>
                    <a:pt x="409095" y="15954"/>
                  </a:lnTo>
                  <a:lnTo>
                    <a:pt x="419100" y="1363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80"/>
            <p:cNvSpPr/>
            <p:nvPr/>
          </p:nvSpPr>
          <p:spPr>
            <a:xfrm>
              <a:off x="1592578" y="2705100"/>
              <a:ext cx="297182" cy="22860"/>
            </a:xfrm>
            <a:custGeom>
              <a:avLst/>
              <a:gdLst/>
              <a:ahLst/>
              <a:cxnLst/>
              <a:rect l="0" t="0" r="0" b="0"/>
              <a:pathLst>
                <a:path w="297182" h="22860">
                  <a:moveTo>
                    <a:pt x="0" y="22859"/>
                  </a:moveTo>
                  <a:lnTo>
                    <a:pt x="36609" y="18813"/>
                  </a:lnTo>
                  <a:lnTo>
                    <a:pt x="64565" y="16299"/>
                  </a:lnTo>
                  <a:lnTo>
                    <a:pt x="98342" y="11508"/>
                  </a:lnTo>
                  <a:lnTo>
                    <a:pt x="131116" y="8771"/>
                  </a:lnTo>
                  <a:lnTo>
                    <a:pt x="162274" y="3916"/>
                  </a:lnTo>
                  <a:lnTo>
                    <a:pt x="192957" y="1160"/>
                  </a:lnTo>
                  <a:lnTo>
                    <a:pt x="223496" y="343"/>
                  </a:lnTo>
                  <a:lnTo>
                    <a:pt x="257225" y="68"/>
                  </a:lnTo>
                  <a:lnTo>
                    <a:pt x="29718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81"/>
            <p:cNvSpPr/>
            <p:nvPr/>
          </p:nvSpPr>
          <p:spPr>
            <a:xfrm>
              <a:off x="1684020" y="2514600"/>
              <a:ext cx="7620" cy="388619"/>
            </a:xfrm>
            <a:custGeom>
              <a:avLst/>
              <a:gdLst/>
              <a:ahLst/>
              <a:cxnLst/>
              <a:rect l="0" t="0" r="0" b="0"/>
              <a:pathLst>
                <a:path w="7620" h="388619">
                  <a:moveTo>
                    <a:pt x="0" y="0"/>
                  </a:moveTo>
                  <a:lnTo>
                    <a:pt x="0" y="32575"/>
                  </a:lnTo>
                  <a:lnTo>
                    <a:pt x="2256" y="63630"/>
                  </a:lnTo>
                  <a:lnTo>
                    <a:pt x="6030" y="94488"/>
                  </a:lnTo>
                  <a:lnTo>
                    <a:pt x="7149" y="130442"/>
                  </a:lnTo>
                  <a:lnTo>
                    <a:pt x="7410" y="156187"/>
                  </a:lnTo>
                  <a:lnTo>
                    <a:pt x="7526" y="184562"/>
                  </a:lnTo>
                  <a:lnTo>
                    <a:pt x="7577" y="214108"/>
                  </a:lnTo>
                  <a:lnTo>
                    <a:pt x="7600" y="243325"/>
                  </a:lnTo>
                  <a:lnTo>
                    <a:pt x="7612" y="270422"/>
                  </a:lnTo>
                  <a:lnTo>
                    <a:pt x="7617" y="305431"/>
                  </a:lnTo>
                  <a:lnTo>
                    <a:pt x="7618" y="340673"/>
                  </a:lnTo>
                  <a:lnTo>
                    <a:pt x="7619" y="378461"/>
                  </a:lnTo>
                  <a:lnTo>
                    <a:pt x="7619" y="38861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82"/>
            <p:cNvSpPr/>
            <p:nvPr/>
          </p:nvSpPr>
          <p:spPr>
            <a:xfrm>
              <a:off x="1316165" y="2644140"/>
              <a:ext cx="184975" cy="243694"/>
            </a:xfrm>
            <a:custGeom>
              <a:avLst/>
              <a:gdLst/>
              <a:ahLst/>
              <a:cxnLst/>
              <a:rect l="0" t="0" r="0" b="0"/>
              <a:pathLst>
                <a:path w="184975" h="243694">
                  <a:moveTo>
                    <a:pt x="184974" y="0"/>
                  </a:moveTo>
                  <a:lnTo>
                    <a:pt x="180928" y="0"/>
                  </a:lnTo>
                  <a:lnTo>
                    <a:pt x="176686" y="2256"/>
                  </a:lnTo>
                  <a:lnTo>
                    <a:pt x="174369" y="4045"/>
                  </a:lnTo>
                  <a:lnTo>
                    <a:pt x="167279" y="6031"/>
                  </a:lnTo>
                  <a:lnTo>
                    <a:pt x="129984" y="11571"/>
                  </a:lnTo>
                  <a:lnTo>
                    <a:pt x="92331" y="36128"/>
                  </a:lnTo>
                  <a:lnTo>
                    <a:pt x="61969" y="62075"/>
                  </a:lnTo>
                  <a:lnTo>
                    <a:pt x="35734" y="84996"/>
                  </a:lnTo>
                  <a:lnTo>
                    <a:pt x="13097" y="120395"/>
                  </a:lnTo>
                  <a:lnTo>
                    <a:pt x="222" y="156144"/>
                  </a:lnTo>
                  <a:lnTo>
                    <a:pt x="0" y="164208"/>
                  </a:lnTo>
                  <a:lnTo>
                    <a:pt x="12145" y="198838"/>
                  </a:lnTo>
                  <a:lnTo>
                    <a:pt x="23887" y="217146"/>
                  </a:lnTo>
                  <a:lnTo>
                    <a:pt x="38091" y="229252"/>
                  </a:lnTo>
                  <a:lnTo>
                    <a:pt x="69381" y="240080"/>
                  </a:lnTo>
                  <a:lnTo>
                    <a:pt x="103156" y="243096"/>
                  </a:lnTo>
                  <a:lnTo>
                    <a:pt x="138144" y="243693"/>
                  </a:lnTo>
                  <a:lnTo>
                    <a:pt x="169735" y="2362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83"/>
            <p:cNvSpPr/>
            <p:nvPr/>
          </p:nvSpPr>
          <p:spPr>
            <a:xfrm>
              <a:off x="1015675" y="2689859"/>
              <a:ext cx="333065" cy="197845"/>
            </a:xfrm>
            <a:custGeom>
              <a:avLst/>
              <a:gdLst/>
              <a:ahLst/>
              <a:cxnLst/>
              <a:rect l="0" t="0" r="0" b="0"/>
              <a:pathLst>
                <a:path w="333065" h="197845">
                  <a:moveTo>
                    <a:pt x="142563" y="0"/>
                  </a:moveTo>
                  <a:lnTo>
                    <a:pt x="120819" y="0"/>
                  </a:lnTo>
                  <a:lnTo>
                    <a:pt x="87691" y="25994"/>
                  </a:lnTo>
                  <a:lnTo>
                    <a:pt x="60699" y="48095"/>
                  </a:lnTo>
                  <a:lnTo>
                    <a:pt x="34766" y="80714"/>
                  </a:lnTo>
                  <a:lnTo>
                    <a:pt x="16737" y="109804"/>
                  </a:lnTo>
                  <a:lnTo>
                    <a:pt x="2405" y="143893"/>
                  </a:lnTo>
                  <a:lnTo>
                    <a:pt x="0" y="166530"/>
                  </a:lnTo>
                  <a:lnTo>
                    <a:pt x="2437" y="178717"/>
                  </a:lnTo>
                  <a:lnTo>
                    <a:pt x="8602" y="187521"/>
                  </a:lnTo>
                  <a:lnTo>
                    <a:pt x="12616" y="191055"/>
                  </a:lnTo>
                  <a:lnTo>
                    <a:pt x="23850" y="194980"/>
                  </a:lnTo>
                  <a:lnTo>
                    <a:pt x="60615" y="197844"/>
                  </a:lnTo>
                  <a:lnTo>
                    <a:pt x="73968" y="197151"/>
                  </a:lnTo>
                  <a:lnTo>
                    <a:pt x="85548" y="194021"/>
                  </a:lnTo>
                  <a:lnTo>
                    <a:pt x="121109" y="173642"/>
                  </a:lnTo>
                  <a:lnTo>
                    <a:pt x="131054" y="165793"/>
                  </a:lnTo>
                  <a:lnTo>
                    <a:pt x="144335" y="146955"/>
                  </a:lnTo>
                  <a:lnTo>
                    <a:pt x="148452" y="131971"/>
                  </a:lnTo>
                  <a:lnTo>
                    <a:pt x="150032" y="95029"/>
                  </a:lnTo>
                  <a:lnTo>
                    <a:pt x="150183" y="61012"/>
                  </a:lnTo>
                  <a:lnTo>
                    <a:pt x="150185" y="65020"/>
                  </a:lnTo>
                  <a:lnTo>
                    <a:pt x="154230" y="75615"/>
                  </a:lnTo>
                  <a:lnTo>
                    <a:pt x="164027" y="89130"/>
                  </a:lnTo>
                  <a:lnTo>
                    <a:pt x="201127" y="127108"/>
                  </a:lnTo>
                  <a:lnTo>
                    <a:pt x="238038" y="150928"/>
                  </a:lnTo>
                  <a:lnTo>
                    <a:pt x="269473" y="169828"/>
                  </a:lnTo>
                  <a:lnTo>
                    <a:pt x="284777" y="173650"/>
                  </a:lnTo>
                  <a:lnTo>
                    <a:pt x="300035" y="174783"/>
                  </a:lnTo>
                  <a:lnTo>
                    <a:pt x="333064" y="1676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84"/>
            <p:cNvSpPr/>
            <p:nvPr/>
          </p:nvSpPr>
          <p:spPr>
            <a:xfrm>
              <a:off x="655319" y="2493614"/>
              <a:ext cx="318078" cy="416076"/>
            </a:xfrm>
            <a:custGeom>
              <a:avLst/>
              <a:gdLst/>
              <a:ahLst/>
              <a:cxnLst/>
              <a:rect l="0" t="0" r="0" b="0"/>
              <a:pathLst>
                <a:path w="318078" h="416076">
                  <a:moveTo>
                    <a:pt x="0" y="89565"/>
                  </a:moveTo>
                  <a:lnTo>
                    <a:pt x="0" y="85520"/>
                  </a:lnTo>
                  <a:lnTo>
                    <a:pt x="2258" y="81277"/>
                  </a:lnTo>
                  <a:lnTo>
                    <a:pt x="4045" y="78958"/>
                  </a:lnTo>
                  <a:lnTo>
                    <a:pt x="6032" y="71869"/>
                  </a:lnTo>
                  <a:lnTo>
                    <a:pt x="6561" y="67607"/>
                  </a:lnTo>
                  <a:lnTo>
                    <a:pt x="8608" y="63920"/>
                  </a:lnTo>
                  <a:lnTo>
                    <a:pt x="32785" y="45181"/>
                  </a:lnTo>
                  <a:lnTo>
                    <a:pt x="67498" y="26674"/>
                  </a:lnTo>
                  <a:lnTo>
                    <a:pt x="96953" y="16838"/>
                  </a:lnTo>
                  <a:lnTo>
                    <a:pt x="127974" y="8561"/>
                  </a:lnTo>
                  <a:lnTo>
                    <a:pt x="162754" y="1593"/>
                  </a:lnTo>
                  <a:lnTo>
                    <a:pt x="194039" y="0"/>
                  </a:lnTo>
                  <a:lnTo>
                    <a:pt x="227793" y="6616"/>
                  </a:lnTo>
                  <a:lnTo>
                    <a:pt x="242635" y="12060"/>
                  </a:lnTo>
                  <a:lnTo>
                    <a:pt x="259664" y="24643"/>
                  </a:lnTo>
                  <a:lnTo>
                    <a:pt x="267242" y="34183"/>
                  </a:lnTo>
                  <a:lnTo>
                    <a:pt x="271175" y="46323"/>
                  </a:lnTo>
                  <a:lnTo>
                    <a:pt x="272076" y="60187"/>
                  </a:lnTo>
                  <a:lnTo>
                    <a:pt x="266975" y="83119"/>
                  </a:lnTo>
                  <a:lnTo>
                    <a:pt x="248254" y="120779"/>
                  </a:lnTo>
                  <a:lnTo>
                    <a:pt x="220347" y="156785"/>
                  </a:lnTo>
                  <a:lnTo>
                    <a:pt x="185984" y="188356"/>
                  </a:lnTo>
                  <a:lnTo>
                    <a:pt x="165926" y="209713"/>
                  </a:lnTo>
                  <a:lnTo>
                    <a:pt x="128700" y="235594"/>
                  </a:lnTo>
                  <a:lnTo>
                    <a:pt x="108351" y="248277"/>
                  </a:lnTo>
                  <a:lnTo>
                    <a:pt x="108640" y="248713"/>
                  </a:lnTo>
                  <a:lnTo>
                    <a:pt x="111220" y="249198"/>
                  </a:lnTo>
                  <a:lnTo>
                    <a:pt x="115189" y="247155"/>
                  </a:lnTo>
                  <a:lnTo>
                    <a:pt x="147730" y="224404"/>
                  </a:lnTo>
                  <a:lnTo>
                    <a:pt x="170771" y="213056"/>
                  </a:lnTo>
                  <a:lnTo>
                    <a:pt x="204853" y="205680"/>
                  </a:lnTo>
                  <a:lnTo>
                    <a:pt x="236045" y="205070"/>
                  </a:lnTo>
                  <a:lnTo>
                    <a:pt x="270252" y="214518"/>
                  </a:lnTo>
                  <a:lnTo>
                    <a:pt x="296978" y="235079"/>
                  </a:lnTo>
                  <a:lnTo>
                    <a:pt x="310102" y="249803"/>
                  </a:lnTo>
                  <a:lnTo>
                    <a:pt x="313415" y="254809"/>
                  </a:lnTo>
                  <a:lnTo>
                    <a:pt x="318077" y="273994"/>
                  </a:lnTo>
                  <a:lnTo>
                    <a:pt x="315413" y="295763"/>
                  </a:lnTo>
                  <a:lnTo>
                    <a:pt x="305217" y="318300"/>
                  </a:lnTo>
                  <a:lnTo>
                    <a:pt x="279403" y="350251"/>
                  </a:lnTo>
                  <a:lnTo>
                    <a:pt x="265573" y="362906"/>
                  </a:lnTo>
                  <a:lnTo>
                    <a:pt x="233740" y="380185"/>
                  </a:lnTo>
                  <a:lnTo>
                    <a:pt x="199136" y="395610"/>
                  </a:lnTo>
                  <a:lnTo>
                    <a:pt x="162604" y="406809"/>
                  </a:lnTo>
                  <a:lnTo>
                    <a:pt x="130050" y="414916"/>
                  </a:lnTo>
                  <a:lnTo>
                    <a:pt x="93201" y="416075"/>
                  </a:lnTo>
                  <a:lnTo>
                    <a:pt x="71721" y="409438"/>
                  </a:lnTo>
                  <a:lnTo>
                    <a:pt x="66307" y="405861"/>
                  </a:lnTo>
                  <a:lnTo>
                    <a:pt x="63336" y="401450"/>
                  </a:lnTo>
                  <a:lnTo>
                    <a:pt x="60960" y="39436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85"/>
            <p:cNvSpPr/>
            <p:nvPr/>
          </p:nvSpPr>
          <p:spPr>
            <a:xfrm>
              <a:off x="708660" y="2621279"/>
              <a:ext cx="30479" cy="312422"/>
            </a:xfrm>
            <a:custGeom>
              <a:avLst/>
              <a:gdLst/>
              <a:ahLst/>
              <a:cxnLst/>
              <a:rect l="0" t="0" r="0" b="0"/>
              <a:pathLst>
                <a:path w="30479" h="312422">
                  <a:moveTo>
                    <a:pt x="30478" y="0"/>
                  </a:moveTo>
                  <a:lnTo>
                    <a:pt x="30478" y="4046"/>
                  </a:lnTo>
                  <a:lnTo>
                    <a:pt x="22719" y="40336"/>
                  </a:lnTo>
                  <a:lnTo>
                    <a:pt x="14709" y="77144"/>
                  </a:lnTo>
                  <a:lnTo>
                    <a:pt x="9719" y="109217"/>
                  </a:lnTo>
                  <a:lnTo>
                    <a:pt x="8241" y="145531"/>
                  </a:lnTo>
                  <a:lnTo>
                    <a:pt x="7804" y="183102"/>
                  </a:lnTo>
                  <a:lnTo>
                    <a:pt x="5415" y="218788"/>
                  </a:lnTo>
                  <a:lnTo>
                    <a:pt x="1604" y="248553"/>
                  </a:lnTo>
                  <a:lnTo>
                    <a:pt x="316" y="281365"/>
                  </a:lnTo>
                  <a:lnTo>
                    <a:pt x="0" y="3124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2" name="SMARTInkShape-Group8"/>
          <p:cNvGrpSpPr/>
          <p:nvPr/>
        </p:nvGrpSpPr>
        <p:grpSpPr>
          <a:xfrm>
            <a:off x="4200704" y="2034539"/>
            <a:ext cx="4691836" cy="403862"/>
            <a:chOff x="4200704" y="2034539"/>
            <a:chExt cx="4691836" cy="403862"/>
          </a:xfrm>
        </p:grpSpPr>
        <p:sp>
          <p:nvSpPr>
            <p:cNvPr id="94" name="SMARTInkShape-86"/>
            <p:cNvSpPr/>
            <p:nvPr/>
          </p:nvSpPr>
          <p:spPr>
            <a:xfrm>
              <a:off x="8744739" y="2179896"/>
              <a:ext cx="147801" cy="258505"/>
            </a:xfrm>
            <a:custGeom>
              <a:avLst/>
              <a:gdLst/>
              <a:ahLst/>
              <a:cxnLst/>
              <a:rect l="0" t="0" r="0" b="0"/>
              <a:pathLst>
                <a:path w="147801" h="258505">
                  <a:moveTo>
                    <a:pt x="25879" y="83243"/>
                  </a:moveTo>
                  <a:lnTo>
                    <a:pt x="25879" y="89804"/>
                  </a:lnTo>
                  <a:lnTo>
                    <a:pt x="29926" y="94595"/>
                  </a:lnTo>
                  <a:lnTo>
                    <a:pt x="34170" y="96754"/>
                  </a:lnTo>
                  <a:lnTo>
                    <a:pt x="70264" y="105760"/>
                  </a:lnTo>
                  <a:lnTo>
                    <a:pt x="103690" y="95467"/>
                  </a:lnTo>
                  <a:lnTo>
                    <a:pt x="117327" y="88182"/>
                  </a:lnTo>
                  <a:lnTo>
                    <a:pt x="134756" y="72052"/>
                  </a:lnTo>
                  <a:lnTo>
                    <a:pt x="141438" y="62464"/>
                  </a:lnTo>
                  <a:lnTo>
                    <a:pt x="145915" y="47548"/>
                  </a:lnTo>
                  <a:lnTo>
                    <a:pt x="147242" y="32403"/>
                  </a:lnTo>
                  <a:lnTo>
                    <a:pt x="143589" y="17191"/>
                  </a:lnTo>
                  <a:lnTo>
                    <a:pt x="137180" y="9295"/>
                  </a:lnTo>
                  <a:lnTo>
                    <a:pt x="128686" y="3811"/>
                  </a:lnTo>
                  <a:lnTo>
                    <a:pt x="113538" y="723"/>
                  </a:lnTo>
                  <a:lnTo>
                    <a:pt x="100400" y="0"/>
                  </a:lnTo>
                  <a:lnTo>
                    <a:pt x="86094" y="4196"/>
                  </a:lnTo>
                  <a:lnTo>
                    <a:pt x="66016" y="16077"/>
                  </a:lnTo>
                  <a:lnTo>
                    <a:pt x="33612" y="46333"/>
                  </a:lnTo>
                  <a:lnTo>
                    <a:pt x="17353" y="70049"/>
                  </a:lnTo>
                  <a:lnTo>
                    <a:pt x="6797" y="101442"/>
                  </a:lnTo>
                  <a:lnTo>
                    <a:pt x="0" y="128428"/>
                  </a:lnTo>
                  <a:lnTo>
                    <a:pt x="1748" y="157497"/>
                  </a:lnTo>
                  <a:lnTo>
                    <a:pt x="4337" y="185865"/>
                  </a:lnTo>
                  <a:lnTo>
                    <a:pt x="10942" y="199690"/>
                  </a:lnTo>
                  <a:lnTo>
                    <a:pt x="28227" y="221040"/>
                  </a:lnTo>
                  <a:lnTo>
                    <a:pt x="49435" y="235362"/>
                  </a:lnTo>
                  <a:lnTo>
                    <a:pt x="80203" y="247786"/>
                  </a:lnTo>
                  <a:lnTo>
                    <a:pt x="113500" y="256135"/>
                  </a:lnTo>
                  <a:lnTo>
                    <a:pt x="147800" y="25850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87"/>
            <p:cNvSpPr/>
            <p:nvPr/>
          </p:nvSpPr>
          <p:spPr>
            <a:xfrm>
              <a:off x="8412519" y="2202799"/>
              <a:ext cx="259041" cy="189385"/>
            </a:xfrm>
            <a:custGeom>
              <a:avLst/>
              <a:gdLst/>
              <a:ahLst/>
              <a:cxnLst/>
              <a:rect l="0" t="0" r="0" b="0"/>
              <a:pathLst>
                <a:path w="259041" h="189385">
                  <a:moveTo>
                    <a:pt x="30440" y="29860"/>
                  </a:moveTo>
                  <a:lnTo>
                    <a:pt x="30440" y="33905"/>
                  </a:lnTo>
                  <a:lnTo>
                    <a:pt x="32698" y="38148"/>
                  </a:lnTo>
                  <a:lnTo>
                    <a:pt x="34486" y="40466"/>
                  </a:lnTo>
                  <a:lnTo>
                    <a:pt x="36473" y="47556"/>
                  </a:lnTo>
                  <a:lnTo>
                    <a:pt x="37968" y="80804"/>
                  </a:lnTo>
                  <a:lnTo>
                    <a:pt x="29758" y="114368"/>
                  </a:lnTo>
                  <a:lnTo>
                    <a:pt x="17650" y="151023"/>
                  </a:lnTo>
                  <a:lnTo>
                    <a:pt x="7563" y="171732"/>
                  </a:lnTo>
                  <a:lnTo>
                    <a:pt x="3340" y="178427"/>
                  </a:lnTo>
                  <a:lnTo>
                    <a:pt x="92" y="189384"/>
                  </a:lnTo>
                  <a:lnTo>
                    <a:pt x="0" y="185687"/>
                  </a:lnTo>
                  <a:lnTo>
                    <a:pt x="2236" y="181526"/>
                  </a:lnTo>
                  <a:lnTo>
                    <a:pt x="4016" y="179230"/>
                  </a:lnTo>
                  <a:lnTo>
                    <a:pt x="5997" y="172164"/>
                  </a:lnTo>
                  <a:lnTo>
                    <a:pt x="9369" y="158666"/>
                  </a:lnTo>
                  <a:lnTo>
                    <a:pt x="22977" y="120566"/>
                  </a:lnTo>
                  <a:lnTo>
                    <a:pt x="33012" y="86630"/>
                  </a:lnTo>
                  <a:lnTo>
                    <a:pt x="49229" y="53397"/>
                  </a:lnTo>
                  <a:lnTo>
                    <a:pt x="73752" y="18754"/>
                  </a:lnTo>
                  <a:lnTo>
                    <a:pt x="84855" y="6438"/>
                  </a:lnTo>
                  <a:lnTo>
                    <a:pt x="93006" y="2516"/>
                  </a:lnTo>
                  <a:lnTo>
                    <a:pt x="107991" y="0"/>
                  </a:lnTo>
                  <a:lnTo>
                    <a:pt x="113731" y="1913"/>
                  </a:lnTo>
                  <a:lnTo>
                    <a:pt x="116447" y="3608"/>
                  </a:lnTo>
                  <a:lnTo>
                    <a:pt x="132009" y="23869"/>
                  </a:lnTo>
                  <a:lnTo>
                    <a:pt x="139651" y="40221"/>
                  </a:lnTo>
                  <a:lnTo>
                    <a:pt x="143734" y="63265"/>
                  </a:lnTo>
                  <a:lnTo>
                    <a:pt x="144608" y="98826"/>
                  </a:lnTo>
                  <a:lnTo>
                    <a:pt x="143868" y="128150"/>
                  </a:lnTo>
                  <a:lnTo>
                    <a:pt x="137432" y="161365"/>
                  </a:lnTo>
                  <a:lnTo>
                    <a:pt x="136481" y="163249"/>
                  </a:lnTo>
                  <a:lnTo>
                    <a:pt x="135001" y="164507"/>
                  </a:lnTo>
                  <a:lnTo>
                    <a:pt x="130586" y="166524"/>
                  </a:lnTo>
                  <a:lnTo>
                    <a:pt x="130224" y="165843"/>
                  </a:lnTo>
                  <a:lnTo>
                    <a:pt x="129596" y="156370"/>
                  </a:lnTo>
                  <a:lnTo>
                    <a:pt x="144943" y="118824"/>
                  </a:lnTo>
                  <a:lnTo>
                    <a:pt x="158313" y="82875"/>
                  </a:lnTo>
                  <a:lnTo>
                    <a:pt x="180750" y="45057"/>
                  </a:lnTo>
                  <a:lnTo>
                    <a:pt x="195472" y="26779"/>
                  </a:lnTo>
                  <a:lnTo>
                    <a:pt x="204258" y="20588"/>
                  </a:lnTo>
                  <a:lnTo>
                    <a:pt x="218727" y="16388"/>
                  </a:lnTo>
                  <a:lnTo>
                    <a:pt x="226448" y="17663"/>
                  </a:lnTo>
                  <a:lnTo>
                    <a:pt x="235553" y="23142"/>
                  </a:lnTo>
                  <a:lnTo>
                    <a:pt x="240135" y="27721"/>
                  </a:lnTo>
                  <a:lnTo>
                    <a:pt x="247363" y="44117"/>
                  </a:lnTo>
                  <a:lnTo>
                    <a:pt x="250887" y="76455"/>
                  </a:lnTo>
                  <a:lnTo>
                    <a:pt x="251349" y="108558"/>
                  </a:lnTo>
                  <a:lnTo>
                    <a:pt x="250552" y="128813"/>
                  </a:lnTo>
                  <a:lnTo>
                    <a:pt x="244857" y="156512"/>
                  </a:lnTo>
                  <a:lnTo>
                    <a:pt x="246526" y="164608"/>
                  </a:lnTo>
                  <a:lnTo>
                    <a:pt x="250453" y="172658"/>
                  </a:lnTo>
                  <a:lnTo>
                    <a:pt x="251622" y="173318"/>
                  </a:lnTo>
                  <a:lnTo>
                    <a:pt x="259040" y="1746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88"/>
            <p:cNvSpPr/>
            <p:nvPr/>
          </p:nvSpPr>
          <p:spPr>
            <a:xfrm>
              <a:off x="8177493" y="2202178"/>
              <a:ext cx="184961" cy="181786"/>
            </a:xfrm>
            <a:custGeom>
              <a:avLst/>
              <a:gdLst/>
              <a:ahLst/>
              <a:cxnLst/>
              <a:rect l="0" t="0" r="0" b="0"/>
              <a:pathLst>
                <a:path w="184961" h="181786">
                  <a:moveTo>
                    <a:pt x="128307" y="30481"/>
                  </a:moveTo>
                  <a:lnTo>
                    <a:pt x="94754" y="30481"/>
                  </a:lnTo>
                  <a:lnTo>
                    <a:pt x="72604" y="32739"/>
                  </a:lnTo>
                  <a:lnTo>
                    <a:pt x="59522" y="37412"/>
                  </a:lnTo>
                  <a:lnTo>
                    <a:pt x="21763" y="68838"/>
                  </a:lnTo>
                  <a:lnTo>
                    <a:pt x="5378" y="88951"/>
                  </a:lnTo>
                  <a:lnTo>
                    <a:pt x="724" y="104156"/>
                  </a:lnTo>
                  <a:lnTo>
                    <a:pt x="0" y="129700"/>
                  </a:lnTo>
                  <a:lnTo>
                    <a:pt x="2983" y="141184"/>
                  </a:lnTo>
                  <a:lnTo>
                    <a:pt x="13469" y="157167"/>
                  </a:lnTo>
                  <a:lnTo>
                    <a:pt x="27299" y="168582"/>
                  </a:lnTo>
                  <a:lnTo>
                    <a:pt x="46167" y="177327"/>
                  </a:lnTo>
                  <a:lnTo>
                    <a:pt x="81381" y="181785"/>
                  </a:lnTo>
                  <a:lnTo>
                    <a:pt x="118692" y="180406"/>
                  </a:lnTo>
                  <a:lnTo>
                    <a:pt x="142954" y="172270"/>
                  </a:lnTo>
                  <a:lnTo>
                    <a:pt x="169864" y="158395"/>
                  </a:lnTo>
                  <a:lnTo>
                    <a:pt x="173791" y="154703"/>
                  </a:lnTo>
                  <a:lnTo>
                    <a:pt x="180165" y="140572"/>
                  </a:lnTo>
                  <a:lnTo>
                    <a:pt x="184657" y="127671"/>
                  </a:lnTo>
                  <a:lnTo>
                    <a:pt x="184960" y="113469"/>
                  </a:lnTo>
                  <a:lnTo>
                    <a:pt x="178255" y="87701"/>
                  </a:lnTo>
                  <a:lnTo>
                    <a:pt x="158005" y="55107"/>
                  </a:lnTo>
                  <a:lnTo>
                    <a:pt x="133284" y="29021"/>
                  </a:lnTo>
                  <a:lnTo>
                    <a:pt x="108981" y="11326"/>
                  </a:lnTo>
                  <a:lnTo>
                    <a:pt x="98022" y="6094"/>
                  </a:lnTo>
                  <a:lnTo>
                    <a:pt x="90207"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89"/>
            <p:cNvSpPr/>
            <p:nvPr/>
          </p:nvSpPr>
          <p:spPr>
            <a:xfrm>
              <a:off x="7924800" y="2194572"/>
              <a:ext cx="223974" cy="179253"/>
            </a:xfrm>
            <a:custGeom>
              <a:avLst/>
              <a:gdLst/>
              <a:ahLst/>
              <a:cxnLst/>
              <a:rect l="0" t="0" r="0" b="0"/>
              <a:pathLst>
                <a:path w="223974" h="179253">
                  <a:moveTo>
                    <a:pt x="167639" y="7606"/>
                  </a:moveTo>
                  <a:lnTo>
                    <a:pt x="167639" y="3562"/>
                  </a:lnTo>
                  <a:lnTo>
                    <a:pt x="166792" y="2371"/>
                  </a:lnTo>
                  <a:lnTo>
                    <a:pt x="165382" y="1575"/>
                  </a:lnTo>
                  <a:lnTo>
                    <a:pt x="157033" y="301"/>
                  </a:lnTo>
                  <a:lnTo>
                    <a:pt x="120563" y="0"/>
                  </a:lnTo>
                  <a:lnTo>
                    <a:pt x="98656" y="2248"/>
                  </a:lnTo>
                  <a:lnTo>
                    <a:pt x="62600" y="7748"/>
                  </a:lnTo>
                  <a:lnTo>
                    <a:pt x="50251" y="13481"/>
                  </a:lnTo>
                  <a:lnTo>
                    <a:pt x="44064" y="18121"/>
                  </a:lnTo>
                  <a:lnTo>
                    <a:pt x="42922" y="20542"/>
                  </a:lnTo>
                  <a:lnTo>
                    <a:pt x="43009" y="23004"/>
                  </a:lnTo>
                  <a:lnTo>
                    <a:pt x="43912" y="25491"/>
                  </a:lnTo>
                  <a:lnTo>
                    <a:pt x="45360" y="27150"/>
                  </a:lnTo>
                  <a:lnTo>
                    <a:pt x="80750" y="40944"/>
                  </a:lnTo>
                  <a:lnTo>
                    <a:pt x="113662" y="50850"/>
                  </a:lnTo>
                  <a:lnTo>
                    <a:pt x="150517" y="60960"/>
                  </a:lnTo>
                  <a:lnTo>
                    <a:pt x="182508" y="75154"/>
                  </a:lnTo>
                  <a:lnTo>
                    <a:pt x="206355" y="89027"/>
                  </a:lnTo>
                  <a:lnTo>
                    <a:pt x="220098" y="107196"/>
                  </a:lnTo>
                  <a:lnTo>
                    <a:pt x="222932" y="112099"/>
                  </a:lnTo>
                  <a:lnTo>
                    <a:pt x="223973" y="117063"/>
                  </a:lnTo>
                  <a:lnTo>
                    <a:pt x="222874" y="127091"/>
                  </a:lnTo>
                  <a:lnTo>
                    <a:pt x="213451" y="142259"/>
                  </a:lnTo>
                  <a:lnTo>
                    <a:pt x="199935" y="157477"/>
                  </a:lnTo>
                  <a:lnTo>
                    <a:pt x="181158" y="168664"/>
                  </a:lnTo>
                  <a:lnTo>
                    <a:pt x="145977" y="174794"/>
                  </a:lnTo>
                  <a:lnTo>
                    <a:pt x="117288" y="179252"/>
                  </a:lnTo>
                  <a:lnTo>
                    <a:pt x="82152" y="176288"/>
                  </a:lnTo>
                  <a:lnTo>
                    <a:pt x="46896" y="175452"/>
                  </a:lnTo>
                  <a:lnTo>
                    <a:pt x="21555" y="169205"/>
                  </a:lnTo>
                  <a:lnTo>
                    <a:pt x="10708" y="164659"/>
                  </a:lnTo>
                  <a:lnTo>
                    <a:pt x="7139" y="161415"/>
                  </a:lnTo>
                  <a:lnTo>
                    <a:pt x="0" y="14476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90"/>
            <p:cNvSpPr/>
            <p:nvPr/>
          </p:nvSpPr>
          <p:spPr>
            <a:xfrm>
              <a:off x="7728680" y="2194559"/>
              <a:ext cx="180066" cy="197190"/>
            </a:xfrm>
            <a:custGeom>
              <a:avLst/>
              <a:gdLst/>
              <a:ahLst/>
              <a:cxnLst/>
              <a:rect l="0" t="0" r="0" b="0"/>
              <a:pathLst>
                <a:path w="180066" h="197190">
                  <a:moveTo>
                    <a:pt x="135159" y="0"/>
                  </a:moveTo>
                  <a:lnTo>
                    <a:pt x="109164" y="846"/>
                  </a:lnTo>
                  <a:lnTo>
                    <a:pt x="73991" y="13843"/>
                  </a:lnTo>
                  <a:lnTo>
                    <a:pt x="57109" y="27338"/>
                  </a:lnTo>
                  <a:lnTo>
                    <a:pt x="21609" y="64583"/>
                  </a:lnTo>
                  <a:lnTo>
                    <a:pt x="6771" y="98020"/>
                  </a:lnTo>
                  <a:lnTo>
                    <a:pt x="597" y="121612"/>
                  </a:lnTo>
                  <a:lnTo>
                    <a:pt x="0" y="137022"/>
                  </a:lnTo>
                  <a:lnTo>
                    <a:pt x="2558" y="152339"/>
                  </a:lnTo>
                  <a:lnTo>
                    <a:pt x="12803" y="171196"/>
                  </a:lnTo>
                  <a:lnTo>
                    <a:pt x="26562" y="187508"/>
                  </a:lnTo>
                  <a:lnTo>
                    <a:pt x="38635" y="193403"/>
                  </a:lnTo>
                  <a:lnTo>
                    <a:pt x="71126" y="197189"/>
                  </a:lnTo>
                  <a:lnTo>
                    <a:pt x="100194" y="193799"/>
                  </a:lnTo>
                  <a:lnTo>
                    <a:pt x="133426" y="184221"/>
                  </a:lnTo>
                  <a:lnTo>
                    <a:pt x="150826" y="171613"/>
                  </a:lnTo>
                  <a:lnTo>
                    <a:pt x="171612" y="147175"/>
                  </a:lnTo>
                  <a:lnTo>
                    <a:pt x="176759" y="134837"/>
                  </a:lnTo>
                  <a:lnTo>
                    <a:pt x="180065" y="106222"/>
                  </a:lnTo>
                  <a:lnTo>
                    <a:pt x="176001" y="91236"/>
                  </a:lnTo>
                  <a:lnTo>
                    <a:pt x="156003" y="53991"/>
                  </a:lnTo>
                  <a:lnTo>
                    <a:pt x="141345" y="37193"/>
                  </a:lnTo>
                  <a:lnTo>
                    <a:pt x="124856" y="28425"/>
                  </a:lnTo>
                  <a:lnTo>
                    <a:pt x="105664" y="21335"/>
                  </a:lnTo>
                  <a:lnTo>
                    <a:pt x="97059" y="152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91"/>
            <p:cNvSpPr/>
            <p:nvPr/>
          </p:nvSpPr>
          <p:spPr>
            <a:xfrm>
              <a:off x="7482839" y="2034539"/>
              <a:ext cx="192881" cy="350132"/>
            </a:xfrm>
            <a:custGeom>
              <a:avLst/>
              <a:gdLst/>
              <a:ahLst/>
              <a:cxnLst/>
              <a:rect l="0" t="0" r="0" b="0"/>
              <a:pathLst>
                <a:path w="192881" h="350132">
                  <a:moveTo>
                    <a:pt x="0" y="0"/>
                  </a:moveTo>
                  <a:lnTo>
                    <a:pt x="0" y="36046"/>
                  </a:lnTo>
                  <a:lnTo>
                    <a:pt x="846" y="68142"/>
                  </a:lnTo>
                  <a:lnTo>
                    <a:pt x="5237" y="97144"/>
                  </a:lnTo>
                  <a:lnTo>
                    <a:pt x="6913" y="127185"/>
                  </a:lnTo>
                  <a:lnTo>
                    <a:pt x="7412" y="157534"/>
                  </a:lnTo>
                  <a:lnTo>
                    <a:pt x="7558" y="187977"/>
                  </a:lnTo>
                  <a:lnTo>
                    <a:pt x="7603" y="217598"/>
                  </a:lnTo>
                  <a:lnTo>
                    <a:pt x="7617" y="254590"/>
                  </a:lnTo>
                  <a:lnTo>
                    <a:pt x="7620" y="288001"/>
                  </a:lnTo>
                  <a:lnTo>
                    <a:pt x="8468" y="288520"/>
                  </a:lnTo>
                  <a:lnTo>
                    <a:pt x="11666" y="289099"/>
                  </a:lnTo>
                  <a:lnTo>
                    <a:pt x="12011" y="288406"/>
                  </a:lnTo>
                  <a:lnTo>
                    <a:pt x="10136" y="285379"/>
                  </a:lnTo>
                  <a:lnTo>
                    <a:pt x="10143" y="283385"/>
                  </a:lnTo>
                  <a:lnTo>
                    <a:pt x="13984" y="271845"/>
                  </a:lnTo>
                  <a:lnTo>
                    <a:pt x="15128" y="235334"/>
                  </a:lnTo>
                  <a:lnTo>
                    <a:pt x="16884" y="220586"/>
                  </a:lnTo>
                  <a:lnTo>
                    <a:pt x="32400" y="182828"/>
                  </a:lnTo>
                  <a:lnTo>
                    <a:pt x="43903" y="153236"/>
                  </a:lnTo>
                  <a:lnTo>
                    <a:pt x="52250" y="141201"/>
                  </a:lnTo>
                  <a:lnTo>
                    <a:pt x="63863" y="134722"/>
                  </a:lnTo>
                  <a:lnTo>
                    <a:pt x="98646" y="129994"/>
                  </a:lnTo>
                  <a:lnTo>
                    <a:pt x="103863" y="129844"/>
                  </a:lnTo>
                  <a:lnTo>
                    <a:pt x="123344" y="137721"/>
                  </a:lnTo>
                  <a:lnTo>
                    <a:pt x="157949" y="160428"/>
                  </a:lnTo>
                  <a:lnTo>
                    <a:pt x="179932" y="184466"/>
                  </a:lnTo>
                  <a:lnTo>
                    <a:pt x="191414" y="206210"/>
                  </a:lnTo>
                  <a:lnTo>
                    <a:pt x="192880" y="221189"/>
                  </a:lnTo>
                  <a:lnTo>
                    <a:pt x="190970" y="255546"/>
                  </a:lnTo>
                  <a:lnTo>
                    <a:pt x="182548" y="280892"/>
                  </a:lnTo>
                  <a:lnTo>
                    <a:pt x="154687" y="316963"/>
                  </a:lnTo>
                  <a:lnTo>
                    <a:pt x="133724" y="336867"/>
                  </a:lnTo>
                  <a:lnTo>
                    <a:pt x="114129" y="346099"/>
                  </a:lnTo>
                  <a:lnTo>
                    <a:pt x="76250" y="350131"/>
                  </a:lnTo>
                  <a:lnTo>
                    <a:pt x="59188" y="349559"/>
                  </a:lnTo>
                  <a:lnTo>
                    <a:pt x="44255" y="344403"/>
                  </a:lnTo>
                  <a:lnTo>
                    <a:pt x="37167" y="339899"/>
                  </a:lnTo>
                  <a:lnTo>
                    <a:pt x="33451" y="335076"/>
                  </a:lnTo>
                  <a:lnTo>
                    <a:pt x="31800" y="329263"/>
                  </a:lnTo>
                  <a:lnTo>
                    <a:pt x="30479" y="3124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92"/>
            <p:cNvSpPr/>
            <p:nvPr/>
          </p:nvSpPr>
          <p:spPr>
            <a:xfrm>
              <a:off x="7360918" y="2065020"/>
              <a:ext cx="7622" cy="15240"/>
            </a:xfrm>
            <a:custGeom>
              <a:avLst/>
              <a:gdLst/>
              <a:ahLst/>
              <a:cxnLst/>
              <a:rect l="0" t="0" r="0" b="0"/>
              <a:pathLst>
                <a:path w="7622" h="15240">
                  <a:moveTo>
                    <a:pt x="0" y="15239"/>
                  </a:moveTo>
                  <a:lnTo>
                    <a:pt x="0" y="11193"/>
                  </a:lnTo>
                  <a:lnTo>
                    <a:pt x="848" y="10002"/>
                  </a:lnTo>
                  <a:lnTo>
                    <a:pt x="2258" y="9208"/>
                  </a:lnTo>
                  <a:lnTo>
                    <a:pt x="4047" y="8679"/>
                  </a:lnTo>
                  <a:lnTo>
                    <a:pt x="5237" y="7479"/>
                  </a:lnTo>
                  <a:lnTo>
                    <a:pt x="762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93"/>
            <p:cNvSpPr/>
            <p:nvPr/>
          </p:nvSpPr>
          <p:spPr>
            <a:xfrm>
              <a:off x="7368557" y="2225039"/>
              <a:ext cx="7603" cy="154740"/>
            </a:xfrm>
            <a:custGeom>
              <a:avLst/>
              <a:gdLst/>
              <a:ahLst/>
              <a:cxnLst/>
              <a:rect l="0" t="0" r="0" b="0"/>
              <a:pathLst>
                <a:path w="7603" h="154740">
                  <a:moveTo>
                    <a:pt x="7602" y="0"/>
                  </a:moveTo>
                  <a:lnTo>
                    <a:pt x="7602" y="4046"/>
                  </a:lnTo>
                  <a:lnTo>
                    <a:pt x="5344" y="8289"/>
                  </a:lnTo>
                  <a:lnTo>
                    <a:pt x="3557" y="10605"/>
                  </a:lnTo>
                  <a:lnTo>
                    <a:pt x="1570" y="17696"/>
                  </a:lnTo>
                  <a:lnTo>
                    <a:pt x="121" y="51966"/>
                  </a:lnTo>
                  <a:lnTo>
                    <a:pt x="0" y="85489"/>
                  </a:lnTo>
                  <a:lnTo>
                    <a:pt x="2244" y="118235"/>
                  </a:lnTo>
                  <a:lnTo>
                    <a:pt x="7132" y="149818"/>
                  </a:lnTo>
                  <a:lnTo>
                    <a:pt x="7394" y="154639"/>
                  </a:lnTo>
                  <a:lnTo>
                    <a:pt x="7463" y="154739"/>
                  </a:lnTo>
                  <a:lnTo>
                    <a:pt x="7602" y="1447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94"/>
            <p:cNvSpPr/>
            <p:nvPr/>
          </p:nvSpPr>
          <p:spPr>
            <a:xfrm>
              <a:off x="7179099" y="2194559"/>
              <a:ext cx="98002" cy="220077"/>
            </a:xfrm>
            <a:custGeom>
              <a:avLst/>
              <a:gdLst/>
              <a:ahLst/>
              <a:cxnLst/>
              <a:rect l="0" t="0" r="0" b="0"/>
              <a:pathLst>
                <a:path w="98002" h="220077">
                  <a:moveTo>
                    <a:pt x="14181" y="53341"/>
                  </a:moveTo>
                  <a:lnTo>
                    <a:pt x="14181" y="86806"/>
                  </a:lnTo>
                  <a:lnTo>
                    <a:pt x="14181" y="122313"/>
                  </a:lnTo>
                  <a:lnTo>
                    <a:pt x="14181" y="160072"/>
                  </a:lnTo>
                  <a:lnTo>
                    <a:pt x="7618" y="195138"/>
                  </a:lnTo>
                  <a:lnTo>
                    <a:pt x="6587" y="220076"/>
                  </a:lnTo>
                  <a:lnTo>
                    <a:pt x="4303" y="187811"/>
                  </a:lnTo>
                  <a:lnTo>
                    <a:pt x="0" y="159488"/>
                  </a:lnTo>
                  <a:lnTo>
                    <a:pt x="4385" y="123352"/>
                  </a:lnTo>
                  <a:lnTo>
                    <a:pt x="8388" y="85858"/>
                  </a:lnTo>
                  <a:lnTo>
                    <a:pt x="17081" y="53742"/>
                  </a:lnTo>
                  <a:lnTo>
                    <a:pt x="28492" y="34645"/>
                  </a:lnTo>
                  <a:lnTo>
                    <a:pt x="42598" y="22307"/>
                  </a:lnTo>
                  <a:lnTo>
                    <a:pt x="75872" y="7881"/>
                  </a:lnTo>
                  <a:lnTo>
                    <a:pt x="9800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95"/>
            <p:cNvSpPr/>
            <p:nvPr/>
          </p:nvSpPr>
          <p:spPr>
            <a:xfrm>
              <a:off x="6478544" y="2210667"/>
              <a:ext cx="463275" cy="196664"/>
            </a:xfrm>
            <a:custGeom>
              <a:avLst/>
              <a:gdLst/>
              <a:ahLst/>
              <a:cxnLst/>
              <a:rect l="0" t="0" r="0" b="0"/>
              <a:pathLst>
                <a:path w="463275" h="196664">
                  <a:moveTo>
                    <a:pt x="120374" y="37233"/>
                  </a:moveTo>
                  <a:lnTo>
                    <a:pt x="109770" y="37233"/>
                  </a:lnTo>
                  <a:lnTo>
                    <a:pt x="74174" y="50230"/>
                  </a:lnTo>
                  <a:lnTo>
                    <a:pt x="57485" y="58486"/>
                  </a:lnTo>
                  <a:lnTo>
                    <a:pt x="41816" y="72128"/>
                  </a:lnTo>
                  <a:lnTo>
                    <a:pt x="20305" y="102348"/>
                  </a:lnTo>
                  <a:lnTo>
                    <a:pt x="6277" y="136839"/>
                  </a:lnTo>
                  <a:lnTo>
                    <a:pt x="0" y="162835"/>
                  </a:lnTo>
                  <a:lnTo>
                    <a:pt x="1400" y="173770"/>
                  </a:lnTo>
                  <a:lnTo>
                    <a:pt x="6947" y="187191"/>
                  </a:lnTo>
                  <a:lnTo>
                    <a:pt x="9196" y="190544"/>
                  </a:lnTo>
                  <a:lnTo>
                    <a:pt x="12390" y="192781"/>
                  </a:lnTo>
                  <a:lnTo>
                    <a:pt x="20453" y="195265"/>
                  </a:lnTo>
                  <a:lnTo>
                    <a:pt x="34511" y="196663"/>
                  </a:lnTo>
                  <a:lnTo>
                    <a:pt x="49403" y="193032"/>
                  </a:lnTo>
                  <a:lnTo>
                    <a:pt x="69605" y="183374"/>
                  </a:lnTo>
                  <a:lnTo>
                    <a:pt x="94978" y="161202"/>
                  </a:lnTo>
                  <a:lnTo>
                    <a:pt x="114849" y="124609"/>
                  </a:lnTo>
                  <a:lnTo>
                    <a:pt x="126190" y="87508"/>
                  </a:lnTo>
                  <a:lnTo>
                    <a:pt x="127889" y="83218"/>
                  </a:lnTo>
                  <a:lnTo>
                    <a:pt x="128841" y="116363"/>
                  </a:lnTo>
                  <a:lnTo>
                    <a:pt x="136601" y="145639"/>
                  </a:lnTo>
                  <a:lnTo>
                    <a:pt x="152689" y="161251"/>
                  </a:lnTo>
                  <a:lnTo>
                    <a:pt x="164852" y="169181"/>
                  </a:lnTo>
                  <a:lnTo>
                    <a:pt x="179179" y="172847"/>
                  </a:lnTo>
                  <a:lnTo>
                    <a:pt x="198194" y="169890"/>
                  </a:lnTo>
                  <a:lnTo>
                    <a:pt x="231831" y="156440"/>
                  </a:lnTo>
                  <a:lnTo>
                    <a:pt x="247284" y="144896"/>
                  </a:lnTo>
                  <a:lnTo>
                    <a:pt x="258544" y="126706"/>
                  </a:lnTo>
                  <a:lnTo>
                    <a:pt x="268620" y="89341"/>
                  </a:lnTo>
                  <a:lnTo>
                    <a:pt x="272533" y="55395"/>
                  </a:lnTo>
                  <a:lnTo>
                    <a:pt x="272765" y="38039"/>
                  </a:lnTo>
                  <a:lnTo>
                    <a:pt x="272771" y="45561"/>
                  </a:lnTo>
                  <a:lnTo>
                    <a:pt x="270516" y="51659"/>
                  </a:lnTo>
                  <a:lnTo>
                    <a:pt x="268730" y="54469"/>
                  </a:lnTo>
                  <a:lnTo>
                    <a:pt x="266214" y="66517"/>
                  </a:lnTo>
                  <a:lnTo>
                    <a:pt x="265294" y="99038"/>
                  </a:lnTo>
                  <a:lnTo>
                    <a:pt x="266063" y="112961"/>
                  </a:lnTo>
                  <a:lnTo>
                    <a:pt x="272074" y="150578"/>
                  </a:lnTo>
                  <a:lnTo>
                    <a:pt x="272773" y="174239"/>
                  </a:lnTo>
                  <a:lnTo>
                    <a:pt x="272774" y="141825"/>
                  </a:lnTo>
                  <a:lnTo>
                    <a:pt x="278011" y="112173"/>
                  </a:lnTo>
                  <a:lnTo>
                    <a:pt x="282182" y="76840"/>
                  </a:lnTo>
                  <a:lnTo>
                    <a:pt x="294954" y="41105"/>
                  </a:lnTo>
                  <a:lnTo>
                    <a:pt x="304082" y="28229"/>
                  </a:lnTo>
                  <a:lnTo>
                    <a:pt x="328763" y="5724"/>
                  </a:lnTo>
                  <a:lnTo>
                    <a:pt x="338863" y="2062"/>
                  </a:lnTo>
                  <a:lnTo>
                    <a:pt x="358114" y="0"/>
                  </a:lnTo>
                  <a:lnTo>
                    <a:pt x="367996" y="1776"/>
                  </a:lnTo>
                  <a:lnTo>
                    <a:pt x="390114" y="13026"/>
                  </a:lnTo>
                  <a:lnTo>
                    <a:pt x="399997" y="21112"/>
                  </a:lnTo>
                  <a:lnTo>
                    <a:pt x="411036" y="39229"/>
                  </a:lnTo>
                  <a:lnTo>
                    <a:pt x="424985" y="75594"/>
                  </a:lnTo>
                  <a:lnTo>
                    <a:pt x="437850" y="112621"/>
                  </a:lnTo>
                  <a:lnTo>
                    <a:pt x="453397" y="149077"/>
                  </a:lnTo>
                  <a:lnTo>
                    <a:pt x="455497" y="155521"/>
                  </a:lnTo>
                  <a:lnTo>
                    <a:pt x="463274" y="16677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96"/>
            <p:cNvSpPr/>
            <p:nvPr/>
          </p:nvSpPr>
          <p:spPr>
            <a:xfrm>
              <a:off x="5997999" y="2100135"/>
              <a:ext cx="456141" cy="310462"/>
            </a:xfrm>
            <a:custGeom>
              <a:avLst/>
              <a:gdLst/>
              <a:ahLst/>
              <a:cxnLst/>
              <a:rect l="0" t="0" r="0" b="0"/>
              <a:pathLst>
                <a:path w="456141" h="310462">
                  <a:moveTo>
                    <a:pt x="6560" y="193485"/>
                  </a:moveTo>
                  <a:lnTo>
                    <a:pt x="6560" y="197529"/>
                  </a:lnTo>
                  <a:lnTo>
                    <a:pt x="4302" y="201772"/>
                  </a:lnTo>
                  <a:lnTo>
                    <a:pt x="0" y="207351"/>
                  </a:lnTo>
                  <a:lnTo>
                    <a:pt x="3926" y="210372"/>
                  </a:lnTo>
                  <a:lnTo>
                    <a:pt x="11317" y="213690"/>
                  </a:lnTo>
                  <a:lnTo>
                    <a:pt x="42882" y="215994"/>
                  </a:lnTo>
                  <a:lnTo>
                    <a:pt x="80872" y="209344"/>
                  </a:lnTo>
                  <a:lnTo>
                    <a:pt x="111740" y="197242"/>
                  </a:lnTo>
                  <a:lnTo>
                    <a:pt x="146475" y="182933"/>
                  </a:lnTo>
                  <a:lnTo>
                    <a:pt x="178592" y="167968"/>
                  </a:lnTo>
                  <a:lnTo>
                    <a:pt x="209555" y="151962"/>
                  </a:lnTo>
                  <a:lnTo>
                    <a:pt x="239333" y="131510"/>
                  </a:lnTo>
                  <a:lnTo>
                    <a:pt x="276380" y="94290"/>
                  </a:lnTo>
                  <a:lnTo>
                    <a:pt x="297426" y="58681"/>
                  </a:lnTo>
                  <a:lnTo>
                    <a:pt x="308357" y="28568"/>
                  </a:lnTo>
                  <a:lnTo>
                    <a:pt x="311243" y="0"/>
                  </a:lnTo>
                  <a:lnTo>
                    <a:pt x="311282" y="149"/>
                  </a:lnTo>
                  <a:lnTo>
                    <a:pt x="310512" y="29792"/>
                  </a:lnTo>
                  <a:lnTo>
                    <a:pt x="305329" y="59362"/>
                  </a:lnTo>
                  <a:lnTo>
                    <a:pt x="304210" y="89961"/>
                  </a:lnTo>
                  <a:lnTo>
                    <a:pt x="303950" y="114455"/>
                  </a:lnTo>
                  <a:lnTo>
                    <a:pt x="303834" y="142273"/>
                  </a:lnTo>
                  <a:lnTo>
                    <a:pt x="301524" y="169312"/>
                  </a:lnTo>
                  <a:lnTo>
                    <a:pt x="297676" y="195440"/>
                  </a:lnTo>
                  <a:lnTo>
                    <a:pt x="291596" y="233104"/>
                  </a:lnTo>
                  <a:lnTo>
                    <a:pt x="288571" y="265242"/>
                  </a:lnTo>
                  <a:lnTo>
                    <a:pt x="281667" y="302847"/>
                  </a:lnTo>
                  <a:lnTo>
                    <a:pt x="281113" y="310461"/>
                  </a:lnTo>
                  <a:lnTo>
                    <a:pt x="281035" y="310414"/>
                  </a:lnTo>
                  <a:lnTo>
                    <a:pt x="280889" y="297333"/>
                  </a:lnTo>
                  <a:lnTo>
                    <a:pt x="287442" y="261147"/>
                  </a:lnTo>
                  <a:lnTo>
                    <a:pt x="292232" y="230841"/>
                  </a:lnTo>
                  <a:lnTo>
                    <a:pt x="299013" y="199096"/>
                  </a:lnTo>
                  <a:lnTo>
                    <a:pt x="310431" y="168242"/>
                  </a:lnTo>
                  <a:lnTo>
                    <a:pt x="324222" y="135252"/>
                  </a:lnTo>
                  <a:lnTo>
                    <a:pt x="337561" y="122138"/>
                  </a:lnTo>
                  <a:lnTo>
                    <a:pt x="347275" y="115772"/>
                  </a:lnTo>
                  <a:lnTo>
                    <a:pt x="351390" y="114582"/>
                  </a:lnTo>
                  <a:lnTo>
                    <a:pt x="354979" y="114636"/>
                  </a:lnTo>
                  <a:lnTo>
                    <a:pt x="370871" y="120806"/>
                  </a:lnTo>
                  <a:lnTo>
                    <a:pt x="385343" y="131781"/>
                  </a:lnTo>
                  <a:lnTo>
                    <a:pt x="396311" y="149802"/>
                  </a:lnTo>
                  <a:lnTo>
                    <a:pt x="402366" y="179494"/>
                  </a:lnTo>
                  <a:lnTo>
                    <a:pt x="408578" y="214834"/>
                  </a:lnTo>
                  <a:lnTo>
                    <a:pt x="414101" y="250570"/>
                  </a:lnTo>
                  <a:lnTo>
                    <a:pt x="419779" y="281488"/>
                  </a:lnTo>
                  <a:lnTo>
                    <a:pt x="421740" y="285173"/>
                  </a:lnTo>
                  <a:lnTo>
                    <a:pt x="428433" y="291525"/>
                  </a:lnTo>
                  <a:lnTo>
                    <a:pt x="436207" y="296324"/>
                  </a:lnTo>
                  <a:lnTo>
                    <a:pt x="445341" y="299027"/>
                  </a:lnTo>
                  <a:lnTo>
                    <a:pt x="456140" y="30016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97"/>
            <p:cNvSpPr/>
            <p:nvPr/>
          </p:nvSpPr>
          <p:spPr>
            <a:xfrm>
              <a:off x="6096027" y="2141220"/>
              <a:ext cx="30454" cy="280964"/>
            </a:xfrm>
            <a:custGeom>
              <a:avLst/>
              <a:gdLst/>
              <a:ahLst/>
              <a:cxnLst/>
              <a:rect l="0" t="0" r="0" b="0"/>
              <a:pathLst>
                <a:path w="30454" h="280964">
                  <a:moveTo>
                    <a:pt x="7591" y="0"/>
                  </a:moveTo>
                  <a:lnTo>
                    <a:pt x="6745" y="32924"/>
                  </a:lnTo>
                  <a:lnTo>
                    <a:pt x="2355" y="60743"/>
                  </a:lnTo>
                  <a:lnTo>
                    <a:pt x="678" y="95420"/>
                  </a:lnTo>
                  <a:lnTo>
                    <a:pt x="181" y="133352"/>
                  </a:lnTo>
                  <a:lnTo>
                    <a:pt x="66" y="161715"/>
                  </a:lnTo>
                  <a:lnTo>
                    <a:pt x="0" y="198150"/>
                  </a:lnTo>
                  <a:lnTo>
                    <a:pt x="4025" y="230396"/>
                  </a:lnTo>
                  <a:lnTo>
                    <a:pt x="9380" y="265263"/>
                  </a:lnTo>
                  <a:lnTo>
                    <a:pt x="13468" y="274528"/>
                  </a:lnTo>
                  <a:lnTo>
                    <a:pt x="21432" y="280963"/>
                  </a:lnTo>
                  <a:lnTo>
                    <a:pt x="24468" y="276989"/>
                  </a:lnTo>
                  <a:lnTo>
                    <a:pt x="30453" y="2667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98"/>
            <p:cNvSpPr/>
            <p:nvPr/>
          </p:nvSpPr>
          <p:spPr>
            <a:xfrm>
              <a:off x="5303518" y="2186939"/>
              <a:ext cx="480063" cy="197626"/>
            </a:xfrm>
            <a:custGeom>
              <a:avLst/>
              <a:gdLst/>
              <a:ahLst/>
              <a:cxnLst/>
              <a:rect l="0" t="0" r="0" b="0"/>
              <a:pathLst>
                <a:path w="480063" h="197626">
                  <a:moveTo>
                    <a:pt x="0" y="129539"/>
                  </a:moveTo>
                  <a:lnTo>
                    <a:pt x="19579" y="130386"/>
                  </a:lnTo>
                  <a:lnTo>
                    <a:pt x="43419" y="136100"/>
                  </a:lnTo>
                  <a:lnTo>
                    <a:pt x="68785" y="130867"/>
                  </a:lnTo>
                  <a:lnTo>
                    <a:pt x="106633" y="116733"/>
                  </a:lnTo>
                  <a:lnTo>
                    <a:pt x="142372" y="99054"/>
                  </a:lnTo>
                  <a:lnTo>
                    <a:pt x="148791" y="93130"/>
                  </a:lnTo>
                  <a:lnTo>
                    <a:pt x="156316" y="81122"/>
                  </a:lnTo>
                  <a:lnTo>
                    <a:pt x="158374" y="74719"/>
                  </a:lnTo>
                  <a:lnTo>
                    <a:pt x="157031" y="66793"/>
                  </a:lnTo>
                  <a:lnTo>
                    <a:pt x="155489" y="62308"/>
                  </a:lnTo>
                  <a:lnTo>
                    <a:pt x="149257" y="55068"/>
                  </a:lnTo>
                  <a:lnTo>
                    <a:pt x="141690" y="49875"/>
                  </a:lnTo>
                  <a:lnTo>
                    <a:pt x="135505" y="47567"/>
                  </a:lnTo>
                  <a:lnTo>
                    <a:pt x="123217" y="46267"/>
                  </a:lnTo>
                  <a:lnTo>
                    <a:pt x="98660" y="51911"/>
                  </a:lnTo>
                  <a:lnTo>
                    <a:pt x="81914" y="59595"/>
                  </a:lnTo>
                  <a:lnTo>
                    <a:pt x="67075" y="72221"/>
                  </a:lnTo>
                  <a:lnTo>
                    <a:pt x="51272" y="96665"/>
                  </a:lnTo>
                  <a:lnTo>
                    <a:pt x="47365" y="115848"/>
                  </a:lnTo>
                  <a:lnTo>
                    <a:pt x="50254" y="133574"/>
                  </a:lnTo>
                  <a:lnTo>
                    <a:pt x="63676" y="171568"/>
                  </a:lnTo>
                  <a:lnTo>
                    <a:pt x="70917" y="180111"/>
                  </a:lnTo>
                  <a:lnTo>
                    <a:pt x="81473" y="186730"/>
                  </a:lnTo>
                  <a:lnTo>
                    <a:pt x="113587" y="195620"/>
                  </a:lnTo>
                  <a:lnTo>
                    <a:pt x="144640" y="197625"/>
                  </a:lnTo>
                  <a:lnTo>
                    <a:pt x="180471" y="197175"/>
                  </a:lnTo>
                  <a:lnTo>
                    <a:pt x="212884" y="189812"/>
                  </a:lnTo>
                  <a:lnTo>
                    <a:pt x="243748" y="180205"/>
                  </a:lnTo>
                  <a:lnTo>
                    <a:pt x="273456" y="164070"/>
                  </a:lnTo>
                  <a:lnTo>
                    <a:pt x="307043" y="134529"/>
                  </a:lnTo>
                  <a:lnTo>
                    <a:pt x="320799" y="119353"/>
                  </a:lnTo>
                  <a:lnTo>
                    <a:pt x="333290" y="86076"/>
                  </a:lnTo>
                  <a:lnTo>
                    <a:pt x="334887" y="78152"/>
                  </a:lnTo>
                  <a:lnTo>
                    <a:pt x="335866" y="77501"/>
                  </a:lnTo>
                  <a:lnTo>
                    <a:pt x="341807" y="76372"/>
                  </a:lnTo>
                  <a:lnTo>
                    <a:pt x="337448" y="83165"/>
                  </a:lnTo>
                  <a:lnTo>
                    <a:pt x="335408" y="120591"/>
                  </a:lnTo>
                  <a:lnTo>
                    <a:pt x="335288" y="157402"/>
                  </a:lnTo>
                  <a:lnTo>
                    <a:pt x="335282" y="182737"/>
                  </a:lnTo>
                  <a:lnTo>
                    <a:pt x="335282" y="178792"/>
                  </a:lnTo>
                  <a:lnTo>
                    <a:pt x="337538" y="174573"/>
                  </a:lnTo>
                  <a:lnTo>
                    <a:pt x="341364" y="168181"/>
                  </a:lnTo>
                  <a:lnTo>
                    <a:pt x="353194" y="136227"/>
                  </a:lnTo>
                  <a:lnTo>
                    <a:pt x="364093" y="100413"/>
                  </a:lnTo>
                  <a:lnTo>
                    <a:pt x="381676" y="62983"/>
                  </a:lnTo>
                  <a:lnTo>
                    <a:pt x="401455" y="34924"/>
                  </a:lnTo>
                  <a:lnTo>
                    <a:pt x="420645" y="22389"/>
                  </a:lnTo>
                  <a:lnTo>
                    <a:pt x="455147" y="10150"/>
                  </a:lnTo>
                  <a:lnTo>
                    <a:pt x="465601" y="7897"/>
                  </a:lnTo>
                  <a:lnTo>
                    <a:pt x="480062"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99"/>
            <p:cNvSpPr/>
            <p:nvPr/>
          </p:nvSpPr>
          <p:spPr>
            <a:xfrm>
              <a:off x="5242559" y="2080259"/>
              <a:ext cx="38101" cy="350520"/>
            </a:xfrm>
            <a:custGeom>
              <a:avLst/>
              <a:gdLst/>
              <a:ahLst/>
              <a:cxnLst/>
              <a:rect l="0" t="0" r="0" b="0"/>
              <a:pathLst>
                <a:path w="38101" h="350520">
                  <a:moveTo>
                    <a:pt x="0" y="0"/>
                  </a:moveTo>
                  <a:lnTo>
                    <a:pt x="0" y="33529"/>
                  </a:lnTo>
                  <a:lnTo>
                    <a:pt x="0" y="68492"/>
                  </a:lnTo>
                  <a:lnTo>
                    <a:pt x="0" y="103080"/>
                  </a:lnTo>
                  <a:lnTo>
                    <a:pt x="0" y="140138"/>
                  </a:lnTo>
                  <a:lnTo>
                    <a:pt x="0" y="177929"/>
                  </a:lnTo>
                  <a:lnTo>
                    <a:pt x="847" y="215939"/>
                  </a:lnTo>
                  <a:lnTo>
                    <a:pt x="6084" y="254012"/>
                  </a:lnTo>
                  <a:lnTo>
                    <a:pt x="12151" y="290411"/>
                  </a:lnTo>
                  <a:lnTo>
                    <a:pt x="16888" y="324064"/>
                  </a:lnTo>
                  <a:lnTo>
                    <a:pt x="23349" y="339577"/>
                  </a:lnTo>
                  <a:lnTo>
                    <a:pt x="29071" y="348359"/>
                  </a:lnTo>
                  <a:lnTo>
                    <a:pt x="30388" y="349078"/>
                  </a:lnTo>
                  <a:lnTo>
                    <a:pt x="38100" y="3505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100"/>
            <p:cNvSpPr/>
            <p:nvPr/>
          </p:nvSpPr>
          <p:spPr>
            <a:xfrm>
              <a:off x="5151118" y="2103120"/>
              <a:ext cx="1" cy="327018"/>
            </a:xfrm>
            <a:custGeom>
              <a:avLst/>
              <a:gdLst/>
              <a:ahLst/>
              <a:cxnLst/>
              <a:rect l="0" t="0" r="0" b="0"/>
              <a:pathLst>
                <a:path w="1" h="327018">
                  <a:moveTo>
                    <a:pt x="0" y="0"/>
                  </a:moveTo>
                  <a:lnTo>
                    <a:pt x="0" y="36607"/>
                  </a:lnTo>
                  <a:lnTo>
                    <a:pt x="0" y="64562"/>
                  </a:lnTo>
                  <a:lnTo>
                    <a:pt x="0" y="98340"/>
                  </a:lnTo>
                  <a:lnTo>
                    <a:pt x="0" y="135159"/>
                  </a:lnTo>
                  <a:lnTo>
                    <a:pt x="0" y="162517"/>
                  </a:lnTo>
                  <a:lnTo>
                    <a:pt x="0" y="190763"/>
                  </a:lnTo>
                  <a:lnTo>
                    <a:pt x="0" y="217428"/>
                  </a:lnTo>
                  <a:lnTo>
                    <a:pt x="0" y="243390"/>
                  </a:lnTo>
                  <a:lnTo>
                    <a:pt x="0" y="277290"/>
                  </a:lnTo>
                  <a:lnTo>
                    <a:pt x="0" y="312497"/>
                  </a:lnTo>
                  <a:lnTo>
                    <a:pt x="0" y="327017"/>
                  </a:lnTo>
                  <a:lnTo>
                    <a:pt x="0" y="3124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SMARTInkShape-101"/>
            <p:cNvSpPr/>
            <p:nvPr/>
          </p:nvSpPr>
          <p:spPr>
            <a:xfrm>
              <a:off x="4846487" y="2232659"/>
              <a:ext cx="258914" cy="173373"/>
            </a:xfrm>
            <a:custGeom>
              <a:avLst/>
              <a:gdLst/>
              <a:ahLst/>
              <a:cxnLst/>
              <a:rect l="0" t="0" r="0" b="0"/>
              <a:pathLst>
                <a:path w="258914" h="173373">
                  <a:moveTo>
                    <a:pt x="83652" y="0"/>
                  </a:moveTo>
                  <a:lnTo>
                    <a:pt x="77092" y="0"/>
                  </a:lnTo>
                  <a:lnTo>
                    <a:pt x="54913" y="10606"/>
                  </a:lnTo>
                  <a:lnTo>
                    <a:pt x="47454" y="17696"/>
                  </a:lnTo>
                  <a:lnTo>
                    <a:pt x="17278" y="54989"/>
                  </a:lnTo>
                  <a:lnTo>
                    <a:pt x="6319" y="72644"/>
                  </a:lnTo>
                  <a:lnTo>
                    <a:pt x="1114" y="104253"/>
                  </a:lnTo>
                  <a:lnTo>
                    <a:pt x="0" y="133965"/>
                  </a:lnTo>
                  <a:lnTo>
                    <a:pt x="4423" y="144490"/>
                  </a:lnTo>
                  <a:lnTo>
                    <a:pt x="12033" y="153965"/>
                  </a:lnTo>
                  <a:lnTo>
                    <a:pt x="21058" y="160997"/>
                  </a:lnTo>
                  <a:lnTo>
                    <a:pt x="30716" y="164688"/>
                  </a:lnTo>
                  <a:lnTo>
                    <a:pt x="35660" y="165671"/>
                  </a:lnTo>
                  <a:lnTo>
                    <a:pt x="54758" y="163012"/>
                  </a:lnTo>
                  <a:lnTo>
                    <a:pt x="88426" y="149676"/>
                  </a:lnTo>
                  <a:lnTo>
                    <a:pt x="96498" y="142440"/>
                  </a:lnTo>
                  <a:lnTo>
                    <a:pt x="115667" y="119073"/>
                  </a:lnTo>
                  <a:lnTo>
                    <a:pt x="124996" y="89894"/>
                  </a:lnTo>
                  <a:lnTo>
                    <a:pt x="125170" y="77770"/>
                  </a:lnTo>
                  <a:lnTo>
                    <a:pt x="121038" y="42551"/>
                  </a:lnTo>
                  <a:lnTo>
                    <a:pt x="119583" y="41067"/>
                  </a:lnTo>
                  <a:lnTo>
                    <a:pt x="115208" y="38687"/>
                  </a:lnTo>
                  <a:lnTo>
                    <a:pt x="114850" y="39337"/>
                  </a:lnTo>
                  <a:lnTo>
                    <a:pt x="114227" y="48757"/>
                  </a:lnTo>
                  <a:lnTo>
                    <a:pt x="129575" y="86295"/>
                  </a:lnTo>
                  <a:lnTo>
                    <a:pt x="135389" y="99313"/>
                  </a:lnTo>
                  <a:lnTo>
                    <a:pt x="162697" y="136270"/>
                  </a:lnTo>
                  <a:lnTo>
                    <a:pt x="197969" y="165701"/>
                  </a:lnTo>
                  <a:lnTo>
                    <a:pt x="208119" y="171011"/>
                  </a:lnTo>
                  <a:lnTo>
                    <a:pt x="218275" y="173372"/>
                  </a:lnTo>
                  <a:lnTo>
                    <a:pt x="228434" y="172163"/>
                  </a:lnTo>
                  <a:lnTo>
                    <a:pt x="237746" y="168803"/>
                  </a:lnTo>
                  <a:lnTo>
                    <a:pt x="258913" y="1524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102"/>
            <p:cNvSpPr/>
            <p:nvPr/>
          </p:nvSpPr>
          <p:spPr>
            <a:xfrm>
              <a:off x="4511040" y="2214422"/>
              <a:ext cx="274320" cy="193009"/>
            </a:xfrm>
            <a:custGeom>
              <a:avLst/>
              <a:gdLst/>
              <a:ahLst/>
              <a:cxnLst/>
              <a:rect l="0" t="0" r="0" b="0"/>
              <a:pathLst>
                <a:path w="274320" h="193009">
                  <a:moveTo>
                    <a:pt x="0" y="25856"/>
                  </a:moveTo>
                  <a:lnTo>
                    <a:pt x="0" y="36463"/>
                  </a:lnTo>
                  <a:lnTo>
                    <a:pt x="12150" y="72904"/>
                  </a:lnTo>
                  <a:lnTo>
                    <a:pt x="14832" y="109852"/>
                  </a:lnTo>
                  <a:lnTo>
                    <a:pt x="14312" y="139344"/>
                  </a:lnTo>
                  <a:lnTo>
                    <a:pt x="2053" y="175804"/>
                  </a:lnTo>
                  <a:lnTo>
                    <a:pt x="35" y="193008"/>
                  </a:lnTo>
                  <a:lnTo>
                    <a:pt x="848" y="173540"/>
                  </a:lnTo>
                  <a:lnTo>
                    <a:pt x="10606" y="139537"/>
                  </a:lnTo>
                  <a:lnTo>
                    <a:pt x="15170" y="104318"/>
                  </a:lnTo>
                  <a:lnTo>
                    <a:pt x="23347" y="72024"/>
                  </a:lnTo>
                  <a:lnTo>
                    <a:pt x="37161" y="41186"/>
                  </a:lnTo>
                  <a:lnTo>
                    <a:pt x="51274" y="26354"/>
                  </a:lnTo>
                  <a:lnTo>
                    <a:pt x="70367" y="14603"/>
                  </a:lnTo>
                  <a:lnTo>
                    <a:pt x="81151" y="11799"/>
                  </a:lnTo>
                  <a:lnTo>
                    <a:pt x="89971" y="11141"/>
                  </a:lnTo>
                  <a:lnTo>
                    <a:pt x="104456" y="14818"/>
                  </a:lnTo>
                  <a:lnTo>
                    <a:pt x="112182" y="21233"/>
                  </a:lnTo>
                  <a:lnTo>
                    <a:pt x="124041" y="39148"/>
                  </a:lnTo>
                  <a:lnTo>
                    <a:pt x="133690" y="65925"/>
                  </a:lnTo>
                  <a:lnTo>
                    <a:pt x="136473" y="100689"/>
                  </a:lnTo>
                  <a:lnTo>
                    <a:pt x="137023" y="132266"/>
                  </a:lnTo>
                  <a:lnTo>
                    <a:pt x="136286" y="156034"/>
                  </a:lnTo>
                  <a:lnTo>
                    <a:pt x="130596" y="168547"/>
                  </a:lnTo>
                  <a:lnTo>
                    <a:pt x="129396" y="169243"/>
                  </a:lnTo>
                  <a:lnTo>
                    <a:pt x="123070" y="170453"/>
                  </a:lnTo>
                  <a:lnTo>
                    <a:pt x="122688" y="169667"/>
                  </a:lnTo>
                  <a:lnTo>
                    <a:pt x="119812" y="160066"/>
                  </a:lnTo>
                  <a:lnTo>
                    <a:pt x="116750" y="150698"/>
                  </a:lnTo>
                  <a:lnTo>
                    <a:pt x="114621" y="116678"/>
                  </a:lnTo>
                  <a:lnTo>
                    <a:pt x="115210" y="81458"/>
                  </a:lnTo>
                  <a:lnTo>
                    <a:pt x="122600" y="49164"/>
                  </a:lnTo>
                  <a:lnTo>
                    <a:pt x="128148" y="34523"/>
                  </a:lnTo>
                  <a:lnTo>
                    <a:pt x="140793" y="17607"/>
                  </a:lnTo>
                  <a:lnTo>
                    <a:pt x="161198" y="1042"/>
                  </a:lnTo>
                  <a:lnTo>
                    <a:pt x="165038" y="0"/>
                  </a:lnTo>
                  <a:lnTo>
                    <a:pt x="173822" y="1100"/>
                  </a:lnTo>
                  <a:lnTo>
                    <a:pt x="188285" y="6481"/>
                  </a:lnTo>
                  <a:lnTo>
                    <a:pt x="218467" y="31465"/>
                  </a:lnTo>
                  <a:lnTo>
                    <a:pt x="229643" y="50378"/>
                  </a:lnTo>
                  <a:lnTo>
                    <a:pt x="241004" y="84763"/>
                  </a:lnTo>
                  <a:lnTo>
                    <a:pt x="253961" y="120601"/>
                  </a:lnTo>
                  <a:lnTo>
                    <a:pt x="264016" y="158663"/>
                  </a:lnTo>
                  <a:lnTo>
                    <a:pt x="266750" y="167559"/>
                  </a:lnTo>
                  <a:lnTo>
                    <a:pt x="274319" y="17825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103"/>
            <p:cNvSpPr/>
            <p:nvPr/>
          </p:nvSpPr>
          <p:spPr>
            <a:xfrm>
              <a:off x="4200704" y="2187999"/>
              <a:ext cx="203656" cy="226822"/>
            </a:xfrm>
            <a:custGeom>
              <a:avLst/>
              <a:gdLst/>
              <a:ahLst/>
              <a:cxnLst/>
              <a:rect l="0" t="0" r="0" b="0"/>
              <a:pathLst>
                <a:path w="203656" h="226822">
                  <a:moveTo>
                    <a:pt x="203655" y="6560"/>
                  </a:moveTo>
                  <a:lnTo>
                    <a:pt x="199609" y="6560"/>
                  </a:lnTo>
                  <a:lnTo>
                    <a:pt x="175137" y="0"/>
                  </a:lnTo>
                  <a:lnTo>
                    <a:pt x="141951" y="7368"/>
                  </a:lnTo>
                  <a:lnTo>
                    <a:pt x="108022" y="16879"/>
                  </a:lnTo>
                  <a:lnTo>
                    <a:pt x="74793" y="32149"/>
                  </a:lnTo>
                  <a:lnTo>
                    <a:pt x="43769" y="46453"/>
                  </a:lnTo>
                  <a:lnTo>
                    <a:pt x="8473" y="67009"/>
                  </a:lnTo>
                  <a:lnTo>
                    <a:pt x="2608" y="72372"/>
                  </a:lnTo>
                  <a:lnTo>
                    <a:pt x="0" y="77578"/>
                  </a:lnTo>
                  <a:lnTo>
                    <a:pt x="151" y="79306"/>
                  </a:lnTo>
                  <a:lnTo>
                    <a:pt x="1099" y="80458"/>
                  </a:lnTo>
                  <a:lnTo>
                    <a:pt x="6479" y="84335"/>
                  </a:lnTo>
                  <a:lnTo>
                    <a:pt x="8704" y="86350"/>
                  </a:lnTo>
                  <a:lnTo>
                    <a:pt x="23971" y="89187"/>
                  </a:lnTo>
                  <a:lnTo>
                    <a:pt x="55523" y="90222"/>
                  </a:lnTo>
                  <a:lnTo>
                    <a:pt x="88693" y="94395"/>
                  </a:lnTo>
                  <a:lnTo>
                    <a:pt x="124942" y="102524"/>
                  </a:lnTo>
                  <a:lnTo>
                    <a:pt x="148723" y="106396"/>
                  </a:lnTo>
                  <a:lnTo>
                    <a:pt x="161178" y="113302"/>
                  </a:lnTo>
                  <a:lnTo>
                    <a:pt x="173665" y="126712"/>
                  </a:lnTo>
                  <a:lnTo>
                    <a:pt x="182728" y="141409"/>
                  </a:lnTo>
                  <a:lnTo>
                    <a:pt x="183776" y="146412"/>
                  </a:lnTo>
                  <a:lnTo>
                    <a:pt x="181209" y="162392"/>
                  </a:lnTo>
                  <a:lnTo>
                    <a:pt x="177310" y="175725"/>
                  </a:lnTo>
                  <a:lnTo>
                    <a:pt x="170497" y="185603"/>
                  </a:lnTo>
                  <a:lnTo>
                    <a:pt x="146575" y="206872"/>
                  </a:lnTo>
                  <a:lnTo>
                    <a:pt x="111723" y="222080"/>
                  </a:lnTo>
                  <a:lnTo>
                    <a:pt x="74050" y="226821"/>
                  </a:lnTo>
                  <a:lnTo>
                    <a:pt x="42936" y="226598"/>
                  </a:lnTo>
                  <a:lnTo>
                    <a:pt x="22387" y="216922"/>
                  </a:lnTo>
                  <a:lnTo>
                    <a:pt x="17259" y="212096"/>
                  </a:lnTo>
                  <a:lnTo>
                    <a:pt x="14978" y="207129"/>
                  </a:lnTo>
                  <a:lnTo>
                    <a:pt x="13155" y="1970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8" name="SMARTInkShape-Group9"/>
          <p:cNvGrpSpPr/>
          <p:nvPr/>
        </p:nvGrpSpPr>
        <p:grpSpPr>
          <a:xfrm>
            <a:off x="2758892" y="975360"/>
            <a:ext cx="3695248" cy="426719"/>
            <a:chOff x="2758892" y="975360"/>
            <a:chExt cx="3695248" cy="426719"/>
          </a:xfrm>
        </p:grpSpPr>
        <p:sp>
          <p:nvSpPr>
            <p:cNvPr id="113" name="SMARTInkShape-104"/>
            <p:cNvSpPr/>
            <p:nvPr/>
          </p:nvSpPr>
          <p:spPr>
            <a:xfrm>
              <a:off x="6408418" y="975360"/>
              <a:ext cx="45722" cy="426719"/>
            </a:xfrm>
            <a:custGeom>
              <a:avLst/>
              <a:gdLst/>
              <a:ahLst/>
              <a:cxnLst/>
              <a:rect l="0" t="0" r="0" b="0"/>
              <a:pathLst>
                <a:path w="45722" h="426719">
                  <a:moveTo>
                    <a:pt x="45721" y="0"/>
                  </a:moveTo>
                  <a:lnTo>
                    <a:pt x="40484" y="12165"/>
                  </a:lnTo>
                  <a:lnTo>
                    <a:pt x="34370" y="43914"/>
                  </a:lnTo>
                  <a:lnTo>
                    <a:pt x="31633" y="76135"/>
                  </a:lnTo>
                  <a:lnTo>
                    <a:pt x="28736" y="102418"/>
                  </a:lnTo>
                  <a:lnTo>
                    <a:pt x="24625" y="131031"/>
                  </a:lnTo>
                  <a:lnTo>
                    <a:pt x="19976" y="160682"/>
                  </a:lnTo>
                  <a:lnTo>
                    <a:pt x="15088" y="190794"/>
                  </a:lnTo>
                  <a:lnTo>
                    <a:pt x="10094" y="221957"/>
                  </a:lnTo>
                  <a:lnTo>
                    <a:pt x="5050" y="255562"/>
                  </a:lnTo>
                  <a:lnTo>
                    <a:pt x="2244" y="287996"/>
                  </a:lnTo>
                  <a:lnTo>
                    <a:pt x="998" y="318498"/>
                  </a:lnTo>
                  <a:lnTo>
                    <a:pt x="445" y="346166"/>
                  </a:lnTo>
                  <a:lnTo>
                    <a:pt x="133" y="381497"/>
                  </a:lnTo>
                  <a:lnTo>
                    <a:pt x="0" y="42671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SMARTInkShape-105"/>
            <p:cNvSpPr/>
            <p:nvPr/>
          </p:nvSpPr>
          <p:spPr>
            <a:xfrm>
              <a:off x="6240884" y="1005838"/>
              <a:ext cx="45617" cy="315390"/>
            </a:xfrm>
            <a:custGeom>
              <a:avLst/>
              <a:gdLst/>
              <a:ahLst/>
              <a:cxnLst/>
              <a:rect l="0" t="0" r="0" b="0"/>
              <a:pathLst>
                <a:path w="45617" h="315390">
                  <a:moveTo>
                    <a:pt x="45616" y="0"/>
                  </a:moveTo>
                  <a:lnTo>
                    <a:pt x="43356" y="35393"/>
                  </a:lnTo>
                  <a:lnTo>
                    <a:pt x="39054" y="72092"/>
                  </a:lnTo>
                  <a:lnTo>
                    <a:pt x="34263" y="101888"/>
                  </a:lnTo>
                  <a:lnTo>
                    <a:pt x="31526" y="136211"/>
                  </a:lnTo>
                  <a:lnTo>
                    <a:pt x="26671" y="173193"/>
                  </a:lnTo>
                  <a:lnTo>
                    <a:pt x="19871" y="210960"/>
                  </a:lnTo>
                  <a:lnTo>
                    <a:pt x="12493" y="244918"/>
                  </a:lnTo>
                  <a:lnTo>
                    <a:pt x="7652" y="279801"/>
                  </a:lnTo>
                  <a:lnTo>
                    <a:pt x="131" y="315389"/>
                  </a:lnTo>
                  <a:lnTo>
                    <a:pt x="52" y="315246"/>
                  </a:lnTo>
                  <a:lnTo>
                    <a:pt x="0" y="314304"/>
                  </a:lnTo>
                  <a:lnTo>
                    <a:pt x="812" y="313677"/>
                  </a:lnTo>
                  <a:lnTo>
                    <a:pt x="7516" y="3124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SMARTInkShape-106"/>
            <p:cNvSpPr/>
            <p:nvPr/>
          </p:nvSpPr>
          <p:spPr>
            <a:xfrm>
              <a:off x="5882639" y="1151093"/>
              <a:ext cx="220980" cy="211210"/>
            </a:xfrm>
            <a:custGeom>
              <a:avLst/>
              <a:gdLst/>
              <a:ahLst/>
              <a:cxnLst/>
              <a:rect l="0" t="0" r="0" b="0"/>
              <a:pathLst>
                <a:path w="220980" h="211210">
                  <a:moveTo>
                    <a:pt x="0" y="83346"/>
                  </a:moveTo>
                  <a:lnTo>
                    <a:pt x="10607" y="83346"/>
                  </a:lnTo>
                  <a:lnTo>
                    <a:pt x="15437" y="85603"/>
                  </a:lnTo>
                  <a:lnTo>
                    <a:pt x="20408" y="88582"/>
                  </a:lnTo>
                  <a:lnTo>
                    <a:pt x="25439" y="89907"/>
                  </a:lnTo>
                  <a:lnTo>
                    <a:pt x="62264" y="77906"/>
                  </a:lnTo>
                  <a:lnTo>
                    <a:pt x="99231" y="65518"/>
                  </a:lnTo>
                  <a:lnTo>
                    <a:pt x="134189" y="50322"/>
                  </a:lnTo>
                  <a:lnTo>
                    <a:pt x="161018" y="35085"/>
                  </a:lnTo>
                  <a:lnTo>
                    <a:pt x="169724" y="23420"/>
                  </a:lnTo>
                  <a:lnTo>
                    <a:pt x="173620" y="13286"/>
                  </a:lnTo>
                  <a:lnTo>
                    <a:pt x="173320" y="10392"/>
                  </a:lnTo>
                  <a:lnTo>
                    <a:pt x="170729" y="4919"/>
                  </a:lnTo>
                  <a:lnTo>
                    <a:pt x="168852" y="3122"/>
                  </a:lnTo>
                  <a:lnTo>
                    <a:pt x="164511" y="1125"/>
                  </a:lnTo>
                  <a:lnTo>
                    <a:pt x="153261" y="0"/>
                  </a:lnTo>
                  <a:lnTo>
                    <a:pt x="120267" y="10174"/>
                  </a:lnTo>
                  <a:lnTo>
                    <a:pt x="96351" y="21635"/>
                  </a:lnTo>
                  <a:lnTo>
                    <a:pt x="64649" y="49726"/>
                  </a:lnTo>
                  <a:lnTo>
                    <a:pt x="52646" y="69433"/>
                  </a:lnTo>
                  <a:lnTo>
                    <a:pt x="41004" y="104085"/>
                  </a:lnTo>
                  <a:lnTo>
                    <a:pt x="32810" y="136266"/>
                  </a:lnTo>
                  <a:lnTo>
                    <a:pt x="32363" y="151739"/>
                  </a:lnTo>
                  <a:lnTo>
                    <a:pt x="34985" y="167083"/>
                  </a:lnTo>
                  <a:lnTo>
                    <a:pt x="45268" y="185956"/>
                  </a:lnTo>
                  <a:lnTo>
                    <a:pt x="59039" y="198227"/>
                  </a:lnTo>
                  <a:lnTo>
                    <a:pt x="77889" y="207226"/>
                  </a:lnTo>
                  <a:lnTo>
                    <a:pt x="103606" y="211209"/>
                  </a:lnTo>
                  <a:lnTo>
                    <a:pt x="132674" y="208343"/>
                  </a:lnTo>
                  <a:lnTo>
                    <a:pt x="162736" y="202132"/>
                  </a:lnTo>
                  <a:lnTo>
                    <a:pt x="196305" y="193296"/>
                  </a:lnTo>
                  <a:lnTo>
                    <a:pt x="220979" y="19002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SMARTInkShape-107"/>
            <p:cNvSpPr/>
            <p:nvPr/>
          </p:nvSpPr>
          <p:spPr>
            <a:xfrm>
              <a:off x="5625567" y="1138608"/>
              <a:ext cx="188493" cy="221207"/>
            </a:xfrm>
            <a:custGeom>
              <a:avLst/>
              <a:gdLst/>
              <a:ahLst/>
              <a:cxnLst/>
              <a:rect l="0" t="0" r="0" b="0"/>
              <a:pathLst>
                <a:path w="188493" h="221207">
                  <a:moveTo>
                    <a:pt x="188492" y="4392"/>
                  </a:moveTo>
                  <a:lnTo>
                    <a:pt x="181932" y="4392"/>
                  </a:lnTo>
                  <a:lnTo>
                    <a:pt x="177140" y="346"/>
                  </a:lnTo>
                  <a:lnTo>
                    <a:pt x="174998" y="0"/>
                  </a:lnTo>
                  <a:lnTo>
                    <a:pt x="172722" y="618"/>
                  </a:lnTo>
                  <a:lnTo>
                    <a:pt x="170359" y="1875"/>
                  </a:lnTo>
                  <a:lnTo>
                    <a:pt x="134940" y="12582"/>
                  </a:lnTo>
                  <a:lnTo>
                    <a:pt x="103640" y="30870"/>
                  </a:lnTo>
                  <a:lnTo>
                    <a:pt x="66437" y="55334"/>
                  </a:lnTo>
                  <a:lnTo>
                    <a:pt x="34485" y="88898"/>
                  </a:lnTo>
                  <a:lnTo>
                    <a:pt x="17271" y="111275"/>
                  </a:lnTo>
                  <a:lnTo>
                    <a:pt x="1911" y="149197"/>
                  </a:lnTo>
                  <a:lnTo>
                    <a:pt x="0" y="171193"/>
                  </a:lnTo>
                  <a:lnTo>
                    <a:pt x="6510" y="194224"/>
                  </a:lnTo>
                  <a:lnTo>
                    <a:pt x="8751" y="199526"/>
                  </a:lnTo>
                  <a:lnTo>
                    <a:pt x="18014" y="207675"/>
                  </a:lnTo>
                  <a:lnTo>
                    <a:pt x="30597" y="213274"/>
                  </a:lnTo>
                  <a:lnTo>
                    <a:pt x="66851" y="221206"/>
                  </a:lnTo>
                  <a:lnTo>
                    <a:pt x="93561" y="220092"/>
                  </a:lnTo>
                  <a:lnTo>
                    <a:pt x="125995" y="212977"/>
                  </a:lnTo>
                  <a:lnTo>
                    <a:pt x="150392" y="21013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SMARTInkShape-108"/>
            <p:cNvSpPr/>
            <p:nvPr/>
          </p:nvSpPr>
          <p:spPr>
            <a:xfrm>
              <a:off x="5151118" y="1158238"/>
              <a:ext cx="228601" cy="60963"/>
            </a:xfrm>
            <a:custGeom>
              <a:avLst/>
              <a:gdLst/>
              <a:ahLst/>
              <a:cxnLst/>
              <a:rect l="0" t="0" r="0" b="0"/>
              <a:pathLst>
                <a:path w="228601" h="60963">
                  <a:moveTo>
                    <a:pt x="0" y="60962"/>
                  </a:moveTo>
                  <a:lnTo>
                    <a:pt x="0" y="54400"/>
                  </a:lnTo>
                  <a:lnTo>
                    <a:pt x="33136" y="45093"/>
                  </a:lnTo>
                  <a:lnTo>
                    <a:pt x="65531" y="35437"/>
                  </a:lnTo>
                  <a:lnTo>
                    <a:pt x="94583" y="27905"/>
                  </a:lnTo>
                  <a:lnTo>
                    <a:pt x="128684" y="20310"/>
                  </a:lnTo>
                  <a:lnTo>
                    <a:pt x="161554" y="12697"/>
                  </a:lnTo>
                  <a:lnTo>
                    <a:pt x="192743" y="5081"/>
                  </a:lnTo>
                  <a:lnTo>
                    <a:pt x="2286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SMARTInkShape-109"/>
            <p:cNvSpPr/>
            <p:nvPr/>
          </p:nvSpPr>
          <p:spPr>
            <a:xfrm>
              <a:off x="5250364" y="1021078"/>
              <a:ext cx="37917" cy="320043"/>
            </a:xfrm>
            <a:custGeom>
              <a:avLst/>
              <a:gdLst/>
              <a:ahLst/>
              <a:cxnLst/>
              <a:rect l="0" t="0" r="0" b="0"/>
              <a:pathLst>
                <a:path w="37917" h="320043">
                  <a:moveTo>
                    <a:pt x="37916" y="0"/>
                  </a:moveTo>
                  <a:lnTo>
                    <a:pt x="37916" y="10607"/>
                  </a:lnTo>
                  <a:lnTo>
                    <a:pt x="24917" y="47895"/>
                  </a:lnTo>
                  <a:lnTo>
                    <a:pt x="17255" y="84753"/>
                  </a:lnTo>
                  <a:lnTo>
                    <a:pt x="13450" y="116835"/>
                  </a:lnTo>
                  <a:lnTo>
                    <a:pt x="6960" y="153151"/>
                  </a:lnTo>
                  <a:lnTo>
                    <a:pt x="1932" y="190724"/>
                  </a:lnTo>
                  <a:lnTo>
                    <a:pt x="442" y="226410"/>
                  </a:lnTo>
                  <a:lnTo>
                    <a:pt x="0" y="256173"/>
                  </a:lnTo>
                  <a:lnTo>
                    <a:pt x="686" y="290714"/>
                  </a:lnTo>
                  <a:lnTo>
                    <a:pt x="7436" y="32004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SMARTInkShape-110"/>
            <p:cNvSpPr/>
            <p:nvPr/>
          </p:nvSpPr>
          <p:spPr>
            <a:xfrm>
              <a:off x="4968239" y="1135378"/>
              <a:ext cx="167128" cy="219044"/>
            </a:xfrm>
            <a:custGeom>
              <a:avLst/>
              <a:gdLst/>
              <a:ahLst/>
              <a:cxnLst/>
              <a:rect l="0" t="0" r="0" b="0"/>
              <a:pathLst>
                <a:path w="167128" h="219044">
                  <a:moveTo>
                    <a:pt x="83820" y="0"/>
                  </a:moveTo>
                  <a:lnTo>
                    <a:pt x="83820" y="4047"/>
                  </a:lnTo>
                  <a:lnTo>
                    <a:pt x="82974" y="5238"/>
                  </a:lnTo>
                  <a:lnTo>
                    <a:pt x="81562" y="6033"/>
                  </a:lnTo>
                  <a:lnTo>
                    <a:pt x="79776" y="6561"/>
                  </a:lnTo>
                  <a:lnTo>
                    <a:pt x="42856" y="33247"/>
                  </a:lnTo>
                  <a:lnTo>
                    <a:pt x="6572" y="55790"/>
                  </a:lnTo>
                  <a:lnTo>
                    <a:pt x="2921" y="60920"/>
                  </a:lnTo>
                  <a:lnTo>
                    <a:pt x="865" y="68570"/>
                  </a:lnTo>
                  <a:lnTo>
                    <a:pt x="577" y="71113"/>
                  </a:lnTo>
                  <a:lnTo>
                    <a:pt x="1232" y="72809"/>
                  </a:lnTo>
                  <a:lnTo>
                    <a:pt x="2514" y="73940"/>
                  </a:lnTo>
                  <a:lnTo>
                    <a:pt x="6198" y="75197"/>
                  </a:lnTo>
                  <a:lnTo>
                    <a:pt x="40094" y="76162"/>
                  </a:lnTo>
                  <a:lnTo>
                    <a:pt x="76463" y="78454"/>
                  </a:lnTo>
                  <a:lnTo>
                    <a:pt x="113654" y="89380"/>
                  </a:lnTo>
                  <a:lnTo>
                    <a:pt x="125019" y="92218"/>
                  </a:lnTo>
                  <a:lnTo>
                    <a:pt x="152339" y="108488"/>
                  </a:lnTo>
                  <a:lnTo>
                    <a:pt x="161790" y="120668"/>
                  </a:lnTo>
                  <a:lnTo>
                    <a:pt x="165906" y="135002"/>
                  </a:lnTo>
                  <a:lnTo>
                    <a:pt x="167127" y="149975"/>
                  </a:lnTo>
                  <a:lnTo>
                    <a:pt x="162897" y="160071"/>
                  </a:lnTo>
                  <a:lnTo>
                    <a:pt x="146382" y="180350"/>
                  </a:lnTo>
                  <a:lnTo>
                    <a:pt x="127758" y="195583"/>
                  </a:lnTo>
                  <a:lnTo>
                    <a:pt x="93471" y="209818"/>
                  </a:lnTo>
                  <a:lnTo>
                    <a:pt x="59104" y="218525"/>
                  </a:lnTo>
                  <a:lnTo>
                    <a:pt x="41509" y="219043"/>
                  </a:lnTo>
                  <a:lnTo>
                    <a:pt x="22929" y="214574"/>
                  </a:lnTo>
                  <a:lnTo>
                    <a:pt x="8637" y="205478"/>
                  </a:lnTo>
                  <a:lnTo>
                    <a:pt x="5758" y="203027"/>
                  </a:lnTo>
                  <a:lnTo>
                    <a:pt x="2559" y="195785"/>
                  </a:lnTo>
                  <a:lnTo>
                    <a:pt x="0" y="1752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SMARTInkShape-111"/>
            <p:cNvSpPr/>
            <p:nvPr/>
          </p:nvSpPr>
          <p:spPr>
            <a:xfrm>
              <a:off x="4781837" y="1173478"/>
              <a:ext cx="135966" cy="180875"/>
            </a:xfrm>
            <a:custGeom>
              <a:avLst/>
              <a:gdLst/>
              <a:ahLst/>
              <a:cxnLst/>
              <a:rect l="0" t="0" r="0" b="0"/>
              <a:pathLst>
                <a:path w="135966" h="180875">
                  <a:moveTo>
                    <a:pt x="79722" y="0"/>
                  </a:moveTo>
                  <a:lnTo>
                    <a:pt x="61589" y="0"/>
                  </a:lnTo>
                  <a:lnTo>
                    <a:pt x="59167" y="1695"/>
                  </a:lnTo>
                  <a:lnTo>
                    <a:pt x="30452" y="34749"/>
                  </a:lnTo>
                  <a:lnTo>
                    <a:pt x="13200" y="61805"/>
                  </a:lnTo>
                  <a:lnTo>
                    <a:pt x="7824" y="76576"/>
                  </a:lnTo>
                  <a:lnTo>
                    <a:pt x="43" y="114351"/>
                  </a:lnTo>
                  <a:lnTo>
                    <a:pt x="0" y="127305"/>
                  </a:lnTo>
                  <a:lnTo>
                    <a:pt x="9141" y="159036"/>
                  </a:lnTo>
                  <a:lnTo>
                    <a:pt x="13921" y="167485"/>
                  </a:lnTo>
                  <a:lnTo>
                    <a:pt x="23384" y="174063"/>
                  </a:lnTo>
                  <a:lnTo>
                    <a:pt x="40734" y="180269"/>
                  </a:lnTo>
                  <a:lnTo>
                    <a:pt x="52233" y="180874"/>
                  </a:lnTo>
                  <a:lnTo>
                    <a:pt x="78055" y="174362"/>
                  </a:lnTo>
                  <a:lnTo>
                    <a:pt x="89142" y="168935"/>
                  </a:lnTo>
                  <a:lnTo>
                    <a:pt x="115185" y="146822"/>
                  </a:lnTo>
                  <a:lnTo>
                    <a:pt x="135148" y="116798"/>
                  </a:lnTo>
                  <a:lnTo>
                    <a:pt x="135965" y="104404"/>
                  </a:lnTo>
                  <a:lnTo>
                    <a:pt x="131752" y="73517"/>
                  </a:lnTo>
                  <a:lnTo>
                    <a:pt x="121009" y="53393"/>
                  </a:lnTo>
                  <a:lnTo>
                    <a:pt x="107101" y="37176"/>
                  </a:lnTo>
                  <a:lnTo>
                    <a:pt x="91410" y="26631"/>
                  </a:lnTo>
                  <a:lnTo>
                    <a:pt x="66039" y="17742"/>
                  </a:lnTo>
                  <a:lnTo>
                    <a:pt x="28198" y="15269"/>
                  </a:lnTo>
                  <a:lnTo>
                    <a:pt x="26381" y="152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SMARTInkShape-112"/>
            <p:cNvSpPr/>
            <p:nvPr/>
          </p:nvSpPr>
          <p:spPr>
            <a:xfrm>
              <a:off x="4488179" y="1036319"/>
              <a:ext cx="259081" cy="327029"/>
            </a:xfrm>
            <a:custGeom>
              <a:avLst/>
              <a:gdLst/>
              <a:ahLst/>
              <a:cxnLst/>
              <a:rect l="0" t="0" r="0" b="0"/>
              <a:pathLst>
                <a:path w="259081" h="327029">
                  <a:moveTo>
                    <a:pt x="0" y="0"/>
                  </a:moveTo>
                  <a:lnTo>
                    <a:pt x="0" y="34400"/>
                  </a:lnTo>
                  <a:lnTo>
                    <a:pt x="2258" y="63993"/>
                  </a:lnTo>
                  <a:lnTo>
                    <a:pt x="8289" y="94597"/>
                  </a:lnTo>
                  <a:lnTo>
                    <a:pt x="13181" y="130475"/>
                  </a:lnTo>
                  <a:lnTo>
                    <a:pt x="15172" y="156202"/>
                  </a:lnTo>
                  <a:lnTo>
                    <a:pt x="18878" y="184570"/>
                  </a:lnTo>
                  <a:lnTo>
                    <a:pt x="21091" y="211854"/>
                  </a:lnTo>
                  <a:lnTo>
                    <a:pt x="24593" y="248755"/>
                  </a:lnTo>
                  <a:lnTo>
                    <a:pt x="28735" y="278880"/>
                  </a:lnTo>
                  <a:lnTo>
                    <a:pt x="30328" y="316845"/>
                  </a:lnTo>
                  <a:lnTo>
                    <a:pt x="30471" y="327028"/>
                  </a:lnTo>
                  <a:lnTo>
                    <a:pt x="30480" y="294187"/>
                  </a:lnTo>
                  <a:lnTo>
                    <a:pt x="34525" y="262063"/>
                  </a:lnTo>
                  <a:lnTo>
                    <a:pt x="37040" y="233059"/>
                  </a:lnTo>
                  <a:lnTo>
                    <a:pt x="44821" y="198154"/>
                  </a:lnTo>
                  <a:lnTo>
                    <a:pt x="61785" y="164040"/>
                  </a:lnTo>
                  <a:lnTo>
                    <a:pt x="76445" y="148230"/>
                  </a:lnTo>
                  <a:lnTo>
                    <a:pt x="96569" y="135302"/>
                  </a:lnTo>
                  <a:lnTo>
                    <a:pt x="101633" y="134227"/>
                  </a:lnTo>
                  <a:lnTo>
                    <a:pt x="131049" y="136606"/>
                  </a:lnTo>
                  <a:lnTo>
                    <a:pt x="143192" y="141430"/>
                  </a:lnTo>
                  <a:lnTo>
                    <a:pt x="153388" y="149218"/>
                  </a:lnTo>
                  <a:lnTo>
                    <a:pt x="177597" y="179659"/>
                  </a:lnTo>
                  <a:lnTo>
                    <a:pt x="189959" y="214730"/>
                  </a:lnTo>
                  <a:lnTo>
                    <a:pt x="195702" y="244247"/>
                  </a:lnTo>
                  <a:lnTo>
                    <a:pt x="201687" y="280516"/>
                  </a:lnTo>
                  <a:lnTo>
                    <a:pt x="215990" y="316929"/>
                  </a:lnTo>
                  <a:lnTo>
                    <a:pt x="221021" y="322890"/>
                  </a:lnTo>
                  <a:lnTo>
                    <a:pt x="223546" y="324480"/>
                  </a:lnTo>
                  <a:lnTo>
                    <a:pt x="235193" y="326717"/>
                  </a:lnTo>
                  <a:lnTo>
                    <a:pt x="242255" y="324983"/>
                  </a:lnTo>
                  <a:lnTo>
                    <a:pt x="248216" y="322237"/>
                  </a:lnTo>
                  <a:lnTo>
                    <a:pt x="259080" y="3200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SMARTInkShape-113"/>
            <p:cNvSpPr/>
            <p:nvPr/>
          </p:nvSpPr>
          <p:spPr>
            <a:xfrm>
              <a:off x="4009885" y="1196681"/>
              <a:ext cx="280175" cy="162884"/>
            </a:xfrm>
            <a:custGeom>
              <a:avLst/>
              <a:gdLst/>
              <a:ahLst/>
              <a:cxnLst/>
              <a:rect l="0" t="0" r="0" b="0"/>
              <a:pathLst>
                <a:path w="280175" h="162884">
                  <a:moveTo>
                    <a:pt x="143015" y="14897"/>
                  </a:moveTo>
                  <a:lnTo>
                    <a:pt x="143015" y="8337"/>
                  </a:lnTo>
                  <a:lnTo>
                    <a:pt x="136454" y="811"/>
                  </a:lnTo>
                  <a:lnTo>
                    <a:pt x="131662" y="0"/>
                  </a:lnTo>
                  <a:lnTo>
                    <a:pt x="106904" y="10293"/>
                  </a:lnTo>
                  <a:lnTo>
                    <a:pt x="72880" y="35705"/>
                  </a:lnTo>
                  <a:lnTo>
                    <a:pt x="36130" y="71229"/>
                  </a:lnTo>
                  <a:lnTo>
                    <a:pt x="17928" y="97346"/>
                  </a:lnTo>
                  <a:lnTo>
                    <a:pt x="2208" y="134943"/>
                  </a:lnTo>
                  <a:lnTo>
                    <a:pt x="0" y="143888"/>
                  </a:lnTo>
                  <a:lnTo>
                    <a:pt x="257" y="147458"/>
                  </a:lnTo>
                  <a:lnTo>
                    <a:pt x="2803" y="153682"/>
                  </a:lnTo>
                  <a:lnTo>
                    <a:pt x="8996" y="161946"/>
                  </a:lnTo>
                  <a:lnTo>
                    <a:pt x="12181" y="162883"/>
                  </a:lnTo>
                  <a:lnTo>
                    <a:pt x="39206" y="159224"/>
                  </a:lnTo>
                  <a:lnTo>
                    <a:pt x="61518" y="149209"/>
                  </a:lnTo>
                  <a:lnTo>
                    <a:pt x="73773" y="140631"/>
                  </a:lnTo>
                  <a:lnTo>
                    <a:pt x="82043" y="131176"/>
                  </a:lnTo>
                  <a:lnTo>
                    <a:pt x="99611" y="94648"/>
                  </a:lnTo>
                  <a:lnTo>
                    <a:pt x="115055" y="56685"/>
                  </a:lnTo>
                  <a:lnTo>
                    <a:pt x="125514" y="38578"/>
                  </a:lnTo>
                  <a:lnTo>
                    <a:pt x="127641" y="30632"/>
                  </a:lnTo>
                  <a:lnTo>
                    <a:pt x="128613" y="44011"/>
                  </a:lnTo>
                  <a:lnTo>
                    <a:pt x="133855" y="55791"/>
                  </a:lnTo>
                  <a:lnTo>
                    <a:pt x="152950" y="90044"/>
                  </a:lnTo>
                  <a:lnTo>
                    <a:pt x="171412" y="111209"/>
                  </a:lnTo>
                  <a:lnTo>
                    <a:pt x="190374" y="122552"/>
                  </a:lnTo>
                  <a:lnTo>
                    <a:pt x="227050" y="136612"/>
                  </a:lnTo>
                  <a:lnTo>
                    <a:pt x="249758" y="142120"/>
                  </a:lnTo>
                  <a:lnTo>
                    <a:pt x="280174" y="1444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SMARTInkShape-114"/>
            <p:cNvSpPr/>
            <p:nvPr/>
          </p:nvSpPr>
          <p:spPr>
            <a:xfrm>
              <a:off x="3398518" y="1021706"/>
              <a:ext cx="373383" cy="319415"/>
            </a:xfrm>
            <a:custGeom>
              <a:avLst/>
              <a:gdLst/>
              <a:ahLst/>
              <a:cxnLst/>
              <a:rect l="0" t="0" r="0" b="0"/>
              <a:pathLst>
                <a:path w="373383" h="319415">
                  <a:moveTo>
                    <a:pt x="0" y="220352"/>
                  </a:moveTo>
                  <a:lnTo>
                    <a:pt x="4047" y="224399"/>
                  </a:lnTo>
                  <a:lnTo>
                    <a:pt x="8291" y="226384"/>
                  </a:lnTo>
                  <a:lnTo>
                    <a:pt x="40091" y="227880"/>
                  </a:lnTo>
                  <a:lnTo>
                    <a:pt x="76464" y="219672"/>
                  </a:lnTo>
                  <a:lnTo>
                    <a:pt x="114336" y="202327"/>
                  </a:lnTo>
                  <a:lnTo>
                    <a:pt x="144787" y="185810"/>
                  </a:lnTo>
                  <a:lnTo>
                    <a:pt x="182213" y="149828"/>
                  </a:lnTo>
                  <a:lnTo>
                    <a:pt x="203069" y="116864"/>
                  </a:lnTo>
                  <a:lnTo>
                    <a:pt x="222648" y="82976"/>
                  </a:lnTo>
                  <a:lnTo>
                    <a:pt x="235547" y="46806"/>
                  </a:lnTo>
                  <a:lnTo>
                    <a:pt x="242748" y="14148"/>
                  </a:lnTo>
                  <a:lnTo>
                    <a:pt x="243798" y="0"/>
                  </a:lnTo>
                  <a:lnTo>
                    <a:pt x="239783" y="3603"/>
                  </a:lnTo>
                  <a:lnTo>
                    <a:pt x="239442" y="6426"/>
                  </a:lnTo>
                  <a:lnTo>
                    <a:pt x="241314" y="19338"/>
                  </a:lnTo>
                  <a:lnTo>
                    <a:pt x="237060" y="53336"/>
                  </a:lnTo>
                  <a:lnTo>
                    <a:pt x="236469" y="83848"/>
                  </a:lnTo>
                  <a:lnTo>
                    <a:pt x="232249" y="119700"/>
                  </a:lnTo>
                  <a:lnTo>
                    <a:pt x="230222" y="146831"/>
                  </a:lnTo>
                  <a:lnTo>
                    <a:pt x="229322" y="174976"/>
                  </a:lnTo>
                  <a:lnTo>
                    <a:pt x="228921" y="201597"/>
                  </a:lnTo>
                  <a:lnTo>
                    <a:pt x="228743" y="227540"/>
                  </a:lnTo>
                  <a:lnTo>
                    <a:pt x="228643" y="261428"/>
                  </a:lnTo>
                  <a:lnTo>
                    <a:pt x="226356" y="285299"/>
                  </a:lnTo>
                  <a:lnTo>
                    <a:pt x="221075" y="317713"/>
                  </a:lnTo>
                  <a:lnTo>
                    <a:pt x="221890" y="317432"/>
                  </a:lnTo>
                  <a:lnTo>
                    <a:pt x="225053" y="314865"/>
                  </a:lnTo>
                  <a:lnTo>
                    <a:pt x="227025" y="310901"/>
                  </a:lnTo>
                  <a:lnTo>
                    <a:pt x="228509" y="279310"/>
                  </a:lnTo>
                  <a:lnTo>
                    <a:pt x="229429" y="243507"/>
                  </a:lnTo>
                  <a:lnTo>
                    <a:pt x="235526" y="208776"/>
                  </a:lnTo>
                  <a:lnTo>
                    <a:pt x="247681" y="173366"/>
                  </a:lnTo>
                  <a:lnTo>
                    <a:pt x="266959" y="140045"/>
                  </a:lnTo>
                  <a:lnTo>
                    <a:pt x="287072" y="116906"/>
                  </a:lnTo>
                  <a:lnTo>
                    <a:pt x="297204" y="110877"/>
                  </a:lnTo>
                  <a:lnTo>
                    <a:pt x="302277" y="109270"/>
                  </a:lnTo>
                  <a:lnTo>
                    <a:pt x="312427" y="109741"/>
                  </a:lnTo>
                  <a:lnTo>
                    <a:pt x="332743" y="116942"/>
                  </a:lnTo>
                  <a:lnTo>
                    <a:pt x="343936" y="124048"/>
                  </a:lnTo>
                  <a:lnTo>
                    <a:pt x="347594" y="133525"/>
                  </a:lnTo>
                  <a:lnTo>
                    <a:pt x="355373" y="167621"/>
                  </a:lnTo>
                  <a:lnTo>
                    <a:pt x="357594" y="202128"/>
                  </a:lnTo>
                  <a:lnTo>
                    <a:pt x="357979" y="232452"/>
                  </a:lnTo>
                  <a:lnTo>
                    <a:pt x="358110" y="265453"/>
                  </a:lnTo>
                  <a:lnTo>
                    <a:pt x="358982" y="294737"/>
                  </a:lnTo>
                  <a:lnTo>
                    <a:pt x="362183" y="303648"/>
                  </a:lnTo>
                  <a:lnTo>
                    <a:pt x="373382" y="31941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SMARTInkShape-115"/>
            <p:cNvSpPr/>
            <p:nvPr/>
          </p:nvSpPr>
          <p:spPr>
            <a:xfrm>
              <a:off x="3451859" y="1036319"/>
              <a:ext cx="22860" cy="312223"/>
            </a:xfrm>
            <a:custGeom>
              <a:avLst/>
              <a:gdLst/>
              <a:ahLst/>
              <a:cxnLst/>
              <a:rect l="0" t="0" r="0" b="0"/>
              <a:pathLst>
                <a:path w="22860" h="312223">
                  <a:moveTo>
                    <a:pt x="22859" y="0"/>
                  </a:moveTo>
                  <a:lnTo>
                    <a:pt x="22859" y="11352"/>
                  </a:lnTo>
                  <a:lnTo>
                    <a:pt x="16299" y="40155"/>
                  </a:lnTo>
                  <a:lnTo>
                    <a:pt x="14603" y="69832"/>
                  </a:lnTo>
                  <a:lnTo>
                    <a:pt x="9251" y="107429"/>
                  </a:lnTo>
                  <a:lnTo>
                    <a:pt x="5845" y="141898"/>
                  </a:lnTo>
                  <a:lnTo>
                    <a:pt x="2597" y="168899"/>
                  </a:lnTo>
                  <a:lnTo>
                    <a:pt x="1155" y="195010"/>
                  </a:lnTo>
                  <a:lnTo>
                    <a:pt x="512" y="220727"/>
                  </a:lnTo>
                  <a:lnTo>
                    <a:pt x="153" y="256748"/>
                  </a:lnTo>
                  <a:lnTo>
                    <a:pt x="31" y="291168"/>
                  </a:lnTo>
                  <a:lnTo>
                    <a:pt x="0" y="312222"/>
                  </a:lnTo>
                  <a:lnTo>
                    <a:pt x="0" y="30480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SMARTInkShape-116"/>
            <p:cNvSpPr/>
            <p:nvPr/>
          </p:nvSpPr>
          <p:spPr>
            <a:xfrm>
              <a:off x="3276913" y="1120138"/>
              <a:ext cx="7306" cy="7623"/>
            </a:xfrm>
            <a:custGeom>
              <a:avLst/>
              <a:gdLst/>
              <a:ahLst/>
              <a:cxnLst/>
              <a:rect l="0" t="0" r="0" b="0"/>
              <a:pathLst>
                <a:path w="7306" h="7623">
                  <a:moveTo>
                    <a:pt x="7305" y="7622"/>
                  </a:moveTo>
                  <a:lnTo>
                    <a:pt x="0" y="7622"/>
                  </a:lnTo>
                  <a:lnTo>
                    <a:pt x="7305"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SMARTInkShape-117"/>
            <p:cNvSpPr/>
            <p:nvPr/>
          </p:nvSpPr>
          <p:spPr>
            <a:xfrm>
              <a:off x="3291840" y="1203960"/>
              <a:ext cx="15240" cy="175261"/>
            </a:xfrm>
            <a:custGeom>
              <a:avLst/>
              <a:gdLst/>
              <a:ahLst/>
              <a:cxnLst/>
              <a:rect l="0" t="0" r="0" b="0"/>
              <a:pathLst>
                <a:path w="15240" h="175261">
                  <a:moveTo>
                    <a:pt x="15239" y="0"/>
                  </a:moveTo>
                  <a:lnTo>
                    <a:pt x="15239" y="4045"/>
                  </a:lnTo>
                  <a:lnTo>
                    <a:pt x="12981" y="8288"/>
                  </a:lnTo>
                  <a:lnTo>
                    <a:pt x="10003" y="12997"/>
                  </a:lnTo>
                  <a:lnTo>
                    <a:pt x="8679" y="17912"/>
                  </a:lnTo>
                  <a:lnTo>
                    <a:pt x="7712" y="54243"/>
                  </a:lnTo>
                  <a:lnTo>
                    <a:pt x="6790" y="89235"/>
                  </a:lnTo>
                  <a:lnTo>
                    <a:pt x="1591" y="121483"/>
                  </a:lnTo>
                  <a:lnTo>
                    <a:pt x="138" y="157054"/>
                  </a:lnTo>
                  <a:lnTo>
                    <a:pt x="0" y="1752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SMARTInkShape-118"/>
            <p:cNvSpPr/>
            <p:nvPr/>
          </p:nvSpPr>
          <p:spPr>
            <a:xfrm>
              <a:off x="2758892" y="1196338"/>
              <a:ext cx="380373" cy="166730"/>
            </a:xfrm>
            <a:custGeom>
              <a:avLst/>
              <a:gdLst/>
              <a:ahLst/>
              <a:cxnLst/>
              <a:rect l="0" t="0" r="0" b="0"/>
              <a:pathLst>
                <a:path w="380373" h="166730">
                  <a:moveTo>
                    <a:pt x="52887" y="0"/>
                  </a:moveTo>
                  <a:lnTo>
                    <a:pt x="52887" y="4046"/>
                  </a:lnTo>
                  <a:lnTo>
                    <a:pt x="50629" y="8290"/>
                  </a:lnTo>
                  <a:lnTo>
                    <a:pt x="27242" y="41812"/>
                  </a:lnTo>
                  <a:lnTo>
                    <a:pt x="12550" y="76689"/>
                  </a:lnTo>
                  <a:lnTo>
                    <a:pt x="2994" y="111168"/>
                  </a:lnTo>
                  <a:lnTo>
                    <a:pt x="0" y="141494"/>
                  </a:lnTo>
                  <a:lnTo>
                    <a:pt x="3726" y="157259"/>
                  </a:lnTo>
                  <a:lnTo>
                    <a:pt x="5721" y="160721"/>
                  </a:lnTo>
                  <a:lnTo>
                    <a:pt x="7896" y="163028"/>
                  </a:lnTo>
                  <a:lnTo>
                    <a:pt x="10194" y="164564"/>
                  </a:lnTo>
                  <a:lnTo>
                    <a:pt x="21516" y="166729"/>
                  </a:lnTo>
                  <a:lnTo>
                    <a:pt x="39641" y="163325"/>
                  </a:lnTo>
                  <a:lnTo>
                    <a:pt x="76981" y="143144"/>
                  </a:lnTo>
                  <a:lnTo>
                    <a:pt x="111751" y="121370"/>
                  </a:lnTo>
                  <a:lnTo>
                    <a:pt x="149284" y="86328"/>
                  </a:lnTo>
                  <a:lnTo>
                    <a:pt x="154996" y="78445"/>
                  </a:lnTo>
                  <a:lnTo>
                    <a:pt x="160471" y="69245"/>
                  </a:lnTo>
                  <a:lnTo>
                    <a:pt x="167070" y="61105"/>
                  </a:lnTo>
                  <a:lnTo>
                    <a:pt x="167153" y="65048"/>
                  </a:lnTo>
                  <a:lnTo>
                    <a:pt x="160623" y="89483"/>
                  </a:lnTo>
                  <a:lnTo>
                    <a:pt x="166220" y="115386"/>
                  </a:lnTo>
                  <a:lnTo>
                    <a:pt x="174992" y="128076"/>
                  </a:lnTo>
                  <a:lnTo>
                    <a:pt x="188314" y="138515"/>
                  </a:lnTo>
                  <a:lnTo>
                    <a:pt x="207032" y="142925"/>
                  </a:lnTo>
                  <a:lnTo>
                    <a:pt x="241348" y="143568"/>
                  </a:lnTo>
                  <a:lnTo>
                    <a:pt x="273465" y="136419"/>
                  </a:lnTo>
                  <a:lnTo>
                    <a:pt x="304267" y="126854"/>
                  </a:lnTo>
                  <a:lnTo>
                    <a:pt x="340178" y="108250"/>
                  </a:lnTo>
                  <a:lnTo>
                    <a:pt x="362319" y="92786"/>
                  </a:lnTo>
                  <a:lnTo>
                    <a:pt x="373829" y="78386"/>
                  </a:lnTo>
                  <a:lnTo>
                    <a:pt x="378556" y="59350"/>
                  </a:lnTo>
                  <a:lnTo>
                    <a:pt x="380372" y="29750"/>
                  </a:lnTo>
                  <a:lnTo>
                    <a:pt x="378212" y="23666"/>
                  </a:lnTo>
                  <a:lnTo>
                    <a:pt x="376450" y="20857"/>
                  </a:lnTo>
                  <a:lnTo>
                    <a:pt x="365880" y="12859"/>
                  </a:lnTo>
                  <a:lnTo>
                    <a:pt x="356069" y="9173"/>
                  </a:lnTo>
                  <a:lnTo>
                    <a:pt x="327208" y="762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9" name="SMARTInkShape-119"/>
          <p:cNvSpPr/>
          <p:nvPr/>
        </p:nvSpPr>
        <p:spPr>
          <a:xfrm>
            <a:off x="5113018" y="617219"/>
            <a:ext cx="22863" cy="259082"/>
          </a:xfrm>
          <a:custGeom>
            <a:avLst/>
            <a:gdLst/>
            <a:ahLst/>
            <a:cxnLst/>
            <a:rect l="0" t="0" r="0" b="0"/>
            <a:pathLst>
              <a:path w="22863" h="259082">
                <a:moveTo>
                  <a:pt x="22862" y="0"/>
                </a:moveTo>
                <a:lnTo>
                  <a:pt x="22862" y="35393"/>
                </a:lnTo>
                <a:lnTo>
                  <a:pt x="22862" y="72091"/>
                </a:lnTo>
                <a:lnTo>
                  <a:pt x="18816" y="105932"/>
                </a:lnTo>
                <a:lnTo>
                  <a:pt x="16299" y="142772"/>
                </a:lnTo>
                <a:lnTo>
                  <a:pt x="11509" y="176453"/>
                </a:lnTo>
                <a:lnTo>
                  <a:pt x="8389" y="212091"/>
                </a:lnTo>
                <a:lnTo>
                  <a:pt x="7002" y="234151"/>
                </a:lnTo>
                <a:lnTo>
                  <a:pt x="0" y="2590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0" name="SMARTInkShape-Group11"/>
          <p:cNvGrpSpPr/>
          <p:nvPr/>
        </p:nvGrpSpPr>
        <p:grpSpPr>
          <a:xfrm>
            <a:off x="2103120" y="481840"/>
            <a:ext cx="4891451" cy="607821"/>
            <a:chOff x="2103120" y="481840"/>
            <a:chExt cx="4891451" cy="607821"/>
          </a:xfrm>
        </p:grpSpPr>
        <p:sp>
          <p:nvSpPr>
            <p:cNvPr id="130" name="SMARTInkShape-120"/>
            <p:cNvSpPr/>
            <p:nvPr/>
          </p:nvSpPr>
          <p:spPr>
            <a:xfrm>
              <a:off x="6850864" y="624838"/>
              <a:ext cx="143707" cy="213363"/>
            </a:xfrm>
            <a:custGeom>
              <a:avLst/>
              <a:gdLst/>
              <a:ahLst/>
              <a:cxnLst/>
              <a:rect l="0" t="0" r="0" b="0"/>
              <a:pathLst>
                <a:path w="143707" h="213363">
                  <a:moveTo>
                    <a:pt x="113816" y="0"/>
                  </a:moveTo>
                  <a:lnTo>
                    <a:pt x="102465" y="0"/>
                  </a:lnTo>
                  <a:lnTo>
                    <a:pt x="81750" y="6561"/>
                  </a:lnTo>
                  <a:lnTo>
                    <a:pt x="59932" y="19543"/>
                  </a:lnTo>
                  <a:lnTo>
                    <a:pt x="24882" y="33272"/>
                  </a:lnTo>
                  <a:lnTo>
                    <a:pt x="1151" y="51842"/>
                  </a:lnTo>
                  <a:lnTo>
                    <a:pt x="242" y="54933"/>
                  </a:lnTo>
                  <a:lnTo>
                    <a:pt x="0" y="56942"/>
                  </a:lnTo>
                  <a:lnTo>
                    <a:pt x="686" y="58282"/>
                  </a:lnTo>
                  <a:lnTo>
                    <a:pt x="1989" y="59174"/>
                  </a:lnTo>
                  <a:lnTo>
                    <a:pt x="7867" y="60431"/>
                  </a:lnTo>
                  <a:lnTo>
                    <a:pt x="10163" y="60609"/>
                  </a:lnTo>
                  <a:lnTo>
                    <a:pt x="14972" y="63062"/>
                  </a:lnTo>
                  <a:lnTo>
                    <a:pt x="21625" y="66975"/>
                  </a:lnTo>
                  <a:lnTo>
                    <a:pt x="44335" y="74127"/>
                  </a:lnTo>
                  <a:lnTo>
                    <a:pt x="76599" y="82012"/>
                  </a:lnTo>
                  <a:lnTo>
                    <a:pt x="97990" y="89964"/>
                  </a:lnTo>
                  <a:lnTo>
                    <a:pt x="130474" y="111921"/>
                  </a:lnTo>
                  <a:lnTo>
                    <a:pt x="137589" y="120580"/>
                  </a:lnTo>
                  <a:lnTo>
                    <a:pt x="141314" y="130075"/>
                  </a:lnTo>
                  <a:lnTo>
                    <a:pt x="143706" y="149966"/>
                  </a:lnTo>
                  <a:lnTo>
                    <a:pt x="140075" y="165133"/>
                  </a:lnTo>
                  <a:lnTo>
                    <a:pt x="133638" y="180351"/>
                  </a:lnTo>
                  <a:lnTo>
                    <a:pt x="126575" y="188248"/>
                  </a:lnTo>
                  <a:lnTo>
                    <a:pt x="110824" y="197453"/>
                  </a:lnTo>
                  <a:lnTo>
                    <a:pt x="73628" y="209887"/>
                  </a:lnTo>
                  <a:lnTo>
                    <a:pt x="36576" y="212903"/>
                  </a:lnTo>
                  <a:lnTo>
                    <a:pt x="29995" y="21336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SMARTInkShape-121"/>
            <p:cNvSpPr/>
            <p:nvPr/>
          </p:nvSpPr>
          <p:spPr>
            <a:xfrm>
              <a:off x="6683446" y="548638"/>
              <a:ext cx="22155" cy="320041"/>
            </a:xfrm>
            <a:custGeom>
              <a:avLst/>
              <a:gdLst/>
              <a:ahLst/>
              <a:cxnLst/>
              <a:rect l="0" t="0" r="0" b="0"/>
              <a:pathLst>
                <a:path w="22155" h="320041">
                  <a:moveTo>
                    <a:pt x="6913" y="0"/>
                  </a:moveTo>
                  <a:lnTo>
                    <a:pt x="6067" y="22102"/>
                  </a:lnTo>
                  <a:lnTo>
                    <a:pt x="0" y="57174"/>
                  </a:lnTo>
                  <a:lnTo>
                    <a:pt x="1690" y="90441"/>
                  </a:lnTo>
                  <a:lnTo>
                    <a:pt x="5365" y="118520"/>
                  </a:lnTo>
                  <a:lnTo>
                    <a:pt x="6454" y="151393"/>
                  </a:lnTo>
                  <a:lnTo>
                    <a:pt x="6778" y="182582"/>
                  </a:lnTo>
                  <a:lnTo>
                    <a:pt x="4616" y="213272"/>
                  </a:lnTo>
                  <a:lnTo>
                    <a:pt x="345" y="249938"/>
                  </a:lnTo>
                  <a:lnTo>
                    <a:pt x="348" y="280794"/>
                  </a:lnTo>
                  <a:lnTo>
                    <a:pt x="5437" y="297782"/>
                  </a:lnTo>
                  <a:lnTo>
                    <a:pt x="22154" y="3200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SMARTInkShape-122"/>
            <p:cNvSpPr/>
            <p:nvPr/>
          </p:nvSpPr>
          <p:spPr>
            <a:xfrm>
              <a:off x="6568439" y="579119"/>
              <a:ext cx="15242" cy="289560"/>
            </a:xfrm>
            <a:custGeom>
              <a:avLst/>
              <a:gdLst/>
              <a:ahLst/>
              <a:cxnLst/>
              <a:rect l="0" t="0" r="0" b="0"/>
              <a:pathLst>
                <a:path w="15242" h="289560">
                  <a:moveTo>
                    <a:pt x="15241" y="0"/>
                  </a:moveTo>
                  <a:lnTo>
                    <a:pt x="11195" y="0"/>
                  </a:lnTo>
                  <a:lnTo>
                    <a:pt x="10003" y="847"/>
                  </a:lnTo>
                  <a:lnTo>
                    <a:pt x="9209" y="2258"/>
                  </a:lnTo>
                  <a:lnTo>
                    <a:pt x="1153" y="28519"/>
                  </a:lnTo>
                  <a:lnTo>
                    <a:pt x="228" y="61387"/>
                  </a:lnTo>
                  <a:lnTo>
                    <a:pt x="67" y="95612"/>
                  </a:lnTo>
                  <a:lnTo>
                    <a:pt x="21" y="132564"/>
                  </a:lnTo>
                  <a:lnTo>
                    <a:pt x="7" y="170324"/>
                  </a:lnTo>
                  <a:lnTo>
                    <a:pt x="2" y="207476"/>
                  </a:lnTo>
                  <a:lnTo>
                    <a:pt x="1" y="239463"/>
                  </a:lnTo>
                  <a:lnTo>
                    <a:pt x="0" y="277008"/>
                  </a:lnTo>
                  <a:lnTo>
                    <a:pt x="0" y="283417"/>
                  </a:lnTo>
                  <a:lnTo>
                    <a:pt x="846" y="285464"/>
                  </a:lnTo>
                  <a:lnTo>
                    <a:pt x="2259" y="286829"/>
                  </a:lnTo>
                  <a:lnTo>
                    <a:pt x="7620" y="2895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 name="SMARTInkShape-123"/>
            <p:cNvSpPr/>
            <p:nvPr/>
          </p:nvSpPr>
          <p:spPr>
            <a:xfrm>
              <a:off x="6316980" y="686027"/>
              <a:ext cx="160021" cy="196115"/>
            </a:xfrm>
            <a:custGeom>
              <a:avLst/>
              <a:gdLst/>
              <a:ahLst/>
              <a:cxnLst/>
              <a:rect l="0" t="0" r="0" b="0"/>
              <a:pathLst>
                <a:path w="160021" h="196115">
                  <a:moveTo>
                    <a:pt x="0" y="68352"/>
                  </a:moveTo>
                  <a:lnTo>
                    <a:pt x="0" y="78957"/>
                  </a:lnTo>
                  <a:lnTo>
                    <a:pt x="845" y="80503"/>
                  </a:lnTo>
                  <a:lnTo>
                    <a:pt x="2258" y="81532"/>
                  </a:lnTo>
                  <a:lnTo>
                    <a:pt x="24473" y="90032"/>
                  </a:lnTo>
                  <a:lnTo>
                    <a:pt x="36789" y="90862"/>
                  </a:lnTo>
                  <a:lnTo>
                    <a:pt x="44009" y="88799"/>
                  </a:lnTo>
                  <a:lnTo>
                    <a:pt x="80646" y="70797"/>
                  </a:lnTo>
                  <a:lnTo>
                    <a:pt x="100345" y="58179"/>
                  </a:lnTo>
                  <a:lnTo>
                    <a:pt x="103864" y="53107"/>
                  </a:lnTo>
                  <a:lnTo>
                    <a:pt x="105427" y="47182"/>
                  </a:lnTo>
                  <a:lnTo>
                    <a:pt x="106515" y="28771"/>
                  </a:lnTo>
                  <a:lnTo>
                    <a:pt x="104347" y="23103"/>
                  </a:lnTo>
                  <a:lnTo>
                    <a:pt x="93672" y="5603"/>
                  </a:lnTo>
                  <a:lnTo>
                    <a:pt x="88763" y="2364"/>
                  </a:lnTo>
                  <a:lnTo>
                    <a:pt x="81239" y="540"/>
                  </a:lnTo>
                  <a:lnTo>
                    <a:pt x="69603" y="0"/>
                  </a:lnTo>
                  <a:lnTo>
                    <a:pt x="62543" y="2130"/>
                  </a:lnTo>
                  <a:lnTo>
                    <a:pt x="59474" y="3885"/>
                  </a:lnTo>
                  <a:lnTo>
                    <a:pt x="51111" y="14444"/>
                  </a:lnTo>
                  <a:lnTo>
                    <a:pt x="35586" y="43126"/>
                  </a:lnTo>
                  <a:lnTo>
                    <a:pt x="30641" y="74627"/>
                  </a:lnTo>
                  <a:lnTo>
                    <a:pt x="24648" y="108445"/>
                  </a:lnTo>
                  <a:lnTo>
                    <a:pt x="23212" y="143440"/>
                  </a:lnTo>
                  <a:lnTo>
                    <a:pt x="27010" y="167083"/>
                  </a:lnTo>
                  <a:lnTo>
                    <a:pt x="33452" y="177990"/>
                  </a:lnTo>
                  <a:lnTo>
                    <a:pt x="42806" y="185660"/>
                  </a:lnTo>
                  <a:lnTo>
                    <a:pt x="61508" y="193891"/>
                  </a:lnTo>
                  <a:lnTo>
                    <a:pt x="72774" y="196114"/>
                  </a:lnTo>
                  <a:lnTo>
                    <a:pt x="99888" y="191458"/>
                  </a:lnTo>
                  <a:lnTo>
                    <a:pt x="129704" y="180127"/>
                  </a:lnTo>
                  <a:lnTo>
                    <a:pt x="160020" y="15979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SMARTInkShape-124"/>
            <p:cNvSpPr/>
            <p:nvPr/>
          </p:nvSpPr>
          <p:spPr>
            <a:xfrm>
              <a:off x="6142532" y="708687"/>
              <a:ext cx="98249" cy="193504"/>
            </a:xfrm>
            <a:custGeom>
              <a:avLst/>
              <a:gdLst/>
              <a:ahLst/>
              <a:cxnLst/>
              <a:rect l="0" t="0" r="0" b="0"/>
              <a:pathLst>
                <a:path w="98249" h="193504">
                  <a:moveTo>
                    <a:pt x="60148" y="7592"/>
                  </a:moveTo>
                  <a:lnTo>
                    <a:pt x="60148" y="3546"/>
                  </a:lnTo>
                  <a:lnTo>
                    <a:pt x="60993" y="2356"/>
                  </a:lnTo>
                  <a:lnTo>
                    <a:pt x="62406" y="1561"/>
                  </a:lnTo>
                  <a:lnTo>
                    <a:pt x="67454" y="64"/>
                  </a:lnTo>
                  <a:lnTo>
                    <a:pt x="63629" y="0"/>
                  </a:lnTo>
                  <a:lnTo>
                    <a:pt x="62469" y="838"/>
                  </a:lnTo>
                  <a:lnTo>
                    <a:pt x="61180" y="4025"/>
                  </a:lnTo>
                  <a:lnTo>
                    <a:pt x="59988" y="5214"/>
                  </a:lnTo>
                  <a:lnTo>
                    <a:pt x="53420" y="8580"/>
                  </a:lnTo>
                  <a:lnTo>
                    <a:pt x="41973" y="19551"/>
                  </a:lnTo>
                  <a:lnTo>
                    <a:pt x="19915" y="55676"/>
                  </a:lnTo>
                  <a:lnTo>
                    <a:pt x="5352" y="84258"/>
                  </a:lnTo>
                  <a:lnTo>
                    <a:pt x="0" y="119695"/>
                  </a:lnTo>
                  <a:lnTo>
                    <a:pt x="141" y="152240"/>
                  </a:lnTo>
                  <a:lnTo>
                    <a:pt x="3280" y="163885"/>
                  </a:lnTo>
                  <a:lnTo>
                    <a:pt x="9756" y="172447"/>
                  </a:lnTo>
                  <a:lnTo>
                    <a:pt x="28206" y="187566"/>
                  </a:lnTo>
                  <a:lnTo>
                    <a:pt x="40023" y="192850"/>
                  </a:lnTo>
                  <a:lnTo>
                    <a:pt x="51486" y="193503"/>
                  </a:lnTo>
                  <a:lnTo>
                    <a:pt x="88026" y="190649"/>
                  </a:lnTo>
                  <a:lnTo>
                    <a:pt x="98248" y="19047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SMARTInkShape-125"/>
            <p:cNvSpPr/>
            <p:nvPr/>
          </p:nvSpPr>
          <p:spPr>
            <a:xfrm>
              <a:off x="5676900" y="670787"/>
              <a:ext cx="160019" cy="197892"/>
            </a:xfrm>
            <a:custGeom>
              <a:avLst/>
              <a:gdLst/>
              <a:ahLst/>
              <a:cxnLst/>
              <a:rect l="0" t="0" r="0" b="0"/>
              <a:pathLst>
                <a:path w="160019" h="197892">
                  <a:moveTo>
                    <a:pt x="0" y="60732"/>
                  </a:moveTo>
                  <a:lnTo>
                    <a:pt x="6560" y="60732"/>
                  </a:lnTo>
                  <a:lnTo>
                    <a:pt x="6914" y="61578"/>
                  </a:lnTo>
                  <a:lnTo>
                    <a:pt x="7304" y="64777"/>
                  </a:lnTo>
                  <a:lnTo>
                    <a:pt x="8256" y="65968"/>
                  </a:lnTo>
                  <a:lnTo>
                    <a:pt x="18198" y="72084"/>
                  </a:lnTo>
                  <a:lnTo>
                    <a:pt x="28022" y="80440"/>
                  </a:lnTo>
                  <a:lnTo>
                    <a:pt x="33056" y="82191"/>
                  </a:lnTo>
                  <a:lnTo>
                    <a:pt x="54823" y="83470"/>
                  </a:lnTo>
                  <a:lnTo>
                    <a:pt x="76729" y="75287"/>
                  </a:lnTo>
                  <a:lnTo>
                    <a:pt x="107745" y="58152"/>
                  </a:lnTo>
                  <a:lnTo>
                    <a:pt x="119088" y="47177"/>
                  </a:lnTo>
                  <a:lnTo>
                    <a:pt x="126065" y="35173"/>
                  </a:lnTo>
                  <a:lnTo>
                    <a:pt x="128853" y="23103"/>
                  </a:lnTo>
                  <a:lnTo>
                    <a:pt x="129404" y="8519"/>
                  </a:lnTo>
                  <a:lnTo>
                    <a:pt x="128603" y="5603"/>
                  </a:lnTo>
                  <a:lnTo>
                    <a:pt x="127220" y="3660"/>
                  </a:lnTo>
                  <a:lnTo>
                    <a:pt x="125453" y="2363"/>
                  </a:lnTo>
                  <a:lnTo>
                    <a:pt x="111297" y="284"/>
                  </a:lnTo>
                  <a:lnTo>
                    <a:pt x="105062" y="0"/>
                  </a:lnTo>
                  <a:lnTo>
                    <a:pt x="97211" y="4389"/>
                  </a:lnTo>
                  <a:lnTo>
                    <a:pt x="69952" y="29041"/>
                  </a:lnTo>
                  <a:lnTo>
                    <a:pt x="51142" y="64869"/>
                  </a:lnTo>
                  <a:lnTo>
                    <a:pt x="46790" y="92875"/>
                  </a:lnTo>
                  <a:lnTo>
                    <a:pt x="45930" y="127884"/>
                  </a:lnTo>
                  <a:lnTo>
                    <a:pt x="48040" y="149492"/>
                  </a:lnTo>
                  <a:lnTo>
                    <a:pt x="56337" y="171963"/>
                  </a:lnTo>
                  <a:lnTo>
                    <a:pt x="71725" y="187576"/>
                  </a:lnTo>
                  <a:lnTo>
                    <a:pt x="82960" y="193306"/>
                  </a:lnTo>
                  <a:lnTo>
                    <a:pt x="108015" y="196986"/>
                  </a:lnTo>
                  <a:lnTo>
                    <a:pt x="141911" y="197812"/>
                  </a:lnTo>
                  <a:lnTo>
                    <a:pt x="160018" y="19789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SMARTInkShape-126"/>
            <p:cNvSpPr/>
            <p:nvPr/>
          </p:nvSpPr>
          <p:spPr>
            <a:xfrm>
              <a:off x="5495105" y="701038"/>
              <a:ext cx="105392" cy="158404"/>
            </a:xfrm>
            <a:custGeom>
              <a:avLst/>
              <a:gdLst/>
              <a:ahLst/>
              <a:cxnLst/>
              <a:rect l="0" t="0" r="0" b="0"/>
              <a:pathLst>
                <a:path w="105392" h="158404">
                  <a:moveTo>
                    <a:pt x="14154" y="0"/>
                  </a:moveTo>
                  <a:lnTo>
                    <a:pt x="14154" y="25505"/>
                  </a:lnTo>
                  <a:lnTo>
                    <a:pt x="7004" y="63421"/>
                  </a:lnTo>
                  <a:lnTo>
                    <a:pt x="5897" y="76448"/>
                  </a:lnTo>
                  <a:lnTo>
                    <a:pt x="0" y="107885"/>
                  </a:lnTo>
                  <a:lnTo>
                    <a:pt x="1654" y="117940"/>
                  </a:lnTo>
                  <a:lnTo>
                    <a:pt x="14395" y="142842"/>
                  </a:lnTo>
                  <a:lnTo>
                    <a:pt x="24361" y="154559"/>
                  </a:lnTo>
                  <a:lnTo>
                    <a:pt x="29415" y="157593"/>
                  </a:lnTo>
                  <a:lnTo>
                    <a:pt x="31949" y="158403"/>
                  </a:lnTo>
                  <a:lnTo>
                    <a:pt x="34483" y="158095"/>
                  </a:lnTo>
                  <a:lnTo>
                    <a:pt x="51220" y="149272"/>
                  </a:lnTo>
                  <a:lnTo>
                    <a:pt x="58287" y="142261"/>
                  </a:lnTo>
                  <a:lnTo>
                    <a:pt x="84123" y="109073"/>
                  </a:lnTo>
                  <a:lnTo>
                    <a:pt x="102140" y="73652"/>
                  </a:lnTo>
                  <a:lnTo>
                    <a:pt x="105391" y="38100"/>
                  </a:lnTo>
                  <a:lnTo>
                    <a:pt x="104657" y="28787"/>
                  </a:lnTo>
                  <a:lnTo>
                    <a:pt x="98672" y="15696"/>
                  </a:lnTo>
                  <a:lnTo>
                    <a:pt x="97975" y="762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SMARTInkShape-127"/>
            <p:cNvSpPr/>
            <p:nvPr/>
          </p:nvSpPr>
          <p:spPr>
            <a:xfrm>
              <a:off x="5334000" y="670560"/>
              <a:ext cx="114301" cy="213204"/>
            </a:xfrm>
            <a:custGeom>
              <a:avLst/>
              <a:gdLst/>
              <a:ahLst/>
              <a:cxnLst/>
              <a:rect l="0" t="0" r="0" b="0"/>
              <a:pathLst>
                <a:path w="114301" h="213204">
                  <a:moveTo>
                    <a:pt x="0" y="45719"/>
                  </a:moveTo>
                  <a:lnTo>
                    <a:pt x="0" y="79971"/>
                  </a:lnTo>
                  <a:lnTo>
                    <a:pt x="2256" y="107424"/>
                  </a:lnTo>
                  <a:lnTo>
                    <a:pt x="6914" y="144878"/>
                  </a:lnTo>
                  <a:lnTo>
                    <a:pt x="7525" y="182891"/>
                  </a:lnTo>
                  <a:lnTo>
                    <a:pt x="7618" y="213203"/>
                  </a:lnTo>
                  <a:lnTo>
                    <a:pt x="8466" y="193423"/>
                  </a:lnTo>
                  <a:lnTo>
                    <a:pt x="14181" y="159400"/>
                  </a:lnTo>
                  <a:lnTo>
                    <a:pt x="21959" y="123333"/>
                  </a:lnTo>
                  <a:lnTo>
                    <a:pt x="36668" y="85855"/>
                  </a:lnTo>
                  <a:lnTo>
                    <a:pt x="47976" y="53742"/>
                  </a:lnTo>
                  <a:lnTo>
                    <a:pt x="59841" y="34643"/>
                  </a:lnTo>
                  <a:lnTo>
                    <a:pt x="88825" y="10552"/>
                  </a:lnTo>
                  <a:lnTo>
                    <a:pt x="101482" y="3501"/>
                  </a:lnTo>
                  <a:lnTo>
                    <a:pt x="1143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SMARTInkShape-128"/>
            <p:cNvSpPr/>
            <p:nvPr/>
          </p:nvSpPr>
          <p:spPr>
            <a:xfrm>
              <a:off x="4998718" y="716279"/>
              <a:ext cx="259083" cy="68582"/>
            </a:xfrm>
            <a:custGeom>
              <a:avLst/>
              <a:gdLst/>
              <a:ahLst/>
              <a:cxnLst/>
              <a:rect l="0" t="0" r="0" b="0"/>
              <a:pathLst>
                <a:path w="259083" h="68582">
                  <a:moveTo>
                    <a:pt x="0" y="68581"/>
                  </a:moveTo>
                  <a:lnTo>
                    <a:pt x="12169" y="63343"/>
                  </a:lnTo>
                  <a:lnTo>
                    <a:pt x="43916" y="57229"/>
                  </a:lnTo>
                  <a:lnTo>
                    <a:pt x="72091" y="50447"/>
                  </a:lnTo>
                  <a:lnTo>
                    <a:pt x="105933" y="43076"/>
                  </a:lnTo>
                  <a:lnTo>
                    <a:pt x="138727" y="35528"/>
                  </a:lnTo>
                  <a:lnTo>
                    <a:pt x="169892" y="31976"/>
                  </a:lnTo>
                  <a:lnTo>
                    <a:pt x="204681" y="24693"/>
                  </a:lnTo>
                  <a:lnTo>
                    <a:pt x="231496" y="15100"/>
                  </a:lnTo>
                  <a:lnTo>
                    <a:pt x="259082"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SMARTInkShape-129"/>
            <p:cNvSpPr/>
            <p:nvPr/>
          </p:nvSpPr>
          <p:spPr>
            <a:xfrm>
              <a:off x="4587240" y="739138"/>
              <a:ext cx="121920" cy="22863"/>
            </a:xfrm>
            <a:custGeom>
              <a:avLst/>
              <a:gdLst/>
              <a:ahLst/>
              <a:cxnLst/>
              <a:rect l="0" t="0" r="0" b="0"/>
              <a:pathLst>
                <a:path w="121920" h="22863">
                  <a:moveTo>
                    <a:pt x="0" y="22862"/>
                  </a:moveTo>
                  <a:lnTo>
                    <a:pt x="4044" y="22862"/>
                  </a:lnTo>
                  <a:lnTo>
                    <a:pt x="8288" y="20603"/>
                  </a:lnTo>
                  <a:lnTo>
                    <a:pt x="10604" y="18815"/>
                  </a:lnTo>
                  <a:lnTo>
                    <a:pt x="46650" y="11509"/>
                  </a:lnTo>
                  <a:lnTo>
                    <a:pt x="83943" y="2102"/>
                  </a:lnTo>
                  <a:lnTo>
                    <a:pt x="12191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SMARTInkShape-130"/>
            <p:cNvSpPr/>
            <p:nvPr/>
          </p:nvSpPr>
          <p:spPr>
            <a:xfrm>
              <a:off x="4610100" y="541019"/>
              <a:ext cx="30480" cy="327660"/>
            </a:xfrm>
            <a:custGeom>
              <a:avLst/>
              <a:gdLst/>
              <a:ahLst/>
              <a:cxnLst/>
              <a:rect l="0" t="0" r="0" b="0"/>
              <a:pathLst>
                <a:path w="30480" h="327660">
                  <a:moveTo>
                    <a:pt x="0" y="0"/>
                  </a:moveTo>
                  <a:lnTo>
                    <a:pt x="846" y="35098"/>
                  </a:lnTo>
                  <a:lnTo>
                    <a:pt x="6031" y="69995"/>
                  </a:lnTo>
                  <a:lnTo>
                    <a:pt x="9407" y="101737"/>
                  </a:lnTo>
                  <a:lnTo>
                    <a:pt x="12646" y="126497"/>
                  </a:lnTo>
                  <a:lnTo>
                    <a:pt x="14087" y="154433"/>
                  </a:lnTo>
                  <a:lnTo>
                    <a:pt x="14727" y="181527"/>
                  </a:lnTo>
                  <a:lnTo>
                    <a:pt x="15011" y="207679"/>
                  </a:lnTo>
                  <a:lnTo>
                    <a:pt x="15171" y="244509"/>
                  </a:lnTo>
                  <a:lnTo>
                    <a:pt x="17483" y="280566"/>
                  </a:lnTo>
                  <a:lnTo>
                    <a:pt x="22387" y="316992"/>
                  </a:lnTo>
                  <a:lnTo>
                    <a:pt x="22831" y="327035"/>
                  </a:lnTo>
                  <a:lnTo>
                    <a:pt x="30479" y="3276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SMARTInkShape-131"/>
            <p:cNvSpPr/>
            <p:nvPr/>
          </p:nvSpPr>
          <p:spPr>
            <a:xfrm>
              <a:off x="4366364" y="717338"/>
              <a:ext cx="110106" cy="185033"/>
            </a:xfrm>
            <a:custGeom>
              <a:avLst/>
              <a:gdLst/>
              <a:ahLst/>
              <a:cxnLst/>
              <a:rect l="0" t="0" r="0" b="0"/>
              <a:pathLst>
                <a:path w="110106" h="185033">
                  <a:moveTo>
                    <a:pt x="45615" y="6562"/>
                  </a:moveTo>
                  <a:lnTo>
                    <a:pt x="45615" y="2515"/>
                  </a:lnTo>
                  <a:lnTo>
                    <a:pt x="44769" y="1325"/>
                  </a:lnTo>
                  <a:lnTo>
                    <a:pt x="43357" y="530"/>
                  </a:lnTo>
                  <a:lnTo>
                    <a:pt x="41570" y="0"/>
                  </a:lnTo>
                  <a:lnTo>
                    <a:pt x="40379" y="493"/>
                  </a:lnTo>
                  <a:lnTo>
                    <a:pt x="39584" y="1670"/>
                  </a:lnTo>
                  <a:lnTo>
                    <a:pt x="39055" y="3301"/>
                  </a:lnTo>
                  <a:lnTo>
                    <a:pt x="37855" y="4388"/>
                  </a:lnTo>
                  <a:lnTo>
                    <a:pt x="29845" y="8389"/>
                  </a:lnTo>
                  <a:lnTo>
                    <a:pt x="25059" y="13300"/>
                  </a:lnTo>
                  <a:lnTo>
                    <a:pt x="12564" y="39099"/>
                  </a:lnTo>
                  <a:lnTo>
                    <a:pt x="5922" y="75412"/>
                  </a:lnTo>
                  <a:lnTo>
                    <a:pt x="688" y="113276"/>
                  </a:lnTo>
                  <a:lnTo>
                    <a:pt x="0" y="151345"/>
                  </a:lnTo>
                  <a:lnTo>
                    <a:pt x="1658" y="157271"/>
                  </a:lnTo>
                  <a:lnTo>
                    <a:pt x="14229" y="172863"/>
                  </a:lnTo>
                  <a:lnTo>
                    <a:pt x="25117" y="184096"/>
                  </a:lnTo>
                  <a:lnTo>
                    <a:pt x="28563" y="185032"/>
                  </a:lnTo>
                  <a:lnTo>
                    <a:pt x="51126" y="182412"/>
                  </a:lnTo>
                  <a:lnTo>
                    <a:pt x="61047" y="177568"/>
                  </a:lnTo>
                  <a:lnTo>
                    <a:pt x="89865" y="152572"/>
                  </a:lnTo>
                  <a:lnTo>
                    <a:pt x="100307" y="134208"/>
                  </a:lnTo>
                  <a:lnTo>
                    <a:pt x="110070" y="96775"/>
                  </a:lnTo>
                  <a:lnTo>
                    <a:pt x="110105" y="82217"/>
                  </a:lnTo>
                  <a:lnTo>
                    <a:pt x="100957" y="45435"/>
                  </a:lnTo>
                  <a:lnTo>
                    <a:pt x="91229" y="24713"/>
                  </a:lnTo>
                  <a:lnTo>
                    <a:pt x="88724" y="21203"/>
                  </a:lnTo>
                  <a:lnTo>
                    <a:pt x="85361" y="18862"/>
                  </a:lnTo>
                  <a:lnTo>
                    <a:pt x="73385" y="15569"/>
                  </a:lnTo>
                  <a:lnTo>
                    <a:pt x="36559" y="14189"/>
                  </a:lnTo>
                  <a:lnTo>
                    <a:pt x="30376" y="141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SMARTInkShape-132"/>
            <p:cNvSpPr/>
            <p:nvPr/>
          </p:nvSpPr>
          <p:spPr>
            <a:xfrm>
              <a:off x="4107179" y="687066"/>
              <a:ext cx="190501" cy="218027"/>
            </a:xfrm>
            <a:custGeom>
              <a:avLst/>
              <a:gdLst/>
              <a:ahLst/>
              <a:cxnLst/>
              <a:rect l="0" t="0" r="0" b="0"/>
              <a:pathLst>
                <a:path w="190501" h="218027">
                  <a:moveTo>
                    <a:pt x="0" y="21594"/>
                  </a:moveTo>
                  <a:lnTo>
                    <a:pt x="0" y="25638"/>
                  </a:lnTo>
                  <a:lnTo>
                    <a:pt x="2258" y="29882"/>
                  </a:lnTo>
                  <a:lnTo>
                    <a:pt x="4046" y="32199"/>
                  </a:lnTo>
                  <a:lnTo>
                    <a:pt x="6031" y="39288"/>
                  </a:lnTo>
                  <a:lnTo>
                    <a:pt x="12647" y="69487"/>
                  </a:lnTo>
                  <a:lnTo>
                    <a:pt x="14727" y="106345"/>
                  </a:lnTo>
                  <a:lnTo>
                    <a:pt x="15089" y="136169"/>
                  </a:lnTo>
                  <a:lnTo>
                    <a:pt x="15210" y="172542"/>
                  </a:lnTo>
                  <a:lnTo>
                    <a:pt x="15239" y="208168"/>
                  </a:lnTo>
                  <a:lnTo>
                    <a:pt x="15239" y="218026"/>
                  </a:lnTo>
                  <a:lnTo>
                    <a:pt x="16087" y="192346"/>
                  </a:lnTo>
                  <a:lnTo>
                    <a:pt x="21801" y="158160"/>
                  </a:lnTo>
                  <a:lnTo>
                    <a:pt x="23497" y="121226"/>
                  </a:lnTo>
                  <a:lnTo>
                    <a:pt x="28882" y="87144"/>
                  </a:lnTo>
                  <a:lnTo>
                    <a:pt x="36685" y="56068"/>
                  </a:lnTo>
                  <a:lnTo>
                    <a:pt x="54065" y="24639"/>
                  </a:lnTo>
                  <a:lnTo>
                    <a:pt x="68795" y="9514"/>
                  </a:lnTo>
                  <a:lnTo>
                    <a:pt x="78836" y="3524"/>
                  </a:lnTo>
                  <a:lnTo>
                    <a:pt x="94854" y="153"/>
                  </a:lnTo>
                  <a:lnTo>
                    <a:pt x="114466" y="0"/>
                  </a:lnTo>
                  <a:lnTo>
                    <a:pt x="125945" y="2966"/>
                  </a:lnTo>
                  <a:lnTo>
                    <a:pt x="134434" y="9363"/>
                  </a:lnTo>
                  <a:lnTo>
                    <a:pt x="158192" y="39356"/>
                  </a:lnTo>
                  <a:lnTo>
                    <a:pt x="163440" y="54040"/>
                  </a:lnTo>
                  <a:lnTo>
                    <a:pt x="166810" y="91064"/>
                  </a:lnTo>
                  <a:lnTo>
                    <a:pt x="167394" y="120917"/>
                  </a:lnTo>
                  <a:lnTo>
                    <a:pt x="167591" y="153254"/>
                  </a:lnTo>
                  <a:lnTo>
                    <a:pt x="168477" y="180339"/>
                  </a:lnTo>
                  <a:lnTo>
                    <a:pt x="175399" y="201375"/>
                  </a:lnTo>
                  <a:lnTo>
                    <a:pt x="178991" y="206765"/>
                  </a:lnTo>
                  <a:lnTo>
                    <a:pt x="183409" y="209725"/>
                  </a:lnTo>
                  <a:lnTo>
                    <a:pt x="190500" y="21209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SMARTInkShape-133"/>
            <p:cNvSpPr/>
            <p:nvPr/>
          </p:nvSpPr>
          <p:spPr>
            <a:xfrm>
              <a:off x="3715260" y="674874"/>
              <a:ext cx="148081" cy="200088"/>
            </a:xfrm>
            <a:custGeom>
              <a:avLst/>
              <a:gdLst/>
              <a:ahLst/>
              <a:cxnLst/>
              <a:rect l="0" t="0" r="0" b="0"/>
              <a:pathLst>
                <a:path w="148081" h="200088">
                  <a:moveTo>
                    <a:pt x="10919" y="79505"/>
                  </a:moveTo>
                  <a:lnTo>
                    <a:pt x="21525" y="79505"/>
                  </a:lnTo>
                  <a:lnTo>
                    <a:pt x="26358" y="81763"/>
                  </a:lnTo>
                  <a:lnTo>
                    <a:pt x="31326" y="84741"/>
                  </a:lnTo>
                  <a:lnTo>
                    <a:pt x="36359" y="86065"/>
                  </a:lnTo>
                  <a:lnTo>
                    <a:pt x="38886" y="85572"/>
                  </a:lnTo>
                  <a:lnTo>
                    <a:pt x="47333" y="81679"/>
                  </a:lnTo>
                  <a:lnTo>
                    <a:pt x="69786" y="75746"/>
                  </a:lnTo>
                  <a:lnTo>
                    <a:pt x="77439" y="69086"/>
                  </a:lnTo>
                  <a:lnTo>
                    <a:pt x="84511" y="61328"/>
                  </a:lnTo>
                  <a:lnTo>
                    <a:pt x="97165" y="51353"/>
                  </a:lnTo>
                  <a:lnTo>
                    <a:pt x="103720" y="42721"/>
                  </a:lnTo>
                  <a:lnTo>
                    <a:pt x="107196" y="33241"/>
                  </a:lnTo>
                  <a:lnTo>
                    <a:pt x="109815" y="8800"/>
                  </a:lnTo>
                  <a:lnTo>
                    <a:pt x="107650" y="3490"/>
                  </a:lnTo>
                  <a:lnTo>
                    <a:pt x="105885" y="888"/>
                  </a:lnTo>
                  <a:lnTo>
                    <a:pt x="103863" y="0"/>
                  </a:lnTo>
                  <a:lnTo>
                    <a:pt x="101669" y="256"/>
                  </a:lnTo>
                  <a:lnTo>
                    <a:pt x="83484" y="9834"/>
                  </a:lnTo>
                  <a:lnTo>
                    <a:pt x="48954" y="41639"/>
                  </a:lnTo>
                  <a:lnTo>
                    <a:pt x="28687" y="65816"/>
                  </a:lnTo>
                  <a:lnTo>
                    <a:pt x="14460" y="101134"/>
                  </a:lnTo>
                  <a:lnTo>
                    <a:pt x="3497" y="138465"/>
                  </a:lnTo>
                  <a:lnTo>
                    <a:pt x="0" y="153969"/>
                  </a:lnTo>
                  <a:lnTo>
                    <a:pt x="2792" y="172218"/>
                  </a:lnTo>
                  <a:lnTo>
                    <a:pt x="6743" y="183083"/>
                  </a:lnTo>
                  <a:lnTo>
                    <a:pt x="9828" y="186657"/>
                  </a:lnTo>
                  <a:lnTo>
                    <a:pt x="23107" y="192534"/>
                  </a:lnTo>
                  <a:lnTo>
                    <a:pt x="53196" y="200087"/>
                  </a:lnTo>
                  <a:lnTo>
                    <a:pt x="85561" y="195078"/>
                  </a:lnTo>
                  <a:lnTo>
                    <a:pt x="117292" y="185934"/>
                  </a:lnTo>
                  <a:lnTo>
                    <a:pt x="148080" y="17856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SMARTInkShape-134"/>
            <p:cNvSpPr/>
            <p:nvPr/>
          </p:nvSpPr>
          <p:spPr>
            <a:xfrm>
              <a:off x="3247754" y="685800"/>
              <a:ext cx="402226" cy="224184"/>
            </a:xfrm>
            <a:custGeom>
              <a:avLst/>
              <a:gdLst/>
              <a:ahLst/>
              <a:cxnLst/>
              <a:rect l="0" t="0" r="0" b="0"/>
              <a:pathLst>
                <a:path w="402226" h="224184">
                  <a:moveTo>
                    <a:pt x="112664" y="30479"/>
                  </a:moveTo>
                  <a:lnTo>
                    <a:pt x="112664" y="26433"/>
                  </a:lnTo>
                  <a:lnTo>
                    <a:pt x="111818" y="25243"/>
                  </a:lnTo>
                  <a:lnTo>
                    <a:pt x="110408" y="24448"/>
                  </a:lnTo>
                  <a:lnTo>
                    <a:pt x="104904" y="23069"/>
                  </a:lnTo>
                  <a:lnTo>
                    <a:pt x="94533" y="22887"/>
                  </a:lnTo>
                  <a:lnTo>
                    <a:pt x="89648" y="25130"/>
                  </a:lnTo>
                  <a:lnTo>
                    <a:pt x="71848" y="36704"/>
                  </a:lnTo>
                  <a:lnTo>
                    <a:pt x="48370" y="69906"/>
                  </a:lnTo>
                  <a:lnTo>
                    <a:pt x="28689" y="101579"/>
                  </a:lnTo>
                  <a:lnTo>
                    <a:pt x="15816" y="130286"/>
                  </a:lnTo>
                  <a:lnTo>
                    <a:pt x="3882" y="166282"/>
                  </a:lnTo>
                  <a:lnTo>
                    <a:pt x="0" y="190097"/>
                  </a:lnTo>
                  <a:lnTo>
                    <a:pt x="1350" y="201044"/>
                  </a:lnTo>
                  <a:lnTo>
                    <a:pt x="6869" y="211969"/>
                  </a:lnTo>
                  <a:lnTo>
                    <a:pt x="12305" y="217821"/>
                  </a:lnTo>
                  <a:lnTo>
                    <a:pt x="20365" y="223244"/>
                  </a:lnTo>
                  <a:lnTo>
                    <a:pt x="24038" y="224183"/>
                  </a:lnTo>
                  <a:lnTo>
                    <a:pt x="27334" y="223962"/>
                  </a:lnTo>
                  <a:lnTo>
                    <a:pt x="56014" y="212952"/>
                  </a:lnTo>
                  <a:lnTo>
                    <a:pt x="72877" y="199073"/>
                  </a:lnTo>
                  <a:lnTo>
                    <a:pt x="98535" y="163478"/>
                  </a:lnTo>
                  <a:lnTo>
                    <a:pt x="112476" y="128992"/>
                  </a:lnTo>
                  <a:lnTo>
                    <a:pt x="118742" y="102997"/>
                  </a:lnTo>
                  <a:lnTo>
                    <a:pt x="119828" y="90819"/>
                  </a:lnTo>
                  <a:lnTo>
                    <a:pt x="120826" y="88486"/>
                  </a:lnTo>
                  <a:lnTo>
                    <a:pt x="122339" y="86930"/>
                  </a:lnTo>
                  <a:lnTo>
                    <a:pt x="126805" y="84433"/>
                  </a:lnTo>
                  <a:lnTo>
                    <a:pt x="127172" y="85076"/>
                  </a:lnTo>
                  <a:lnTo>
                    <a:pt x="127896" y="119868"/>
                  </a:lnTo>
                  <a:lnTo>
                    <a:pt x="136192" y="150874"/>
                  </a:lnTo>
                  <a:lnTo>
                    <a:pt x="149863" y="176464"/>
                  </a:lnTo>
                  <a:lnTo>
                    <a:pt x="163950" y="190385"/>
                  </a:lnTo>
                  <a:lnTo>
                    <a:pt x="178848" y="199872"/>
                  </a:lnTo>
                  <a:lnTo>
                    <a:pt x="193987" y="204001"/>
                  </a:lnTo>
                  <a:lnTo>
                    <a:pt x="204124" y="202709"/>
                  </a:lnTo>
                  <a:lnTo>
                    <a:pt x="239666" y="187782"/>
                  </a:lnTo>
                  <a:lnTo>
                    <a:pt x="247567" y="180542"/>
                  </a:lnTo>
                  <a:lnTo>
                    <a:pt x="256777" y="164688"/>
                  </a:lnTo>
                  <a:lnTo>
                    <a:pt x="267124" y="146162"/>
                  </a:lnTo>
                  <a:lnTo>
                    <a:pt x="271518" y="140622"/>
                  </a:lnTo>
                  <a:lnTo>
                    <a:pt x="276399" y="127692"/>
                  </a:lnTo>
                  <a:lnTo>
                    <a:pt x="285993" y="91945"/>
                  </a:lnTo>
                  <a:lnTo>
                    <a:pt x="287544" y="75264"/>
                  </a:lnTo>
                  <a:lnTo>
                    <a:pt x="286824" y="73036"/>
                  </a:lnTo>
                  <a:lnTo>
                    <a:pt x="285498" y="71551"/>
                  </a:lnTo>
                  <a:lnTo>
                    <a:pt x="283766" y="70560"/>
                  </a:lnTo>
                  <a:lnTo>
                    <a:pt x="283459" y="69899"/>
                  </a:lnTo>
                  <a:lnTo>
                    <a:pt x="284102" y="69460"/>
                  </a:lnTo>
                  <a:lnTo>
                    <a:pt x="287170" y="68752"/>
                  </a:lnTo>
                  <a:lnTo>
                    <a:pt x="288623" y="79933"/>
                  </a:lnTo>
                  <a:lnTo>
                    <a:pt x="293117" y="89347"/>
                  </a:lnTo>
                  <a:lnTo>
                    <a:pt x="300568" y="122338"/>
                  </a:lnTo>
                  <a:lnTo>
                    <a:pt x="309045" y="159894"/>
                  </a:lnTo>
                  <a:lnTo>
                    <a:pt x="310440" y="176269"/>
                  </a:lnTo>
                  <a:lnTo>
                    <a:pt x="311403" y="178473"/>
                  </a:lnTo>
                  <a:lnTo>
                    <a:pt x="312891" y="179942"/>
                  </a:lnTo>
                  <a:lnTo>
                    <a:pt x="318082" y="182708"/>
                  </a:lnTo>
                  <a:lnTo>
                    <a:pt x="318377" y="172257"/>
                  </a:lnTo>
                  <a:lnTo>
                    <a:pt x="311489" y="135832"/>
                  </a:lnTo>
                  <a:lnTo>
                    <a:pt x="313182" y="106416"/>
                  </a:lnTo>
                  <a:lnTo>
                    <a:pt x="321418" y="72103"/>
                  </a:lnTo>
                  <a:lnTo>
                    <a:pt x="333708" y="39232"/>
                  </a:lnTo>
                  <a:lnTo>
                    <a:pt x="339599" y="29289"/>
                  </a:lnTo>
                  <a:lnTo>
                    <a:pt x="365914" y="7847"/>
                  </a:lnTo>
                  <a:lnTo>
                    <a:pt x="375081" y="3486"/>
                  </a:lnTo>
                  <a:lnTo>
                    <a:pt x="402225"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5" name="SMARTInkShape-135"/>
            <p:cNvSpPr/>
            <p:nvPr/>
          </p:nvSpPr>
          <p:spPr>
            <a:xfrm>
              <a:off x="2994854" y="670560"/>
              <a:ext cx="53147" cy="419101"/>
            </a:xfrm>
            <a:custGeom>
              <a:avLst/>
              <a:gdLst/>
              <a:ahLst/>
              <a:cxnLst/>
              <a:rect l="0" t="0" r="0" b="0"/>
              <a:pathLst>
                <a:path w="53147" h="419101">
                  <a:moveTo>
                    <a:pt x="53146" y="0"/>
                  </a:moveTo>
                  <a:lnTo>
                    <a:pt x="49100" y="0"/>
                  </a:lnTo>
                  <a:lnTo>
                    <a:pt x="47908" y="846"/>
                  </a:lnTo>
                  <a:lnTo>
                    <a:pt x="47114" y="2256"/>
                  </a:lnTo>
                  <a:lnTo>
                    <a:pt x="41197" y="27338"/>
                  </a:lnTo>
                  <a:lnTo>
                    <a:pt x="42162" y="56482"/>
                  </a:lnTo>
                  <a:lnTo>
                    <a:pt x="39167" y="84751"/>
                  </a:lnTo>
                  <a:lnTo>
                    <a:pt x="38279" y="119091"/>
                  </a:lnTo>
                  <a:lnTo>
                    <a:pt x="37225" y="147756"/>
                  </a:lnTo>
                  <a:lnTo>
                    <a:pt x="33933" y="180250"/>
                  </a:lnTo>
                  <a:lnTo>
                    <a:pt x="29648" y="214448"/>
                  </a:lnTo>
                  <a:lnTo>
                    <a:pt x="25768" y="247710"/>
                  </a:lnTo>
                  <a:lnTo>
                    <a:pt x="24045" y="276603"/>
                  </a:lnTo>
                  <a:lnTo>
                    <a:pt x="21020" y="305814"/>
                  </a:lnTo>
                  <a:lnTo>
                    <a:pt x="17701" y="333191"/>
                  </a:lnTo>
                  <a:lnTo>
                    <a:pt x="14139" y="362883"/>
                  </a:lnTo>
                  <a:lnTo>
                    <a:pt x="2027" y="399436"/>
                  </a:lnTo>
                  <a:lnTo>
                    <a:pt x="0" y="416983"/>
                  </a:lnTo>
                  <a:lnTo>
                    <a:pt x="782" y="417688"/>
                  </a:lnTo>
                  <a:lnTo>
                    <a:pt x="7425" y="4191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SMARTInkShape-136"/>
            <p:cNvSpPr/>
            <p:nvPr/>
          </p:nvSpPr>
          <p:spPr>
            <a:xfrm>
              <a:off x="2865211" y="693419"/>
              <a:ext cx="121830" cy="205742"/>
            </a:xfrm>
            <a:custGeom>
              <a:avLst/>
              <a:gdLst/>
              <a:ahLst/>
              <a:cxnLst/>
              <a:rect l="0" t="0" r="0" b="0"/>
              <a:pathLst>
                <a:path w="121830" h="205742">
                  <a:moveTo>
                    <a:pt x="7529" y="0"/>
                  </a:moveTo>
                  <a:lnTo>
                    <a:pt x="3484" y="0"/>
                  </a:lnTo>
                  <a:lnTo>
                    <a:pt x="2292" y="846"/>
                  </a:lnTo>
                  <a:lnTo>
                    <a:pt x="1496" y="2258"/>
                  </a:lnTo>
                  <a:lnTo>
                    <a:pt x="117" y="7761"/>
                  </a:lnTo>
                  <a:lnTo>
                    <a:pt x="0" y="11352"/>
                  </a:lnTo>
                  <a:lnTo>
                    <a:pt x="1664" y="13495"/>
                  </a:lnTo>
                  <a:lnTo>
                    <a:pt x="8026" y="18133"/>
                  </a:lnTo>
                  <a:lnTo>
                    <a:pt x="14240" y="27533"/>
                  </a:lnTo>
                  <a:lnTo>
                    <a:pt x="32567" y="65217"/>
                  </a:lnTo>
                  <a:lnTo>
                    <a:pt x="51139" y="98395"/>
                  </a:lnTo>
                  <a:lnTo>
                    <a:pt x="65876" y="134645"/>
                  </a:lnTo>
                  <a:lnTo>
                    <a:pt x="85087" y="170883"/>
                  </a:lnTo>
                  <a:lnTo>
                    <a:pt x="97584" y="187415"/>
                  </a:lnTo>
                  <a:lnTo>
                    <a:pt x="104844" y="193363"/>
                  </a:lnTo>
                  <a:lnTo>
                    <a:pt x="121829" y="2057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SMARTInkShape-137"/>
            <p:cNvSpPr/>
            <p:nvPr/>
          </p:nvSpPr>
          <p:spPr>
            <a:xfrm>
              <a:off x="2651759" y="701550"/>
              <a:ext cx="167642" cy="180730"/>
            </a:xfrm>
            <a:custGeom>
              <a:avLst/>
              <a:gdLst/>
              <a:ahLst/>
              <a:cxnLst/>
              <a:rect l="0" t="0" r="0" b="0"/>
              <a:pathLst>
                <a:path w="167642" h="180730">
                  <a:moveTo>
                    <a:pt x="0" y="68069"/>
                  </a:moveTo>
                  <a:lnTo>
                    <a:pt x="0" y="72114"/>
                  </a:lnTo>
                  <a:lnTo>
                    <a:pt x="2258" y="76359"/>
                  </a:lnTo>
                  <a:lnTo>
                    <a:pt x="17912" y="93508"/>
                  </a:lnTo>
                  <a:lnTo>
                    <a:pt x="22919" y="96309"/>
                  </a:lnTo>
                  <a:lnTo>
                    <a:pt x="32755" y="97885"/>
                  </a:lnTo>
                  <a:lnTo>
                    <a:pt x="41651" y="97408"/>
                  </a:lnTo>
                  <a:lnTo>
                    <a:pt x="66173" y="87905"/>
                  </a:lnTo>
                  <a:lnTo>
                    <a:pt x="85925" y="73106"/>
                  </a:lnTo>
                  <a:lnTo>
                    <a:pt x="93852" y="61471"/>
                  </a:lnTo>
                  <a:lnTo>
                    <a:pt x="97516" y="47300"/>
                  </a:lnTo>
                  <a:lnTo>
                    <a:pt x="97908" y="22950"/>
                  </a:lnTo>
                  <a:lnTo>
                    <a:pt x="94879" y="14713"/>
                  </a:lnTo>
                  <a:lnTo>
                    <a:pt x="88414" y="5317"/>
                  </a:lnTo>
                  <a:lnTo>
                    <a:pt x="83603" y="2080"/>
                  </a:lnTo>
                  <a:lnTo>
                    <a:pt x="77798" y="641"/>
                  </a:lnTo>
                  <a:lnTo>
                    <a:pt x="69572" y="0"/>
                  </a:lnTo>
                  <a:lnTo>
                    <a:pt x="60272" y="4232"/>
                  </a:lnTo>
                  <a:lnTo>
                    <a:pt x="51340" y="11758"/>
                  </a:lnTo>
                  <a:lnTo>
                    <a:pt x="33291" y="35923"/>
                  </a:lnTo>
                  <a:lnTo>
                    <a:pt x="26326" y="54594"/>
                  </a:lnTo>
                  <a:lnTo>
                    <a:pt x="23316" y="87116"/>
                  </a:lnTo>
                  <a:lnTo>
                    <a:pt x="29033" y="113695"/>
                  </a:lnTo>
                  <a:lnTo>
                    <a:pt x="40785" y="141383"/>
                  </a:lnTo>
                  <a:lnTo>
                    <a:pt x="56393" y="156866"/>
                  </a:lnTo>
                  <a:lnTo>
                    <a:pt x="88721" y="176833"/>
                  </a:lnTo>
                  <a:lnTo>
                    <a:pt x="104088" y="180729"/>
                  </a:lnTo>
                  <a:lnTo>
                    <a:pt x="114277" y="179382"/>
                  </a:lnTo>
                  <a:lnTo>
                    <a:pt x="147036" y="169124"/>
                  </a:lnTo>
                  <a:lnTo>
                    <a:pt x="167641" y="16712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8" name="SMARTInkShape-138"/>
            <p:cNvSpPr/>
            <p:nvPr/>
          </p:nvSpPr>
          <p:spPr>
            <a:xfrm>
              <a:off x="2103120" y="481840"/>
              <a:ext cx="502921" cy="386839"/>
            </a:xfrm>
            <a:custGeom>
              <a:avLst/>
              <a:gdLst/>
              <a:ahLst/>
              <a:cxnLst/>
              <a:rect l="0" t="0" r="0" b="0"/>
              <a:pathLst>
                <a:path w="502921" h="386839">
                  <a:moveTo>
                    <a:pt x="0" y="219198"/>
                  </a:moveTo>
                  <a:lnTo>
                    <a:pt x="0" y="232320"/>
                  </a:lnTo>
                  <a:lnTo>
                    <a:pt x="12134" y="237856"/>
                  </a:lnTo>
                  <a:lnTo>
                    <a:pt x="27772" y="240814"/>
                  </a:lnTo>
                  <a:lnTo>
                    <a:pt x="63864" y="233606"/>
                  </a:lnTo>
                  <a:lnTo>
                    <a:pt x="92300" y="226573"/>
                  </a:lnTo>
                  <a:lnTo>
                    <a:pt x="122174" y="216868"/>
                  </a:lnTo>
                  <a:lnTo>
                    <a:pt x="158565" y="198418"/>
                  </a:lnTo>
                  <a:lnTo>
                    <a:pt x="195449" y="172384"/>
                  </a:lnTo>
                  <a:lnTo>
                    <a:pt x="231822" y="135234"/>
                  </a:lnTo>
                  <a:lnTo>
                    <a:pt x="258023" y="98787"/>
                  </a:lnTo>
                  <a:lnTo>
                    <a:pt x="275365" y="61233"/>
                  </a:lnTo>
                  <a:lnTo>
                    <a:pt x="283251" y="44851"/>
                  </a:lnTo>
                  <a:lnTo>
                    <a:pt x="290570" y="18155"/>
                  </a:lnTo>
                  <a:lnTo>
                    <a:pt x="295221" y="7231"/>
                  </a:lnTo>
                  <a:lnTo>
                    <a:pt x="296793" y="0"/>
                  </a:lnTo>
                  <a:lnTo>
                    <a:pt x="296922" y="253"/>
                  </a:lnTo>
                  <a:lnTo>
                    <a:pt x="298019" y="37738"/>
                  </a:lnTo>
                  <a:lnTo>
                    <a:pt x="303209" y="71595"/>
                  </a:lnTo>
                  <a:lnTo>
                    <a:pt x="304328" y="108577"/>
                  </a:lnTo>
                  <a:lnTo>
                    <a:pt x="305437" y="136168"/>
                  </a:lnTo>
                  <a:lnTo>
                    <a:pt x="308751" y="162541"/>
                  </a:lnTo>
                  <a:lnTo>
                    <a:pt x="310789" y="192889"/>
                  </a:lnTo>
                  <a:lnTo>
                    <a:pt x="312542" y="224438"/>
                  </a:lnTo>
                  <a:lnTo>
                    <a:pt x="316142" y="252573"/>
                  </a:lnTo>
                  <a:lnTo>
                    <a:pt x="318307" y="279188"/>
                  </a:lnTo>
                  <a:lnTo>
                    <a:pt x="319525" y="313456"/>
                  </a:lnTo>
                  <a:lnTo>
                    <a:pt x="319937" y="347791"/>
                  </a:lnTo>
                  <a:lnTo>
                    <a:pt x="322251" y="359042"/>
                  </a:lnTo>
                  <a:lnTo>
                    <a:pt x="327632" y="371535"/>
                  </a:lnTo>
                  <a:lnTo>
                    <a:pt x="329915" y="337322"/>
                  </a:lnTo>
                  <a:lnTo>
                    <a:pt x="335947" y="307256"/>
                  </a:lnTo>
                  <a:lnTo>
                    <a:pt x="345354" y="273794"/>
                  </a:lnTo>
                  <a:lnTo>
                    <a:pt x="359659" y="236193"/>
                  </a:lnTo>
                  <a:lnTo>
                    <a:pt x="379275" y="207116"/>
                  </a:lnTo>
                  <a:lnTo>
                    <a:pt x="385313" y="201130"/>
                  </a:lnTo>
                  <a:lnTo>
                    <a:pt x="390819" y="198467"/>
                  </a:lnTo>
                  <a:lnTo>
                    <a:pt x="398345" y="199543"/>
                  </a:lnTo>
                  <a:lnTo>
                    <a:pt x="406489" y="202843"/>
                  </a:lnTo>
                  <a:lnTo>
                    <a:pt x="412931" y="207131"/>
                  </a:lnTo>
                  <a:lnTo>
                    <a:pt x="421316" y="218351"/>
                  </a:lnTo>
                  <a:lnTo>
                    <a:pt x="434296" y="250571"/>
                  </a:lnTo>
                  <a:lnTo>
                    <a:pt x="448536" y="280336"/>
                  </a:lnTo>
                  <a:lnTo>
                    <a:pt x="461571" y="315064"/>
                  </a:lnTo>
                  <a:lnTo>
                    <a:pt x="477456" y="350776"/>
                  </a:lnTo>
                  <a:lnTo>
                    <a:pt x="485408" y="369241"/>
                  </a:lnTo>
                  <a:lnTo>
                    <a:pt x="486165" y="372568"/>
                  </a:lnTo>
                  <a:lnTo>
                    <a:pt x="487516" y="374785"/>
                  </a:lnTo>
                  <a:lnTo>
                    <a:pt x="489265" y="376262"/>
                  </a:lnTo>
                  <a:lnTo>
                    <a:pt x="491275" y="377249"/>
                  </a:lnTo>
                  <a:lnTo>
                    <a:pt x="492616" y="378752"/>
                  </a:lnTo>
                  <a:lnTo>
                    <a:pt x="494108" y="382680"/>
                  </a:lnTo>
                  <a:lnTo>
                    <a:pt x="495352" y="384067"/>
                  </a:lnTo>
                  <a:lnTo>
                    <a:pt x="502920" y="38683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9" name="SMARTInkShape-139"/>
            <p:cNvSpPr/>
            <p:nvPr/>
          </p:nvSpPr>
          <p:spPr>
            <a:xfrm>
              <a:off x="2194559" y="518159"/>
              <a:ext cx="30481" cy="381002"/>
            </a:xfrm>
            <a:custGeom>
              <a:avLst/>
              <a:gdLst/>
              <a:ahLst/>
              <a:cxnLst/>
              <a:rect l="0" t="0" r="0" b="0"/>
              <a:pathLst>
                <a:path w="30481" h="381002">
                  <a:moveTo>
                    <a:pt x="30480" y="0"/>
                  </a:moveTo>
                  <a:lnTo>
                    <a:pt x="25244" y="29570"/>
                  </a:lnTo>
                  <a:lnTo>
                    <a:pt x="23567" y="60597"/>
                  </a:lnTo>
                  <a:lnTo>
                    <a:pt x="23174" y="87046"/>
                  </a:lnTo>
                  <a:lnTo>
                    <a:pt x="23000" y="117991"/>
                  </a:lnTo>
                  <a:lnTo>
                    <a:pt x="22921" y="151500"/>
                  </a:lnTo>
                  <a:lnTo>
                    <a:pt x="22888" y="186149"/>
                  </a:lnTo>
                  <a:lnTo>
                    <a:pt x="22873" y="221305"/>
                  </a:lnTo>
                  <a:lnTo>
                    <a:pt x="22019" y="255838"/>
                  </a:lnTo>
                  <a:lnTo>
                    <a:pt x="18817" y="288119"/>
                  </a:lnTo>
                  <a:lnTo>
                    <a:pt x="16831" y="314884"/>
                  </a:lnTo>
                  <a:lnTo>
                    <a:pt x="13454" y="346735"/>
                  </a:lnTo>
                  <a:lnTo>
                    <a:pt x="7542" y="375107"/>
                  </a:lnTo>
                  <a:lnTo>
                    <a:pt x="5874" y="377072"/>
                  </a:lnTo>
                  <a:lnTo>
                    <a:pt x="0" y="38100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4"/>
          <p:cNvPicPr>
            <a:picLocks noChangeAspect="1" noChangeArrowheads="1"/>
          </p:cNvPicPr>
          <p:nvPr/>
        </p:nvPicPr>
        <p:blipFill>
          <a:blip r:embed="rId2" cstate="print"/>
          <a:srcRect/>
          <a:stretch>
            <a:fillRect/>
          </a:stretch>
        </p:blipFill>
        <p:spPr bwMode="auto">
          <a:xfrm>
            <a:off x="0" y="0"/>
            <a:ext cx="9144000" cy="5105400"/>
          </a:xfrm>
          <a:prstGeom prst="rect">
            <a:avLst/>
          </a:prstGeom>
          <a:noFill/>
          <a:ln w="9525">
            <a:noFill/>
            <a:miter lim="800000"/>
            <a:headEnd/>
            <a:tailEnd/>
          </a:ln>
        </p:spPr>
      </p:pic>
      <p:pic>
        <p:nvPicPr>
          <p:cNvPr id="49157" name="Picture 5"/>
          <p:cNvPicPr>
            <a:picLocks noChangeAspect="1" noChangeArrowheads="1"/>
          </p:cNvPicPr>
          <p:nvPr/>
        </p:nvPicPr>
        <p:blipFill>
          <a:blip r:embed="rId3" cstate="print"/>
          <a:srcRect/>
          <a:stretch>
            <a:fillRect/>
          </a:stretch>
        </p:blipFill>
        <p:spPr bwMode="auto">
          <a:xfrm>
            <a:off x="2389188" y="685800"/>
            <a:ext cx="4392612" cy="5648325"/>
          </a:xfrm>
          <a:prstGeom prst="rect">
            <a:avLst/>
          </a:prstGeom>
          <a:noFill/>
          <a:ln w="19050">
            <a:solidFill>
              <a:srgbClr val="000000"/>
            </a:solidFill>
            <a:miter lim="800000"/>
            <a:headEnd/>
            <a:tailEnd/>
          </a:ln>
        </p:spPr>
      </p:pic>
      <p:grpSp>
        <p:nvGrpSpPr>
          <p:cNvPr id="82" name="SMARTInkShape-Group65"/>
          <p:cNvGrpSpPr/>
          <p:nvPr/>
        </p:nvGrpSpPr>
        <p:grpSpPr>
          <a:xfrm>
            <a:off x="2441973" y="3164914"/>
            <a:ext cx="5688567" cy="488746"/>
            <a:chOff x="2441973" y="3164914"/>
            <a:chExt cx="5688567" cy="488746"/>
          </a:xfrm>
        </p:grpSpPr>
        <p:sp>
          <p:nvSpPr>
            <p:cNvPr id="57" name="SMARTInkShape-668"/>
            <p:cNvSpPr/>
            <p:nvPr/>
          </p:nvSpPr>
          <p:spPr>
            <a:xfrm>
              <a:off x="6431373" y="3246525"/>
              <a:ext cx="222748" cy="355715"/>
            </a:xfrm>
            <a:custGeom>
              <a:avLst/>
              <a:gdLst/>
              <a:ahLst/>
              <a:cxnLst/>
              <a:rect l="0" t="0" r="0" b="0"/>
              <a:pathLst>
                <a:path w="222748" h="355715">
                  <a:moveTo>
                    <a:pt x="7527" y="14834"/>
                  </a:moveTo>
                  <a:lnTo>
                    <a:pt x="3481" y="10788"/>
                  </a:lnTo>
                  <a:lnTo>
                    <a:pt x="1494" y="6545"/>
                  </a:lnTo>
                  <a:lnTo>
                    <a:pt x="0" y="0"/>
                  </a:lnTo>
                  <a:lnTo>
                    <a:pt x="3979" y="3759"/>
                  </a:lnTo>
                  <a:lnTo>
                    <a:pt x="5949" y="10194"/>
                  </a:lnTo>
                  <a:lnTo>
                    <a:pt x="7318" y="39937"/>
                  </a:lnTo>
                  <a:lnTo>
                    <a:pt x="7464" y="68745"/>
                  </a:lnTo>
                  <a:lnTo>
                    <a:pt x="7499" y="94674"/>
                  </a:lnTo>
                  <a:lnTo>
                    <a:pt x="7513" y="123132"/>
                  </a:lnTo>
                  <a:lnTo>
                    <a:pt x="10060" y="152714"/>
                  </a:lnTo>
                  <a:lnTo>
                    <a:pt x="19659" y="182793"/>
                  </a:lnTo>
                  <a:lnTo>
                    <a:pt x="23360" y="210839"/>
                  </a:lnTo>
                  <a:lnTo>
                    <a:pt x="23031" y="237413"/>
                  </a:lnTo>
                  <a:lnTo>
                    <a:pt x="21997" y="274482"/>
                  </a:lnTo>
                  <a:lnTo>
                    <a:pt x="16750" y="308363"/>
                  </a:lnTo>
                  <a:lnTo>
                    <a:pt x="15173" y="334233"/>
                  </a:lnTo>
                  <a:lnTo>
                    <a:pt x="19199" y="330638"/>
                  </a:lnTo>
                  <a:lnTo>
                    <a:pt x="21180" y="326501"/>
                  </a:lnTo>
                  <a:lnTo>
                    <a:pt x="24884" y="293112"/>
                  </a:lnTo>
                  <a:lnTo>
                    <a:pt x="33345" y="255410"/>
                  </a:lnTo>
                  <a:lnTo>
                    <a:pt x="44716" y="221395"/>
                  </a:lnTo>
                  <a:lnTo>
                    <a:pt x="44939" y="201466"/>
                  </a:lnTo>
                  <a:lnTo>
                    <a:pt x="42627" y="192596"/>
                  </a:lnTo>
                  <a:lnTo>
                    <a:pt x="43627" y="184988"/>
                  </a:lnTo>
                  <a:lnTo>
                    <a:pt x="51511" y="172020"/>
                  </a:lnTo>
                  <a:lnTo>
                    <a:pt x="66185" y="155199"/>
                  </a:lnTo>
                  <a:lnTo>
                    <a:pt x="78469" y="149185"/>
                  </a:lnTo>
                  <a:lnTo>
                    <a:pt x="107054" y="145324"/>
                  </a:lnTo>
                  <a:lnTo>
                    <a:pt x="129584" y="148701"/>
                  </a:lnTo>
                  <a:lnTo>
                    <a:pt x="157256" y="164357"/>
                  </a:lnTo>
                  <a:lnTo>
                    <a:pt x="190745" y="183879"/>
                  </a:lnTo>
                  <a:lnTo>
                    <a:pt x="212050" y="205751"/>
                  </a:lnTo>
                  <a:lnTo>
                    <a:pt x="220627" y="220759"/>
                  </a:lnTo>
                  <a:lnTo>
                    <a:pt x="222747" y="238154"/>
                  </a:lnTo>
                  <a:lnTo>
                    <a:pt x="221255" y="272871"/>
                  </a:lnTo>
                  <a:lnTo>
                    <a:pt x="212905" y="300510"/>
                  </a:lnTo>
                  <a:lnTo>
                    <a:pt x="194914" y="328023"/>
                  </a:lnTo>
                  <a:lnTo>
                    <a:pt x="179229" y="343662"/>
                  </a:lnTo>
                  <a:lnTo>
                    <a:pt x="165966" y="350915"/>
                  </a:lnTo>
                  <a:lnTo>
                    <a:pt x="144217" y="355714"/>
                  </a:lnTo>
                  <a:lnTo>
                    <a:pt x="131496" y="354578"/>
                  </a:lnTo>
                  <a:lnTo>
                    <a:pt x="99926" y="344618"/>
                  </a:lnTo>
                  <a:lnTo>
                    <a:pt x="91490" y="339770"/>
                  </a:lnTo>
                  <a:lnTo>
                    <a:pt x="60866" y="30439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669"/>
            <p:cNvSpPr/>
            <p:nvPr/>
          </p:nvSpPr>
          <p:spPr>
            <a:xfrm>
              <a:off x="6074330" y="3431430"/>
              <a:ext cx="280751" cy="187795"/>
            </a:xfrm>
            <a:custGeom>
              <a:avLst/>
              <a:gdLst/>
              <a:ahLst/>
              <a:cxnLst/>
              <a:rect l="0" t="0" r="0" b="0"/>
              <a:pathLst>
                <a:path w="280751" h="187795">
                  <a:moveTo>
                    <a:pt x="36909" y="43288"/>
                  </a:moveTo>
                  <a:lnTo>
                    <a:pt x="40954" y="43288"/>
                  </a:lnTo>
                  <a:lnTo>
                    <a:pt x="42146" y="44136"/>
                  </a:lnTo>
                  <a:lnTo>
                    <a:pt x="42941" y="45546"/>
                  </a:lnTo>
                  <a:lnTo>
                    <a:pt x="44215" y="49850"/>
                  </a:lnTo>
                  <a:lnTo>
                    <a:pt x="48481" y="54640"/>
                  </a:lnTo>
                  <a:lnTo>
                    <a:pt x="48857" y="57629"/>
                  </a:lnTo>
                  <a:lnTo>
                    <a:pt x="42598" y="95286"/>
                  </a:lnTo>
                  <a:lnTo>
                    <a:pt x="31574" y="127936"/>
                  </a:lnTo>
                  <a:lnTo>
                    <a:pt x="19096" y="161273"/>
                  </a:lnTo>
                  <a:lnTo>
                    <a:pt x="7932" y="184936"/>
                  </a:lnTo>
                  <a:lnTo>
                    <a:pt x="6584" y="185980"/>
                  </a:lnTo>
                  <a:lnTo>
                    <a:pt x="0" y="187794"/>
                  </a:lnTo>
                  <a:lnTo>
                    <a:pt x="10192" y="152238"/>
                  </a:lnTo>
                  <a:lnTo>
                    <a:pt x="24608" y="120815"/>
                  </a:lnTo>
                  <a:lnTo>
                    <a:pt x="41002" y="87014"/>
                  </a:lnTo>
                  <a:lnTo>
                    <a:pt x="60982" y="57938"/>
                  </a:lnTo>
                  <a:lnTo>
                    <a:pt x="91945" y="20665"/>
                  </a:lnTo>
                  <a:lnTo>
                    <a:pt x="102575" y="12631"/>
                  </a:lnTo>
                  <a:lnTo>
                    <a:pt x="112944" y="8498"/>
                  </a:lnTo>
                  <a:lnTo>
                    <a:pt x="118078" y="7394"/>
                  </a:lnTo>
                  <a:lnTo>
                    <a:pt x="126043" y="8427"/>
                  </a:lnTo>
                  <a:lnTo>
                    <a:pt x="129352" y="9887"/>
                  </a:lnTo>
                  <a:lnTo>
                    <a:pt x="135285" y="16027"/>
                  </a:lnTo>
                  <a:lnTo>
                    <a:pt x="151148" y="45829"/>
                  </a:lnTo>
                  <a:lnTo>
                    <a:pt x="155416" y="60504"/>
                  </a:lnTo>
                  <a:lnTo>
                    <a:pt x="156971" y="86961"/>
                  </a:lnTo>
                  <a:lnTo>
                    <a:pt x="152598" y="119085"/>
                  </a:lnTo>
                  <a:lnTo>
                    <a:pt x="151331" y="154627"/>
                  </a:lnTo>
                  <a:lnTo>
                    <a:pt x="151217" y="164590"/>
                  </a:lnTo>
                  <a:lnTo>
                    <a:pt x="168905" y="132050"/>
                  </a:lnTo>
                  <a:lnTo>
                    <a:pt x="180159" y="108817"/>
                  </a:lnTo>
                  <a:lnTo>
                    <a:pt x="193371" y="80485"/>
                  </a:lnTo>
                  <a:lnTo>
                    <a:pt x="216547" y="44615"/>
                  </a:lnTo>
                  <a:lnTo>
                    <a:pt x="240299" y="9880"/>
                  </a:lnTo>
                  <a:lnTo>
                    <a:pt x="246684" y="3039"/>
                  </a:lnTo>
                  <a:lnTo>
                    <a:pt x="252345" y="0"/>
                  </a:lnTo>
                  <a:lnTo>
                    <a:pt x="255040" y="38"/>
                  </a:lnTo>
                  <a:lnTo>
                    <a:pt x="260291" y="2334"/>
                  </a:lnTo>
                  <a:lnTo>
                    <a:pt x="262032" y="4133"/>
                  </a:lnTo>
                  <a:lnTo>
                    <a:pt x="269097" y="23635"/>
                  </a:lnTo>
                  <a:lnTo>
                    <a:pt x="271934" y="44240"/>
                  </a:lnTo>
                  <a:lnTo>
                    <a:pt x="267656" y="80040"/>
                  </a:lnTo>
                  <a:lnTo>
                    <a:pt x="263676" y="117466"/>
                  </a:lnTo>
                  <a:lnTo>
                    <a:pt x="254987" y="149570"/>
                  </a:lnTo>
                  <a:lnTo>
                    <a:pt x="251668" y="168666"/>
                  </a:lnTo>
                  <a:lnTo>
                    <a:pt x="253148" y="177469"/>
                  </a:lnTo>
                  <a:lnTo>
                    <a:pt x="256952" y="185975"/>
                  </a:lnTo>
                  <a:lnTo>
                    <a:pt x="258112" y="186673"/>
                  </a:lnTo>
                  <a:lnTo>
                    <a:pt x="261656" y="187449"/>
                  </a:lnTo>
                  <a:lnTo>
                    <a:pt x="262942" y="185963"/>
                  </a:lnTo>
                  <a:lnTo>
                    <a:pt x="267260" y="173667"/>
                  </a:lnTo>
                  <a:lnTo>
                    <a:pt x="280750" y="14997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670"/>
            <p:cNvSpPr/>
            <p:nvPr/>
          </p:nvSpPr>
          <p:spPr>
            <a:xfrm>
              <a:off x="7955280" y="3353115"/>
              <a:ext cx="175260" cy="266386"/>
            </a:xfrm>
            <a:custGeom>
              <a:avLst/>
              <a:gdLst/>
              <a:ahLst/>
              <a:cxnLst/>
              <a:rect l="0" t="0" r="0" b="0"/>
              <a:pathLst>
                <a:path w="175260" h="266386">
                  <a:moveTo>
                    <a:pt x="0" y="68264"/>
                  </a:moveTo>
                  <a:lnTo>
                    <a:pt x="19682" y="74824"/>
                  </a:lnTo>
                  <a:lnTo>
                    <a:pt x="20740" y="76024"/>
                  </a:lnTo>
                  <a:lnTo>
                    <a:pt x="28766" y="99569"/>
                  </a:lnTo>
                  <a:lnTo>
                    <a:pt x="32230" y="114229"/>
                  </a:lnTo>
                  <a:lnTo>
                    <a:pt x="35491" y="125099"/>
                  </a:lnTo>
                  <a:lnTo>
                    <a:pt x="36480" y="144654"/>
                  </a:lnTo>
                  <a:lnTo>
                    <a:pt x="31117" y="182514"/>
                  </a:lnTo>
                  <a:lnTo>
                    <a:pt x="29821" y="199577"/>
                  </a:lnTo>
                  <a:lnTo>
                    <a:pt x="23181" y="226304"/>
                  </a:lnTo>
                  <a:lnTo>
                    <a:pt x="22226" y="226964"/>
                  </a:lnTo>
                  <a:lnTo>
                    <a:pt x="16327" y="228110"/>
                  </a:lnTo>
                  <a:lnTo>
                    <a:pt x="15965" y="227321"/>
                  </a:lnTo>
                  <a:lnTo>
                    <a:pt x="15258" y="193182"/>
                  </a:lnTo>
                  <a:lnTo>
                    <a:pt x="15242" y="160548"/>
                  </a:lnTo>
                  <a:lnTo>
                    <a:pt x="17499" y="132578"/>
                  </a:lnTo>
                  <a:lnTo>
                    <a:pt x="19013" y="99737"/>
                  </a:lnTo>
                  <a:lnTo>
                    <a:pt x="18610" y="78865"/>
                  </a:lnTo>
                  <a:lnTo>
                    <a:pt x="27904" y="48921"/>
                  </a:lnTo>
                  <a:lnTo>
                    <a:pt x="46213" y="17876"/>
                  </a:lnTo>
                  <a:lnTo>
                    <a:pt x="55251" y="7770"/>
                  </a:lnTo>
                  <a:lnTo>
                    <a:pt x="62091" y="3278"/>
                  </a:lnTo>
                  <a:lnTo>
                    <a:pt x="74746" y="748"/>
                  </a:lnTo>
                  <a:lnTo>
                    <a:pt x="89221" y="0"/>
                  </a:lnTo>
                  <a:lnTo>
                    <a:pt x="93348" y="1587"/>
                  </a:lnTo>
                  <a:lnTo>
                    <a:pt x="108802" y="16878"/>
                  </a:lnTo>
                  <a:lnTo>
                    <a:pt x="124533" y="39675"/>
                  </a:lnTo>
                  <a:lnTo>
                    <a:pt x="141187" y="68638"/>
                  </a:lnTo>
                  <a:lnTo>
                    <a:pt x="152497" y="84517"/>
                  </a:lnTo>
                  <a:lnTo>
                    <a:pt x="162775" y="112497"/>
                  </a:lnTo>
                  <a:lnTo>
                    <a:pt x="165352" y="142235"/>
                  </a:lnTo>
                  <a:lnTo>
                    <a:pt x="162822" y="171650"/>
                  </a:lnTo>
                  <a:lnTo>
                    <a:pt x="166838" y="208566"/>
                  </a:lnTo>
                  <a:lnTo>
                    <a:pt x="167534" y="241679"/>
                  </a:lnTo>
                  <a:lnTo>
                    <a:pt x="168438" y="252018"/>
                  </a:lnTo>
                  <a:lnTo>
                    <a:pt x="175259" y="26638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671"/>
            <p:cNvSpPr/>
            <p:nvPr/>
          </p:nvSpPr>
          <p:spPr>
            <a:xfrm>
              <a:off x="7747004" y="3436618"/>
              <a:ext cx="153702" cy="181307"/>
            </a:xfrm>
            <a:custGeom>
              <a:avLst/>
              <a:gdLst/>
              <a:ahLst/>
              <a:cxnLst/>
              <a:rect l="0" t="0" r="0" b="0"/>
              <a:pathLst>
                <a:path w="153702" h="181307">
                  <a:moveTo>
                    <a:pt x="132076" y="30482"/>
                  </a:moveTo>
                  <a:lnTo>
                    <a:pt x="132076" y="26436"/>
                  </a:lnTo>
                  <a:lnTo>
                    <a:pt x="131229" y="25245"/>
                  </a:lnTo>
                  <a:lnTo>
                    <a:pt x="129818" y="24449"/>
                  </a:lnTo>
                  <a:lnTo>
                    <a:pt x="121469" y="23175"/>
                  </a:lnTo>
                  <a:lnTo>
                    <a:pt x="114164" y="22954"/>
                  </a:lnTo>
                  <a:lnTo>
                    <a:pt x="83511" y="31474"/>
                  </a:lnTo>
                  <a:lnTo>
                    <a:pt x="45980" y="61316"/>
                  </a:lnTo>
                  <a:lnTo>
                    <a:pt x="33697" y="72125"/>
                  </a:lnTo>
                  <a:lnTo>
                    <a:pt x="11948" y="107147"/>
                  </a:lnTo>
                  <a:lnTo>
                    <a:pt x="1278" y="125635"/>
                  </a:lnTo>
                  <a:lnTo>
                    <a:pt x="0" y="138811"/>
                  </a:lnTo>
                  <a:lnTo>
                    <a:pt x="2256" y="151442"/>
                  </a:lnTo>
                  <a:lnTo>
                    <a:pt x="8286" y="163311"/>
                  </a:lnTo>
                  <a:lnTo>
                    <a:pt x="12992" y="169385"/>
                  </a:lnTo>
                  <a:lnTo>
                    <a:pt x="24448" y="177566"/>
                  </a:lnTo>
                  <a:lnTo>
                    <a:pt x="42612" y="181306"/>
                  </a:lnTo>
                  <a:lnTo>
                    <a:pt x="71506" y="176487"/>
                  </a:lnTo>
                  <a:lnTo>
                    <a:pt x="105222" y="164928"/>
                  </a:lnTo>
                  <a:lnTo>
                    <a:pt x="137027" y="132680"/>
                  </a:lnTo>
                  <a:lnTo>
                    <a:pt x="148311" y="112973"/>
                  </a:lnTo>
                  <a:lnTo>
                    <a:pt x="152972" y="95093"/>
                  </a:lnTo>
                  <a:lnTo>
                    <a:pt x="153701" y="68644"/>
                  </a:lnTo>
                  <a:lnTo>
                    <a:pt x="150717" y="57038"/>
                  </a:lnTo>
                  <a:lnTo>
                    <a:pt x="136668" y="36637"/>
                  </a:lnTo>
                  <a:lnTo>
                    <a:pt x="112655" y="10256"/>
                  </a:lnTo>
                  <a:lnTo>
                    <a:pt x="109214"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672"/>
            <p:cNvSpPr/>
            <p:nvPr/>
          </p:nvSpPr>
          <p:spPr>
            <a:xfrm>
              <a:off x="7711439" y="3352800"/>
              <a:ext cx="7621" cy="7619"/>
            </a:xfrm>
            <a:custGeom>
              <a:avLst/>
              <a:gdLst/>
              <a:ahLst/>
              <a:cxnLst/>
              <a:rect l="0" t="0" r="0" b="0"/>
              <a:pathLst>
                <a:path w="7621" h="7619">
                  <a:moveTo>
                    <a:pt x="7620" y="0"/>
                  </a:moveTo>
                  <a:lnTo>
                    <a:pt x="0" y="761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673"/>
            <p:cNvSpPr/>
            <p:nvPr/>
          </p:nvSpPr>
          <p:spPr>
            <a:xfrm>
              <a:off x="7642859" y="3482340"/>
              <a:ext cx="30481" cy="160020"/>
            </a:xfrm>
            <a:custGeom>
              <a:avLst/>
              <a:gdLst/>
              <a:ahLst/>
              <a:cxnLst/>
              <a:rect l="0" t="0" r="0" b="0"/>
              <a:pathLst>
                <a:path w="30481" h="160020">
                  <a:moveTo>
                    <a:pt x="30480" y="0"/>
                  </a:moveTo>
                  <a:lnTo>
                    <a:pt x="29633" y="13012"/>
                  </a:lnTo>
                  <a:lnTo>
                    <a:pt x="23920" y="46429"/>
                  </a:lnTo>
                  <a:lnTo>
                    <a:pt x="22222" y="80730"/>
                  </a:lnTo>
                  <a:lnTo>
                    <a:pt x="15964" y="116344"/>
                  </a:lnTo>
                  <a:lnTo>
                    <a:pt x="14609" y="131085"/>
                  </a:lnTo>
                  <a:lnTo>
                    <a:pt x="7498" y="148703"/>
                  </a:lnTo>
                  <a:lnTo>
                    <a:pt x="5846" y="149935"/>
                  </a:lnTo>
                  <a:lnTo>
                    <a:pt x="3898" y="150756"/>
                  </a:lnTo>
                  <a:lnTo>
                    <a:pt x="2599" y="152150"/>
                  </a:lnTo>
                  <a:lnTo>
                    <a:pt x="0" y="1600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674"/>
            <p:cNvSpPr/>
            <p:nvPr/>
          </p:nvSpPr>
          <p:spPr>
            <a:xfrm>
              <a:off x="7402248" y="3413759"/>
              <a:ext cx="232992" cy="15242"/>
            </a:xfrm>
            <a:custGeom>
              <a:avLst/>
              <a:gdLst/>
              <a:ahLst/>
              <a:cxnLst/>
              <a:rect l="0" t="0" r="0" b="0"/>
              <a:pathLst>
                <a:path w="232992" h="15242">
                  <a:moveTo>
                    <a:pt x="4391" y="15241"/>
                  </a:moveTo>
                  <a:lnTo>
                    <a:pt x="0" y="15241"/>
                  </a:lnTo>
                  <a:lnTo>
                    <a:pt x="36890" y="15241"/>
                  </a:lnTo>
                  <a:lnTo>
                    <a:pt x="66420" y="15241"/>
                  </a:lnTo>
                  <a:lnTo>
                    <a:pt x="97936" y="15241"/>
                  </a:lnTo>
                  <a:lnTo>
                    <a:pt x="128723" y="15241"/>
                  </a:lnTo>
                  <a:lnTo>
                    <a:pt x="163339" y="15241"/>
                  </a:lnTo>
                  <a:lnTo>
                    <a:pt x="176635" y="12982"/>
                  </a:lnTo>
                  <a:lnTo>
                    <a:pt x="180179" y="11195"/>
                  </a:lnTo>
                  <a:lnTo>
                    <a:pt x="214421" y="7934"/>
                  </a:lnTo>
                  <a:lnTo>
                    <a:pt x="222763" y="5502"/>
                  </a:lnTo>
                  <a:lnTo>
                    <a:pt x="23299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675"/>
            <p:cNvSpPr/>
            <p:nvPr/>
          </p:nvSpPr>
          <p:spPr>
            <a:xfrm>
              <a:off x="7459980" y="3246118"/>
              <a:ext cx="53339" cy="358142"/>
            </a:xfrm>
            <a:custGeom>
              <a:avLst/>
              <a:gdLst/>
              <a:ahLst/>
              <a:cxnLst/>
              <a:rect l="0" t="0" r="0" b="0"/>
              <a:pathLst>
                <a:path w="53339" h="358142">
                  <a:moveTo>
                    <a:pt x="53338" y="0"/>
                  </a:moveTo>
                  <a:lnTo>
                    <a:pt x="53338" y="10608"/>
                  </a:lnTo>
                  <a:lnTo>
                    <a:pt x="41189" y="47894"/>
                  </a:lnTo>
                  <a:lnTo>
                    <a:pt x="38167" y="75904"/>
                  </a:lnTo>
                  <a:lnTo>
                    <a:pt x="32286" y="111484"/>
                  </a:lnTo>
                  <a:lnTo>
                    <a:pt x="27614" y="139297"/>
                  </a:lnTo>
                  <a:lnTo>
                    <a:pt x="29487" y="166333"/>
                  </a:lnTo>
                  <a:lnTo>
                    <a:pt x="32578" y="193306"/>
                  </a:lnTo>
                  <a:lnTo>
                    <a:pt x="28307" y="222228"/>
                  </a:lnTo>
                  <a:lnTo>
                    <a:pt x="23022" y="249758"/>
                  </a:lnTo>
                  <a:lnTo>
                    <a:pt x="15287" y="286798"/>
                  </a:lnTo>
                  <a:lnTo>
                    <a:pt x="9891" y="316964"/>
                  </a:lnTo>
                  <a:lnTo>
                    <a:pt x="7071" y="345570"/>
                  </a:lnTo>
                  <a:lnTo>
                    <a:pt x="0" y="3581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676"/>
            <p:cNvSpPr/>
            <p:nvPr/>
          </p:nvSpPr>
          <p:spPr>
            <a:xfrm>
              <a:off x="7149545" y="3459572"/>
              <a:ext cx="234236" cy="147549"/>
            </a:xfrm>
            <a:custGeom>
              <a:avLst/>
              <a:gdLst/>
              <a:ahLst/>
              <a:cxnLst/>
              <a:rect l="0" t="0" r="0" b="0"/>
              <a:pathLst>
                <a:path w="234236" h="147549">
                  <a:moveTo>
                    <a:pt x="142794" y="7528"/>
                  </a:moveTo>
                  <a:lnTo>
                    <a:pt x="138748" y="3482"/>
                  </a:lnTo>
                  <a:lnTo>
                    <a:pt x="134505" y="1495"/>
                  </a:lnTo>
                  <a:lnTo>
                    <a:pt x="106750" y="0"/>
                  </a:lnTo>
                  <a:lnTo>
                    <a:pt x="91850" y="3980"/>
                  </a:lnTo>
                  <a:lnTo>
                    <a:pt x="58287" y="23637"/>
                  </a:lnTo>
                  <a:lnTo>
                    <a:pt x="44274" y="34160"/>
                  </a:lnTo>
                  <a:lnTo>
                    <a:pt x="11831" y="70355"/>
                  </a:lnTo>
                  <a:lnTo>
                    <a:pt x="2485" y="85222"/>
                  </a:lnTo>
                  <a:lnTo>
                    <a:pt x="0" y="92294"/>
                  </a:lnTo>
                  <a:lnTo>
                    <a:pt x="186" y="95364"/>
                  </a:lnTo>
                  <a:lnTo>
                    <a:pt x="2648" y="101035"/>
                  </a:lnTo>
                  <a:lnTo>
                    <a:pt x="12840" y="108988"/>
                  </a:lnTo>
                  <a:lnTo>
                    <a:pt x="26585" y="112661"/>
                  </a:lnTo>
                  <a:lnTo>
                    <a:pt x="47245" y="113054"/>
                  </a:lnTo>
                  <a:lnTo>
                    <a:pt x="60535" y="110027"/>
                  </a:lnTo>
                  <a:lnTo>
                    <a:pt x="78251" y="99516"/>
                  </a:lnTo>
                  <a:lnTo>
                    <a:pt x="114793" y="65831"/>
                  </a:lnTo>
                  <a:lnTo>
                    <a:pt x="148152" y="30380"/>
                  </a:lnTo>
                  <a:lnTo>
                    <a:pt x="160128" y="14110"/>
                  </a:lnTo>
                  <a:lnTo>
                    <a:pt x="165455" y="10454"/>
                  </a:lnTo>
                  <a:lnTo>
                    <a:pt x="172817" y="7698"/>
                  </a:lnTo>
                  <a:lnTo>
                    <a:pt x="173256" y="40667"/>
                  </a:lnTo>
                  <a:lnTo>
                    <a:pt x="175531" y="77929"/>
                  </a:lnTo>
                  <a:lnTo>
                    <a:pt x="182681" y="115957"/>
                  </a:lnTo>
                  <a:lnTo>
                    <a:pt x="189044" y="133069"/>
                  </a:lnTo>
                  <a:lnTo>
                    <a:pt x="194677" y="140371"/>
                  </a:lnTo>
                  <a:lnTo>
                    <a:pt x="202824" y="146438"/>
                  </a:lnTo>
                  <a:lnTo>
                    <a:pt x="206519" y="147548"/>
                  </a:lnTo>
                  <a:lnTo>
                    <a:pt x="209832" y="147441"/>
                  </a:lnTo>
                  <a:lnTo>
                    <a:pt x="223870" y="144204"/>
                  </a:lnTo>
                  <a:lnTo>
                    <a:pt x="234235" y="13706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677"/>
            <p:cNvSpPr/>
            <p:nvPr/>
          </p:nvSpPr>
          <p:spPr>
            <a:xfrm>
              <a:off x="6888488" y="3415956"/>
              <a:ext cx="205731" cy="203545"/>
            </a:xfrm>
            <a:custGeom>
              <a:avLst/>
              <a:gdLst/>
              <a:ahLst/>
              <a:cxnLst/>
              <a:rect l="0" t="0" r="0" b="0"/>
              <a:pathLst>
                <a:path w="205731" h="203545">
                  <a:moveTo>
                    <a:pt x="22851" y="13044"/>
                  </a:moveTo>
                  <a:lnTo>
                    <a:pt x="22851" y="46595"/>
                  </a:lnTo>
                  <a:lnTo>
                    <a:pt x="22851" y="81827"/>
                  </a:lnTo>
                  <a:lnTo>
                    <a:pt x="22851" y="117346"/>
                  </a:lnTo>
                  <a:lnTo>
                    <a:pt x="16768" y="148886"/>
                  </a:lnTo>
                  <a:lnTo>
                    <a:pt x="5964" y="185819"/>
                  </a:lnTo>
                  <a:lnTo>
                    <a:pt x="341" y="195332"/>
                  </a:lnTo>
                  <a:lnTo>
                    <a:pt x="0" y="173950"/>
                  </a:lnTo>
                  <a:lnTo>
                    <a:pt x="6553" y="136887"/>
                  </a:lnTo>
                  <a:lnTo>
                    <a:pt x="14333" y="104017"/>
                  </a:lnTo>
                  <a:lnTo>
                    <a:pt x="26630" y="75652"/>
                  </a:lnTo>
                  <a:lnTo>
                    <a:pt x="45956" y="40243"/>
                  </a:lnTo>
                  <a:lnTo>
                    <a:pt x="50955" y="33717"/>
                  </a:lnTo>
                  <a:lnTo>
                    <a:pt x="53440" y="27672"/>
                  </a:lnTo>
                  <a:lnTo>
                    <a:pt x="55433" y="11920"/>
                  </a:lnTo>
                  <a:lnTo>
                    <a:pt x="61604" y="4642"/>
                  </a:lnTo>
                  <a:lnTo>
                    <a:pt x="72248" y="842"/>
                  </a:lnTo>
                  <a:lnTo>
                    <a:pt x="84598" y="0"/>
                  </a:lnTo>
                  <a:lnTo>
                    <a:pt x="115357" y="6359"/>
                  </a:lnTo>
                  <a:lnTo>
                    <a:pt x="136777" y="11766"/>
                  </a:lnTo>
                  <a:lnTo>
                    <a:pt x="149121" y="19814"/>
                  </a:lnTo>
                  <a:lnTo>
                    <a:pt x="164875" y="37909"/>
                  </a:lnTo>
                  <a:lnTo>
                    <a:pt x="182174" y="74268"/>
                  </a:lnTo>
                  <a:lnTo>
                    <a:pt x="188027" y="96940"/>
                  </a:lnTo>
                  <a:lnTo>
                    <a:pt x="190004" y="131403"/>
                  </a:lnTo>
                  <a:lnTo>
                    <a:pt x="190427" y="164306"/>
                  </a:lnTo>
                  <a:lnTo>
                    <a:pt x="191310" y="174250"/>
                  </a:lnTo>
                  <a:lnTo>
                    <a:pt x="199897" y="195696"/>
                  </a:lnTo>
                  <a:lnTo>
                    <a:pt x="205730" y="20354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678"/>
            <p:cNvSpPr/>
            <p:nvPr/>
          </p:nvSpPr>
          <p:spPr>
            <a:xfrm>
              <a:off x="6774180" y="3329940"/>
              <a:ext cx="1" cy="7620"/>
            </a:xfrm>
            <a:custGeom>
              <a:avLst/>
              <a:gdLst/>
              <a:ahLst/>
              <a:cxnLst/>
              <a:rect l="0" t="0" r="0" b="0"/>
              <a:pathLst>
                <a:path w="1" h="7620">
                  <a:moveTo>
                    <a:pt x="0" y="0"/>
                  </a:moveTo>
                  <a:lnTo>
                    <a:pt x="0" y="7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679"/>
            <p:cNvSpPr/>
            <p:nvPr/>
          </p:nvSpPr>
          <p:spPr>
            <a:xfrm>
              <a:off x="6736080" y="3444240"/>
              <a:ext cx="22860" cy="174668"/>
            </a:xfrm>
            <a:custGeom>
              <a:avLst/>
              <a:gdLst/>
              <a:ahLst/>
              <a:cxnLst/>
              <a:rect l="0" t="0" r="0" b="0"/>
              <a:pathLst>
                <a:path w="22860" h="174668">
                  <a:moveTo>
                    <a:pt x="22859" y="0"/>
                  </a:moveTo>
                  <a:lnTo>
                    <a:pt x="22859" y="33465"/>
                  </a:lnTo>
                  <a:lnTo>
                    <a:pt x="18813" y="65593"/>
                  </a:lnTo>
                  <a:lnTo>
                    <a:pt x="12253" y="94599"/>
                  </a:lnTo>
                  <a:lnTo>
                    <a:pt x="7688" y="127812"/>
                  </a:lnTo>
                  <a:lnTo>
                    <a:pt x="524" y="165131"/>
                  </a:lnTo>
                  <a:lnTo>
                    <a:pt x="31" y="174667"/>
                  </a:lnTo>
                  <a:lnTo>
                    <a:pt x="0" y="1676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680"/>
            <p:cNvSpPr/>
            <p:nvPr/>
          </p:nvSpPr>
          <p:spPr>
            <a:xfrm>
              <a:off x="3558540" y="3386418"/>
              <a:ext cx="213361" cy="254968"/>
            </a:xfrm>
            <a:custGeom>
              <a:avLst/>
              <a:gdLst/>
              <a:ahLst/>
              <a:cxnLst/>
              <a:rect l="0" t="0" r="0" b="0"/>
              <a:pathLst>
                <a:path w="213361" h="254968">
                  <a:moveTo>
                    <a:pt x="0" y="95922"/>
                  </a:moveTo>
                  <a:lnTo>
                    <a:pt x="0" y="106526"/>
                  </a:lnTo>
                  <a:lnTo>
                    <a:pt x="2256" y="111358"/>
                  </a:lnTo>
                  <a:lnTo>
                    <a:pt x="4044" y="113833"/>
                  </a:lnTo>
                  <a:lnTo>
                    <a:pt x="6559" y="125406"/>
                  </a:lnTo>
                  <a:lnTo>
                    <a:pt x="8605" y="128277"/>
                  </a:lnTo>
                  <a:lnTo>
                    <a:pt x="11664" y="130192"/>
                  </a:lnTo>
                  <a:lnTo>
                    <a:pt x="44485" y="141973"/>
                  </a:lnTo>
                  <a:lnTo>
                    <a:pt x="49976" y="144404"/>
                  </a:lnTo>
                  <a:lnTo>
                    <a:pt x="62852" y="144845"/>
                  </a:lnTo>
                  <a:lnTo>
                    <a:pt x="87768" y="138228"/>
                  </a:lnTo>
                  <a:lnTo>
                    <a:pt x="108995" y="127922"/>
                  </a:lnTo>
                  <a:lnTo>
                    <a:pt x="134590" y="105613"/>
                  </a:lnTo>
                  <a:lnTo>
                    <a:pt x="140250" y="93456"/>
                  </a:lnTo>
                  <a:lnTo>
                    <a:pt x="146722" y="57496"/>
                  </a:lnTo>
                  <a:lnTo>
                    <a:pt x="159467" y="35711"/>
                  </a:lnTo>
                  <a:lnTo>
                    <a:pt x="160338" y="23723"/>
                  </a:lnTo>
                  <a:lnTo>
                    <a:pt x="155646" y="12752"/>
                  </a:lnTo>
                  <a:lnTo>
                    <a:pt x="152023" y="7455"/>
                  </a:lnTo>
                  <a:lnTo>
                    <a:pt x="143484" y="1570"/>
                  </a:lnTo>
                  <a:lnTo>
                    <a:pt x="138835" y="0"/>
                  </a:lnTo>
                  <a:lnTo>
                    <a:pt x="126897" y="514"/>
                  </a:lnTo>
                  <a:lnTo>
                    <a:pt x="102583" y="7743"/>
                  </a:lnTo>
                  <a:lnTo>
                    <a:pt x="65039" y="36394"/>
                  </a:lnTo>
                  <a:lnTo>
                    <a:pt x="40760" y="51684"/>
                  </a:lnTo>
                  <a:lnTo>
                    <a:pt x="27146" y="69769"/>
                  </a:lnTo>
                  <a:lnTo>
                    <a:pt x="14722" y="103036"/>
                  </a:lnTo>
                  <a:lnTo>
                    <a:pt x="9723" y="139705"/>
                  </a:lnTo>
                  <a:lnTo>
                    <a:pt x="8243" y="173334"/>
                  </a:lnTo>
                  <a:lnTo>
                    <a:pt x="11849" y="204748"/>
                  </a:lnTo>
                  <a:lnTo>
                    <a:pt x="20507" y="220771"/>
                  </a:lnTo>
                  <a:lnTo>
                    <a:pt x="46760" y="244854"/>
                  </a:lnTo>
                  <a:lnTo>
                    <a:pt x="61421" y="251013"/>
                  </a:lnTo>
                  <a:lnTo>
                    <a:pt x="95576" y="254967"/>
                  </a:lnTo>
                  <a:lnTo>
                    <a:pt x="124932" y="247562"/>
                  </a:lnTo>
                  <a:lnTo>
                    <a:pt x="155079" y="234643"/>
                  </a:lnTo>
                  <a:lnTo>
                    <a:pt x="188677" y="215955"/>
                  </a:lnTo>
                  <a:lnTo>
                    <a:pt x="213360" y="2026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681"/>
            <p:cNvSpPr/>
            <p:nvPr/>
          </p:nvSpPr>
          <p:spPr>
            <a:xfrm>
              <a:off x="3939540" y="3230879"/>
              <a:ext cx="68579" cy="411481"/>
            </a:xfrm>
            <a:custGeom>
              <a:avLst/>
              <a:gdLst/>
              <a:ahLst/>
              <a:cxnLst/>
              <a:rect l="0" t="0" r="0" b="0"/>
              <a:pathLst>
                <a:path w="68579" h="411481">
                  <a:moveTo>
                    <a:pt x="68578" y="0"/>
                  </a:moveTo>
                  <a:lnTo>
                    <a:pt x="67732" y="12166"/>
                  </a:lnTo>
                  <a:lnTo>
                    <a:pt x="62549" y="33134"/>
                  </a:lnTo>
                  <a:lnTo>
                    <a:pt x="57228" y="69574"/>
                  </a:lnTo>
                  <a:lnTo>
                    <a:pt x="55068" y="95269"/>
                  </a:lnTo>
                  <a:lnTo>
                    <a:pt x="53260" y="123622"/>
                  </a:lnTo>
                  <a:lnTo>
                    <a:pt x="49635" y="153157"/>
                  </a:lnTo>
                  <a:lnTo>
                    <a:pt x="40686" y="185474"/>
                  </a:lnTo>
                  <a:lnTo>
                    <a:pt x="29935" y="219592"/>
                  </a:lnTo>
                  <a:lnTo>
                    <a:pt x="22336" y="254512"/>
                  </a:lnTo>
                  <a:lnTo>
                    <a:pt x="18392" y="285273"/>
                  </a:lnTo>
                  <a:lnTo>
                    <a:pt x="15794" y="313055"/>
                  </a:lnTo>
                  <a:lnTo>
                    <a:pt x="10418" y="350803"/>
                  </a:lnTo>
                  <a:lnTo>
                    <a:pt x="5914" y="384913"/>
                  </a:lnTo>
                  <a:lnTo>
                    <a:pt x="0" y="4114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682"/>
            <p:cNvSpPr/>
            <p:nvPr/>
          </p:nvSpPr>
          <p:spPr>
            <a:xfrm>
              <a:off x="2441973" y="3217135"/>
              <a:ext cx="423146" cy="436525"/>
            </a:xfrm>
            <a:custGeom>
              <a:avLst/>
              <a:gdLst/>
              <a:ahLst/>
              <a:cxnLst/>
              <a:rect l="0" t="0" r="0" b="0"/>
              <a:pathLst>
                <a:path w="423146" h="436525">
                  <a:moveTo>
                    <a:pt x="423145" y="36605"/>
                  </a:moveTo>
                  <a:lnTo>
                    <a:pt x="423145" y="25252"/>
                  </a:lnTo>
                  <a:lnTo>
                    <a:pt x="420889" y="20835"/>
                  </a:lnTo>
                  <a:lnTo>
                    <a:pt x="419100" y="18471"/>
                  </a:lnTo>
                  <a:lnTo>
                    <a:pt x="394629" y="3552"/>
                  </a:lnTo>
                  <a:lnTo>
                    <a:pt x="375749" y="0"/>
                  </a:lnTo>
                  <a:lnTo>
                    <a:pt x="350024" y="2993"/>
                  </a:lnTo>
                  <a:lnTo>
                    <a:pt x="320954" y="13287"/>
                  </a:lnTo>
                  <a:lnTo>
                    <a:pt x="296447" y="22289"/>
                  </a:lnTo>
                  <a:lnTo>
                    <a:pt x="269469" y="33628"/>
                  </a:lnTo>
                  <a:lnTo>
                    <a:pt x="243368" y="49957"/>
                  </a:lnTo>
                  <a:lnTo>
                    <a:pt x="217655" y="68503"/>
                  </a:lnTo>
                  <a:lnTo>
                    <a:pt x="192116" y="88881"/>
                  </a:lnTo>
                  <a:lnTo>
                    <a:pt x="166655" y="112050"/>
                  </a:lnTo>
                  <a:lnTo>
                    <a:pt x="141229" y="136457"/>
                  </a:lnTo>
                  <a:lnTo>
                    <a:pt x="112428" y="162264"/>
                  </a:lnTo>
                  <a:lnTo>
                    <a:pt x="94082" y="176257"/>
                  </a:lnTo>
                  <a:lnTo>
                    <a:pt x="58456" y="204506"/>
                  </a:lnTo>
                  <a:lnTo>
                    <a:pt x="34154" y="231171"/>
                  </a:lnTo>
                  <a:lnTo>
                    <a:pt x="17146" y="257135"/>
                  </a:lnTo>
                  <a:lnTo>
                    <a:pt x="5634" y="282783"/>
                  </a:lnTo>
                  <a:lnTo>
                    <a:pt x="0" y="320178"/>
                  </a:lnTo>
                  <a:lnTo>
                    <a:pt x="4165" y="353083"/>
                  </a:lnTo>
                  <a:lnTo>
                    <a:pt x="11436" y="373969"/>
                  </a:lnTo>
                  <a:lnTo>
                    <a:pt x="33141" y="400725"/>
                  </a:lnTo>
                  <a:lnTo>
                    <a:pt x="61021" y="420694"/>
                  </a:lnTo>
                  <a:lnTo>
                    <a:pt x="94776" y="429243"/>
                  </a:lnTo>
                  <a:lnTo>
                    <a:pt x="121417" y="433501"/>
                  </a:lnTo>
                  <a:lnTo>
                    <a:pt x="150191" y="436524"/>
                  </a:lnTo>
                  <a:lnTo>
                    <a:pt x="179913" y="435044"/>
                  </a:lnTo>
                  <a:lnTo>
                    <a:pt x="210056" y="429305"/>
                  </a:lnTo>
                  <a:lnTo>
                    <a:pt x="240385" y="421111"/>
                  </a:lnTo>
                  <a:lnTo>
                    <a:pt x="270800" y="411826"/>
                  </a:lnTo>
                  <a:lnTo>
                    <a:pt x="308392" y="393031"/>
                  </a:lnTo>
                  <a:lnTo>
                    <a:pt x="344504" y="363925"/>
                  </a:lnTo>
                  <a:lnTo>
                    <a:pt x="362404" y="340457"/>
                  </a:lnTo>
                  <a:lnTo>
                    <a:pt x="370185" y="322074"/>
                  </a:lnTo>
                  <a:lnTo>
                    <a:pt x="371950" y="304874"/>
                  </a:lnTo>
                  <a:lnTo>
                    <a:pt x="369066" y="288761"/>
                  </a:lnTo>
                  <a:lnTo>
                    <a:pt x="362139" y="273134"/>
                  </a:lnTo>
                  <a:lnTo>
                    <a:pt x="344674" y="254101"/>
                  </a:lnTo>
                  <a:lnTo>
                    <a:pt x="315170" y="233347"/>
                  </a:lnTo>
                  <a:lnTo>
                    <a:pt x="288237" y="223968"/>
                  </a:lnTo>
                  <a:lnTo>
                    <a:pt x="255951" y="220369"/>
                  </a:lnTo>
                  <a:lnTo>
                    <a:pt x="225027" y="21948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683"/>
            <p:cNvSpPr/>
            <p:nvPr/>
          </p:nvSpPr>
          <p:spPr>
            <a:xfrm>
              <a:off x="2928368" y="3400154"/>
              <a:ext cx="538733" cy="234587"/>
            </a:xfrm>
            <a:custGeom>
              <a:avLst/>
              <a:gdLst/>
              <a:ahLst/>
              <a:cxnLst/>
              <a:rect l="0" t="0" r="0" b="0"/>
              <a:pathLst>
                <a:path w="538733" h="234587">
                  <a:moveTo>
                    <a:pt x="12950" y="89805"/>
                  </a:moveTo>
                  <a:lnTo>
                    <a:pt x="12950" y="93850"/>
                  </a:lnTo>
                  <a:lnTo>
                    <a:pt x="14644" y="95041"/>
                  </a:lnTo>
                  <a:lnTo>
                    <a:pt x="38945" y="101607"/>
                  </a:lnTo>
                  <a:lnTo>
                    <a:pt x="71920" y="98142"/>
                  </a:lnTo>
                  <a:lnTo>
                    <a:pt x="107976" y="89231"/>
                  </a:lnTo>
                  <a:lnTo>
                    <a:pt x="124611" y="83624"/>
                  </a:lnTo>
                  <a:lnTo>
                    <a:pt x="158554" y="65430"/>
                  </a:lnTo>
                  <a:lnTo>
                    <a:pt x="176789" y="53044"/>
                  </a:lnTo>
                  <a:lnTo>
                    <a:pt x="183134" y="43552"/>
                  </a:lnTo>
                  <a:lnTo>
                    <a:pt x="184827" y="38650"/>
                  </a:lnTo>
                  <a:lnTo>
                    <a:pt x="200254" y="28687"/>
                  </a:lnTo>
                  <a:lnTo>
                    <a:pt x="218117" y="19462"/>
                  </a:lnTo>
                  <a:lnTo>
                    <a:pt x="221694" y="15816"/>
                  </a:lnTo>
                  <a:lnTo>
                    <a:pt x="223234" y="12540"/>
                  </a:lnTo>
                  <a:lnTo>
                    <a:pt x="223413" y="9508"/>
                  </a:lnTo>
                  <a:lnTo>
                    <a:pt x="221354" y="3882"/>
                  </a:lnTo>
                  <a:lnTo>
                    <a:pt x="217926" y="2042"/>
                  </a:lnTo>
                  <a:lnTo>
                    <a:pt x="207344" y="0"/>
                  </a:lnTo>
                  <a:lnTo>
                    <a:pt x="170222" y="6869"/>
                  </a:lnTo>
                  <a:lnTo>
                    <a:pt x="147196" y="12305"/>
                  </a:lnTo>
                  <a:lnTo>
                    <a:pt x="111563" y="20365"/>
                  </a:lnTo>
                  <a:lnTo>
                    <a:pt x="81613" y="31850"/>
                  </a:lnTo>
                  <a:lnTo>
                    <a:pt x="57861" y="46267"/>
                  </a:lnTo>
                  <a:lnTo>
                    <a:pt x="31056" y="73425"/>
                  </a:lnTo>
                  <a:lnTo>
                    <a:pt x="12860" y="102920"/>
                  </a:lnTo>
                  <a:lnTo>
                    <a:pt x="2575" y="133107"/>
                  </a:lnTo>
                  <a:lnTo>
                    <a:pt x="0" y="162654"/>
                  </a:lnTo>
                  <a:lnTo>
                    <a:pt x="2396" y="179756"/>
                  </a:lnTo>
                  <a:lnTo>
                    <a:pt x="8543" y="193566"/>
                  </a:lnTo>
                  <a:lnTo>
                    <a:pt x="12551" y="199618"/>
                  </a:lnTo>
                  <a:lnTo>
                    <a:pt x="23781" y="208602"/>
                  </a:lnTo>
                  <a:lnTo>
                    <a:pt x="55730" y="225313"/>
                  </a:lnTo>
                  <a:lnTo>
                    <a:pt x="84705" y="231839"/>
                  </a:lnTo>
                  <a:lnTo>
                    <a:pt x="118783" y="233771"/>
                  </a:lnTo>
                  <a:lnTo>
                    <a:pt x="155692" y="226254"/>
                  </a:lnTo>
                  <a:lnTo>
                    <a:pt x="189394" y="217346"/>
                  </a:lnTo>
                  <a:lnTo>
                    <a:pt x="220830" y="205301"/>
                  </a:lnTo>
                  <a:lnTo>
                    <a:pt x="251591" y="186961"/>
                  </a:lnTo>
                  <a:lnTo>
                    <a:pt x="287090" y="158009"/>
                  </a:lnTo>
                  <a:lnTo>
                    <a:pt x="321322" y="127831"/>
                  </a:lnTo>
                  <a:lnTo>
                    <a:pt x="337153" y="105023"/>
                  </a:lnTo>
                  <a:lnTo>
                    <a:pt x="355702" y="67468"/>
                  </a:lnTo>
                  <a:lnTo>
                    <a:pt x="354995" y="91294"/>
                  </a:lnTo>
                  <a:lnTo>
                    <a:pt x="349290" y="125697"/>
                  </a:lnTo>
                  <a:lnTo>
                    <a:pt x="342357" y="158795"/>
                  </a:lnTo>
                  <a:lnTo>
                    <a:pt x="335092" y="192553"/>
                  </a:lnTo>
                  <a:lnTo>
                    <a:pt x="332422" y="220521"/>
                  </a:lnTo>
                  <a:lnTo>
                    <a:pt x="326467" y="232566"/>
                  </a:lnTo>
                  <a:lnTo>
                    <a:pt x="326101" y="232392"/>
                  </a:lnTo>
                  <a:lnTo>
                    <a:pt x="325515" y="226030"/>
                  </a:lnTo>
                  <a:lnTo>
                    <a:pt x="325467" y="223803"/>
                  </a:lnTo>
                  <a:lnTo>
                    <a:pt x="333137" y="186682"/>
                  </a:lnTo>
                  <a:lnTo>
                    <a:pt x="338867" y="158679"/>
                  </a:lnTo>
                  <a:lnTo>
                    <a:pt x="347621" y="124794"/>
                  </a:lnTo>
                  <a:lnTo>
                    <a:pt x="363855" y="92928"/>
                  </a:lnTo>
                  <a:lnTo>
                    <a:pt x="375626" y="62885"/>
                  </a:lnTo>
                  <a:lnTo>
                    <a:pt x="384677" y="45667"/>
                  </a:lnTo>
                  <a:lnTo>
                    <a:pt x="405633" y="31807"/>
                  </a:lnTo>
                  <a:lnTo>
                    <a:pt x="441722" y="18998"/>
                  </a:lnTo>
                  <a:lnTo>
                    <a:pt x="476671" y="14670"/>
                  </a:lnTo>
                  <a:lnTo>
                    <a:pt x="500304" y="17966"/>
                  </a:lnTo>
                  <a:lnTo>
                    <a:pt x="502953" y="19898"/>
                  </a:lnTo>
                  <a:lnTo>
                    <a:pt x="502179" y="22035"/>
                  </a:lnTo>
                  <a:lnTo>
                    <a:pt x="499123" y="24305"/>
                  </a:lnTo>
                  <a:lnTo>
                    <a:pt x="498780" y="28358"/>
                  </a:lnTo>
                  <a:lnTo>
                    <a:pt x="506385" y="46198"/>
                  </a:lnTo>
                  <a:lnTo>
                    <a:pt x="521869" y="77241"/>
                  </a:lnTo>
                  <a:lnTo>
                    <a:pt x="528372" y="108095"/>
                  </a:lnTo>
                  <a:lnTo>
                    <a:pt x="530299" y="141791"/>
                  </a:lnTo>
                  <a:lnTo>
                    <a:pt x="530870" y="173224"/>
                  </a:lnTo>
                  <a:lnTo>
                    <a:pt x="531063" y="206096"/>
                  </a:lnTo>
                  <a:lnTo>
                    <a:pt x="531949" y="227202"/>
                  </a:lnTo>
                  <a:lnTo>
                    <a:pt x="533362" y="229662"/>
                  </a:lnTo>
                  <a:lnTo>
                    <a:pt x="538732" y="23458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684"/>
            <p:cNvSpPr/>
            <p:nvPr/>
          </p:nvSpPr>
          <p:spPr>
            <a:xfrm>
              <a:off x="5823291" y="3444240"/>
              <a:ext cx="172623" cy="188559"/>
            </a:xfrm>
            <a:custGeom>
              <a:avLst/>
              <a:gdLst/>
              <a:ahLst/>
              <a:cxnLst/>
              <a:rect l="0" t="0" r="0" b="0"/>
              <a:pathLst>
                <a:path w="172623" h="188559">
                  <a:moveTo>
                    <a:pt x="127927" y="30478"/>
                  </a:moveTo>
                  <a:lnTo>
                    <a:pt x="123882" y="26433"/>
                  </a:lnTo>
                  <a:lnTo>
                    <a:pt x="119640" y="24449"/>
                  </a:lnTo>
                  <a:lnTo>
                    <a:pt x="84251" y="15751"/>
                  </a:lnTo>
                  <a:lnTo>
                    <a:pt x="76343" y="16313"/>
                  </a:lnTo>
                  <a:lnTo>
                    <a:pt x="58456" y="22237"/>
                  </a:lnTo>
                  <a:lnTo>
                    <a:pt x="42903" y="34339"/>
                  </a:lnTo>
                  <a:lnTo>
                    <a:pt x="22794" y="62638"/>
                  </a:lnTo>
                  <a:lnTo>
                    <a:pt x="9356" y="97008"/>
                  </a:lnTo>
                  <a:lnTo>
                    <a:pt x="0" y="132843"/>
                  </a:lnTo>
                  <a:lnTo>
                    <a:pt x="1363" y="143990"/>
                  </a:lnTo>
                  <a:lnTo>
                    <a:pt x="5636" y="154589"/>
                  </a:lnTo>
                  <a:lnTo>
                    <a:pt x="17564" y="169228"/>
                  </a:lnTo>
                  <a:lnTo>
                    <a:pt x="32669" y="179305"/>
                  </a:lnTo>
                  <a:lnTo>
                    <a:pt x="52853" y="186805"/>
                  </a:lnTo>
                  <a:lnTo>
                    <a:pt x="74921" y="188558"/>
                  </a:lnTo>
                  <a:lnTo>
                    <a:pt x="97546" y="183245"/>
                  </a:lnTo>
                  <a:lnTo>
                    <a:pt x="125690" y="166707"/>
                  </a:lnTo>
                  <a:lnTo>
                    <a:pt x="147806" y="143089"/>
                  </a:lnTo>
                  <a:lnTo>
                    <a:pt x="166788" y="108729"/>
                  </a:lnTo>
                  <a:lnTo>
                    <a:pt x="172293" y="76604"/>
                  </a:lnTo>
                  <a:lnTo>
                    <a:pt x="172622" y="39846"/>
                  </a:lnTo>
                  <a:lnTo>
                    <a:pt x="169523" y="30973"/>
                  </a:lnTo>
                  <a:lnTo>
                    <a:pt x="163066" y="24207"/>
                  </a:lnTo>
                  <a:lnTo>
                    <a:pt x="149168" y="12966"/>
                  </a:lnTo>
                  <a:lnTo>
                    <a:pt x="145834" y="7738"/>
                  </a:lnTo>
                  <a:lnTo>
                    <a:pt x="144945" y="5159"/>
                  </a:lnTo>
                  <a:lnTo>
                    <a:pt x="143506" y="3439"/>
                  </a:lnTo>
                  <a:lnTo>
                    <a:pt x="135548"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685"/>
            <p:cNvSpPr/>
            <p:nvPr/>
          </p:nvSpPr>
          <p:spPr>
            <a:xfrm>
              <a:off x="5636376" y="3429415"/>
              <a:ext cx="185305" cy="188846"/>
            </a:xfrm>
            <a:custGeom>
              <a:avLst/>
              <a:gdLst/>
              <a:ahLst/>
              <a:cxnLst/>
              <a:rect l="0" t="0" r="0" b="0"/>
              <a:pathLst>
                <a:path w="185305" h="188846">
                  <a:moveTo>
                    <a:pt x="147204" y="22444"/>
                  </a:moveTo>
                  <a:lnTo>
                    <a:pt x="147204" y="15884"/>
                  </a:lnTo>
                  <a:lnTo>
                    <a:pt x="136596" y="4311"/>
                  </a:lnTo>
                  <a:lnTo>
                    <a:pt x="129508" y="1686"/>
                  </a:lnTo>
                  <a:lnTo>
                    <a:pt x="111158" y="0"/>
                  </a:lnTo>
                  <a:lnTo>
                    <a:pt x="96260" y="3752"/>
                  </a:lnTo>
                  <a:lnTo>
                    <a:pt x="61866" y="21553"/>
                  </a:lnTo>
                  <a:lnTo>
                    <a:pt x="44119" y="39677"/>
                  </a:lnTo>
                  <a:lnTo>
                    <a:pt x="22951" y="73794"/>
                  </a:lnTo>
                  <a:lnTo>
                    <a:pt x="4722" y="105871"/>
                  </a:lnTo>
                  <a:lnTo>
                    <a:pt x="1415" y="113623"/>
                  </a:lnTo>
                  <a:lnTo>
                    <a:pt x="0" y="129008"/>
                  </a:lnTo>
                  <a:lnTo>
                    <a:pt x="3039" y="143466"/>
                  </a:lnTo>
                  <a:lnTo>
                    <a:pt x="18788" y="166544"/>
                  </a:lnTo>
                  <a:lnTo>
                    <a:pt x="29170" y="176235"/>
                  </a:lnTo>
                  <a:lnTo>
                    <a:pt x="42251" y="183364"/>
                  </a:lnTo>
                  <a:lnTo>
                    <a:pt x="77427" y="188757"/>
                  </a:lnTo>
                  <a:lnTo>
                    <a:pt x="106962" y="188845"/>
                  </a:lnTo>
                  <a:lnTo>
                    <a:pt x="137161" y="183883"/>
                  </a:lnTo>
                  <a:lnTo>
                    <a:pt x="170933" y="176881"/>
                  </a:lnTo>
                  <a:lnTo>
                    <a:pt x="185304" y="17484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686"/>
            <p:cNvSpPr/>
            <p:nvPr/>
          </p:nvSpPr>
          <p:spPr>
            <a:xfrm>
              <a:off x="5349239" y="3430187"/>
              <a:ext cx="182880" cy="195257"/>
            </a:xfrm>
            <a:custGeom>
              <a:avLst/>
              <a:gdLst/>
              <a:ahLst/>
              <a:cxnLst/>
              <a:rect l="0" t="0" r="0" b="0"/>
              <a:pathLst>
                <a:path w="182880" h="195257">
                  <a:moveTo>
                    <a:pt x="0" y="75013"/>
                  </a:moveTo>
                  <a:lnTo>
                    <a:pt x="0" y="79058"/>
                  </a:lnTo>
                  <a:lnTo>
                    <a:pt x="846" y="80249"/>
                  </a:lnTo>
                  <a:lnTo>
                    <a:pt x="2258" y="81044"/>
                  </a:lnTo>
                  <a:lnTo>
                    <a:pt x="4045" y="81573"/>
                  </a:lnTo>
                  <a:lnTo>
                    <a:pt x="5237" y="82772"/>
                  </a:lnTo>
                  <a:lnTo>
                    <a:pt x="6560" y="86363"/>
                  </a:lnTo>
                  <a:lnTo>
                    <a:pt x="7761" y="87659"/>
                  </a:lnTo>
                  <a:lnTo>
                    <a:pt x="41854" y="102336"/>
                  </a:lnTo>
                  <a:lnTo>
                    <a:pt x="62919" y="103710"/>
                  </a:lnTo>
                  <a:lnTo>
                    <a:pt x="97692" y="99277"/>
                  </a:lnTo>
                  <a:lnTo>
                    <a:pt x="119256" y="96031"/>
                  </a:lnTo>
                  <a:lnTo>
                    <a:pt x="130897" y="91127"/>
                  </a:lnTo>
                  <a:lnTo>
                    <a:pt x="161609" y="69719"/>
                  </a:lnTo>
                  <a:lnTo>
                    <a:pt x="177341" y="46710"/>
                  </a:lnTo>
                  <a:lnTo>
                    <a:pt x="181238" y="27679"/>
                  </a:lnTo>
                  <a:lnTo>
                    <a:pt x="179894" y="17852"/>
                  </a:lnTo>
                  <a:lnTo>
                    <a:pt x="178349" y="14045"/>
                  </a:lnTo>
                  <a:lnTo>
                    <a:pt x="172118" y="7557"/>
                  </a:lnTo>
                  <a:lnTo>
                    <a:pt x="168085" y="4642"/>
                  </a:lnTo>
                  <a:lnTo>
                    <a:pt x="156831" y="1403"/>
                  </a:lnTo>
                  <a:lnTo>
                    <a:pt x="121499" y="0"/>
                  </a:lnTo>
                  <a:lnTo>
                    <a:pt x="98936" y="5843"/>
                  </a:lnTo>
                  <a:lnTo>
                    <a:pt x="76163" y="18769"/>
                  </a:lnTo>
                  <a:lnTo>
                    <a:pt x="47971" y="45464"/>
                  </a:lnTo>
                  <a:lnTo>
                    <a:pt x="37407" y="61034"/>
                  </a:lnTo>
                  <a:lnTo>
                    <a:pt x="23726" y="96365"/>
                  </a:lnTo>
                  <a:lnTo>
                    <a:pt x="17755" y="120285"/>
                  </a:lnTo>
                  <a:lnTo>
                    <a:pt x="16417" y="157926"/>
                  </a:lnTo>
                  <a:lnTo>
                    <a:pt x="19432" y="170001"/>
                  </a:lnTo>
                  <a:lnTo>
                    <a:pt x="25853" y="178753"/>
                  </a:lnTo>
                  <a:lnTo>
                    <a:pt x="29934" y="182273"/>
                  </a:lnTo>
                  <a:lnTo>
                    <a:pt x="51862" y="191272"/>
                  </a:lnTo>
                  <a:lnTo>
                    <a:pt x="79807" y="195256"/>
                  </a:lnTo>
                  <a:lnTo>
                    <a:pt x="109537" y="192391"/>
                  </a:lnTo>
                  <a:lnTo>
                    <a:pt x="139794" y="190224"/>
                  </a:lnTo>
                  <a:lnTo>
                    <a:pt x="182879" y="18931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687"/>
            <p:cNvSpPr/>
            <p:nvPr/>
          </p:nvSpPr>
          <p:spPr>
            <a:xfrm>
              <a:off x="4937759" y="3164914"/>
              <a:ext cx="360303" cy="477446"/>
            </a:xfrm>
            <a:custGeom>
              <a:avLst/>
              <a:gdLst/>
              <a:ahLst/>
              <a:cxnLst/>
              <a:rect l="0" t="0" r="0" b="0"/>
              <a:pathLst>
                <a:path w="360303" h="477446">
                  <a:moveTo>
                    <a:pt x="0" y="195504"/>
                  </a:moveTo>
                  <a:lnTo>
                    <a:pt x="0" y="162942"/>
                  </a:lnTo>
                  <a:lnTo>
                    <a:pt x="5236" y="133287"/>
                  </a:lnTo>
                  <a:lnTo>
                    <a:pt x="8608" y="106327"/>
                  </a:lnTo>
                  <a:lnTo>
                    <a:pt x="24059" y="74032"/>
                  </a:lnTo>
                  <a:lnTo>
                    <a:pt x="34399" y="59390"/>
                  </a:lnTo>
                  <a:lnTo>
                    <a:pt x="66250" y="33936"/>
                  </a:lnTo>
                  <a:lnTo>
                    <a:pt x="100628" y="16681"/>
                  </a:lnTo>
                  <a:lnTo>
                    <a:pt x="137625" y="6207"/>
                  </a:lnTo>
                  <a:lnTo>
                    <a:pt x="175397" y="0"/>
                  </a:lnTo>
                  <a:lnTo>
                    <a:pt x="213402" y="417"/>
                  </a:lnTo>
                  <a:lnTo>
                    <a:pt x="251473" y="8162"/>
                  </a:lnTo>
                  <a:lnTo>
                    <a:pt x="287306" y="21181"/>
                  </a:lnTo>
                  <a:lnTo>
                    <a:pt x="317114" y="38019"/>
                  </a:lnTo>
                  <a:lnTo>
                    <a:pt x="345898" y="66466"/>
                  </a:lnTo>
                  <a:lnTo>
                    <a:pt x="358558" y="93018"/>
                  </a:lnTo>
                  <a:lnTo>
                    <a:pt x="360302" y="112420"/>
                  </a:lnTo>
                  <a:lnTo>
                    <a:pt x="359581" y="122334"/>
                  </a:lnTo>
                  <a:lnTo>
                    <a:pt x="352008" y="140126"/>
                  </a:lnTo>
                  <a:lnTo>
                    <a:pt x="326449" y="176287"/>
                  </a:lnTo>
                  <a:lnTo>
                    <a:pt x="296350" y="201947"/>
                  </a:lnTo>
                  <a:lnTo>
                    <a:pt x="260622" y="221590"/>
                  </a:lnTo>
                  <a:lnTo>
                    <a:pt x="233519" y="232780"/>
                  </a:lnTo>
                  <a:lnTo>
                    <a:pt x="205385" y="242552"/>
                  </a:lnTo>
                  <a:lnTo>
                    <a:pt x="178772" y="249717"/>
                  </a:lnTo>
                  <a:lnTo>
                    <a:pt x="144033" y="254466"/>
                  </a:lnTo>
                  <a:lnTo>
                    <a:pt x="105997" y="262233"/>
                  </a:lnTo>
                  <a:lnTo>
                    <a:pt x="84156" y="263720"/>
                  </a:lnTo>
                  <a:lnTo>
                    <a:pt x="70467" y="259931"/>
                  </a:lnTo>
                  <a:lnTo>
                    <a:pt x="68145" y="258777"/>
                  </a:lnTo>
                  <a:lnTo>
                    <a:pt x="67444" y="258006"/>
                  </a:lnTo>
                  <a:lnTo>
                    <a:pt x="67823" y="257491"/>
                  </a:lnTo>
                  <a:lnTo>
                    <a:pt x="93771" y="256555"/>
                  </a:lnTo>
                  <a:lnTo>
                    <a:pt x="123082" y="260538"/>
                  </a:lnTo>
                  <a:lnTo>
                    <a:pt x="154531" y="271125"/>
                  </a:lnTo>
                  <a:lnTo>
                    <a:pt x="190262" y="295956"/>
                  </a:lnTo>
                  <a:lnTo>
                    <a:pt x="217429" y="318683"/>
                  </a:lnTo>
                  <a:lnTo>
                    <a:pt x="244895" y="356276"/>
                  </a:lnTo>
                  <a:lnTo>
                    <a:pt x="264756" y="386228"/>
                  </a:lnTo>
                  <a:lnTo>
                    <a:pt x="286636" y="422644"/>
                  </a:lnTo>
                  <a:lnTo>
                    <a:pt x="307265" y="452603"/>
                  </a:lnTo>
                  <a:lnTo>
                    <a:pt x="331729" y="473439"/>
                  </a:lnTo>
                  <a:lnTo>
                    <a:pt x="342900" y="47744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688"/>
            <p:cNvSpPr/>
            <p:nvPr/>
          </p:nvSpPr>
          <p:spPr>
            <a:xfrm>
              <a:off x="4907280" y="3303347"/>
              <a:ext cx="74264" cy="329360"/>
            </a:xfrm>
            <a:custGeom>
              <a:avLst/>
              <a:gdLst/>
              <a:ahLst/>
              <a:cxnLst/>
              <a:rect l="0" t="0" r="0" b="0"/>
              <a:pathLst>
                <a:path w="74264" h="329360">
                  <a:moveTo>
                    <a:pt x="0" y="11353"/>
                  </a:moveTo>
                  <a:lnTo>
                    <a:pt x="4045" y="11353"/>
                  </a:lnTo>
                  <a:lnTo>
                    <a:pt x="8288" y="9094"/>
                  </a:lnTo>
                  <a:lnTo>
                    <a:pt x="10605" y="7307"/>
                  </a:lnTo>
                  <a:lnTo>
                    <a:pt x="17696" y="5320"/>
                  </a:lnTo>
                  <a:lnTo>
                    <a:pt x="31206" y="1945"/>
                  </a:lnTo>
                  <a:lnTo>
                    <a:pt x="36045" y="0"/>
                  </a:lnTo>
                  <a:lnTo>
                    <a:pt x="45935" y="99"/>
                  </a:lnTo>
                  <a:lnTo>
                    <a:pt x="62036" y="3015"/>
                  </a:lnTo>
                  <a:lnTo>
                    <a:pt x="65064" y="4947"/>
                  </a:lnTo>
                  <a:lnTo>
                    <a:pt x="70685" y="11609"/>
                  </a:lnTo>
                  <a:lnTo>
                    <a:pt x="73749" y="22474"/>
                  </a:lnTo>
                  <a:lnTo>
                    <a:pt x="74263" y="36615"/>
                  </a:lnTo>
                  <a:lnTo>
                    <a:pt x="69794" y="64464"/>
                  </a:lnTo>
                  <a:lnTo>
                    <a:pt x="63952" y="99149"/>
                  </a:lnTo>
                  <a:lnTo>
                    <a:pt x="60154" y="137084"/>
                  </a:lnTo>
                  <a:lnTo>
                    <a:pt x="53262" y="165447"/>
                  </a:lnTo>
                  <a:lnTo>
                    <a:pt x="46814" y="192727"/>
                  </a:lnTo>
                  <a:lnTo>
                    <a:pt x="38423" y="229628"/>
                  </a:lnTo>
                  <a:lnTo>
                    <a:pt x="30575" y="262010"/>
                  </a:lnTo>
                  <a:lnTo>
                    <a:pt x="20337" y="295203"/>
                  </a:lnTo>
                  <a:lnTo>
                    <a:pt x="15371" y="329359"/>
                  </a:lnTo>
                  <a:lnTo>
                    <a:pt x="15328" y="329190"/>
                  </a:lnTo>
                  <a:lnTo>
                    <a:pt x="15238" y="30853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689"/>
            <p:cNvSpPr/>
            <p:nvPr/>
          </p:nvSpPr>
          <p:spPr>
            <a:xfrm>
              <a:off x="4319942" y="3413759"/>
              <a:ext cx="221577" cy="228327"/>
            </a:xfrm>
            <a:custGeom>
              <a:avLst/>
              <a:gdLst/>
              <a:ahLst/>
              <a:cxnLst/>
              <a:rect l="0" t="0" r="0" b="0"/>
              <a:pathLst>
                <a:path w="221577" h="228327">
                  <a:moveTo>
                    <a:pt x="168237" y="0"/>
                  </a:moveTo>
                  <a:lnTo>
                    <a:pt x="148660" y="846"/>
                  </a:lnTo>
                  <a:lnTo>
                    <a:pt x="127524" y="6031"/>
                  </a:lnTo>
                  <a:lnTo>
                    <a:pt x="112890" y="8608"/>
                  </a:lnTo>
                  <a:lnTo>
                    <a:pt x="75898" y="24059"/>
                  </a:lnTo>
                  <a:lnTo>
                    <a:pt x="40024" y="43417"/>
                  </a:lnTo>
                  <a:lnTo>
                    <a:pt x="14562" y="74866"/>
                  </a:lnTo>
                  <a:lnTo>
                    <a:pt x="3699" y="90848"/>
                  </a:lnTo>
                  <a:lnTo>
                    <a:pt x="0" y="106416"/>
                  </a:lnTo>
                  <a:lnTo>
                    <a:pt x="2024" y="122649"/>
                  </a:lnTo>
                  <a:lnTo>
                    <a:pt x="12686" y="149135"/>
                  </a:lnTo>
                  <a:lnTo>
                    <a:pt x="28261" y="169307"/>
                  </a:lnTo>
                  <a:lnTo>
                    <a:pt x="60751" y="196191"/>
                  </a:lnTo>
                  <a:lnTo>
                    <a:pt x="88693" y="212789"/>
                  </a:lnTo>
                  <a:lnTo>
                    <a:pt x="121526" y="223915"/>
                  </a:lnTo>
                  <a:lnTo>
                    <a:pt x="152703" y="227212"/>
                  </a:lnTo>
                  <a:lnTo>
                    <a:pt x="189533" y="228326"/>
                  </a:lnTo>
                  <a:lnTo>
                    <a:pt x="221576" y="2209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690"/>
            <p:cNvSpPr/>
            <p:nvPr/>
          </p:nvSpPr>
          <p:spPr>
            <a:xfrm>
              <a:off x="4236718" y="3353951"/>
              <a:ext cx="7623" cy="14090"/>
            </a:xfrm>
            <a:custGeom>
              <a:avLst/>
              <a:gdLst/>
              <a:ahLst/>
              <a:cxnLst/>
              <a:rect l="0" t="0" r="0" b="0"/>
              <a:pathLst>
                <a:path w="7623" h="14090">
                  <a:moveTo>
                    <a:pt x="0" y="14089"/>
                  </a:moveTo>
                  <a:lnTo>
                    <a:pt x="0" y="0"/>
                  </a:lnTo>
                  <a:lnTo>
                    <a:pt x="2258" y="1617"/>
                  </a:lnTo>
                  <a:lnTo>
                    <a:pt x="6562" y="5509"/>
                  </a:lnTo>
                  <a:lnTo>
                    <a:pt x="7622" y="1408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691"/>
            <p:cNvSpPr/>
            <p:nvPr/>
          </p:nvSpPr>
          <p:spPr>
            <a:xfrm>
              <a:off x="4168140" y="3467100"/>
              <a:ext cx="22861" cy="165869"/>
            </a:xfrm>
            <a:custGeom>
              <a:avLst/>
              <a:gdLst/>
              <a:ahLst/>
              <a:cxnLst/>
              <a:rect l="0" t="0" r="0" b="0"/>
              <a:pathLst>
                <a:path w="22861" h="165869">
                  <a:moveTo>
                    <a:pt x="22860" y="0"/>
                  </a:moveTo>
                  <a:lnTo>
                    <a:pt x="22860" y="4045"/>
                  </a:lnTo>
                  <a:lnTo>
                    <a:pt x="20601" y="8289"/>
                  </a:lnTo>
                  <a:lnTo>
                    <a:pt x="18814" y="10605"/>
                  </a:lnTo>
                  <a:lnTo>
                    <a:pt x="16827" y="17695"/>
                  </a:lnTo>
                  <a:lnTo>
                    <a:pt x="9365" y="47892"/>
                  </a:lnTo>
                  <a:lnTo>
                    <a:pt x="2101" y="82493"/>
                  </a:lnTo>
                  <a:lnTo>
                    <a:pt x="414" y="114038"/>
                  </a:lnTo>
                  <a:lnTo>
                    <a:pt x="35" y="151905"/>
                  </a:lnTo>
                  <a:lnTo>
                    <a:pt x="2" y="165868"/>
                  </a:lnTo>
                  <a:lnTo>
                    <a:pt x="0" y="1524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692"/>
            <p:cNvSpPr/>
            <p:nvPr/>
          </p:nvSpPr>
          <p:spPr>
            <a:xfrm>
              <a:off x="3863340" y="3482340"/>
              <a:ext cx="190501" cy="15240"/>
            </a:xfrm>
            <a:custGeom>
              <a:avLst/>
              <a:gdLst/>
              <a:ahLst/>
              <a:cxnLst/>
              <a:rect l="0" t="0" r="0" b="0"/>
              <a:pathLst>
                <a:path w="190501" h="15240">
                  <a:moveTo>
                    <a:pt x="0" y="15239"/>
                  </a:moveTo>
                  <a:lnTo>
                    <a:pt x="4044" y="11194"/>
                  </a:lnTo>
                  <a:lnTo>
                    <a:pt x="10546" y="9208"/>
                  </a:lnTo>
                  <a:lnTo>
                    <a:pt x="42871" y="5500"/>
                  </a:lnTo>
                  <a:lnTo>
                    <a:pt x="72251" y="1629"/>
                  </a:lnTo>
                  <a:lnTo>
                    <a:pt x="107766" y="483"/>
                  </a:lnTo>
                  <a:lnTo>
                    <a:pt x="140586" y="143"/>
                  </a:lnTo>
                  <a:lnTo>
                    <a:pt x="174430" y="28"/>
                  </a:lnTo>
                  <a:lnTo>
                    <a:pt x="1905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4" name="SMARTInkShape-Group66"/>
          <p:cNvGrpSpPr/>
          <p:nvPr/>
        </p:nvGrpSpPr>
        <p:grpSpPr>
          <a:xfrm>
            <a:off x="5600700" y="1755737"/>
            <a:ext cx="1996440" cy="454064"/>
            <a:chOff x="5600700" y="1755737"/>
            <a:chExt cx="1996440" cy="454064"/>
          </a:xfrm>
        </p:grpSpPr>
        <p:sp>
          <p:nvSpPr>
            <p:cNvPr id="83" name="SMARTInkShape-693"/>
            <p:cNvSpPr/>
            <p:nvPr/>
          </p:nvSpPr>
          <p:spPr>
            <a:xfrm>
              <a:off x="7292339" y="1755737"/>
              <a:ext cx="304801" cy="254675"/>
            </a:xfrm>
            <a:custGeom>
              <a:avLst/>
              <a:gdLst/>
              <a:ahLst/>
              <a:cxnLst/>
              <a:rect l="0" t="0" r="0" b="0"/>
              <a:pathLst>
                <a:path w="304801" h="254675">
                  <a:moveTo>
                    <a:pt x="0" y="126402"/>
                  </a:moveTo>
                  <a:lnTo>
                    <a:pt x="0" y="130448"/>
                  </a:lnTo>
                  <a:lnTo>
                    <a:pt x="846" y="131639"/>
                  </a:lnTo>
                  <a:lnTo>
                    <a:pt x="2259" y="132433"/>
                  </a:lnTo>
                  <a:lnTo>
                    <a:pt x="4045" y="132963"/>
                  </a:lnTo>
                  <a:lnTo>
                    <a:pt x="36046" y="151907"/>
                  </a:lnTo>
                  <a:lnTo>
                    <a:pt x="54990" y="155407"/>
                  </a:lnTo>
                  <a:lnTo>
                    <a:pt x="89384" y="150508"/>
                  </a:lnTo>
                  <a:lnTo>
                    <a:pt x="121513" y="139128"/>
                  </a:lnTo>
                  <a:lnTo>
                    <a:pt x="159120" y="115910"/>
                  </a:lnTo>
                  <a:lnTo>
                    <a:pt x="182200" y="93598"/>
                  </a:lnTo>
                  <a:lnTo>
                    <a:pt x="207344" y="57517"/>
                  </a:lnTo>
                  <a:lnTo>
                    <a:pt x="223061" y="23727"/>
                  </a:lnTo>
                  <a:lnTo>
                    <a:pt x="223881" y="12754"/>
                  </a:lnTo>
                  <a:lnTo>
                    <a:pt x="222913" y="7456"/>
                  </a:lnTo>
                  <a:lnTo>
                    <a:pt x="219730" y="3924"/>
                  </a:lnTo>
                  <a:lnTo>
                    <a:pt x="209417" y="0"/>
                  </a:lnTo>
                  <a:lnTo>
                    <a:pt x="198626" y="514"/>
                  </a:lnTo>
                  <a:lnTo>
                    <a:pt x="169810" y="11789"/>
                  </a:lnTo>
                  <a:lnTo>
                    <a:pt x="141377" y="29507"/>
                  </a:lnTo>
                  <a:lnTo>
                    <a:pt x="111505" y="50844"/>
                  </a:lnTo>
                  <a:lnTo>
                    <a:pt x="81204" y="81342"/>
                  </a:lnTo>
                  <a:lnTo>
                    <a:pt x="58868" y="117190"/>
                  </a:lnTo>
                  <a:lnTo>
                    <a:pt x="41525" y="154622"/>
                  </a:lnTo>
                  <a:lnTo>
                    <a:pt x="33753" y="188479"/>
                  </a:lnTo>
                  <a:lnTo>
                    <a:pt x="36450" y="207332"/>
                  </a:lnTo>
                  <a:lnTo>
                    <a:pt x="39539" y="215915"/>
                  </a:lnTo>
                  <a:lnTo>
                    <a:pt x="52004" y="229967"/>
                  </a:lnTo>
                  <a:lnTo>
                    <a:pt x="69679" y="241012"/>
                  </a:lnTo>
                  <a:lnTo>
                    <a:pt x="103432" y="251142"/>
                  </a:lnTo>
                  <a:lnTo>
                    <a:pt x="140242" y="254519"/>
                  </a:lnTo>
                  <a:lnTo>
                    <a:pt x="177960" y="254674"/>
                  </a:lnTo>
                  <a:lnTo>
                    <a:pt x="215101" y="248886"/>
                  </a:lnTo>
                  <a:lnTo>
                    <a:pt x="247085" y="236824"/>
                  </a:lnTo>
                  <a:lnTo>
                    <a:pt x="281077" y="215320"/>
                  </a:lnTo>
                  <a:lnTo>
                    <a:pt x="304800" y="19498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694"/>
            <p:cNvSpPr/>
            <p:nvPr/>
          </p:nvSpPr>
          <p:spPr>
            <a:xfrm>
              <a:off x="6926580" y="1837083"/>
              <a:ext cx="297180" cy="197169"/>
            </a:xfrm>
            <a:custGeom>
              <a:avLst/>
              <a:gdLst/>
              <a:ahLst/>
              <a:cxnLst/>
              <a:rect l="0" t="0" r="0" b="0"/>
              <a:pathLst>
                <a:path w="297180" h="197169">
                  <a:moveTo>
                    <a:pt x="0" y="6956"/>
                  </a:moveTo>
                  <a:lnTo>
                    <a:pt x="0" y="43002"/>
                  </a:lnTo>
                  <a:lnTo>
                    <a:pt x="6030" y="76269"/>
                  </a:lnTo>
                  <a:lnTo>
                    <a:pt x="7306" y="106160"/>
                  </a:lnTo>
                  <a:lnTo>
                    <a:pt x="7557" y="140915"/>
                  </a:lnTo>
                  <a:lnTo>
                    <a:pt x="8447" y="159349"/>
                  </a:lnTo>
                  <a:lnTo>
                    <a:pt x="15145" y="181711"/>
                  </a:lnTo>
                  <a:lnTo>
                    <a:pt x="11167" y="182067"/>
                  </a:lnTo>
                  <a:lnTo>
                    <a:pt x="9984" y="181269"/>
                  </a:lnTo>
                  <a:lnTo>
                    <a:pt x="9195" y="179891"/>
                  </a:lnTo>
                  <a:lnTo>
                    <a:pt x="7930" y="171596"/>
                  </a:lnTo>
                  <a:lnTo>
                    <a:pt x="7646" y="138079"/>
                  </a:lnTo>
                  <a:lnTo>
                    <a:pt x="8471" y="105481"/>
                  </a:lnTo>
                  <a:lnTo>
                    <a:pt x="13704" y="77166"/>
                  </a:lnTo>
                  <a:lnTo>
                    <a:pt x="18226" y="57351"/>
                  </a:lnTo>
                  <a:lnTo>
                    <a:pt x="27573" y="41772"/>
                  </a:lnTo>
                  <a:lnTo>
                    <a:pt x="50225" y="22018"/>
                  </a:lnTo>
                  <a:lnTo>
                    <a:pt x="65869" y="12736"/>
                  </a:lnTo>
                  <a:lnTo>
                    <a:pt x="71006" y="11656"/>
                  </a:lnTo>
                  <a:lnTo>
                    <a:pt x="96505" y="14024"/>
                  </a:lnTo>
                  <a:lnTo>
                    <a:pt x="106672" y="18846"/>
                  </a:lnTo>
                  <a:lnTo>
                    <a:pt x="111754" y="22502"/>
                  </a:lnTo>
                  <a:lnTo>
                    <a:pt x="119659" y="33340"/>
                  </a:lnTo>
                  <a:lnTo>
                    <a:pt x="134322" y="69226"/>
                  </a:lnTo>
                  <a:lnTo>
                    <a:pt x="142462" y="106777"/>
                  </a:lnTo>
                  <a:lnTo>
                    <a:pt x="144093" y="136721"/>
                  </a:lnTo>
                  <a:lnTo>
                    <a:pt x="144644" y="169091"/>
                  </a:lnTo>
                  <a:lnTo>
                    <a:pt x="144779" y="197168"/>
                  </a:lnTo>
                  <a:lnTo>
                    <a:pt x="144779" y="164886"/>
                  </a:lnTo>
                  <a:lnTo>
                    <a:pt x="150016" y="130000"/>
                  </a:lnTo>
                  <a:lnTo>
                    <a:pt x="152539" y="99669"/>
                  </a:lnTo>
                  <a:lnTo>
                    <a:pt x="158274" y="65095"/>
                  </a:lnTo>
                  <a:lnTo>
                    <a:pt x="166180" y="34719"/>
                  </a:lnTo>
                  <a:lnTo>
                    <a:pt x="174329" y="20423"/>
                  </a:lnTo>
                  <a:lnTo>
                    <a:pt x="188436" y="6901"/>
                  </a:lnTo>
                  <a:lnTo>
                    <a:pt x="198330" y="2699"/>
                  </a:lnTo>
                  <a:lnTo>
                    <a:pt x="214436" y="0"/>
                  </a:lnTo>
                  <a:lnTo>
                    <a:pt x="231176" y="3579"/>
                  </a:lnTo>
                  <a:lnTo>
                    <a:pt x="240469" y="9970"/>
                  </a:lnTo>
                  <a:lnTo>
                    <a:pt x="244132" y="14046"/>
                  </a:lnTo>
                  <a:lnTo>
                    <a:pt x="258782" y="52021"/>
                  </a:lnTo>
                  <a:lnTo>
                    <a:pt x="264353" y="77599"/>
                  </a:lnTo>
                  <a:lnTo>
                    <a:pt x="268263" y="106628"/>
                  </a:lnTo>
                  <a:lnTo>
                    <a:pt x="277167" y="138686"/>
                  </a:lnTo>
                  <a:lnTo>
                    <a:pt x="283569" y="164338"/>
                  </a:lnTo>
                  <a:lnTo>
                    <a:pt x="286896" y="170883"/>
                  </a:lnTo>
                  <a:lnTo>
                    <a:pt x="288375" y="176615"/>
                  </a:lnTo>
                  <a:lnTo>
                    <a:pt x="289618" y="177636"/>
                  </a:lnTo>
                  <a:lnTo>
                    <a:pt x="291291" y="177469"/>
                  </a:lnTo>
                  <a:lnTo>
                    <a:pt x="297179" y="17459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695"/>
            <p:cNvSpPr/>
            <p:nvPr/>
          </p:nvSpPr>
          <p:spPr>
            <a:xfrm>
              <a:off x="6645123" y="1836521"/>
              <a:ext cx="166225" cy="178146"/>
            </a:xfrm>
            <a:custGeom>
              <a:avLst/>
              <a:gdLst/>
              <a:ahLst/>
              <a:cxnLst/>
              <a:rect l="0" t="0" r="0" b="0"/>
              <a:pathLst>
                <a:path w="166225" h="178146">
                  <a:moveTo>
                    <a:pt x="90957" y="15138"/>
                  </a:moveTo>
                  <a:lnTo>
                    <a:pt x="90957" y="3787"/>
                  </a:lnTo>
                  <a:lnTo>
                    <a:pt x="90110" y="2490"/>
                  </a:lnTo>
                  <a:lnTo>
                    <a:pt x="88699" y="1627"/>
                  </a:lnTo>
                  <a:lnTo>
                    <a:pt x="82667" y="411"/>
                  </a:lnTo>
                  <a:lnTo>
                    <a:pt x="68998" y="0"/>
                  </a:lnTo>
                  <a:lnTo>
                    <a:pt x="59749" y="4459"/>
                  </a:lnTo>
                  <a:lnTo>
                    <a:pt x="29933" y="27004"/>
                  </a:lnTo>
                  <a:lnTo>
                    <a:pt x="16995" y="46877"/>
                  </a:lnTo>
                  <a:lnTo>
                    <a:pt x="3198" y="83884"/>
                  </a:lnTo>
                  <a:lnTo>
                    <a:pt x="0" y="121840"/>
                  </a:lnTo>
                  <a:lnTo>
                    <a:pt x="3705" y="144685"/>
                  </a:lnTo>
                  <a:lnTo>
                    <a:pt x="10128" y="155406"/>
                  </a:lnTo>
                  <a:lnTo>
                    <a:pt x="19473" y="162992"/>
                  </a:lnTo>
                  <a:lnTo>
                    <a:pt x="49431" y="177433"/>
                  </a:lnTo>
                  <a:lnTo>
                    <a:pt x="64599" y="178145"/>
                  </a:lnTo>
                  <a:lnTo>
                    <a:pt x="97886" y="175749"/>
                  </a:lnTo>
                  <a:lnTo>
                    <a:pt x="121232" y="167242"/>
                  </a:lnTo>
                  <a:lnTo>
                    <a:pt x="140189" y="153998"/>
                  </a:lnTo>
                  <a:lnTo>
                    <a:pt x="156533" y="135303"/>
                  </a:lnTo>
                  <a:lnTo>
                    <a:pt x="162435" y="123296"/>
                  </a:lnTo>
                  <a:lnTo>
                    <a:pt x="166224" y="97745"/>
                  </a:lnTo>
                  <a:lnTo>
                    <a:pt x="162835" y="75739"/>
                  </a:lnTo>
                  <a:lnTo>
                    <a:pt x="152424" y="57176"/>
                  </a:lnTo>
                  <a:lnTo>
                    <a:pt x="141134" y="48498"/>
                  </a:lnTo>
                  <a:lnTo>
                    <a:pt x="106626" y="34144"/>
                  </a:lnTo>
                  <a:lnTo>
                    <a:pt x="71222" y="30524"/>
                  </a:lnTo>
                  <a:lnTo>
                    <a:pt x="67227" y="32701"/>
                  </a:lnTo>
                  <a:lnTo>
                    <a:pt x="60477" y="3799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696"/>
            <p:cNvSpPr/>
            <p:nvPr/>
          </p:nvSpPr>
          <p:spPr>
            <a:xfrm>
              <a:off x="6379700" y="1844039"/>
              <a:ext cx="179122" cy="197661"/>
            </a:xfrm>
            <a:custGeom>
              <a:avLst/>
              <a:gdLst/>
              <a:ahLst/>
              <a:cxnLst/>
              <a:rect l="0" t="0" r="0" b="0"/>
              <a:pathLst>
                <a:path w="179122" h="197661">
                  <a:moveTo>
                    <a:pt x="120159" y="0"/>
                  </a:moveTo>
                  <a:lnTo>
                    <a:pt x="116113" y="0"/>
                  </a:lnTo>
                  <a:lnTo>
                    <a:pt x="114922" y="847"/>
                  </a:lnTo>
                  <a:lnTo>
                    <a:pt x="114128" y="2257"/>
                  </a:lnTo>
                  <a:lnTo>
                    <a:pt x="113599" y="4046"/>
                  </a:lnTo>
                  <a:lnTo>
                    <a:pt x="108495" y="8289"/>
                  </a:lnTo>
                  <a:lnTo>
                    <a:pt x="75672" y="25176"/>
                  </a:lnTo>
                  <a:lnTo>
                    <a:pt x="57307" y="36528"/>
                  </a:lnTo>
                  <a:lnTo>
                    <a:pt x="22544" y="55829"/>
                  </a:lnTo>
                  <a:lnTo>
                    <a:pt x="0" y="74594"/>
                  </a:lnTo>
                  <a:lnTo>
                    <a:pt x="260" y="75130"/>
                  </a:lnTo>
                  <a:lnTo>
                    <a:pt x="26803" y="82718"/>
                  </a:lnTo>
                  <a:lnTo>
                    <a:pt x="57943" y="83603"/>
                  </a:lnTo>
                  <a:lnTo>
                    <a:pt x="91689" y="86035"/>
                  </a:lnTo>
                  <a:lnTo>
                    <a:pt x="126671" y="90372"/>
                  </a:lnTo>
                  <a:lnTo>
                    <a:pt x="146266" y="95168"/>
                  </a:lnTo>
                  <a:lnTo>
                    <a:pt x="167211" y="109611"/>
                  </a:lnTo>
                  <a:lnTo>
                    <a:pt x="174372" y="115885"/>
                  </a:lnTo>
                  <a:lnTo>
                    <a:pt x="178120" y="123754"/>
                  </a:lnTo>
                  <a:lnTo>
                    <a:pt x="179121" y="128222"/>
                  </a:lnTo>
                  <a:lnTo>
                    <a:pt x="176481" y="146648"/>
                  </a:lnTo>
                  <a:lnTo>
                    <a:pt x="166292" y="164149"/>
                  </a:lnTo>
                  <a:lnTo>
                    <a:pt x="155056" y="172579"/>
                  </a:lnTo>
                  <a:lnTo>
                    <a:pt x="118890" y="187606"/>
                  </a:lnTo>
                  <a:lnTo>
                    <a:pt x="83565" y="195793"/>
                  </a:lnTo>
                  <a:lnTo>
                    <a:pt x="51877" y="197660"/>
                  </a:lnTo>
                  <a:lnTo>
                    <a:pt x="32853" y="193938"/>
                  </a:lnTo>
                  <a:lnTo>
                    <a:pt x="20536" y="187474"/>
                  </a:lnTo>
                  <a:lnTo>
                    <a:pt x="11526" y="180195"/>
                  </a:lnTo>
                  <a:lnTo>
                    <a:pt x="8378" y="175196"/>
                  </a:lnTo>
                  <a:lnTo>
                    <a:pt x="5859" y="1676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697"/>
            <p:cNvSpPr/>
            <p:nvPr/>
          </p:nvSpPr>
          <p:spPr>
            <a:xfrm>
              <a:off x="6256018" y="1805939"/>
              <a:ext cx="15242" cy="22862"/>
            </a:xfrm>
            <a:custGeom>
              <a:avLst/>
              <a:gdLst/>
              <a:ahLst/>
              <a:cxnLst/>
              <a:rect l="0" t="0" r="0" b="0"/>
              <a:pathLst>
                <a:path w="15242" h="22862">
                  <a:moveTo>
                    <a:pt x="0" y="22861"/>
                  </a:moveTo>
                  <a:lnTo>
                    <a:pt x="0" y="1401"/>
                  </a:lnTo>
                  <a:lnTo>
                    <a:pt x="848" y="934"/>
                  </a:lnTo>
                  <a:lnTo>
                    <a:pt x="1524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698"/>
            <p:cNvSpPr/>
            <p:nvPr/>
          </p:nvSpPr>
          <p:spPr>
            <a:xfrm>
              <a:off x="6248400" y="1889759"/>
              <a:ext cx="7619" cy="167642"/>
            </a:xfrm>
            <a:custGeom>
              <a:avLst/>
              <a:gdLst/>
              <a:ahLst/>
              <a:cxnLst/>
              <a:rect l="0" t="0" r="0" b="0"/>
              <a:pathLst>
                <a:path w="7619" h="167642">
                  <a:moveTo>
                    <a:pt x="7618" y="0"/>
                  </a:moveTo>
                  <a:lnTo>
                    <a:pt x="7618" y="33529"/>
                  </a:lnTo>
                  <a:lnTo>
                    <a:pt x="7618" y="68981"/>
                  </a:lnTo>
                  <a:lnTo>
                    <a:pt x="6772" y="106733"/>
                  </a:lnTo>
                  <a:lnTo>
                    <a:pt x="1058" y="140742"/>
                  </a:lnTo>
                  <a:lnTo>
                    <a:pt x="0" y="1676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699"/>
            <p:cNvSpPr/>
            <p:nvPr/>
          </p:nvSpPr>
          <p:spPr>
            <a:xfrm>
              <a:off x="5890259" y="1860917"/>
              <a:ext cx="212440" cy="234408"/>
            </a:xfrm>
            <a:custGeom>
              <a:avLst/>
              <a:gdLst/>
              <a:ahLst/>
              <a:cxnLst/>
              <a:rect l="0" t="0" r="0" b="0"/>
              <a:pathLst>
                <a:path w="212440" h="234408">
                  <a:moveTo>
                    <a:pt x="0" y="150761"/>
                  </a:moveTo>
                  <a:lnTo>
                    <a:pt x="0" y="117232"/>
                  </a:lnTo>
                  <a:lnTo>
                    <a:pt x="6084" y="95283"/>
                  </a:lnTo>
                  <a:lnTo>
                    <a:pt x="13844" y="79761"/>
                  </a:lnTo>
                  <a:lnTo>
                    <a:pt x="45936" y="44089"/>
                  </a:lnTo>
                  <a:lnTo>
                    <a:pt x="70129" y="23764"/>
                  </a:lnTo>
                  <a:lnTo>
                    <a:pt x="104627" y="6651"/>
                  </a:lnTo>
                  <a:lnTo>
                    <a:pt x="116775" y="2046"/>
                  </a:lnTo>
                  <a:lnTo>
                    <a:pt x="130640" y="0"/>
                  </a:lnTo>
                  <a:lnTo>
                    <a:pt x="148680" y="2893"/>
                  </a:lnTo>
                  <a:lnTo>
                    <a:pt x="168795" y="9112"/>
                  </a:lnTo>
                  <a:lnTo>
                    <a:pt x="181137" y="18379"/>
                  </a:lnTo>
                  <a:lnTo>
                    <a:pt x="202855" y="45025"/>
                  </a:lnTo>
                  <a:lnTo>
                    <a:pt x="208690" y="59741"/>
                  </a:lnTo>
                  <a:lnTo>
                    <a:pt x="212439" y="93930"/>
                  </a:lnTo>
                  <a:lnTo>
                    <a:pt x="209041" y="123293"/>
                  </a:lnTo>
                  <a:lnTo>
                    <a:pt x="198628" y="153442"/>
                  </a:lnTo>
                  <a:lnTo>
                    <a:pt x="184819" y="179778"/>
                  </a:lnTo>
                  <a:lnTo>
                    <a:pt x="161911" y="199624"/>
                  </a:lnTo>
                  <a:lnTo>
                    <a:pt x="124428" y="224448"/>
                  </a:lnTo>
                  <a:lnTo>
                    <a:pt x="112028" y="230079"/>
                  </a:lnTo>
                  <a:lnTo>
                    <a:pt x="75310" y="234187"/>
                  </a:lnTo>
                  <a:lnTo>
                    <a:pt x="67902" y="234407"/>
                  </a:lnTo>
                  <a:lnTo>
                    <a:pt x="61788" y="232247"/>
                  </a:lnTo>
                  <a:lnTo>
                    <a:pt x="58972" y="230484"/>
                  </a:lnTo>
                  <a:lnTo>
                    <a:pt x="57095" y="227617"/>
                  </a:lnTo>
                  <a:lnTo>
                    <a:pt x="53341" y="21172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700"/>
            <p:cNvSpPr/>
            <p:nvPr/>
          </p:nvSpPr>
          <p:spPr>
            <a:xfrm>
              <a:off x="5920739" y="1988820"/>
              <a:ext cx="22862" cy="220981"/>
            </a:xfrm>
            <a:custGeom>
              <a:avLst/>
              <a:gdLst/>
              <a:ahLst/>
              <a:cxnLst/>
              <a:rect l="0" t="0" r="0" b="0"/>
              <a:pathLst>
                <a:path w="22862" h="220981">
                  <a:moveTo>
                    <a:pt x="22861" y="0"/>
                  </a:moveTo>
                  <a:lnTo>
                    <a:pt x="22861" y="35390"/>
                  </a:lnTo>
                  <a:lnTo>
                    <a:pt x="22861" y="72090"/>
                  </a:lnTo>
                  <a:lnTo>
                    <a:pt x="22861" y="105931"/>
                  </a:lnTo>
                  <a:lnTo>
                    <a:pt x="17624" y="143973"/>
                  </a:lnTo>
                  <a:lnTo>
                    <a:pt x="13453" y="178706"/>
                  </a:lnTo>
                  <a:lnTo>
                    <a:pt x="5874" y="210735"/>
                  </a:lnTo>
                  <a:lnTo>
                    <a:pt x="0" y="2209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701"/>
            <p:cNvSpPr/>
            <p:nvPr/>
          </p:nvSpPr>
          <p:spPr>
            <a:xfrm>
              <a:off x="5623559" y="1775459"/>
              <a:ext cx="114301" cy="53342"/>
            </a:xfrm>
            <a:custGeom>
              <a:avLst/>
              <a:gdLst/>
              <a:ahLst/>
              <a:cxnLst/>
              <a:rect l="0" t="0" r="0" b="0"/>
              <a:pathLst>
                <a:path w="114301" h="53342">
                  <a:moveTo>
                    <a:pt x="0" y="53341"/>
                  </a:moveTo>
                  <a:lnTo>
                    <a:pt x="4045" y="53341"/>
                  </a:lnTo>
                  <a:lnTo>
                    <a:pt x="5236" y="52493"/>
                  </a:lnTo>
                  <a:lnTo>
                    <a:pt x="6031" y="51082"/>
                  </a:lnTo>
                  <a:lnTo>
                    <a:pt x="6560" y="49294"/>
                  </a:lnTo>
                  <a:lnTo>
                    <a:pt x="8608" y="48103"/>
                  </a:lnTo>
                  <a:lnTo>
                    <a:pt x="28740" y="41988"/>
                  </a:lnTo>
                  <a:lnTo>
                    <a:pt x="61735" y="24291"/>
                  </a:lnTo>
                  <a:lnTo>
                    <a:pt x="97469" y="10349"/>
                  </a:lnTo>
                  <a:lnTo>
                    <a:pt x="1143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702"/>
            <p:cNvSpPr/>
            <p:nvPr/>
          </p:nvSpPr>
          <p:spPr>
            <a:xfrm>
              <a:off x="5600700" y="1874520"/>
              <a:ext cx="160019" cy="76201"/>
            </a:xfrm>
            <a:custGeom>
              <a:avLst/>
              <a:gdLst/>
              <a:ahLst/>
              <a:cxnLst/>
              <a:rect l="0" t="0" r="0" b="0"/>
              <a:pathLst>
                <a:path w="160019" h="76201">
                  <a:moveTo>
                    <a:pt x="0" y="76200"/>
                  </a:moveTo>
                  <a:lnTo>
                    <a:pt x="0" y="72154"/>
                  </a:lnTo>
                  <a:lnTo>
                    <a:pt x="845" y="70962"/>
                  </a:lnTo>
                  <a:lnTo>
                    <a:pt x="2256" y="70168"/>
                  </a:lnTo>
                  <a:lnTo>
                    <a:pt x="14651" y="64848"/>
                  </a:lnTo>
                  <a:lnTo>
                    <a:pt x="46644" y="47151"/>
                  </a:lnTo>
                  <a:lnTo>
                    <a:pt x="80428" y="35842"/>
                  </a:lnTo>
                  <a:lnTo>
                    <a:pt x="115442" y="16865"/>
                  </a:lnTo>
                  <a:lnTo>
                    <a:pt x="153054" y="1599"/>
                  </a:lnTo>
                  <a:lnTo>
                    <a:pt x="160018"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703"/>
            <p:cNvSpPr/>
            <p:nvPr/>
          </p:nvSpPr>
          <p:spPr>
            <a:xfrm>
              <a:off x="5608451" y="1805939"/>
              <a:ext cx="190368" cy="251256"/>
            </a:xfrm>
            <a:custGeom>
              <a:avLst/>
              <a:gdLst/>
              <a:ahLst/>
              <a:cxnLst/>
              <a:rect l="0" t="0" r="0" b="0"/>
              <a:pathLst>
                <a:path w="190368" h="251256">
                  <a:moveTo>
                    <a:pt x="45588" y="0"/>
                  </a:moveTo>
                  <a:lnTo>
                    <a:pt x="45588" y="32564"/>
                  </a:lnTo>
                  <a:lnTo>
                    <a:pt x="37300" y="68855"/>
                  </a:lnTo>
                  <a:lnTo>
                    <a:pt x="27677" y="99115"/>
                  </a:lnTo>
                  <a:lnTo>
                    <a:pt x="17623" y="134788"/>
                  </a:lnTo>
                  <a:lnTo>
                    <a:pt x="7484" y="169429"/>
                  </a:lnTo>
                  <a:lnTo>
                    <a:pt x="870" y="206509"/>
                  </a:lnTo>
                  <a:lnTo>
                    <a:pt x="0" y="229402"/>
                  </a:lnTo>
                  <a:lnTo>
                    <a:pt x="2184" y="235448"/>
                  </a:lnTo>
                  <a:lnTo>
                    <a:pt x="10485" y="246227"/>
                  </a:lnTo>
                  <a:lnTo>
                    <a:pt x="17569" y="249134"/>
                  </a:lnTo>
                  <a:lnTo>
                    <a:pt x="54094" y="251255"/>
                  </a:lnTo>
                  <a:lnTo>
                    <a:pt x="91425" y="250587"/>
                  </a:lnTo>
                  <a:lnTo>
                    <a:pt x="129423" y="244896"/>
                  </a:lnTo>
                  <a:lnTo>
                    <a:pt x="164523" y="237371"/>
                  </a:lnTo>
                  <a:lnTo>
                    <a:pt x="172674" y="234475"/>
                  </a:lnTo>
                  <a:lnTo>
                    <a:pt x="190367" y="2209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9" name="SMARTInkShape-Group67"/>
          <p:cNvGrpSpPr/>
          <p:nvPr/>
        </p:nvGrpSpPr>
        <p:grpSpPr>
          <a:xfrm>
            <a:off x="1798320" y="1348739"/>
            <a:ext cx="3549997" cy="513670"/>
            <a:chOff x="1798320" y="1348739"/>
            <a:chExt cx="3549997" cy="513670"/>
          </a:xfrm>
        </p:grpSpPr>
        <p:sp>
          <p:nvSpPr>
            <p:cNvPr id="95" name="SMARTInkShape-704"/>
            <p:cNvSpPr/>
            <p:nvPr/>
          </p:nvSpPr>
          <p:spPr>
            <a:xfrm>
              <a:off x="5221334" y="1379220"/>
              <a:ext cx="126983" cy="243839"/>
            </a:xfrm>
            <a:custGeom>
              <a:avLst/>
              <a:gdLst/>
              <a:ahLst/>
              <a:cxnLst/>
              <a:rect l="0" t="0" r="0" b="0"/>
              <a:pathLst>
                <a:path w="126983" h="243839">
                  <a:moveTo>
                    <a:pt x="89805" y="0"/>
                  </a:moveTo>
                  <a:lnTo>
                    <a:pt x="75155" y="0"/>
                  </a:lnTo>
                  <a:lnTo>
                    <a:pt x="68336" y="2257"/>
                  </a:lnTo>
                  <a:lnTo>
                    <a:pt x="33683" y="20408"/>
                  </a:lnTo>
                  <a:lnTo>
                    <a:pt x="19460" y="28811"/>
                  </a:lnTo>
                  <a:lnTo>
                    <a:pt x="2043" y="50095"/>
                  </a:lnTo>
                  <a:lnTo>
                    <a:pt x="0" y="55567"/>
                  </a:lnTo>
                  <a:lnTo>
                    <a:pt x="1350" y="63078"/>
                  </a:lnTo>
                  <a:lnTo>
                    <a:pt x="6870" y="74570"/>
                  </a:lnTo>
                  <a:lnTo>
                    <a:pt x="13151" y="81402"/>
                  </a:lnTo>
                  <a:lnTo>
                    <a:pt x="37881" y="97327"/>
                  </a:lnTo>
                  <a:lnTo>
                    <a:pt x="57486" y="108423"/>
                  </a:lnTo>
                  <a:lnTo>
                    <a:pt x="89720" y="132308"/>
                  </a:lnTo>
                  <a:lnTo>
                    <a:pt x="117399" y="161554"/>
                  </a:lnTo>
                  <a:lnTo>
                    <a:pt x="124793" y="175244"/>
                  </a:lnTo>
                  <a:lnTo>
                    <a:pt x="126982" y="192753"/>
                  </a:lnTo>
                  <a:lnTo>
                    <a:pt x="122980" y="204483"/>
                  </a:lnTo>
                  <a:lnTo>
                    <a:pt x="115557" y="214493"/>
                  </a:lnTo>
                  <a:lnTo>
                    <a:pt x="101010" y="224891"/>
                  </a:lnTo>
                  <a:lnTo>
                    <a:pt x="59325" y="24383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705"/>
            <p:cNvSpPr/>
            <p:nvPr/>
          </p:nvSpPr>
          <p:spPr>
            <a:xfrm>
              <a:off x="4886380" y="1373586"/>
              <a:ext cx="211401" cy="248240"/>
            </a:xfrm>
            <a:custGeom>
              <a:avLst/>
              <a:gdLst/>
              <a:ahLst/>
              <a:cxnLst/>
              <a:rect l="0" t="0" r="0" b="0"/>
              <a:pathLst>
                <a:path w="211401" h="248240">
                  <a:moveTo>
                    <a:pt x="28520" y="97072"/>
                  </a:moveTo>
                  <a:lnTo>
                    <a:pt x="28520" y="101119"/>
                  </a:lnTo>
                  <a:lnTo>
                    <a:pt x="29365" y="102309"/>
                  </a:lnTo>
                  <a:lnTo>
                    <a:pt x="30776" y="103104"/>
                  </a:lnTo>
                  <a:lnTo>
                    <a:pt x="32565" y="103634"/>
                  </a:lnTo>
                  <a:lnTo>
                    <a:pt x="33756" y="104834"/>
                  </a:lnTo>
                  <a:lnTo>
                    <a:pt x="37927" y="112843"/>
                  </a:lnTo>
                  <a:lnTo>
                    <a:pt x="42859" y="117628"/>
                  </a:lnTo>
                  <a:lnTo>
                    <a:pt x="50698" y="122578"/>
                  </a:lnTo>
                  <a:lnTo>
                    <a:pt x="64630" y="126079"/>
                  </a:lnTo>
                  <a:lnTo>
                    <a:pt x="85354" y="126416"/>
                  </a:lnTo>
                  <a:lnTo>
                    <a:pt x="98652" y="123379"/>
                  </a:lnTo>
                  <a:lnTo>
                    <a:pt x="132350" y="103069"/>
                  </a:lnTo>
                  <a:lnTo>
                    <a:pt x="143762" y="90759"/>
                  </a:lnTo>
                  <a:lnTo>
                    <a:pt x="157848" y="58142"/>
                  </a:lnTo>
                  <a:lnTo>
                    <a:pt x="164133" y="32373"/>
                  </a:lnTo>
                  <a:lnTo>
                    <a:pt x="162735" y="21468"/>
                  </a:lnTo>
                  <a:lnTo>
                    <a:pt x="157187" y="8068"/>
                  </a:lnTo>
                  <a:lnTo>
                    <a:pt x="154937" y="4716"/>
                  </a:lnTo>
                  <a:lnTo>
                    <a:pt x="151745" y="2482"/>
                  </a:lnTo>
                  <a:lnTo>
                    <a:pt x="143681" y="0"/>
                  </a:lnTo>
                  <a:lnTo>
                    <a:pt x="125576" y="2647"/>
                  </a:lnTo>
                  <a:lnTo>
                    <a:pt x="97551" y="17210"/>
                  </a:lnTo>
                  <a:lnTo>
                    <a:pt x="65509" y="45424"/>
                  </a:lnTo>
                  <a:lnTo>
                    <a:pt x="42004" y="75393"/>
                  </a:lnTo>
                  <a:lnTo>
                    <a:pt x="21054" y="113049"/>
                  </a:lnTo>
                  <a:lnTo>
                    <a:pt x="7963" y="143010"/>
                  </a:lnTo>
                  <a:lnTo>
                    <a:pt x="0" y="179431"/>
                  </a:lnTo>
                  <a:lnTo>
                    <a:pt x="2666" y="199274"/>
                  </a:lnTo>
                  <a:lnTo>
                    <a:pt x="8818" y="215878"/>
                  </a:lnTo>
                  <a:lnTo>
                    <a:pt x="20047" y="231523"/>
                  </a:lnTo>
                  <a:lnTo>
                    <a:pt x="38144" y="242838"/>
                  </a:lnTo>
                  <a:lnTo>
                    <a:pt x="73099" y="248162"/>
                  </a:lnTo>
                  <a:lnTo>
                    <a:pt x="102593" y="248239"/>
                  </a:lnTo>
                  <a:lnTo>
                    <a:pt x="132781" y="242427"/>
                  </a:lnTo>
                  <a:lnTo>
                    <a:pt x="162328" y="231204"/>
                  </a:lnTo>
                  <a:lnTo>
                    <a:pt x="199294" y="220769"/>
                  </a:lnTo>
                  <a:lnTo>
                    <a:pt x="211400" y="21899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706"/>
            <p:cNvSpPr/>
            <p:nvPr/>
          </p:nvSpPr>
          <p:spPr>
            <a:xfrm>
              <a:off x="4396740" y="1435776"/>
              <a:ext cx="456891" cy="235830"/>
            </a:xfrm>
            <a:custGeom>
              <a:avLst/>
              <a:gdLst/>
              <a:ahLst/>
              <a:cxnLst/>
              <a:rect l="0" t="0" r="0" b="0"/>
              <a:pathLst>
                <a:path w="456891" h="235830">
                  <a:moveTo>
                    <a:pt x="0" y="141563"/>
                  </a:moveTo>
                  <a:lnTo>
                    <a:pt x="0" y="148124"/>
                  </a:lnTo>
                  <a:lnTo>
                    <a:pt x="4044" y="152915"/>
                  </a:lnTo>
                  <a:lnTo>
                    <a:pt x="8288" y="155074"/>
                  </a:lnTo>
                  <a:lnTo>
                    <a:pt x="27338" y="156576"/>
                  </a:lnTo>
                  <a:lnTo>
                    <a:pt x="46200" y="155888"/>
                  </a:lnTo>
                  <a:lnTo>
                    <a:pt x="63736" y="149852"/>
                  </a:lnTo>
                  <a:lnTo>
                    <a:pt x="101685" y="128632"/>
                  </a:lnTo>
                  <a:lnTo>
                    <a:pt x="133461" y="105639"/>
                  </a:lnTo>
                  <a:lnTo>
                    <a:pt x="149515" y="86609"/>
                  </a:lnTo>
                  <a:lnTo>
                    <a:pt x="155351" y="72267"/>
                  </a:lnTo>
                  <a:lnTo>
                    <a:pt x="163794" y="40873"/>
                  </a:lnTo>
                  <a:lnTo>
                    <a:pt x="162261" y="30207"/>
                  </a:lnTo>
                  <a:lnTo>
                    <a:pt x="156639" y="18729"/>
                  </a:lnTo>
                  <a:lnTo>
                    <a:pt x="152026" y="15003"/>
                  </a:lnTo>
                  <a:lnTo>
                    <a:pt x="146307" y="13348"/>
                  </a:lnTo>
                  <a:lnTo>
                    <a:pt x="138121" y="12612"/>
                  </a:lnTo>
                  <a:lnTo>
                    <a:pt x="119945" y="16243"/>
                  </a:lnTo>
                  <a:lnTo>
                    <a:pt x="102519" y="26726"/>
                  </a:lnTo>
                  <a:lnTo>
                    <a:pt x="86632" y="44601"/>
                  </a:lnTo>
                  <a:lnTo>
                    <a:pt x="71329" y="79481"/>
                  </a:lnTo>
                  <a:lnTo>
                    <a:pt x="59422" y="109810"/>
                  </a:lnTo>
                  <a:lnTo>
                    <a:pt x="55142" y="144384"/>
                  </a:lnTo>
                  <a:lnTo>
                    <a:pt x="53872" y="175608"/>
                  </a:lnTo>
                  <a:lnTo>
                    <a:pt x="53577" y="193100"/>
                  </a:lnTo>
                  <a:lnTo>
                    <a:pt x="57960" y="207083"/>
                  </a:lnTo>
                  <a:lnTo>
                    <a:pt x="65553" y="218097"/>
                  </a:lnTo>
                  <a:lnTo>
                    <a:pt x="74571" y="225814"/>
                  </a:lnTo>
                  <a:lnTo>
                    <a:pt x="93215" y="234917"/>
                  </a:lnTo>
                  <a:lnTo>
                    <a:pt x="107469" y="235829"/>
                  </a:lnTo>
                  <a:lnTo>
                    <a:pt x="137316" y="229516"/>
                  </a:lnTo>
                  <a:lnTo>
                    <a:pt x="172907" y="219270"/>
                  </a:lnTo>
                  <a:lnTo>
                    <a:pt x="207532" y="199560"/>
                  </a:lnTo>
                  <a:lnTo>
                    <a:pt x="225163" y="185120"/>
                  </a:lnTo>
                  <a:lnTo>
                    <a:pt x="252537" y="148253"/>
                  </a:lnTo>
                  <a:lnTo>
                    <a:pt x="272380" y="118427"/>
                  </a:lnTo>
                  <a:lnTo>
                    <a:pt x="294257" y="82054"/>
                  </a:lnTo>
                  <a:lnTo>
                    <a:pt x="311700" y="44952"/>
                  </a:lnTo>
                  <a:lnTo>
                    <a:pt x="317180" y="35125"/>
                  </a:lnTo>
                  <a:lnTo>
                    <a:pt x="324178" y="28746"/>
                  </a:lnTo>
                  <a:lnTo>
                    <a:pt x="326627" y="23563"/>
                  </a:lnTo>
                  <a:lnTo>
                    <a:pt x="326972" y="23950"/>
                  </a:lnTo>
                  <a:lnTo>
                    <a:pt x="329714" y="30796"/>
                  </a:lnTo>
                  <a:lnTo>
                    <a:pt x="332805" y="39841"/>
                  </a:lnTo>
                  <a:lnTo>
                    <a:pt x="334954" y="73636"/>
                  </a:lnTo>
                  <a:lnTo>
                    <a:pt x="335214" y="109675"/>
                  </a:lnTo>
                  <a:lnTo>
                    <a:pt x="335266" y="147149"/>
                  </a:lnTo>
                  <a:lnTo>
                    <a:pt x="333017" y="171441"/>
                  </a:lnTo>
                  <a:lnTo>
                    <a:pt x="328130" y="207164"/>
                  </a:lnTo>
                  <a:lnTo>
                    <a:pt x="327687" y="223703"/>
                  </a:lnTo>
                  <a:lnTo>
                    <a:pt x="327660" y="191932"/>
                  </a:lnTo>
                  <a:lnTo>
                    <a:pt x="329918" y="155715"/>
                  </a:lnTo>
                  <a:lnTo>
                    <a:pt x="335949" y="123742"/>
                  </a:lnTo>
                  <a:lnTo>
                    <a:pt x="345355" y="87459"/>
                  </a:lnTo>
                  <a:lnTo>
                    <a:pt x="358867" y="54411"/>
                  </a:lnTo>
                  <a:lnTo>
                    <a:pt x="379244" y="18672"/>
                  </a:lnTo>
                  <a:lnTo>
                    <a:pt x="396284" y="4021"/>
                  </a:lnTo>
                  <a:lnTo>
                    <a:pt x="404161" y="0"/>
                  </a:lnTo>
                  <a:lnTo>
                    <a:pt x="415000" y="471"/>
                  </a:lnTo>
                  <a:lnTo>
                    <a:pt x="426591" y="3502"/>
                  </a:lnTo>
                  <a:lnTo>
                    <a:pt x="434565" y="7672"/>
                  </a:lnTo>
                  <a:lnTo>
                    <a:pt x="443814" y="18825"/>
                  </a:lnTo>
                  <a:lnTo>
                    <a:pt x="451915" y="32852"/>
                  </a:lnTo>
                  <a:lnTo>
                    <a:pt x="456156" y="64931"/>
                  </a:lnTo>
                  <a:lnTo>
                    <a:pt x="456890" y="94774"/>
                  </a:lnTo>
                  <a:lnTo>
                    <a:pt x="456261" y="128358"/>
                  </a:lnTo>
                  <a:lnTo>
                    <a:pt x="451150" y="163319"/>
                  </a:lnTo>
                  <a:lnTo>
                    <a:pt x="449587" y="201247"/>
                  </a:lnTo>
                  <a:lnTo>
                    <a:pt x="449578" y="20252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707"/>
            <p:cNvSpPr/>
            <p:nvPr/>
          </p:nvSpPr>
          <p:spPr>
            <a:xfrm>
              <a:off x="4055926" y="1470751"/>
              <a:ext cx="293135" cy="391658"/>
            </a:xfrm>
            <a:custGeom>
              <a:avLst/>
              <a:gdLst/>
              <a:ahLst/>
              <a:cxnLst/>
              <a:rect l="0" t="0" r="0" b="0"/>
              <a:pathLst>
                <a:path w="293135" h="391658">
                  <a:moveTo>
                    <a:pt x="150314" y="7527"/>
                  </a:moveTo>
                  <a:lnTo>
                    <a:pt x="143752" y="968"/>
                  </a:lnTo>
                  <a:lnTo>
                    <a:pt x="138962" y="222"/>
                  </a:lnTo>
                  <a:lnTo>
                    <a:pt x="132179" y="0"/>
                  </a:lnTo>
                  <a:lnTo>
                    <a:pt x="100042" y="13757"/>
                  </a:lnTo>
                  <a:lnTo>
                    <a:pt x="67351" y="33375"/>
                  </a:lnTo>
                  <a:lnTo>
                    <a:pt x="29352" y="68881"/>
                  </a:lnTo>
                  <a:lnTo>
                    <a:pt x="8482" y="99046"/>
                  </a:lnTo>
                  <a:lnTo>
                    <a:pt x="2611" y="114243"/>
                  </a:lnTo>
                  <a:lnTo>
                    <a:pt x="0" y="129463"/>
                  </a:lnTo>
                  <a:lnTo>
                    <a:pt x="3356" y="142438"/>
                  </a:lnTo>
                  <a:lnTo>
                    <a:pt x="6622" y="148268"/>
                  </a:lnTo>
                  <a:lnTo>
                    <a:pt x="17023" y="157003"/>
                  </a:lnTo>
                  <a:lnTo>
                    <a:pt x="29266" y="162862"/>
                  </a:lnTo>
                  <a:lnTo>
                    <a:pt x="53182" y="166623"/>
                  </a:lnTo>
                  <a:lnTo>
                    <a:pt x="74685" y="165016"/>
                  </a:lnTo>
                  <a:lnTo>
                    <a:pt x="88760" y="160495"/>
                  </a:lnTo>
                  <a:lnTo>
                    <a:pt x="120926" y="143059"/>
                  </a:lnTo>
                  <a:lnTo>
                    <a:pt x="138971" y="126708"/>
                  </a:lnTo>
                  <a:lnTo>
                    <a:pt x="163969" y="90048"/>
                  </a:lnTo>
                  <a:lnTo>
                    <a:pt x="174218" y="55335"/>
                  </a:lnTo>
                  <a:lnTo>
                    <a:pt x="179494" y="37386"/>
                  </a:lnTo>
                  <a:lnTo>
                    <a:pt x="179081" y="34206"/>
                  </a:lnTo>
                  <a:lnTo>
                    <a:pt x="173803" y="19493"/>
                  </a:lnTo>
                  <a:lnTo>
                    <a:pt x="173594" y="19739"/>
                  </a:lnTo>
                  <a:lnTo>
                    <a:pt x="173256" y="26214"/>
                  </a:lnTo>
                  <a:lnTo>
                    <a:pt x="175468" y="30790"/>
                  </a:lnTo>
                  <a:lnTo>
                    <a:pt x="177243" y="33197"/>
                  </a:lnTo>
                  <a:lnTo>
                    <a:pt x="188571" y="69404"/>
                  </a:lnTo>
                  <a:lnTo>
                    <a:pt x="201490" y="99995"/>
                  </a:lnTo>
                  <a:lnTo>
                    <a:pt x="221728" y="137773"/>
                  </a:lnTo>
                  <a:lnTo>
                    <a:pt x="240335" y="170014"/>
                  </a:lnTo>
                  <a:lnTo>
                    <a:pt x="256573" y="204120"/>
                  </a:lnTo>
                  <a:lnTo>
                    <a:pt x="272109" y="235676"/>
                  </a:lnTo>
                  <a:lnTo>
                    <a:pt x="285179" y="266474"/>
                  </a:lnTo>
                  <a:lnTo>
                    <a:pt x="293134" y="303176"/>
                  </a:lnTo>
                  <a:lnTo>
                    <a:pt x="290468" y="323069"/>
                  </a:lnTo>
                  <a:lnTo>
                    <a:pt x="284316" y="343733"/>
                  </a:lnTo>
                  <a:lnTo>
                    <a:pt x="280288" y="349352"/>
                  </a:lnTo>
                  <a:lnTo>
                    <a:pt x="246359" y="375445"/>
                  </a:lnTo>
                  <a:lnTo>
                    <a:pt x="216041" y="387951"/>
                  </a:lnTo>
                  <a:lnTo>
                    <a:pt x="198151" y="391657"/>
                  </a:lnTo>
                  <a:lnTo>
                    <a:pt x="165972" y="387140"/>
                  </a:lnTo>
                  <a:lnTo>
                    <a:pt x="134439" y="375645"/>
                  </a:lnTo>
                  <a:lnTo>
                    <a:pt x="119833" y="36566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708"/>
            <p:cNvSpPr/>
            <p:nvPr/>
          </p:nvSpPr>
          <p:spPr>
            <a:xfrm>
              <a:off x="3521019" y="1386839"/>
              <a:ext cx="233764" cy="449582"/>
            </a:xfrm>
            <a:custGeom>
              <a:avLst/>
              <a:gdLst/>
              <a:ahLst/>
              <a:cxnLst/>
              <a:rect l="0" t="0" r="0" b="0"/>
              <a:pathLst>
                <a:path w="233764" h="449582">
                  <a:moveTo>
                    <a:pt x="106099" y="0"/>
                  </a:moveTo>
                  <a:lnTo>
                    <a:pt x="95495" y="0"/>
                  </a:lnTo>
                  <a:lnTo>
                    <a:pt x="66010" y="10606"/>
                  </a:lnTo>
                  <a:lnTo>
                    <a:pt x="48596" y="21957"/>
                  </a:lnTo>
                  <a:lnTo>
                    <a:pt x="27541" y="47893"/>
                  </a:lnTo>
                  <a:lnTo>
                    <a:pt x="9334" y="84751"/>
                  </a:lnTo>
                  <a:lnTo>
                    <a:pt x="2358" y="114576"/>
                  </a:lnTo>
                  <a:lnTo>
                    <a:pt x="0" y="150949"/>
                  </a:lnTo>
                  <a:lnTo>
                    <a:pt x="4194" y="164737"/>
                  </a:lnTo>
                  <a:lnTo>
                    <a:pt x="11702" y="175664"/>
                  </a:lnTo>
                  <a:lnTo>
                    <a:pt x="20683" y="183342"/>
                  </a:lnTo>
                  <a:lnTo>
                    <a:pt x="30320" y="187318"/>
                  </a:lnTo>
                  <a:lnTo>
                    <a:pt x="50302" y="189872"/>
                  </a:lnTo>
                  <a:lnTo>
                    <a:pt x="69530" y="186268"/>
                  </a:lnTo>
                  <a:lnTo>
                    <a:pt x="87268" y="175793"/>
                  </a:lnTo>
                  <a:lnTo>
                    <a:pt x="112146" y="143099"/>
                  </a:lnTo>
                  <a:lnTo>
                    <a:pt x="122662" y="125467"/>
                  </a:lnTo>
                  <a:lnTo>
                    <a:pt x="127093" y="105473"/>
                  </a:lnTo>
                  <a:lnTo>
                    <a:pt x="128888" y="69400"/>
                  </a:lnTo>
                  <a:lnTo>
                    <a:pt x="128927" y="65558"/>
                  </a:lnTo>
                  <a:lnTo>
                    <a:pt x="131218" y="99435"/>
                  </a:lnTo>
                  <a:lnTo>
                    <a:pt x="142805" y="136677"/>
                  </a:lnTo>
                  <a:lnTo>
                    <a:pt x="156299" y="165710"/>
                  </a:lnTo>
                  <a:lnTo>
                    <a:pt x="175160" y="196607"/>
                  </a:lnTo>
                  <a:lnTo>
                    <a:pt x="191850" y="232196"/>
                  </a:lnTo>
                  <a:lnTo>
                    <a:pt x="206672" y="268707"/>
                  </a:lnTo>
                  <a:lnTo>
                    <a:pt x="216804" y="301350"/>
                  </a:lnTo>
                  <a:lnTo>
                    <a:pt x="225167" y="331623"/>
                  </a:lnTo>
                  <a:lnTo>
                    <a:pt x="233320" y="365037"/>
                  </a:lnTo>
                  <a:lnTo>
                    <a:pt x="233763" y="379833"/>
                  </a:lnTo>
                  <a:lnTo>
                    <a:pt x="231136" y="392052"/>
                  </a:lnTo>
                  <a:lnTo>
                    <a:pt x="224889" y="400869"/>
                  </a:lnTo>
                  <a:lnTo>
                    <a:pt x="196125" y="421402"/>
                  </a:lnTo>
                  <a:lnTo>
                    <a:pt x="159254" y="436515"/>
                  </a:lnTo>
                  <a:lnTo>
                    <a:pt x="122839" y="446121"/>
                  </a:lnTo>
                  <a:lnTo>
                    <a:pt x="85293" y="448897"/>
                  </a:lnTo>
                  <a:lnTo>
                    <a:pt x="47951" y="449490"/>
                  </a:lnTo>
                  <a:lnTo>
                    <a:pt x="37521" y="4495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709"/>
            <p:cNvSpPr/>
            <p:nvPr/>
          </p:nvSpPr>
          <p:spPr>
            <a:xfrm>
              <a:off x="3291847" y="1426030"/>
              <a:ext cx="167633" cy="195354"/>
            </a:xfrm>
            <a:custGeom>
              <a:avLst/>
              <a:gdLst/>
              <a:ahLst/>
              <a:cxnLst/>
              <a:rect l="0" t="0" r="0" b="0"/>
              <a:pathLst>
                <a:path w="167633" h="195354">
                  <a:moveTo>
                    <a:pt x="7612" y="37009"/>
                  </a:moveTo>
                  <a:lnTo>
                    <a:pt x="7612" y="69088"/>
                  </a:lnTo>
                  <a:lnTo>
                    <a:pt x="7612" y="105800"/>
                  </a:lnTo>
                  <a:lnTo>
                    <a:pt x="7612" y="143717"/>
                  </a:lnTo>
                  <a:lnTo>
                    <a:pt x="5354" y="164299"/>
                  </a:lnTo>
                  <a:lnTo>
                    <a:pt x="464" y="188542"/>
                  </a:lnTo>
                  <a:lnTo>
                    <a:pt x="85" y="195353"/>
                  </a:lnTo>
                  <a:lnTo>
                    <a:pt x="0" y="186276"/>
                  </a:lnTo>
                  <a:lnTo>
                    <a:pt x="12990" y="148281"/>
                  </a:lnTo>
                  <a:lnTo>
                    <a:pt x="20400" y="116733"/>
                  </a:lnTo>
                  <a:lnTo>
                    <a:pt x="28804" y="84714"/>
                  </a:lnTo>
                  <a:lnTo>
                    <a:pt x="41644" y="50485"/>
                  </a:lnTo>
                  <a:lnTo>
                    <a:pt x="58893" y="17564"/>
                  </a:lnTo>
                  <a:lnTo>
                    <a:pt x="62121" y="11346"/>
                  </a:lnTo>
                  <a:lnTo>
                    <a:pt x="65965" y="7199"/>
                  </a:lnTo>
                  <a:lnTo>
                    <a:pt x="74750" y="2594"/>
                  </a:lnTo>
                  <a:lnTo>
                    <a:pt x="89217" y="0"/>
                  </a:lnTo>
                  <a:lnTo>
                    <a:pt x="104229" y="3277"/>
                  </a:lnTo>
                  <a:lnTo>
                    <a:pt x="112078" y="9600"/>
                  </a:lnTo>
                  <a:lnTo>
                    <a:pt x="126700" y="27944"/>
                  </a:lnTo>
                  <a:lnTo>
                    <a:pt x="133679" y="46458"/>
                  </a:lnTo>
                  <a:lnTo>
                    <a:pt x="140739" y="78925"/>
                  </a:lnTo>
                  <a:lnTo>
                    <a:pt x="143975" y="110732"/>
                  </a:lnTo>
                  <a:lnTo>
                    <a:pt x="146872" y="135078"/>
                  </a:lnTo>
                  <a:lnTo>
                    <a:pt x="153014" y="148757"/>
                  </a:lnTo>
                  <a:lnTo>
                    <a:pt x="167632" y="16654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710"/>
            <p:cNvSpPr/>
            <p:nvPr/>
          </p:nvSpPr>
          <p:spPr>
            <a:xfrm>
              <a:off x="3169918" y="1348739"/>
              <a:ext cx="15242" cy="1"/>
            </a:xfrm>
            <a:custGeom>
              <a:avLst/>
              <a:gdLst/>
              <a:ahLst/>
              <a:cxnLst/>
              <a:rect l="0" t="0" r="0" b="0"/>
              <a:pathLst>
                <a:path w="15242" h="1">
                  <a:moveTo>
                    <a:pt x="0" y="0"/>
                  </a:moveTo>
                  <a:lnTo>
                    <a:pt x="1524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711"/>
            <p:cNvSpPr/>
            <p:nvPr/>
          </p:nvSpPr>
          <p:spPr>
            <a:xfrm>
              <a:off x="3116579" y="1440178"/>
              <a:ext cx="37787" cy="205084"/>
            </a:xfrm>
            <a:custGeom>
              <a:avLst/>
              <a:gdLst/>
              <a:ahLst/>
              <a:cxnLst/>
              <a:rect l="0" t="0" r="0" b="0"/>
              <a:pathLst>
                <a:path w="37787" h="205084">
                  <a:moveTo>
                    <a:pt x="30480" y="0"/>
                  </a:moveTo>
                  <a:lnTo>
                    <a:pt x="30480" y="4047"/>
                  </a:lnTo>
                  <a:lnTo>
                    <a:pt x="31326" y="5238"/>
                  </a:lnTo>
                  <a:lnTo>
                    <a:pt x="32738" y="6032"/>
                  </a:lnTo>
                  <a:lnTo>
                    <a:pt x="34524" y="6561"/>
                  </a:lnTo>
                  <a:lnTo>
                    <a:pt x="35716" y="7761"/>
                  </a:lnTo>
                  <a:lnTo>
                    <a:pt x="37040" y="11352"/>
                  </a:lnTo>
                  <a:lnTo>
                    <a:pt x="37786" y="22180"/>
                  </a:lnTo>
                  <a:lnTo>
                    <a:pt x="32028" y="56513"/>
                  </a:lnTo>
                  <a:lnTo>
                    <a:pt x="28680" y="87019"/>
                  </a:lnTo>
                  <a:lnTo>
                    <a:pt x="22327" y="120611"/>
                  </a:lnTo>
                  <a:lnTo>
                    <a:pt x="15081" y="152012"/>
                  </a:lnTo>
                  <a:lnTo>
                    <a:pt x="5049" y="184873"/>
                  </a:lnTo>
                  <a:lnTo>
                    <a:pt x="4502" y="194491"/>
                  </a:lnTo>
                  <a:lnTo>
                    <a:pt x="5542" y="198241"/>
                  </a:lnTo>
                  <a:lnTo>
                    <a:pt x="5387" y="200741"/>
                  </a:lnTo>
                  <a:lnTo>
                    <a:pt x="4439" y="202407"/>
                  </a:lnTo>
                  <a:lnTo>
                    <a:pt x="876" y="205083"/>
                  </a:lnTo>
                  <a:lnTo>
                    <a:pt x="584" y="204455"/>
                  </a:lnTo>
                  <a:lnTo>
                    <a:pt x="0" y="19812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712"/>
            <p:cNvSpPr/>
            <p:nvPr/>
          </p:nvSpPr>
          <p:spPr>
            <a:xfrm>
              <a:off x="2811779" y="1428759"/>
              <a:ext cx="240789" cy="222441"/>
            </a:xfrm>
            <a:custGeom>
              <a:avLst/>
              <a:gdLst/>
              <a:ahLst/>
              <a:cxnLst/>
              <a:rect l="0" t="0" r="0" b="0"/>
              <a:pathLst>
                <a:path w="240789" h="222441">
                  <a:moveTo>
                    <a:pt x="0" y="156199"/>
                  </a:moveTo>
                  <a:lnTo>
                    <a:pt x="0" y="122734"/>
                  </a:lnTo>
                  <a:lnTo>
                    <a:pt x="846" y="109999"/>
                  </a:lnTo>
                  <a:lnTo>
                    <a:pt x="8607" y="77641"/>
                  </a:lnTo>
                  <a:lnTo>
                    <a:pt x="28315" y="52232"/>
                  </a:lnTo>
                  <a:lnTo>
                    <a:pt x="61130" y="18901"/>
                  </a:lnTo>
                  <a:lnTo>
                    <a:pt x="66155" y="13867"/>
                  </a:lnTo>
                  <a:lnTo>
                    <a:pt x="78508" y="8274"/>
                  </a:lnTo>
                  <a:lnTo>
                    <a:pt x="115451" y="0"/>
                  </a:lnTo>
                  <a:lnTo>
                    <a:pt x="150871" y="5056"/>
                  </a:lnTo>
                  <a:lnTo>
                    <a:pt x="174806" y="14050"/>
                  </a:lnTo>
                  <a:lnTo>
                    <a:pt x="201606" y="32259"/>
                  </a:lnTo>
                  <a:lnTo>
                    <a:pt x="223206" y="64329"/>
                  </a:lnTo>
                  <a:lnTo>
                    <a:pt x="236974" y="93326"/>
                  </a:lnTo>
                  <a:lnTo>
                    <a:pt x="240788" y="113298"/>
                  </a:lnTo>
                  <a:lnTo>
                    <a:pt x="237967" y="133463"/>
                  </a:lnTo>
                  <a:lnTo>
                    <a:pt x="222359" y="169959"/>
                  </a:lnTo>
                  <a:lnTo>
                    <a:pt x="207937" y="189817"/>
                  </a:lnTo>
                  <a:lnTo>
                    <a:pt x="188894" y="202379"/>
                  </a:lnTo>
                  <a:lnTo>
                    <a:pt x="152188" y="216886"/>
                  </a:lnTo>
                  <a:lnTo>
                    <a:pt x="127220" y="222440"/>
                  </a:lnTo>
                  <a:lnTo>
                    <a:pt x="100631" y="221829"/>
                  </a:lnTo>
                  <a:lnTo>
                    <a:pt x="64024" y="215312"/>
                  </a:lnTo>
                  <a:lnTo>
                    <a:pt x="53339" y="2095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713"/>
            <p:cNvSpPr/>
            <p:nvPr/>
          </p:nvSpPr>
          <p:spPr>
            <a:xfrm>
              <a:off x="2819400" y="1546858"/>
              <a:ext cx="38101" cy="261092"/>
            </a:xfrm>
            <a:custGeom>
              <a:avLst/>
              <a:gdLst/>
              <a:ahLst/>
              <a:cxnLst/>
              <a:rect l="0" t="0" r="0" b="0"/>
              <a:pathLst>
                <a:path w="38101" h="261092">
                  <a:moveTo>
                    <a:pt x="38100" y="0"/>
                  </a:moveTo>
                  <a:lnTo>
                    <a:pt x="38100" y="35392"/>
                  </a:lnTo>
                  <a:lnTo>
                    <a:pt x="38100" y="64675"/>
                  </a:lnTo>
                  <a:lnTo>
                    <a:pt x="35841" y="100162"/>
                  </a:lnTo>
                  <a:lnTo>
                    <a:pt x="32016" y="125797"/>
                  </a:lnTo>
                  <a:lnTo>
                    <a:pt x="27494" y="154124"/>
                  </a:lnTo>
                  <a:lnTo>
                    <a:pt x="20186" y="190540"/>
                  </a:lnTo>
                  <a:lnTo>
                    <a:pt x="16705" y="222781"/>
                  </a:lnTo>
                  <a:lnTo>
                    <a:pt x="8807" y="259159"/>
                  </a:lnTo>
                  <a:lnTo>
                    <a:pt x="7565" y="260827"/>
                  </a:lnTo>
                  <a:lnTo>
                    <a:pt x="5889" y="261091"/>
                  </a:lnTo>
                  <a:lnTo>
                    <a:pt x="1163" y="259479"/>
                  </a:lnTo>
                  <a:lnTo>
                    <a:pt x="517" y="256999"/>
                  </a:lnTo>
                  <a:lnTo>
                    <a:pt x="0" y="25146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714"/>
            <p:cNvSpPr/>
            <p:nvPr/>
          </p:nvSpPr>
          <p:spPr>
            <a:xfrm>
              <a:off x="2537459" y="1472530"/>
              <a:ext cx="228601" cy="218936"/>
            </a:xfrm>
            <a:custGeom>
              <a:avLst/>
              <a:gdLst/>
              <a:ahLst/>
              <a:cxnLst/>
              <a:rect l="0" t="0" r="0" b="0"/>
              <a:pathLst>
                <a:path w="228601" h="218936">
                  <a:moveTo>
                    <a:pt x="0" y="89570"/>
                  </a:moveTo>
                  <a:lnTo>
                    <a:pt x="0" y="93614"/>
                  </a:lnTo>
                  <a:lnTo>
                    <a:pt x="2258" y="97859"/>
                  </a:lnTo>
                  <a:lnTo>
                    <a:pt x="10606" y="111526"/>
                  </a:lnTo>
                  <a:lnTo>
                    <a:pt x="25438" y="147074"/>
                  </a:lnTo>
                  <a:lnTo>
                    <a:pt x="34083" y="184950"/>
                  </a:lnTo>
                  <a:lnTo>
                    <a:pt x="38091" y="218935"/>
                  </a:lnTo>
                  <a:lnTo>
                    <a:pt x="38100" y="184008"/>
                  </a:lnTo>
                  <a:lnTo>
                    <a:pt x="40358" y="149115"/>
                  </a:lnTo>
                  <a:lnTo>
                    <a:pt x="44131" y="119629"/>
                  </a:lnTo>
                  <a:lnTo>
                    <a:pt x="49452" y="83371"/>
                  </a:lnTo>
                  <a:lnTo>
                    <a:pt x="63893" y="53444"/>
                  </a:lnTo>
                  <a:lnTo>
                    <a:pt x="78458" y="34617"/>
                  </a:lnTo>
                  <a:lnTo>
                    <a:pt x="85952" y="31279"/>
                  </a:lnTo>
                  <a:lnTo>
                    <a:pt x="90322" y="30390"/>
                  </a:lnTo>
                  <a:lnTo>
                    <a:pt x="94080" y="30642"/>
                  </a:lnTo>
                  <a:lnTo>
                    <a:pt x="100516" y="33181"/>
                  </a:lnTo>
                  <a:lnTo>
                    <a:pt x="108898" y="39372"/>
                  </a:lnTo>
                  <a:lnTo>
                    <a:pt x="124432" y="64668"/>
                  </a:lnTo>
                  <a:lnTo>
                    <a:pt x="128532" y="90670"/>
                  </a:lnTo>
                  <a:lnTo>
                    <a:pt x="129408" y="123768"/>
                  </a:lnTo>
                  <a:lnTo>
                    <a:pt x="129533" y="160593"/>
                  </a:lnTo>
                  <a:lnTo>
                    <a:pt x="129541" y="165709"/>
                  </a:lnTo>
                  <a:lnTo>
                    <a:pt x="130387" y="130670"/>
                  </a:lnTo>
                  <a:lnTo>
                    <a:pt x="137830" y="95775"/>
                  </a:lnTo>
                  <a:lnTo>
                    <a:pt x="147453" y="60315"/>
                  </a:lnTo>
                  <a:lnTo>
                    <a:pt x="163590" y="25308"/>
                  </a:lnTo>
                  <a:lnTo>
                    <a:pt x="184051" y="4446"/>
                  </a:lnTo>
                  <a:lnTo>
                    <a:pt x="189891" y="937"/>
                  </a:lnTo>
                  <a:lnTo>
                    <a:pt x="192635" y="0"/>
                  </a:lnTo>
                  <a:lnTo>
                    <a:pt x="195309" y="224"/>
                  </a:lnTo>
                  <a:lnTo>
                    <a:pt x="208244" y="4855"/>
                  </a:lnTo>
                  <a:lnTo>
                    <a:pt x="209950" y="6845"/>
                  </a:lnTo>
                  <a:lnTo>
                    <a:pt x="218297" y="38622"/>
                  </a:lnTo>
                  <a:lnTo>
                    <a:pt x="220450" y="75304"/>
                  </a:lnTo>
                  <a:lnTo>
                    <a:pt x="220823" y="105097"/>
                  </a:lnTo>
                  <a:lnTo>
                    <a:pt x="216903" y="141461"/>
                  </a:lnTo>
                  <a:lnTo>
                    <a:pt x="213671" y="177896"/>
                  </a:lnTo>
                  <a:lnTo>
                    <a:pt x="214415" y="181474"/>
                  </a:lnTo>
                  <a:lnTo>
                    <a:pt x="215757" y="183859"/>
                  </a:lnTo>
                  <a:lnTo>
                    <a:pt x="219949" y="187687"/>
                  </a:lnTo>
                  <a:lnTo>
                    <a:pt x="228600" y="18862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715"/>
            <p:cNvSpPr/>
            <p:nvPr/>
          </p:nvSpPr>
          <p:spPr>
            <a:xfrm>
              <a:off x="2226099" y="1546858"/>
              <a:ext cx="181333" cy="167405"/>
            </a:xfrm>
            <a:custGeom>
              <a:avLst/>
              <a:gdLst/>
              <a:ahLst/>
              <a:cxnLst/>
              <a:rect l="0" t="0" r="0" b="0"/>
              <a:pathLst>
                <a:path w="181333" h="167405">
                  <a:moveTo>
                    <a:pt x="14179" y="30481"/>
                  </a:moveTo>
                  <a:lnTo>
                    <a:pt x="7620" y="30481"/>
                  </a:lnTo>
                  <a:lnTo>
                    <a:pt x="7267" y="31328"/>
                  </a:lnTo>
                  <a:lnTo>
                    <a:pt x="6562" y="67557"/>
                  </a:lnTo>
                  <a:lnTo>
                    <a:pt x="0" y="100699"/>
                  </a:lnTo>
                  <a:lnTo>
                    <a:pt x="6762" y="138653"/>
                  </a:lnTo>
                  <a:lnTo>
                    <a:pt x="10318" y="145727"/>
                  </a:lnTo>
                  <a:lnTo>
                    <a:pt x="21127" y="158514"/>
                  </a:lnTo>
                  <a:lnTo>
                    <a:pt x="30250" y="163585"/>
                  </a:lnTo>
                  <a:lnTo>
                    <a:pt x="54929" y="167106"/>
                  </a:lnTo>
                  <a:lnTo>
                    <a:pt x="65028" y="167404"/>
                  </a:lnTo>
                  <a:lnTo>
                    <a:pt x="102024" y="150454"/>
                  </a:lnTo>
                  <a:lnTo>
                    <a:pt x="140029" y="124067"/>
                  </a:lnTo>
                  <a:lnTo>
                    <a:pt x="167514" y="87386"/>
                  </a:lnTo>
                  <a:lnTo>
                    <a:pt x="178117" y="61007"/>
                  </a:lnTo>
                  <a:lnTo>
                    <a:pt x="181332" y="33362"/>
                  </a:lnTo>
                  <a:lnTo>
                    <a:pt x="179346" y="25271"/>
                  </a:lnTo>
                  <a:lnTo>
                    <a:pt x="176486" y="18005"/>
                  </a:lnTo>
                  <a:lnTo>
                    <a:pt x="174031" y="6088"/>
                  </a:lnTo>
                  <a:lnTo>
                    <a:pt x="172393" y="4058"/>
                  </a:lnTo>
                  <a:lnTo>
                    <a:pt x="167728" y="802"/>
                  </a:lnTo>
                  <a:lnTo>
                    <a:pt x="15896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716"/>
            <p:cNvSpPr/>
            <p:nvPr/>
          </p:nvSpPr>
          <p:spPr>
            <a:xfrm>
              <a:off x="1828800" y="1394458"/>
              <a:ext cx="312421" cy="83821"/>
            </a:xfrm>
            <a:custGeom>
              <a:avLst/>
              <a:gdLst/>
              <a:ahLst/>
              <a:cxnLst/>
              <a:rect l="0" t="0" r="0" b="0"/>
              <a:pathLst>
                <a:path w="312421" h="83821">
                  <a:moveTo>
                    <a:pt x="0" y="83820"/>
                  </a:moveTo>
                  <a:lnTo>
                    <a:pt x="4044" y="83820"/>
                  </a:lnTo>
                  <a:lnTo>
                    <a:pt x="8288" y="81563"/>
                  </a:lnTo>
                  <a:lnTo>
                    <a:pt x="21956" y="73215"/>
                  </a:lnTo>
                  <a:lnTo>
                    <a:pt x="52283" y="63413"/>
                  </a:lnTo>
                  <a:lnTo>
                    <a:pt x="88126" y="53323"/>
                  </a:lnTo>
                  <a:lnTo>
                    <a:pt x="125453" y="45716"/>
                  </a:lnTo>
                  <a:lnTo>
                    <a:pt x="153123" y="40638"/>
                  </a:lnTo>
                  <a:lnTo>
                    <a:pt x="179532" y="35560"/>
                  </a:lnTo>
                  <a:lnTo>
                    <a:pt x="205381" y="28222"/>
                  </a:lnTo>
                  <a:lnTo>
                    <a:pt x="241474" y="16829"/>
                  </a:lnTo>
                  <a:lnTo>
                    <a:pt x="271360" y="8092"/>
                  </a:lnTo>
                  <a:lnTo>
                    <a:pt x="3124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717"/>
            <p:cNvSpPr/>
            <p:nvPr/>
          </p:nvSpPr>
          <p:spPr>
            <a:xfrm>
              <a:off x="1798320" y="1463039"/>
              <a:ext cx="227831" cy="308886"/>
            </a:xfrm>
            <a:custGeom>
              <a:avLst/>
              <a:gdLst/>
              <a:ahLst/>
              <a:cxnLst/>
              <a:rect l="0" t="0" r="0" b="0"/>
              <a:pathLst>
                <a:path w="227831" h="308886">
                  <a:moveTo>
                    <a:pt x="152400" y="0"/>
                  </a:moveTo>
                  <a:lnTo>
                    <a:pt x="145839" y="0"/>
                  </a:lnTo>
                  <a:lnTo>
                    <a:pt x="145485" y="847"/>
                  </a:lnTo>
                  <a:lnTo>
                    <a:pt x="145092" y="4046"/>
                  </a:lnTo>
                  <a:lnTo>
                    <a:pt x="142660" y="8289"/>
                  </a:lnTo>
                  <a:lnTo>
                    <a:pt x="140826" y="10606"/>
                  </a:lnTo>
                  <a:lnTo>
                    <a:pt x="140451" y="12998"/>
                  </a:lnTo>
                  <a:lnTo>
                    <a:pt x="141048" y="15438"/>
                  </a:lnTo>
                  <a:lnTo>
                    <a:pt x="143120" y="21254"/>
                  </a:lnTo>
                  <a:lnTo>
                    <a:pt x="146708" y="38786"/>
                  </a:lnTo>
                  <a:lnTo>
                    <a:pt x="150713" y="53544"/>
                  </a:lnTo>
                  <a:lnTo>
                    <a:pt x="156112" y="77746"/>
                  </a:lnTo>
                  <a:lnTo>
                    <a:pt x="170567" y="107831"/>
                  </a:lnTo>
                  <a:lnTo>
                    <a:pt x="184712" y="143252"/>
                  </a:lnTo>
                  <a:lnTo>
                    <a:pt x="199516" y="174959"/>
                  </a:lnTo>
                  <a:lnTo>
                    <a:pt x="211440" y="205681"/>
                  </a:lnTo>
                  <a:lnTo>
                    <a:pt x="224708" y="233951"/>
                  </a:lnTo>
                  <a:lnTo>
                    <a:pt x="227830" y="256091"/>
                  </a:lnTo>
                  <a:lnTo>
                    <a:pt x="223742" y="266500"/>
                  </a:lnTo>
                  <a:lnTo>
                    <a:pt x="211365" y="282936"/>
                  </a:lnTo>
                  <a:lnTo>
                    <a:pt x="199316" y="291643"/>
                  </a:lnTo>
                  <a:lnTo>
                    <a:pt x="180976" y="299585"/>
                  </a:lnTo>
                  <a:lnTo>
                    <a:pt x="145940" y="304617"/>
                  </a:lnTo>
                  <a:lnTo>
                    <a:pt x="116430" y="308885"/>
                  </a:lnTo>
                  <a:lnTo>
                    <a:pt x="78377" y="305858"/>
                  </a:lnTo>
                  <a:lnTo>
                    <a:pt x="46149" y="300963"/>
                  </a:lnTo>
                  <a:lnTo>
                    <a:pt x="27031" y="290210"/>
                  </a:lnTo>
                  <a:lnTo>
                    <a:pt x="0" y="2667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9157"/>
                                        </p:tgtEl>
                                        <p:attrNameLst>
                                          <p:attrName>style.visibility</p:attrName>
                                        </p:attrNameLst>
                                      </p:cBhvr>
                                      <p:to>
                                        <p:strVal val="visible"/>
                                      </p:to>
                                    </p:set>
                                    <p:animEffect transition="in" filter="checkerboard(across)">
                                      <p:cBhvr>
                                        <p:cTn id="7" dur="500"/>
                                        <p:tgtEl>
                                          <p:spTgt spid="49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3" name="Group 4"/>
          <p:cNvGrpSpPr>
            <a:grpSpLocks/>
          </p:cNvGrpSpPr>
          <p:nvPr/>
        </p:nvGrpSpPr>
        <p:grpSpPr bwMode="auto">
          <a:xfrm>
            <a:off x="2514600" y="-76200"/>
            <a:ext cx="4419600" cy="6858000"/>
            <a:chOff x="2880" y="720"/>
            <a:chExt cx="6075" cy="9900"/>
          </a:xfrm>
        </p:grpSpPr>
        <p:pic>
          <p:nvPicPr>
            <p:cNvPr id="59394" name="Picture 5"/>
            <p:cNvPicPr>
              <a:picLocks noChangeAspect="1" noChangeArrowheads="1"/>
            </p:cNvPicPr>
            <p:nvPr/>
          </p:nvPicPr>
          <p:blipFill>
            <a:blip r:embed="rId2" cstate="print"/>
            <a:srcRect/>
            <a:stretch>
              <a:fillRect/>
            </a:stretch>
          </p:blipFill>
          <p:spPr bwMode="auto">
            <a:xfrm>
              <a:off x="3060" y="1080"/>
              <a:ext cx="5895" cy="9270"/>
            </a:xfrm>
            <a:prstGeom prst="rect">
              <a:avLst/>
            </a:prstGeom>
            <a:noFill/>
            <a:ln w="9525">
              <a:noFill/>
              <a:miter lim="800000"/>
              <a:headEnd/>
              <a:tailEnd/>
            </a:ln>
          </p:spPr>
        </p:pic>
        <p:sp>
          <p:nvSpPr>
            <p:cNvPr id="59395" name="Rectangle 6"/>
            <p:cNvSpPr>
              <a:spLocks noChangeArrowheads="1"/>
            </p:cNvSpPr>
            <p:nvPr/>
          </p:nvSpPr>
          <p:spPr bwMode="auto">
            <a:xfrm>
              <a:off x="3420" y="5400"/>
              <a:ext cx="5400" cy="540"/>
            </a:xfrm>
            <a:prstGeom prst="rect">
              <a:avLst/>
            </a:prstGeom>
            <a:solidFill>
              <a:srgbClr val="FFFFFF"/>
            </a:solidFill>
            <a:ln w="9525">
              <a:noFill/>
              <a:miter lim="800000"/>
              <a:headEnd/>
              <a:tailEnd/>
            </a:ln>
          </p:spPr>
          <p:txBody>
            <a:bodyPr/>
            <a:lstStyle/>
            <a:p>
              <a:endParaRPr lang="en-US"/>
            </a:p>
          </p:txBody>
        </p:sp>
        <p:sp>
          <p:nvSpPr>
            <p:cNvPr id="59396" name="Rectangle 7"/>
            <p:cNvSpPr>
              <a:spLocks noChangeArrowheads="1"/>
            </p:cNvSpPr>
            <p:nvPr/>
          </p:nvSpPr>
          <p:spPr bwMode="auto">
            <a:xfrm>
              <a:off x="2880" y="720"/>
              <a:ext cx="360" cy="9900"/>
            </a:xfrm>
            <a:prstGeom prst="rect">
              <a:avLst/>
            </a:prstGeom>
            <a:solidFill>
              <a:srgbClr val="FFFFFF"/>
            </a:solidFill>
            <a:ln w="9525">
              <a:noFill/>
              <a:miter lim="800000"/>
              <a:headEnd/>
              <a:tailEnd/>
            </a:ln>
          </p:spPr>
          <p:txBody>
            <a:bodyPr/>
            <a:lstStyle/>
            <a:p>
              <a:endParaRPr lang="en-US"/>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p:cNvPicPr>
            <a:picLocks noChangeAspect="1" noChangeArrowheads="1"/>
          </p:cNvPicPr>
          <p:nvPr/>
        </p:nvPicPr>
        <p:blipFill>
          <a:blip r:embed="rId2" cstate="print"/>
          <a:srcRect/>
          <a:stretch>
            <a:fillRect/>
          </a:stretch>
        </p:blipFill>
        <p:spPr bwMode="auto">
          <a:xfrm>
            <a:off x="762000" y="609600"/>
            <a:ext cx="7924800" cy="526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7" descr="embryoinvitro"/>
          <p:cNvPicPr>
            <a:picLocks noChangeAspect="1" noChangeArrowheads="1"/>
          </p:cNvPicPr>
          <p:nvPr/>
        </p:nvPicPr>
        <p:blipFill>
          <a:blip r:embed="rId2" cstate="print"/>
          <a:srcRect/>
          <a:stretch>
            <a:fillRect/>
          </a:stretch>
        </p:blipFill>
        <p:spPr bwMode="auto">
          <a:xfrm>
            <a:off x="2362200" y="3733800"/>
            <a:ext cx="4457700" cy="2952750"/>
          </a:xfrm>
          <a:prstGeom prst="rect">
            <a:avLst/>
          </a:prstGeom>
          <a:noFill/>
          <a:ln w="9525">
            <a:noFill/>
            <a:miter lim="800000"/>
            <a:headEnd/>
            <a:tailEnd/>
          </a:ln>
        </p:spPr>
      </p:pic>
      <p:pic>
        <p:nvPicPr>
          <p:cNvPr id="61442" name="Picture 2"/>
          <p:cNvPicPr>
            <a:picLocks noChangeAspect="1" noChangeArrowheads="1"/>
          </p:cNvPicPr>
          <p:nvPr/>
        </p:nvPicPr>
        <p:blipFill>
          <a:blip r:embed="rId3" cstate="print"/>
          <a:srcRect/>
          <a:stretch>
            <a:fillRect/>
          </a:stretch>
        </p:blipFill>
        <p:spPr bwMode="auto">
          <a:xfrm>
            <a:off x="0" y="0"/>
            <a:ext cx="9031288" cy="3429000"/>
          </a:xfrm>
          <a:prstGeom prst="rect">
            <a:avLst/>
          </a:prstGeom>
          <a:noFill/>
          <a:ln w="9525">
            <a:noFill/>
            <a:miter lim="800000"/>
            <a:headEnd/>
            <a:tailEnd/>
          </a:ln>
        </p:spPr>
      </p:pic>
      <p:grpSp>
        <p:nvGrpSpPr>
          <p:cNvPr id="12" name="SMARTInkShape-Group68"/>
          <p:cNvGrpSpPr/>
          <p:nvPr/>
        </p:nvGrpSpPr>
        <p:grpSpPr>
          <a:xfrm>
            <a:off x="3920545" y="2891419"/>
            <a:ext cx="3082236" cy="415401"/>
            <a:chOff x="3920545" y="2891419"/>
            <a:chExt cx="3082236" cy="415401"/>
          </a:xfrm>
        </p:grpSpPr>
        <p:sp>
          <p:nvSpPr>
            <p:cNvPr id="4" name="SMARTInkShape-718"/>
            <p:cNvSpPr/>
            <p:nvPr/>
          </p:nvSpPr>
          <p:spPr>
            <a:xfrm>
              <a:off x="3920545" y="2891419"/>
              <a:ext cx="316175" cy="361701"/>
            </a:xfrm>
            <a:custGeom>
              <a:avLst/>
              <a:gdLst/>
              <a:ahLst/>
              <a:cxnLst/>
              <a:rect l="0" t="0" r="0" b="0"/>
              <a:pathLst>
                <a:path w="316175" h="361701">
                  <a:moveTo>
                    <a:pt x="316174" y="11800"/>
                  </a:moveTo>
                  <a:lnTo>
                    <a:pt x="304007" y="6564"/>
                  </a:lnTo>
                  <a:lnTo>
                    <a:pt x="268428" y="0"/>
                  </a:lnTo>
                  <a:lnTo>
                    <a:pt x="231453" y="5361"/>
                  </a:lnTo>
                  <a:lnTo>
                    <a:pt x="201607" y="14408"/>
                  </a:lnTo>
                  <a:lnTo>
                    <a:pt x="169058" y="30071"/>
                  </a:lnTo>
                  <a:lnTo>
                    <a:pt x="134860" y="53056"/>
                  </a:lnTo>
                  <a:lnTo>
                    <a:pt x="101020" y="83573"/>
                  </a:lnTo>
                  <a:lnTo>
                    <a:pt x="66441" y="119427"/>
                  </a:lnTo>
                  <a:lnTo>
                    <a:pt x="37004" y="156861"/>
                  </a:lnTo>
                  <a:lnTo>
                    <a:pt x="14453" y="194764"/>
                  </a:lnTo>
                  <a:lnTo>
                    <a:pt x="1562" y="230547"/>
                  </a:lnTo>
                  <a:lnTo>
                    <a:pt x="0" y="262599"/>
                  </a:lnTo>
                  <a:lnTo>
                    <a:pt x="3779" y="282440"/>
                  </a:lnTo>
                  <a:lnTo>
                    <a:pt x="16274" y="307890"/>
                  </a:lnTo>
                  <a:lnTo>
                    <a:pt x="36533" y="330671"/>
                  </a:lnTo>
                  <a:lnTo>
                    <a:pt x="63608" y="347675"/>
                  </a:lnTo>
                  <a:lnTo>
                    <a:pt x="93926" y="357605"/>
                  </a:lnTo>
                  <a:lnTo>
                    <a:pt x="130190" y="360923"/>
                  </a:lnTo>
                  <a:lnTo>
                    <a:pt x="158161" y="361700"/>
                  </a:lnTo>
                  <a:lnTo>
                    <a:pt x="185269" y="359787"/>
                  </a:lnTo>
                  <a:lnTo>
                    <a:pt x="222072" y="353950"/>
                  </a:lnTo>
                  <a:lnTo>
                    <a:pt x="254426" y="346858"/>
                  </a:lnTo>
                  <a:lnTo>
                    <a:pt x="273491" y="341055"/>
                  </a:lnTo>
                  <a:lnTo>
                    <a:pt x="287608" y="332831"/>
                  </a:lnTo>
                  <a:lnTo>
                    <a:pt x="310370" y="307810"/>
                  </a:lnTo>
                  <a:lnTo>
                    <a:pt x="313595" y="297454"/>
                  </a:lnTo>
                  <a:lnTo>
                    <a:pt x="314181" y="286078"/>
                  </a:lnTo>
                  <a:lnTo>
                    <a:pt x="311620" y="278199"/>
                  </a:lnTo>
                  <a:lnTo>
                    <a:pt x="287612" y="250311"/>
                  </a:lnTo>
                  <a:lnTo>
                    <a:pt x="272810" y="239292"/>
                  </a:lnTo>
                  <a:lnTo>
                    <a:pt x="236593" y="227925"/>
                  </a:lnTo>
                  <a:lnTo>
                    <a:pt x="224735" y="2251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719"/>
            <p:cNvSpPr/>
            <p:nvPr/>
          </p:nvSpPr>
          <p:spPr>
            <a:xfrm>
              <a:off x="4329555" y="3048528"/>
              <a:ext cx="477433" cy="220453"/>
            </a:xfrm>
            <a:custGeom>
              <a:avLst/>
              <a:gdLst/>
              <a:ahLst/>
              <a:cxnLst/>
              <a:rect l="0" t="0" r="0" b="0"/>
              <a:pathLst>
                <a:path w="477433" h="220453">
                  <a:moveTo>
                    <a:pt x="21464" y="83291"/>
                  </a:moveTo>
                  <a:lnTo>
                    <a:pt x="40545" y="82445"/>
                  </a:lnTo>
                  <a:lnTo>
                    <a:pt x="77138" y="67853"/>
                  </a:lnTo>
                  <a:lnTo>
                    <a:pt x="112440" y="52794"/>
                  </a:lnTo>
                  <a:lnTo>
                    <a:pt x="122012" y="46877"/>
                  </a:lnTo>
                  <a:lnTo>
                    <a:pt x="146948" y="22802"/>
                  </a:lnTo>
                  <a:lnTo>
                    <a:pt x="149201" y="17461"/>
                  </a:lnTo>
                  <a:lnTo>
                    <a:pt x="150767" y="8624"/>
                  </a:lnTo>
                  <a:lnTo>
                    <a:pt x="146384" y="7773"/>
                  </a:lnTo>
                  <a:lnTo>
                    <a:pt x="124149" y="8028"/>
                  </a:lnTo>
                  <a:lnTo>
                    <a:pt x="89518" y="17709"/>
                  </a:lnTo>
                  <a:lnTo>
                    <a:pt x="51875" y="38301"/>
                  </a:lnTo>
                  <a:lnTo>
                    <a:pt x="37521" y="49749"/>
                  </a:lnTo>
                  <a:lnTo>
                    <a:pt x="14508" y="82436"/>
                  </a:lnTo>
                  <a:lnTo>
                    <a:pt x="5673" y="98151"/>
                  </a:lnTo>
                  <a:lnTo>
                    <a:pt x="0" y="128936"/>
                  </a:lnTo>
                  <a:lnTo>
                    <a:pt x="1276" y="151849"/>
                  </a:lnTo>
                  <a:lnTo>
                    <a:pt x="2925" y="159476"/>
                  </a:lnTo>
                  <a:lnTo>
                    <a:pt x="9274" y="170209"/>
                  </a:lnTo>
                  <a:lnTo>
                    <a:pt x="18586" y="177802"/>
                  </a:lnTo>
                  <a:lnTo>
                    <a:pt x="52569" y="192247"/>
                  </a:lnTo>
                  <a:lnTo>
                    <a:pt x="79035" y="191963"/>
                  </a:lnTo>
                  <a:lnTo>
                    <a:pt x="108326" y="186516"/>
                  </a:lnTo>
                  <a:lnTo>
                    <a:pt x="138453" y="179540"/>
                  </a:lnTo>
                  <a:lnTo>
                    <a:pt x="168828" y="168066"/>
                  </a:lnTo>
                  <a:lnTo>
                    <a:pt x="204196" y="142935"/>
                  </a:lnTo>
                  <a:lnTo>
                    <a:pt x="240659" y="113511"/>
                  </a:lnTo>
                  <a:lnTo>
                    <a:pt x="274226" y="76484"/>
                  </a:lnTo>
                  <a:lnTo>
                    <a:pt x="302663" y="40025"/>
                  </a:lnTo>
                  <a:lnTo>
                    <a:pt x="307308" y="33582"/>
                  </a:lnTo>
                  <a:lnTo>
                    <a:pt x="310535" y="23980"/>
                  </a:lnTo>
                  <a:lnTo>
                    <a:pt x="310698" y="24277"/>
                  </a:lnTo>
                  <a:lnTo>
                    <a:pt x="310879" y="26865"/>
                  </a:lnTo>
                  <a:lnTo>
                    <a:pt x="304451" y="50892"/>
                  </a:lnTo>
                  <a:lnTo>
                    <a:pt x="302765" y="82881"/>
                  </a:lnTo>
                  <a:lnTo>
                    <a:pt x="298229" y="111862"/>
                  </a:lnTo>
                  <a:lnTo>
                    <a:pt x="296509" y="141898"/>
                  </a:lnTo>
                  <a:lnTo>
                    <a:pt x="295928" y="177873"/>
                  </a:lnTo>
                  <a:lnTo>
                    <a:pt x="295787" y="215907"/>
                  </a:lnTo>
                  <a:lnTo>
                    <a:pt x="295786" y="216575"/>
                  </a:lnTo>
                  <a:lnTo>
                    <a:pt x="298042" y="184676"/>
                  </a:lnTo>
                  <a:lnTo>
                    <a:pt x="306390" y="148285"/>
                  </a:lnTo>
                  <a:lnTo>
                    <a:pt x="313697" y="114496"/>
                  </a:lnTo>
                  <a:lnTo>
                    <a:pt x="325269" y="81719"/>
                  </a:lnTo>
                  <a:lnTo>
                    <a:pt x="349586" y="46386"/>
                  </a:lnTo>
                  <a:lnTo>
                    <a:pt x="371574" y="19463"/>
                  </a:lnTo>
                  <a:lnTo>
                    <a:pt x="389360" y="8499"/>
                  </a:lnTo>
                  <a:lnTo>
                    <a:pt x="408460" y="2146"/>
                  </a:lnTo>
                  <a:lnTo>
                    <a:pt x="430083" y="0"/>
                  </a:lnTo>
                  <a:lnTo>
                    <a:pt x="440422" y="4222"/>
                  </a:lnTo>
                  <a:lnTo>
                    <a:pt x="465099" y="21107"/>
                  </a:lnTo>
                  <a:lnTo>
                    <a:pt x="472071" y="32794"/>
                  </a:lnTo>
                  <a:lnTo>
                    <a:pt x="477362" y="67076"/>
                  </a:lnTo>
                  <a:lnTo>
                    <a:pt x="477432" y="97302"/>
                  </a:lnTo>
                  <a:lnTo>
                    <a:pt x="473313" y="130999"/>
                  </a:lnTo>
                  <a:lnTo>
                    <a:pt x="469235" y="165999"/>
                  </a:lnTo>
                  <a:lnTo>
                    <a:pt x="463935" y="202187"/>
                  </a:lnTo>
                  <a:lnTo>
                    <a:pt x="463765" y="205735"/>
                  </a:lnTo>
                  <a:lnTo>
                    <a:pt x="465834" y="211936"/>
                  </a:lnTo>
                  <a:lnTo>
                    <a:pt x="471045" y="22045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720"/>
            <p:cNvSpPr/>
            <p:nvPr/>
          </p:nvSpPr>
          <p:spPr>
            <a:xfrm>
              <a:off x="4899660" y="3037289"/>
              <a:ext cx="182880" cy="208423"/>
            </a:xfrm>
            <a:custGeom>
              <a:avLst/>
              <a:gdLst/>
              <a:ahLst/>
              <a:cxnLst/>
              <a:rect l="0" t="0" r="0" b="0"/>
              <a:pathLst>
                <a:path w="182880" h="208423">
                  <a:moveTo>
                    <a:pt x="0" y="71670"/>
                  </a:moveTo>
                  <a:lnTo>
                    <a:pt x="0" y="82276"/>
                  </a:lnTo>
                  <a:lnTo>
                    <a:pt x="2257" y="87109"/>
                  </a:lnTo>
                  <a:lnTo>
                    <a:pt x="10606" y="97109"/>
                  </a:lnTo>
                  <a:lnTo>
                    <a:pt x="21957" y="104702"/>
                  </a:lnTo>
                  <a:lnTo>
                    <a:pt x="36044" y="108269"/>
                  </a:lnTo>
                  <a:lnTo>
                    <a:pt x="62059" y="108627"/>
                  </a:lnTo>
                  <a:lnTo>
                    <a:pt x="99204" y="99125"/>
                  </a:lnTo>
                  <a:lnTo>
                    <a:pt x="117917" y="91847"/>
                  </a:lnTo>
                  <a:lnTo>
                    <a:pt x="126632" y="84589"/>
                  </a:lnTo>
                  <a:lnTo>
                    <a:pt x="153710" y="51215"/>
                  </a:lnTo>
                  <a:lnTo>
                    <a:pt x="164010" y="31004"/>
                  </a:lnTo>
                  <a:lnTo>
                    <a:pt x="166026" y="20858"/>
                  </a:lnTo>
                  <a:lnTo>
                    <a:pt x="164871" y="16629"/>
                  </a:lnTo>
                  <a:lnTo>
                    <a:pt x="150331" y="995"/>
                  </a:lnTo>
                  <a:lnTo>
                    <a:pt x="145941" y="0"/>
                  </a:lnTo>
                  <a:lnTo>
                    <a:pt x="128472" y="2645"/>
                  </a:lnTo>
                  <a:lnTo>
                    <a:pt x="97748" y="17571"/>
                  </a:lnTo>
                  <a:lnTo>
                    <a:pt x="74404" y="37309"/>
                  </a:lnTo>
                  <a:lnTo>
                    <a:pt x="53487" y="67047"/>
                  </a:lnTo>
                  <a:lnTo>
                    <a:pt x="37094" y="101237"/>
                  </a:lnTo>
                  <a:lnTo>
                    <a:pt x="32440" y="128785"/>
                  </a:lnTo>
                  <a:lnTo>
                    <a:pt x="35105" y="150306"/>
                  </a:lnTo>
                  <a:lnTo>
                    <a:pt x="41258" y="171452"/>
                  </a:lnTo>
                  <a:lnTo>
                    <a:pt x="50509" y="184033"/>
                  </a:lnTo>
                  <a:lnTo>
                    <a:pt x="73100" y="201863"/>
                  </a:lnTo>
                  <a:lnTo>
                    <a:pt x="96824" y="206766"/>
                  </a:lnTo>
                  <a:lnTo>
                    <a:pt x="134335" y="208422"/>
                  </a:lnTo>
                  <a:lnTo>
                    <a:pt x="158336" y="207863"/>
                  </a:lnTo>
                  <a:lnTo>
                    <a:pt x="182879" y="20121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721"/>
            <p:cNvSpPr/>
            <p:nvPr/>
          </p:nvSpPr>
          <p:spPr>
            <a:xfrm>
              <a:off x="5247088" y="3020811"/>
              <a:ext cx="192944" cy="286009"/>
            </a:xfrm>
            <a:custGeom>
              <a:avLst/>
              <a:gdLst/>
              <a:ahLst/>
              <a:cxnLst/>
              <a:rect l="0" t="0" r="0" b="0"/>
              <a:pathLst>
                <a:path w="192944" h="286009">
                  <a:moveTo>
                    <a:pt x="94531" y="11948"/>
                  </a:moveTo>
                  <a:lnTo>
                    <a:pt x="87971" y="5388"/>
                  </a:lnTo>
                  <a:lnTo>
                    <a:pt x="81037" y="3691"/>
                  </a:lnTo>
                  <a:lnTo>
                    <a:pt x="76398" y="376"/>
                  </a:lnTo>
                  <a:lnTo>
                    <a:pt x="73129" y="0"/>
                  </a:lnTo>
                  <a:lnTo>
                    <a:pt x="35970" y="8155"/>
                  </a:lnTo>
                  <a:lnTo>
                    <a:pt x="20829" y="14870"/>
                  </a:lnTo>
                  <a:lnTo>
                    <a:pt x="12950" y="21996"/>
                  </a:lnTo>
                  <a:lnTo>
                    <a:pt x="994" y="36323"/>
                  </a:lnTo>
                  <a:lnTo>
                    <a:pt x="0" y="40051"/>
                  </a:lnTo>
                  <a:lnTo>
                    <a:pt x="1153" y="48710"/>
                  </a:lnTo>
                  <a:lnTo>
                    <a:pt x="6562" y="63104"/>
                  </a:lnTo>
                  <a:lnTo>
                    <a:pt x="21618" y="78094"/>
                  </a:lnTo>
                  <a:lnTo>
                    <a:pt x="59122" y="103402"/>
                  </a:lnTo>
                  <a:lnTo>
                    <a:pt x="87708" y="118633"/>
                  </a:lnTo>
                  <a:lnTo>
                    <a:pt x="123664" y="138950"/>
                  </a:lnTo>
                  <a:lnTo>
                    <a:pt x="159615" y="164505"/>
                  </a:lnTo>
                  <a:lnTo>
                    <a:pt x="178256" y="182269"/>
                  </a:lnTo>
                  <a:lnTo>
                    <a:pt x="188672" y="202396"/>
                  </a:lnTo>
                  <a:lnTo>
                    <a:pt x="192943" y="234092"/>
                  </a:lnTo>
                  <a:lnTo>
                    <a:pt x="188788" y="246428"/>
                  </a:lnTo>
                  <a:lnTo>
                    <a:pt x="172323" y="268145"/>
                  </a:lnTo>
                  <a:lnTo>
                    <a:pt x="153705" y="279582"/>
                  </a:lnTo>
                  <a:lnTo>
                    <a:pt x="119422" y="284948"/>
                  </a:lnTo>
                  <a:lnTo>
                    <a:pt x="87313" y="286008"/>
                  </a:lnTo>
                  <a:lnTo>
                    <a:pt x="64170" y="283933"/>
                  </a:lnTo>
                  <a:lnTo>
                    <a:pt x="37640" y="275647"/>
                  </a:lnTo>
                  <a:lnTo>
                    <a:pt x="25370" y="268352"/>
                  </a:lnTo>
                  <a:lnTo>
                    <a:pt x="21460" y="263348"/>
                  </a:lnTo>
                  <a:lnTo>
                    <a:pt x="19259" y="255771"/>
                  </a:lnTo>
                  <a:lnTo>
                    <a:pt x="18331" y="24816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722"/>
            <p:cNvSpPr/>
            <p:nvPr/>
          </p:nvSpPr>
          <p:spPr>
            <a:xfrm>
              <a:off x="5814060" y="3060423"/>
              <a:ext cx="266701" cy="215907"/>
            </a:xfrm>
            <a:custGeom>
              <a:avLst/>
              <a:gdLst/>
              <a:ahLst/>
              <a:cxnLst/>
              <a:rect l="0" t="0" r="0" b="0"/>
              <a:pathLst>
                <a:path w="266701" h="215907">
                  <a:moveTo>
                    <a:pt x="0" y="18057"/>
                  </a:moveTo>
                  <a:lnTo>
                    <a:pt x="17911" y="18057"/>
                  </a:lnTo>
                  <a:lnTo>
                    <a:pt x="29484" y="22102"/>
                  </a:lnTo>
                  <a:lnTo>
                    <a:pt x="32356" y="24140"/>
                  </a:lnTo>
                  <a:lnTo>
                    <a:pt x="35546" y="28662"/>
                  </a:lnTo>
                  <a:lnTo>
                    <a:pt x="42832" y="45395"/>
                  </a:lnTo>
                  <a:lnTo>
                    <a:pt x="44018" y="65104"/>
                  </a:lnTo>
                  <a:lnTo>
                    <a:pt x="39046" y="102051"/>
                  </a:lnTo>
                  <a:lnTo>
                    <a:pt x="32203" y="133238"/>
                  </a:lnTo>
                  <a:lnTo>
                    <a:pt x="22698" y="166617"/>
                  </a:lnTo>
                  <a:lnTo>
                    <a:pt x="17450" y="184559"/>
                  </a:lnTo>
                  <a:lnTo>
                    <a:pt x="15250" y="215906"/>
                  </a:lnTo>
                  <a:lnTo>
                    <a:pt x="16088" y="203956"/>
                  </a:lnTo>
                  <a:lnTo>
                    <a:pt x="25846" y="172255"/>
                  </a:lnTo>
                  <a:lnTo>
                    <a:pt x="37197" y="140039"/>
                  </a:lnTo>
                  <a:lnTo>
                    <a:pt x="51285" y="107728"/>
                  </a:lnTo>
                  <a:lnTo>
                    <a:pt x="66183" y="72660"/>
                  </a:lnTo>
                  <a:lnTo>
                    <a:pt x="85367" y="43549"/>
                  </a:lnTo>
                  <a:lnTo>
                    <a:pt x="107138" y="22882"/>
                  </a:lnTo>
                  <a:lnTo>
                    <a:pt x="142582" y="3786"/>
                  </a:lnTo>
                  <a:lnTo>
                    <a:pt x="148395" y="923"/>
                  </a:lnTo>
                  <a:lnTo>
                    <a:pt x="161627" y="0"/>
                  </a:lnTo>
                  <a:lnTo>
                    <a:pt x="186772" y="6305"/>
                  </a:lnTo>
                  <a:lnTo>
                    <a:pt x="195334" y="13116"/>
                  </a:lnTo>
                  <a:lnTo>
                    <a:pt x="221404" y="45667"/>
                  </a:lnTo>
                  <a:lnTo>
                    <a:pt x="237338" y="78450"/>
                  </a:lnTo>
                  <a:lnTo>
                    <a:pt x="247792" y="115468"/>
                  </a:lnTo>
                  <a:lnTo>
                    <a:pt x="250373" y="145321"/>
                  </a:lnTo>
                  <a:lnTo>
                    <a:pt x="251244" y="181233"/>
                  </a:lnTo>
                  <a:lnTo>
                    <a:pt x="252210" y="193026"/>
                  </a:lnTo>
                  <a:lnTo>
                    <a:pt x="258008" y="210389"/>
                  </a:lnTo>
                  <a:lnTo>
                    <a:pt x="259212" y="211471"/>
                  </a:lnTo>
                  <a:lnTo>
                    <a:pt x="260861" y="211347"/>
                  </a:lnTo>
                  <a:lnTo>
                    <a:pt x="262807" y="210417"/>
                  </a:lnTo>
                  <a:lnTo>
                    <a:pt x="264105" y="208950"/>
                  </a:lnTo>
                  <a:lnTo>
                    <a:pt x="266700" y="20093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723"/>
            <p:cNvSpPr/>
            <p:nvPr/>
          </p:nvSpPr>
          <p:spPr>
            <a:xfrm>
              <a:off x="6172200" y="3037518"/>
              <a:ext cx="236220" cy="222723"/>
            </a:xfrm>
            <a:custGeom>
              <a:avLst/>
              <a:gdLst/>
              <a:ahLst/>
              <a:cxnLst/>
              <a:rect l="0" t="0" r="0" b="0"/>
              <a:pathLst>
                <a:path w="236220" h="222723">
                  <a:moveTo>
                    <a:pt x="0" y="71441"/>
                  </a:moveTo>
                  <a:lnTo>
                    <a:pt x="0" y="79532"/>
                  </a:lnTo>
                  <a:lnTo>
                    <a:pt x="2258" y="85762"/>
                  </a:lnTo>
                  <a:lnTo>
                    <a:pt x="10605" y="96660"/>
                  </a:lnTo>
                  <a:lnTo>
                    <a:pt x="36045" y="112065"/>
                  </a:lnTo>
                  <a:lnTo>
                    <a:pt x="62059" y="121392"/>
                  </a:lnTo>
                  <a:lnTo>
                    <a:pt x="84145" y="122930"/>
                  </a:lnTo>
                  <a:lnTo>
                    <a:pt x="121963" y="114043"/>
                  </a:lnTo>
                  <a:lnTo>
                    <a:pt x="151561" y="103501"/>
                  </a:lnTo>
                  <a:lnTo>
                    <a:pt x="169179" y="89877"/>
                  </a:lnTo>
                  <a:lnTo>
                    <a:pt x="191403" y="59664"/>
                  </a:lnTo>
                  <a:lnTo>
                    <a:pt x="196129" y="39730"/>
                  </a:lnTo>
                  <a:lnTo>
                    <a:pt x="197530" y="21782"/>
                  </a:lnTo>
                  <a:lnTo>
                    <a:pt x="195599" y="13246"/>
                  </a:lnTo>
                  <a:lnTo>
                    <a:pt x="193899" y="9784"/>
                  </a:lnTo>
                  <a:lnTo>
                    <a:pt x="187495" y="3681"/>
                  </a:lnTo>
                  <a:lnTo>
                    <a:pt x="183416" y="868"/>
                  </a:lnTo>
                  <a:lnTo>
                    <a:pt x="172111" y="0"/>
                  </a:lnTo>
                  <a:lnTo>
                    <a:pt x="136745" y="8568"/>
                  </a:lnTo>
                  <a:lnTo>
                    <a:pt x="114177" y="17440"/>
                  </a:lnTo>
                  <a:lnTo>
                    <a:pt x="80228" y="45453"/>
                  </a:lnTo>
                  <a:lnTo>
                    <a:pt x="54323" y="78412"/>
                  </a:lnTo>
                  <a:lnTo>
                    <a:pt x="42436" y="107562"/>
                  </a:lnTo>
                  <a:lnTo>
                    <a:pt x="33092" y="145495"/>
                  </a:lnTo>
                  <a:lnTo>
                    <a:pt x="30995" y="177697"/>
                  </a:lnTo>
                  <a:lnTo>
                    <a:pt x="35224" y="190915"/>
                  </a:lnTo>
                  <a:lnTo>
                    <a:pt x="38723" y="196810"/>
                  </a:lnTo>
                  <a:lnTo>
                    <a:pt x="49383" y="205619"/>
                  </a:lnTo>
                  <a:lnTo>
                    <a:pt x="76923" y="218172"/>
                  </a:lnTo>
                  <a:lnTo>
                    <a:pt x="112059" y="222722"/>
                  </a:lnTo>
                  <a:lnTo>
                    <a:pt x="146595" y="221362"/>
                  </a:lnTo>
                  <a:lnTo>
                    <a:pt x="175797" y="215487"/>
                  </a:lnTo>
                  <a:lnTo>
                    <a:pt x="203641" y="206126"/>
                  </a:lnTo>
                  <a:lnTo>
                    <a:pt x="236219" y="1857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724"/>
            <p:cNvSpPr/>
            <p:nvPr/>
          </p:nvSpPr>
          <p:spPr>
            <a:xfrm>
              <a:off x="6469693" y="3060854"/>
              <a:ext cx="228288" cy="200238"/>
            </a:xfrm>
            <a:custGeom>
              <a:avLst/>
              <a:gdLst/>
              <a:ahLst/>
              <a:cxnLst/>
              <a:rect l="0" t="0" r="0" b="0"/>
              <a:pathLst>
                <a:path w="228288" h="200238">
                  <a:moveTo>
                    <a:pt x="7307" y="63346"/>
                  </a:moveTo>
                  <a:lnTo>
                    <a:pt x="3261" y="63346"/>
                  </a:lnTo>
                  <a:lnTo>
                    <a:pt x="2070" y="64192"/>
                  </a:lnTo>
                  <a:lnTo>
                    <a:pt x="1275" y="65603"/>
                  </a:lnTo>
                  <a:lnTo>
                    <a:pt x="0" y="73951"/>
                  </a:lnTo>
                  <a:lnTo>
                    <a:pt x="2084" y="78784"/>
                  </a:lnTo>
                  <a:lnTo>
                    <a:pt x="10320" y="88785"/>
                  </a:lnTo>
                  <a:lnTo>
                    <a:pt x="35734" y="103989"/>
                  </a:lnTo>
                  <a:lnTo>
                    <a:pt x="60900" y="108063"/>
                  </a:lnTo>
                  <a:lnTo>
                    <a:pt x="78596" y="107922"/>
                  </a:lnTo>
                  <a:lnTo>
                    <a:pt x="114343" y="102466"/>
                  </a:lnTo>
                  <a:lnTo>
                    <a:pt x="127127" y="97383"/>
                  </a:lnTo>
                  <a:lnTo>
                    <a:pt x="153504" y="80747"/>
                  </a:lnTo>
                  <a:lnTo>
                    <a:pt x="160619" y="72209"/>
                  </a:lnTo>
                  <a:lnTo>
                    <a:pt x="164345" y="62769"/>
                  </a:lnTo>
                  <a:lnTo>
                    <a:pt x="171324" y="37870"/>
                  </a:lnTo>
                  <a:lnTo>
                    <a:pt x="168020" y="12535"/>
                  </a:lnTo>
                  <a:lnTo>
                    <a:pt x="166095" y="8305"/>
                  </a:lnTo>
                  <a:lnTo>
                    <a:pt x="159441" y="1348"/>
                  </a:lnTo>
                  <a:lnTo>
                    <a:pt x="155296" y="0"/>
                  </a:lnTo>
                  <a:lnTo>
                    <a:pt x="131520" y="1904"/>
                  </a:lnTo>
                  <a:lnTo>
                    <a:pt x="112409" y="10333"/>
                  </a:lnTo>
                  <a:lnTo>
                    <a:pt x="89278" y="29199"/>
                  </a:lnTo>
                  <a:lnTo>
                    <a:pt x="59232" y="63866"/>
                  </a:lnTo>
                  <a:lnTo>
                    <a:pt x="41208" y="94775"/>
                  </a:lnTo>
                  <a:lnTo>
                    <a:pt x="26734" y="130357"/>
                  </a:lnTo>
                  <a:lnTo>
                    <a:pt x="25254" y="145622"/>
                  </a:lnTo>
                  <a:lnTo>
                    <a:pt x="27418" y="158051"/>
                  </a:lnTo>
                  <a:lnTo>
                    <a:pt x="37443" y="174568"/>
                  </a:lnTo>
                  <a:lnTo>
                    <a:pt x="55182" y="190186"/>
                  </a:lnTo>
                  <a:lnTo>
                    <a:pt x="69225" y="195919"/>
                  </a:lnTo>
                  <a:lnTo>
                    <a:pt x="102981" y="199600"/>
                  </a:lnTo>
                  <a:lnTo>
                    <a:pt x="132269" y="200237"/>
                  </a:lnTo>
                  <a:lnTo>
                    <a:pt x="162395" y="196381"/>
                  </a:lnTo>
                  <a:lnTo>
                    <a:pt x="187148" y="189923"/>
                  </a:lnTo>
                  <a:lnTo>
                    <a:pt x="228287" y="17764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725"/>
            <p:cNvSpPr/>
            <p:nvPr/>
          </p:nvSpPr>
          <p:spPr>
            <a:xfrm>
              <a:off x="6761092" y="2950655"/>
              <a:ext cx="241689" cy="279986"/>
            </a:xfrm>
            <a:custGeom>
              <a:avLst/>
              <a:gdLst/>
              <a:ahLst/>
              <a:cxnLst/>
              <a:rect l="0" t="0" r="0" b="0"/>
              <a:pathLst>
                <a:path w="241689" h="279986">
                  <a:moveTo>
                    <a:pt x="104527" y="196404"/>
                  </a:moveTo>
                  <a:lnTo>
                    <a:pt x="110611" y="189474"/>
                  </a:lnTo>
                  <a:lnTo>
                    <a:pt x="116678" y="178170"/>
                  </a:lnTo>
                  <a:lnTo>
                    <a:pt x="119157" y="166336"/>
                  </a:lnTo>
                  <a:lnTo>
                    <a:pt x="119647" y="155846"/>
                  </a:lnTo>
                  <a:lnTo>
                    <a:pt x="117456" y="150721"/>
                  </a:lnTo>
                  <a:lnTo>
                    <a:pt x="115686" y="148169"/>
                  </a:lnTo>
                  <a:lnTo>
                    <a:pt x="111463" y="145333"/>
                  </a:lnTo>
                  <a:lnTo>
                    <a:pt x="105917" y="144073"/>
                  </a:lnTo>
                  <a:lnTo>
                    <a:pt x="97807" y="143513"/>
                  </a:lnTo>
                  <a:lnTo>
                    <a:pt x="88558" y="147779"/>
                  </a:lnTo>
                  <a:lnTo>
                    <a:pt x="71573" y="157444"/>
                  </a:lnTo>
                  <a:lnTo>
                    <a:pt x="52712" y="167927"/>
                  </a:lnTo>
                  <a:lnTo>
                    <a:pt x="25988" y="192435"/>
                  </a:lnTo>
                  <a:lnTo>
                    <a:pt x="7766" y="219985"/>
                  </a:lnTo>
                  <a:lnTo>
                    <a:pt x="786" y="240080"/>
                  </a:lnTo>
                  <a:lnTo>
                    <a:pt x="0" y="250529"/>
                  </a:lnTo>
                  <a:lnTo>
                    <a:pt x="8626" y="271004"/>
                  </a:lnTo>
                  <a:lnTo>
                    <a:pt x="11806" y="274078"/>
                  </a:lnTo>
                  <a:lnTo>
                    <a:pt x="19856" y="277492"/>
                  </a:lnTo>
                  <a:lnTo>
                    <a:pt x="48796" y="279985"/>
                  </a:lnTo>
                  <a:lnTo>
                    <a:pt x="58874" y="275602"/>
                  </a:lnTo>
                  <a:lnTo>
                    <a:pt x="89293" y="253112"/>
                  </a:lnTo>
                  <a:lnTo>
                    <a:pt x="114689" y="217858"/>
                  </a:lnTo>
                  <a:lnTo>
                    <a:pt x="132750" y="180385"/>
                  </a:lnTo>
                  <a:lnTo>
                    <a:pt x="144217" y="150453"/>
                  </a:lnTo>
                  <a:lnTo>
                    <a:pt x="156081" y="120136"/>
                  </a:lnTo>
                  <a:lnTo>
                    <a:pt x="164958" y="89704"/>
                  </a:lnTo>
                  <a:lnTo>
                    <a:pt x="170693" y="59238"/>
                  </a:lnTo>
                  <a:lnTo>
                    <a:pt x="172790" y="21457"/>
                  </a:lnTo>
                  <a:lnTo>
                    <a:pt x="173095" y="0"/>
                  </a:lnTo>
                  <a:lnTo>
                    <a:pt x="172259" y="13076"/>
                  </a:lnTo>
                  <a:lnTo>
                    <a:pt x="166547" y="48994"/>
                  </a:lnTo>
                  <a:lnTo>
                    <a:pt x="161756" y="77750"/>
                  </a:lnTo>
                  <a:lnTo>
                    <a:pt x="154975" y="107720"/>
                  </a:lnTo>
                  <a:lnTo>
                    <a:pt x="151648" y="138048"/>
                  </a:lnTo>
                  <a:lnTo>
                    <a:pt x="150662" y="168484"/>
                  </a:lnTo>
                  <a:lnTo>
                    <a:pt x="154947" y="186535"/>
                  </a:lnTo>
                  <a:lnTo>
                    <a:pt x="170183" y="220505"/>
                  </a:lnTo>
                  <a:lnTo>
                    <a:pt x="178920" y="235813"/>
                  </a:lnTo>
                  <a:lnTo>
                    <a:pt x="187262" y="242988"/>
                  </a:lnTo>
                  <a:lnTo>
                    <a:pt x="196615" y="246742"/>
                  </a:lnTo>
                  <a:lnTo>
                    <a:pt x="233415" y="256816"/>
                  </a:lnTo>
                  <a:lnTo>
                    <a:pt x="241688" y="25736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 name="SMARTInkShape-Group69"/>
          <p:cNvGrpSpPr/>
          <p:nvPr/>
        </p:nvGrpSpPr>
        <p:grpSpPr>
          <a:xfrm>
            <a:off x="7461039" y="2827019"/>
            <a:ext cx="1484842" cy="424721"/>
            <a:chOff x="7461039" y="2827019"/>
            <a:chExt cx="1484842" cy="424721"/>
          </a:xfrm>
        </p:grpSpPr>
        <p:sp>
          <p:nvSpPr>
            <p:cNvPr id="13" name="SMARTInkShape-726"/>
            <p:cNvSpPr/>
            <p:nvPr/>
          </p:nvSpPr>
          <p:spPr>
            <a:xfrm>
              <a:off x="7528560" y="2827019"/>
              <a:ext cx="76201" cy="335282"/>
            </a:xfrm>
            <a:custGeom>
              <a:avLst/>
              <a:gdLst/>
              <a:ahLst/>
              <a:cxnLst/>
              <a:rect l="0" t="0" r="0" b="0"/>
              <a:pathLst>
                <a:path w="76201" h="335282">
                  <a:moveTo>
                    <a:pt x="76200" y="0"/>
                  </a:moveTo>
                  <a:lnTo>
                    <a:pt x="72154" y="0"/>
                  </a:lnTo>
                  <a:lnTo>
                    <a:pt x="70963" y="1694"/>
                  </a:lnTo>
                  <a:lnTo>
                    <a:pt x="60431" y="33135"/>
                  </a:lnTo>
                  <a:lnTo>
                    <a:pt x="50695" y="65530"/>
                  </a:lnTo>
                  <a:lnTo>
                    <a:pt x="43149" y="94582"/>
                  </a:lnTo>
                  <a:lnTo>
                    <a:pt x="31505" y="128684"/>
                  </a:lnTo>
                  <a:lnTo>
                    <a:pt x="24445" y="155406"/>
                  </a:lnTo>
                  <a:lnTo>
                    <a:pt x="19331" y="183370"/>
                  </a:lnTo>
                  <a:lnTo>
                    <a:pt x="17058" y="209909"/>
                  </a:lnTo>
                  <a:lnTo>
                    <a:pt x="13790" y="235815"/>
                  </a:lnTo>
                  <a:lnTo>
                    <a:pt x="9448" y="269685"/>
                  </a:lnTo>
                  <a:lnTo>
                    <a:pt x="7014" y="305726"/>
                  </a:lnTo>
                  <a:lnTo>
                    <a:pt x="0" y="3352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727"/>
            <p:cNvSpPr/>
            <p:nvPr/>
          </p:nvSpPr>
          <p:spPr>
            <a:xfrm>
              <a:off x="7461039" y="3055619"/>
              <a:ext cx="204681" cy="15212"/>
            </a:xfrm>
            <a:custGeom>
              <a:avLst/>
              <a:gdLst/>
              <a:ahLst/>
              <a:cxnLst/>
              <a:rect l="0" t="0" r="0" b="0"/>
              <a:pathLst>
                <a:path w="204681" h="15212">
                  <a:moveTo>
                    <a:pt x="6561" y="0"/>
                  </a:moveTo>
                  <a:lnTo>
                    <a:pt x="0" y="6561"/>
                  </a:lnTo>
                  <a:lnTo>
                    <a:pt x="493" y="7761"/>
                  </a:lnTo>
                  <a:lnTo>
                    <a:pt x="3299" y="11352"/>
                  </a:lnTo>
                  <a:lnTo>
                    <a:pt x="9627" y="13512"/>
                  </a:lnTo>
                  <a:lnTo>
                    <a:pt x="45598" y="15089"/>
                  </a:lnTo>
                  <a:lnTo>
                    <a:pt x="83416" y="15211"/>
                  </a:lnTo>
                  <a:lnTo>
                    <a:pt x="115222" y="11186"/>
                  </a:lnTo>
                  <a:lnTo>
                    <a:pt x="146095" y="8677"/>
                  </a:lnTo>
                  <a:lnTo>
                    <a:pt x="179938" y="2592"/>
                  </a:lnTo>
                  <a:lnTo>
                    <a:pt x="20468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728"/>
            <p:cNvSpPr/>
            <p:nvPr/>
          </p:nvSpPr>
          <p:spPr>
            <a:xfrm>
              <a:off x="7789712" y="3017519"/>
              <a:ext cx="206651" cy="174144"/>
            </a:xfrm>
            <a:custGeom>
              <a:avLst/>
              <a:gdLst/>
              <a:ahLst/>
              <a:cxnLst/>
              <a:rect l="0" t="0" r="0" b="0"/>
              <a:pathLst>
                <a:path w="206651" h="174144">
                  <a:moveTo>
                    <a:pt x="142707" y="15240"/>
                  </a:moveTo>
                  <a:lnTo>
                    <a:pt x="136146" y="8680"/>
                  </a:lnTo>
                  <a:lnTo>
                    <a:pt x="131356" y="7934"/>
                  </a:lnTo>
                  <a:lnTo>
                    <a:pt x="116069" y="8529"/>
                  </a:lnTo>
                  <a:lnTo>
                    <a:pt x="91744" y="18235"/>
                  </a:lnTo>
                  <a:lnTo>
                    <a:pt x="57368" y="43666"/>
                  </a:lnTo>
                  <a:lnTo>
                    <a:pt x="22846" y="76933"/>
                  </a:lnTo>
                  <a:lnTo>
                    <a:pt x="8415" y="99278"/>
                  </a:lnTo>
                  <a:lnTo>
                    <a:pt x="2589" y="114397"/>
                  </a:lnTo>
                  <a:lnTo>
                    <a:pt x="0" y="129583"/>
                  </a:lnTo>
                  <a:lnTo>
                    <a:pt x="3364" y="142542"/>
                  </a:lnTo>
                  <a:lnTo>
                    <a:pt x="10504" y="153099"/>
                  </a:lnTo>
                  <a:lnTo>
                    <a:pt x="19321" y="160613"/>
                  </a:lnTo>
                  <a:lnTo>
                    <a:pt x="41896" y="169603"/>
                  </a:lnTo>
                  <a:lnTo>
                    <a:pt x="74628" y="174143"/>
                  </a:lnTo>
                  <a:lnTo>
                    <a:pt x="102969" y="174083"/>
                  </a:lnTo>
                  <a:lnTo>
                    <a:pt x="131968" y="168232"/>
                  </a:lnTo>
                  <a:lnTo>
                    <a:pt x="157023" y="155304"/>
                  </a:lnTo>
                  <a:lnTo>
                    <a:pt x="183729" y="130867"/>
                  </a:lnTo>
                  <a:lnTo>
                    <a:pt x="194655" y="112436"/>
                  </a:lnTo>
                  <a:lnTo>
                    <a:pt x="205933" y="87497"/>
                  </a:lnTo>
                  <a:lnTo>
                    <a:pt x="206650" y="74448"/>
                  </a:lnTo>
                  <a:lnTo>
                    <a:pt x="203300" y="61028"/>
                  </a:lnTo>
                  <a:lnTo>
                    <a:pt x="196166" y="49419"/>
                  </a:lnTo>
                  <a:lnTo>
                    <a:pt x="185094" y="40873"/>
                  </a:lnTo>
                  <a:lnTo>
                    <a:pt x="150735" y="20529"/>
                  </a:lnTo>
                  <a:lnTo>
                    <a:pt x="133421" y="11822"/>
                  </a:lnTo>
                  <a:lnTo>
                    <a:pt x="114658" y="6192"/>
                  </a:lnTo>
                  <a:lnTo>
                    <a:pt x="104607"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729"/>
            <p:cNvSpPr/>
            <p:nvPr/>
          </p:nvSpPr>
          <p:spPr>
            <a:xfrm>
              <a:off x="8359241" y="2834640"/>
              <a:ext cx="226801" cy="365178"/>
            </a:xfrm>
            <a:custGeom>
              <a:avLst/>
              <a:gdLst/>
              <a:ahLst/>
              <a:cxnLst/>
              <a:rect l="0" t="0" r="0" b="0"/>
              <a:pathLst>
                <a:path w="226801" h="365178">
                  <a:moveTo>
                    <a:pt x="15139" y="0"/>
                  </a:moveTo>
                  <a:lnTo>
                    <a:pt x="15139" y="4045"/>
                  </a:lnTo>
                  <a:lnTo>
                    <a:pt x="21700" y="32563"/>
                  </a:lnTo>
                  <a:lnTo>
                    <a:pt x="22549" y="68301"/>
                  </a:lnTo>
                  <a:lnTo>
                    <a:pt x="22696" y="103022"/>
                  </a:lnTo>
                  <a:lnTo>
                    <a:pt x="22740" y="140121"/>
                  </a:lnTo>
                  <a:lnTo>
                    <a:pt x="21906" y="177924"/>
                  </a:lnTo>
                  <a:lnTo>
                    <a:pt x="17520" y="215937"/>
                  </a:lnTo>
                  <a:lnTo>
                    <a:pt x="14998" y="253164"/>
                  </a:lnTo>
                  <a:lnTo>
                    <a:pt x="10110" y="285173"/>
                  </a:lnTo>
                  <a:lnTo>
                    <a:pt x="3815" y="323037"/>
                  </a:lnTo>
                  <a:lnTo>
                    <a:pt x="0" y="342267"/>
                  </a:lnTo>
                  <a:lnTo>
                    <a:pt x="10514" y="332238"/>
                  </a:lnTo>
                  <a:lnTo>
                    <a:pt x="13083" y="325179"/>
                  </a:lnTo>
                  <a:lnTo>
                    <a:pt x="20951" y="290613"/>
                  </a:lnTo>
                  <a:lnTo>
                    <a:pt x="32781" y="257030"/>
                  </a:lnTo>
                  <a:lnTo>
                    <a:pt x="51173" y="222080"/>
                  </a:lnTo>
                  <a:lnTo>
                    <a:pt x="76349" y="192410"/>
                  </a:lnTo>
                  <a:lnTo>
                    <a:pt x="94046" y="179871"/>
                  </a:lnTo>
                  <a:lnTo>
                    <a:pt x="115847" y="171640"/>
                  </a:lnTo>
                  <a:lnTo>
                    <a:pt x="141687" y="169671"/>
                  </a:lnTo>
                  <a:lnTo>
                    <a:pt x="162513" y="174921"/>
                  </a:lnTo>
                  <a:lnTo>
                    <a:pt x="194517" y="189178"/>
                  </a:lnTo>
                  <a:lnTo>
                    <a:pt x="205776" y="195839"/>
                  </a:lnTo>
                  <a:lnTo>
                    <a:pt x="213602" y="204444"/>
                  </a:lnTo>
                  <a:lnTo>
                    <a:pt x="222768" y="222853"/>
                  </a:lnTo>
                  <a:lnTo>
                    <a:pt x="226800" y="244395"/>
                  </a:lnTo>
                  <a:lnTo>
                    <a:pt x="223949" y="270909"/>
                  </a:lnTo>
                  <a:lnTo>
                    <a:pt x="213699" y="296169"/>
                  </a:lnTo>
                  <a:lnTo>
                    <a:pt x="199936" y="315695"/>
                  </a:lnTo>
                  <a:lnTo>
                    <a:pt x="166788" y="342662"/>
                  </a:lnTo>
                  <a:lnTo>
                    <a:pt x="140955" y="359127"/>
                  </a:lnTo>
                  <a:lnTo>
                    <a:pt x="124760" y="363795"/>
                  </a:lnTo>
                  <a:lnTo>
                    <a:pt x="109238" y="365177"/>
                  </a:lnTo>
                  <a:lnTo>
                    <a:pt x="93914" y="361542"/>
                  </a:lnTo>
                  <a:lnTo>
                    <a:pt x="70740" y="350298"/>
                  </a:lnTo>
                  <a:lnTo>
                    <a:pt x="64404" y="346188"/>
                  </a:lnTo>
                  <a:lnTo>
                    <a:pt x="53239" y="3429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730"/>
            <p:cNvSpPr/>
            <p:nvPr/>
          </p:nvSpPr>
          <p:spPr>
            <a:xfrm>
              <a:off x="8648700" y="3025624"/>
              <a:ext cx="297181" cy="226116"/>
            </a:xfrm>
            <a:custGeom>
              <a:avLst/>
              <a:gdLst/>
              <a:ahLst/>
              <a:cxnLst/>
              <a:rect l="0" t="0" r="0" b="0"/>
              <a:pathLst>
                <a:path w="297181" h="226116">
                  <a:moveTo>
                    <a:pt x="0" y="75716"/>
                  </a:moveTo>
                  <a:lnTo>
                    <a:pt x="4044" y="79761"/>
                  </a:lnTo>
                  <a:lnTo>
                    <a:pt x="8289" y="81747"/>
                  </a:lnTo>
                  <a:lnTo>
                    <a:pt x="10605" y="82276"/>
                  </a:lnTo>
                  <a:lnTo>
                    <a:pt x="21255" y="88363"/>
                  </a:lnTo>
                  <a:lnTo>
                    <a:pt x="55801" y="90804"/>
                  </a:lnTo>
                  <a:lnTo>
                    <a:pt x="90917" y="90089"/>
                  </a:lnTo>
                  <a:lnTo>
                    <a:pt x="109159" y="84019"/>
                  </a:lnTo>
                  <a:lnTo>
                    <a:pt x="146533" y="62786"/>
                  </a:lnTo>
                  <a:lnTo>
                    <a:pt x="182833" y="29834"/>
                  </a:lnTo>
                  <a:lnTo>
                    <a:pt x="199145" y="13688"/>
                  </a:lnTo>
                  <a:lnTo>
                    <a:pt x="200497" y="10658"/>
                  </a:lnTo>
                  <a:lnTo>
                    <a:pt x="200552" y="7790"/>
                  </a:lnTo>
                  <a:lnTo>
                    <a:pt x="199741" y="5032"/>
                  </a:lnTo>
                  <a:lnTo>
                    <a:pt x="198353" y="3193"/>
                  </a:lnTo>
                  <a:lnTo>
                    <a:pt x="194555" y="1150"/>
                  </a:lnTo>
                  <a:lnTo>
                    <a:pt x="183611" y="0"/>
                  </a:lnTo>
                  <a:lnTo>
                    <a:pt x="151493" y="7868"/>
                  </a:lnTo>
                  <a:lnTo>
                    <a:pt x="117695" y="21485"/>
                  </a:lnTo>
                  <a:lnTo>
                    <a:pt x="83643" y="47412"/>
                  </a:lnTo>
                  <a:lnTo>
                    <a:pt x="49698" y="82009"/>
                  </a:lnTo>
                  <a:lnTo>
                    <a:pt x="38175" y="98833"/>
                  </a:lnTo>
                  <a:lnTo>
                    <a:pt x="27773" y="127344"/>
                  </a:lnTo>
                  <a:lnTo>
                    <a:pt x="25043" y="147204"/>
                  </a:lnTo>
                  <a:lnTo>
                    <a:pt x="30604" y="165061"/>
                  </a:lnTo>
                  <a:lnTo>
                    <a:pt x="50824" y="193177"/>
                  </a:lnTo>
                  <a:lnTo>
                    <a:pt x="74137" y="209767"/>
                  </a:lnTo>
                  <a:lnTo>
                    <a:pt x="106539" y="221362"/>
                  </a:lnTo>
                  <a:lnTo>
                    <a:pt x="142950" y="226115"/>
                  </a:lnTo>
                  <a:lnTo>
                    <a:pt x="180550" y="223478"/>
                  </a:lnTo>
                  <a:lnTo>
                    <a:pt x="214457" y="217334"/>
                  </a:lnTo>
                  <a:lnTo>
                    <a:pt x="245953" y="206106"/>
                  </a:lnTo>
                  <a:lnTo>
                    <a:pt x="268642" y="192055"/>
                  </a:lnTo>
                  <a:lnTo>
                    <a:pt x="297180" y="15953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4" name="SMARTInkShape-Group70"/>
          <p:cNvGrpSpPr/>
          <p:nvPr/>
        </p:nvGrpSpPr>
        <p:grpSpPr>
          <a:xfrm>
            <a:off x="4415209" y="3299459"/>
            <a:ext cx="3341952" cy="472442"/>
            <a:chOff x="4415209" y="3299459"/>
            <a:chExt cx="3341952" cy="472442"/>
          </a:xfrm>
        </p:grpSpPr>
        <p:sp>
          <p:nvSpPr>
            <p:cNvPr id="19" name="SMARTInkShape-731"/>
            <p:cNvSpPr/>
            <p:nvPr/>
          </p:nvSpPr>
          <p:spPr>
            <a:xfrm>
              <a:off x="4415209" y="3566159"/>
              <a:ext cx="126311" cy="7609"/>
            </a:xfrm>
            <a:custGeom>
              <a:avLst/>
              <a:gdLst/>
              <a:ahLst/>
              <a:cxnLst/>
              <a:rect l="0" t="0" r="0" b="0"/>
              <a:pathLst>
                <a:path w="126311" h="7609">
                  <a:moveTo>
                    <a:pt x="4391" y="0"/>
                  </a:moveTo>
                  <a:lnTo>
                    <a:pt x="345" y="0"/>
                  </a:lnTo>
                  <a:lnTo>
                    <a:pt x="0" y="847"/>
                  </a:lnTo>
                  <a:lnTo>
                    <a:pt x="1875" y="4045"/>
                  </a:lnTo>
                  <a:lnTo>
                    <a:pt x="3560" y="5237"/>
                  </a:lnTo>
                  <a:lnTo>
                    <a:pt x="7690" y="6561"/>
                  </a:lnTo>
                  <a:lnTo>
                    <a:pt x="44682" y="7559"/>
                  </a:lnTo>
                  <a:lnTo>
                    <a:pt x="81525" y="7608"/>
                  </a:lnTo>
                  <a:lnTo>
                    <a:pt x="106832" y="5359"/>
                  </a:lnTo>
                  <a:lnTo>
                    <a:pt x="12631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732"/>
            <p:cNvSpPr/>
            <p:nvPr/>
          </p:nvSpPr>
          <p:spPr>
            <a:xfrm>
              <a:off x="4701540" y="3505200"/>
              <a:ext cx="227405" cy="186879"/>
            </a:xfrm>
            <a:custGeom>
              <a:avLst/>
              <a:gdLst/>
              <a:ahLst/>
              <a:cxnLst/>
              <a:rect l="0" t="0" r="0" b="0"/>
              <a:pathLst>
                <a:path w="227405" h="186879">
                  <a:moveTo>
                    <a:pt x="0" y="0"/>
                  </a:moveTo>
                  <a:lnTo>
                    <a:pt x="0" y="34049"/>
                  </a:lnTo>
                  <a:lnTo>
                    <a:pt x="0" y="68640"/>
                  </a:lnTo>
                  <a:lnTo>
                    <a:pt x="2257" y="86095"/>
                  </a:lnTo>
                  <a:lnTo>
                    <a:pt x="9406" y="123708"/>
                  </a:lnTo>
                  <a:lnTo>
                    <a:pt x="23016" y="159508"/>
                  </a:lnTo>
                  <a:lnTo>
                    <a:pt x="33051" y="176193"/>
                  </a:lnTo>
                  <a:lnTo>
                    <a:pt x="40371" y="179908"/>
                  </a:lnTo>
                  <a:lnTo>
                    <a:pt x="69882" y="186878"/>
                  </a:lnTo>
                  <a:lnTo>
                    <a:pt x="106851" y="179528"/>
                  </a:lnTo>
                  <a:lnTo>
                    <a:pt x="144802" y="165275"/>
                  </a:lnTo>
                  <a:lnTo>
                    <a:pt x="182882" y="141081"/>
                  </a:lnTo>
                  <a:lnTo>
                    <a:pt x="208845" y="115827"/>
                  </a:lnTo>
                  <a:lnTo>
                    <a:pt x="222628" y="94281"/>
                  </a:lnTo>
                  <a:lnTo>
                    <a:pt x="226830" y="74784"/>
                  </a:lnTo>
                  <a:lnTo>
                    <a:pt x="227404" y="51523"/>
                  </a:lnTo>
                  <a:lnTo>
                    <a:pt x="222412" y="36621"/>
                  </a:lnTo>
                  <a:lnTo>
                    <a:pt x="217948" y="29540"/>
                  </a:lnTo>
                  <a:lnTo>
                    <a:pt x="193717" y="11100"/>
                  </a:lnTo>
                  <a:lnTo>
                    <a:pt x="182879" y="7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733"/>
            <p:cNvSpPr/>
            <p:nvPr/>
          </p:nvSpPr>
          <p:spPr>
            <a:xfrm>
              <a:off x="5021580" y="3459480"/>
              <a:ext cx="167640" cy="205586"/>
            </a:xfrm>
            <a:custGeom>
              <a:avLst/>
              <a:gdLst/>
              <a:ahLst/>
              <a:cxnLst/>
              <a:rect l="0" t="0" r="0" b="0"/>
              <a:pathLst>
                <a:path w="167640" h="205586">
                  <a:moveTo>
                    <a:pt x="0" y="60960"/>
                  </a:moveTo>
                  <a:lnTo>
                    <a:pt x="0" y="65005"/>
                  </a:lnTo>
                  <a:lnTo>
                    <a:pt x="6560" y="93523"/>
                  </a:lnTo>
                  <a:lnTo>
                    <a:pt x="7526" y="130782"/>
                  </a:lnTo>
                  <a:lnTo>
                    <a:pt x="7607" y="167804"/>
                  </a:lnTo>
                  <a:lnTo>
                    <a:pt x="6767" y="181259"/>
                  </a:lnTo>
                  <a:lnTo>
                    <a:pt x="27" y="205585"/>
                  </a:lnTo>
                  <a:lnTo>
                    <a:pt x="0" y="173172"/>
                  </a:lnTo>
                  <a:lnTo>
                    <a:pt x="846" y="139130"/>
                  </a:lnTo>
                  <a:lnTo>
                    <a:pt x="10546" y="104811"/>
                  </a:lnTo>
                  <a:lnTo>
                    <a:pt x="29015" y="66954"/>
                  </a:lnTo>
                  <a:lnTo>
                    <a:pt x="63036" y="29647"/>
                  </a:lnTo>
                  <a:lnTo>
                    <a:pt x="85986" y="16078"/>
                  </a:lnTo>
                  <a:lnTo>
                    <a:pt x="123698" y="2331"/>
                  </a:lnTo>
                  <a:lnTo>
                    <a:pt x="160712" y="136"/>
                  </a:lnTo>
                  <a:lnTo>
                    <a:pt x="16763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734"/>
            <p:cNvSpPr/>
            <p:nvPr/>
          </p:nvSpPr>
          <p:spPr>
            <a:xfrm>
              <a:off x="5222935" y="3467726"/>
              <a:ext cx="171826" cy="197494"/>
            </a:xfrm>
            <a:custGeom>
              <a:avLst/>
              <a:gdLst/>
              <a:ahLst/>
              <a:cxnLst/>
              <a:rect l="0" t="0" r="0" b="0"/>
              <a:pathLst>
                <a:path w="171826" h="197494">
                  <a:moveTo>
                    <a:pt x="27245" y="60333"/>
                  </a:moveTo>
                  <a:lnTo>
                    <a:pt x="23199" y="64378"/>
                  </a:lnTo>
                  <a:lnTo>
                    <a:pt x="21213" y="70880"/>
                  </a:lnTo>
                  <a:lnTo>
                    <a:pt x="15672" y="107730"/>
                  </a:lnTo>
                  <a:lnTo>
                    <a:pt x="8281" y="145360"/>
                  </a:lnTo>
                  <a:lnTo>
                    <a:pt x="4537" y="181433"/>
                  </a:lnTo>
                  <a:lnTo>
                    <a:pt x="4414" y="192252"/>
                  </a:lnTo>
                  <a:lnTo>
                    <a:pt x="3558" y="193999"/>
                  </a:lnTo>
                  <a:lnTo>
                    <a:pt x="2140" y="195163"/>
                  </a:lnTo>
                  <a:lnTo>
                    <a:pt x="348" y="195940"/>
                  </a:lnTo>
                  <a:lnTo>
                    <a:pt x="0" y="196458"/>
                  </a:lnTo>
                  <a:lnTo>
                    <a:pt x="615" y="196803"/>
                  </a:lnTo>
                  <a:lnTo>
                    <a:pt x="1872" y="197033"/>
                  </a:lnTo>
                  <a:lnTo>
                    <a:pt x="2709" y="196340"/>
                  </a:lnTo>
                  <a:lnTo>
                    <a:pt x="3640" y="193312"/>
                  </a:lnTo>
                  <a:lnTo>
                    <a:pt x="5188" y="157997"/>
                  </a:lnTo>
                  <a:lnTo>
                    <a:pt x="12665" y="126380"/>
                  </a:lnTo>
                  <a:lnTo>
                    <a:pt x="22078" y="99940"/>
                  </a:lnTo>
                  <a:lnTo>
                    <a:pt x="36384" y="64206"/>
                  </a:lnTo>
                  <a:lnTo>
                    <a:pt x="53446" y="31465"/>
                  </a:lnTo>
                  <a:lnTo>
                    <a:pt x="63161" y="18999"/>
                  </a:lnTo>
                  <a:lnTo>
                    <a:pt x="82195" y="6505"/>
                  </a:lnTo>
                  <a:lnTo>
                    <a:pt x="99876" y="1487"/>
                  </a:lnTo>
                  <a:lnTo>
                    <a:pt x="115840" y="0"/>
                  </a:lnTo>
                  <a:lnTo>
                    <a:pt x="131295" y="3604"/>
                  </a:lnTo>
                  <a:lnTo>
                    <a:pt x="139247" y="10003"/>
                  </a:lnTo>
                  <a:lnTo>
                    <a:pt x="153942" y="28400"/>
                  </a:lnTo>
                  <a:lnTo>
                    <a:pt x="166905" y="61145"/>
                  </a:lnTo>
                  <a:lnTo>
                    <a:pt x="171013" y="97057"/>
                  </a:lnTo>
                  <a:lnTo>
                    <a:pt x="171825" y="134506"/>
                  </a:lnTo>
                  <a:lnTo>
                    <a:pt x="169708" y="156535"/>
                  </a:lnTo>
                  <a:lnTo>
                    <a:pt x="164870" y="181334"/>
                  </a:lnTo>
                  <a:lnTo>
                    <a:pt x="164404" y="19749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735"/>
            <p:cNvSpPr/>
            <p:nvPr/>
          </p:nvSpPr>
          <p:spPr>
            <a:xfrm>
              <a:off x="5471160" y="3482502"/>
              <a:ext cx="165972" cy="180840"/>
            </a:xfrm>
            <a:custGeom>
              <a:avLst/>
              <a:gdLst/>
              <a:ahLst/>
              <a:cxnLst/>
              <a:rect l="0" t="0" r="0" b="0"/>
              <a:pathLst>
                <a:path w="165972" h="180840">
                  <a:moveTo>
                    <a:pt x="0" y="53178"/>
                  </a:moveTo>
                  <a:lnTo>
                    <a:pt x="0" y="63783"/>
                  </a:lnTo>
                  <a:lnTo>
                    <a:pt x="2257" y="68616"/>
                  </a:lnTo>
                  <a:lnTo>
                    <a:pt x="10606" y="78617"/>
                  </a:lnTo>
                  <a:lnTo>
                    <a:pt x="21957" y="86209"/>
                  </a:lnTo>
                  <a:lnTo>
                    <a:pt x="40090" y="89776"/>
                  </a:lnTo>
                  <a:lnTo>
                    <a:pt x="76461" y="91079"/>
                  </a:lnTo>
                  <a:lnTo>
                    <a:pt x="90709" y="90343"/>
                  </a:lnTo>
                  <a:lnTo>
                    <a:pt x="109097" y="84321"/>
                  </a:lnTo>
                  <a:lnTo>
                    <a:pt x="145682" y="63107"/>
                  </a:lnTo>
                  <a:lnTo>
                    <a:pt x="159194" y="45010"/>
                  </a:lnTo>
                  <a:lnTo>
                    <a:pt x="165137" y="32413"/>
                  </a:lnTo>
                  <a:lnTo>
                    <a:pt x="165971" y="29175"/>
                  </a:lnTo>
                  <a:lnTo>
                    <a:pt x="164640" y="21061"/>
                  </a:lnTo>
                  <a:lnTo>
                    <a:pt x="159131" y="9230"/>
                  </a:lnTo>
                  <a:lnTo>
                    <a:pt x="154544" y="4012"/>
                  </a:lnTo>
                  <a:lnTo>
                    <a:pt x="149684" y="1693"/>
                  </a:lnTo>
                  <a:lnTo>
                    <a:pt x="119953" y="0"/>
                  </a:lnTo>
                  <a:lnTo>
                    <a:pt x="98477" y="3931"/>
                  </a:lnTo>
                  <a:lnTo>
                    <a:pt x="69311" y="18928"/>
                  </a:lnTo>
                  <a:lnTo>
                    <a:pt x="57333" y="28360"/>
                  </a:lnTo>
                  <a:lnTo>
                    <a:pt x="36702" y="61543"/>
                  </a:lnTo>
                  <a:lnTo>
                    <a:pt x="18599" y="98996"/>
                  </a:lnTo>
                  <a:lnTo>
                    <a:pt x="12096" y="120940"/>
                  </a:lnTo>
                  <a:lnTo>
                    <a:pt x="13278" y="132966"/>
                  </a:lnTo>
                  <a:lnTo>
                    <a:pt x="18703" y="149256"/>
                  </a:lnTo>
                  <a:lnTo>
                    <a:pt x="25528" y="157403"/>
                  </a:lnTo>
                  <a:lnTo>
                    <a:pt x="43707" y="169533"/>
                  </a:lnTo>
                  <a:lnTo>
                    <a:pt x="69687" y="179235"/>
                  </a:lnTo>
                  <a:lnTo>
                    <a:pt x="91767" y="180839"/>
                  </a:lnTo>
                  <a:lnTo>
                    <a:pt x="129412" y="175713"/>
                  </a:lnTo>
                  <a:lnTo>
                    <a:pt x="137159" y="17509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736"/>
            <p:cNvSpPr/>
            <p:nvPr/>
          </p:nvSpPr>
          <p:spPr>
            <a:xfrm>
              <a:off x="5678509" y="3362545"/>
              <a:ext cx="219372" cy="310296"/>
            </a:xfrm>
            <a:custGeom>
              <a:avLst/>
              <a:gdLst/>
              <a:ahLst/>
              <a:cxnLst/>
              <a:rect l="0" t="0" r="0" b="0"/>
              <a:pathLst>
                <a:path w="219372" h="310296">
                  <a:moveTo>
                    <a:pt x="120310" y="165514"/>
                  </a:moveTo>
                  <a:lnTo>
                    <a:pt x="120310" y="161469"/>
                  </a:lnTo>
                  <a:lnTo>
                    <a:pt x="119464" y="160278"/>
                  </a:lnTo>
                  <a:lnTo>
                    <a:pt x="118053" y="159483"/>
                  </a:lnTo>
                  <a:lnTo>
                    <a:pt x="109764" y="158366"/>
                  </a:lnTo>
                  <a:lnTo>
                    <a:pt x="101230" y="157257"/>
                  </a:lnTo>
                  <a:lnTo>
                    <a:pt x="91793" y="153942"/>
                  </a:lnTo>
                  <a:lnTo>
                    <a:pt x="81954" y="154162"/>
                  </a:lnTo>
                  <a:lnTo>
                    <a:pt x="56776" y="159096"/>
                  </a:lnTo>
                  <a:lnTo>
                    <a:pt x="46635" y="165766"/>
                  </a:lnTo>
                  <a:lnTo>
                    <a:pt x="18850" y="199545"/>
                  </a:lnTo>
                  <a:lnTo>
                    <a:pt x="3824" y="234562"/>
                  </a:lnTo>
                  <a:lnTo>
                    <a:pt x="0" y="257093"/>
                  </a:lnTo>
                  <a:lnTo>
                    <a:pt x="2913" y="275811"/>
                  </a:lnTo>
                  <a:lnTo>
                    <a:pt x="9138" y="288036"/>
                  </a:lnTo>
                  <a:lnTo>
                    <a:pt x="20390" y="301065"/>
                  </a:lnTo>
                  <a:lnTo>
                    <a:pt x="29617" y="306193"/>
                  </a:lnTo>
                  <a:lnTo>
                    <a:pt x="49338" y="309484"/>
                  </a:lnTo>
                  <a:lnTo>
                    <a:pt x="61674" y="305419"/>
                  </a:lnTo>
                  <a:lnTo>
                    <a:pt x="99244" y="285417"/>
                  </a:lnTo>
                  <a:lnTo>
                    <a:pt x="106266" y="281010"/>
                  </a:lnTo>
                  <a:lnTo>
                    <a:pt x="116326" y="267081"/>
                  </a:lnTo>
                  <a:lnTo>
                    <a:pt x="133729" y="234590"/>
                  </a:lnTo>
                  <a:lnTo>
                    <a:pt x="144418" y="203291"/>
                  </a:lnTo>
                  <a:lnTo>
                    <a:pt x="152948" y="167206"/>
                  </a:lnTo>
                  <a:lnTo>
                    <a:pt x="164882" y="129703"/>
                  </a:lnTo>
                  <a:lnTo>
                    <a:pt x="171053" y="95825"/>
                  </a:lnTo>
                  <a:lnTo>
                    <a:pt x="164790" y="64338"/>
                  </a:lnTo>
                  <a:lnTo>
                    <a:pt x="163504" y="46041"/>
                  </a:lnTo>
                  <a:lnTo>
                    <a:pt x="166544" y="12747"/>
                  </a:lnTo>
                  <a:lnTo>
                    <a:pt x="172547" y="0"/>
                  </a:lnTo>
                  <a:lnTo>
                    <a:pt x="172916" y="138"/>
                  </a:lnTo>
                  <a:lnTo>
                    <a:pt x="173505" y="6443"/>
                  </a:lnTo>
                  <a:lnTo>
                    <a:pt x="173642" y="42027"/>
                  </a:lnTo>
                  <a:lnTo>
                    <a:pt x="181738" y="70035"/>
                  </a:lnTo>
                  <a:lnTo>
                    <a:pt x="186771" y="103828"/>
                  </a:lnTo>
                  <a:lnTo>
                    <a:pt x="188263" y="136607"/>
                  </a:lnTo>
                  <a:lnTo>
                    <a:pt x="184659" y="171813"/>
                  </a:lnTo>
                  <a:lnTo>
                    <a:pt x="182275" y="209056"/>
                  </a:lnTo>
                  <a:lnTo>
                    <a:pt x="185613" y="238811"/>
                  </a:lnTo>
                  <a:lnTo>
                    <a:pt x="196020" y="276858"/>
                  </a:lnTo>
                  <a:lnTo>
                    <a:pt x="219371" y="31029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737"/>
            <p:cNvSpPr/>
            <p:nvPr/>
          </p:nvSpPr>
          <p:spPr>
            <a:xfrm>
              <a:off x="6288167" y="3543742"/>
              <a:ext cx="217541" cy="165558"/>
            </a:xfrm>
            <a:custGeom>
              <a:avLst/>
              <a:gdLst/>
              <a:ahLst/>
              <a:cxnLst/>
              <a:rect l="0" t="0" r="0" b="0"/>
              <a:pathLst>
                <a:path w="217541" h="165558">
                  <a:moveTo>
                    <a:pt x="143113" y="30038"/>
                  </a:moveTo>
                  <a:lnTo>
                    <a:pt x="143113" y="25992"/>
                  </a:lnTo>
                  <a:lnTo>
                    <a:pt x="140855" y="21748"/>
                  </a:lnTo>
                  <a:lnTo>
                    <a:pt x="125200" y="4598"/>
                  </a:lnTo>
                  <a:lnTo>
                    <a:pt x="117936" y="1798"/>
                  </a:lnTo>
                  <a:lnTo>
                    <a:pt x="99475" y="0"/>
                  </a:lnTo>
                  <a:lnTo>
                    <a:pt x="80512" y="3734"/>
                  </a:lnTo>
                  <a:lnTo>
                    <a:pt x="42849" y="28087"/>
                  </a:lnTo>
                  <a:lnTo>
                    <a:pt x="24881" y="46957"/>
                  </a:lnTo>
                  <a:lnTo>
                    <a:pt x="6773" y="83598"/>
                  </a:lnTo>
                  <a:lnTo>
                    <a:pt x="0" y="109856"/>
                  </a:lnTo>
                  <a:lnTo>
                    <a:pt x="1331" y="120828"/>
                  </a:lnTo>
                  <a:lnTo>
                    <a:pt x="5592" y="131349"/>
                  </a:lnTo>
                  <a:lnTo>
                    <a:pt x="13130" y="141669"/>
                  </a:lnTo>
                  <a:lnTo>
                    <a:pt x="26641" y="149643"/>
                  </a:lnTo>
                  <a:lnTo>
                    <a:pt x="58864" y="161660"/>
                  </a:lnTo>
                  <a:lnTo>
                    <a:pt x="86071" y="165557"/>
                  </a:lnTo>
                  <a:lnTo>
                    <a:pt x="115581" y="162666"/>
                  </a:lnTo>
                  <a:lnTo>
                    <a:pt x="149810" y="154104"/>
                  </a:lnTo>
                  <a:lnTo>
                    <a:pt x="181031" y="142002"/>
                  </a:lnTo>
                  <a:lnTo>
                    <a:pt x="188711" y="137701"/>
                  </a:lnTo>
                  <a:lnTo>
                    <a:pt x="199503" y="126148"/>
                  </a:lnTo>
                  <a:lnTo>
                    <a:pt x="213330" y="98035"/>
                  </a:lnTo>
                  <a:lnTo>
                    <a:pt x="217540" y="75585"/>
                  </a:lnTo>
                  <a:lnTo>
                    <a:pt x="214742" y="56892"/>
                  </a:lnTo>
                  <a:lnTo>
                    <a:pt x="204506" y="40628"/>
                  </a:lnTo>
                  <a:lnTo>
                    <a:pt x="179993" y="13800"/>
                  </a:lnTo>
                  <a:lnTo>
                    <a:pt x="174179" y="10121"/>
                  </a:lnTo>
                  <a:lnTo>
                    <a:pt x="165972" y="717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738"/>
            <p:cNvSpPr/>
            <p:nvPr/>
          </p:nvSpPr>
          <p:spPr>
            <a:xfrm>
              <a:off x="6583680" y="3528059"/>
              <a:ext cx="197633" cy="167052"/>
            </a:xfrm>
            <a:custGeom>
              <a:avLst/>
              <a:gdLst/>
              <a:ahLst/>
              <a:cxnLst/>
              <a:rect l="0" t="0" r="0" b="0"/>
              <a:pathLst>
                <a:path w="197633" h="167052">
                  <a:moveTo>
                    <a:pt x="0" y="0"/>
                  </a:moveTo>
                  <a:lnTo>
                    <a:pt x="6561" y="0"/>
                  </a:lnTo>
                  <a:lnTo>
                    <a:pt x="6914" y="847"/>
                  </a:lnTo>
                  <a:lnTo>
                    <a:pt x="7306" y="4045"/>
                  </a:lnTo>
                  <a:lnTo>
                    <a:pt x="9738" y="8289"/>
                  </a:lnTo>
                  <a:lnTo>
                    <a:pt x="11571" y="10607"/>
                  </a:lnTo>
                  <a:lnTo>
                    <a:pt x="13609" y="17697"/>
                  </a:lnTo>
                  <a:lnTo>
                    <a:pt x="15144" y="50944"/>
                  </a:lnTo>
                  <a:lnTo>
                    <a:pt x="15227" y="84508"/>
                  </a:lnTo>
                  <a:lnTo>
                    <a:pt x="12978" y="106885"/>
                  </a:lnTo>
                  <a:lnTo>
                    <a:pt x="5832" y="144130"/>
                  </a:lnTo>
                  <a:lnTo>
                    <a:pt x="101" y="167051"/>
                  </a:lnTo>
                  <a:lnTo>
                    <a:pt x="0" y="129277"/>
                  </a:lnTo>
                  <a:lnTo>
                    <a:pt x="846" y="119263"/>
                  </a:lnTo>
                  <a:lnTo>
                    <a:pt x="8607" y="82807"/>
                  </a:lnTo>
                  <a:lnTo>
                    <a:pt x="19577" y="61507"/>
                  </a:lnTo>
                  <a:lnTo>
                    <a:pt x="43416" y="33427"/>
                  </a:lnTo>
                  <a:lnTo>
                    <a:pt x="62535" y="21946"/>
                  </a:lnTo>
                  <a:lnTo>
                    <a:pt x="90904" y="16565"/>
                  </a:lnTo>
                  <a:lnTo>
                    <a:pt x="108308" y="16480"/>
                  </a:lnTo>
                  <a:lnTo>
                    <a:pt x="144856" y="28272"/>
                  </a:lnTo>
                  <a:lnTo>
                    <a:pt x="161830" y="36505"/>
                  </a:lnTo>
                  <a:lnTo>
                    <a:pt x="172395" y="44729"/>
                  </a:lnTo>
                  <a:lnTo>
                    <a:pt x="192565" y="80357"/>
                  </a:lnTo>
                  <a:lnTo>
                    <a:pt x="196474" y="96247"/>
                  </a:lnTo>
                  <a:lnTo>
                    <a:pt x="197632" y="111680"/>
                  </a:lnTo>
                  <a:lnTo>
                    <a:pt x="193930" y="126976"/>
                  </a:lnTo>
                  <a:lnTo>
                    <a:pt x="182940" y="155629"/>
                  </a:lnTo>
                  <a:lnTo>
                    <a:pt x="181227" y="157093"/>
                  </a:lnTo>
                  <a:lnTo>
                    <a:pt x="175259" y="1600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739"/>
            <p:cNvSpPr/>
            <p:nvPr/>
          </p:nvSpPr>
          <p:spPr>
            <a:xfrm>
              <a:off x="6888480" y="3299459"/>
              <a:ext cx="144781" cy="472442"/>
            </a:xfrm>
            <a:custGeom>
              <a:avLst/>
              <a:gdLst/>
              <a:ahLst/>
              <a:cxnLst/>
              <a:rect l="0" t="0" r="0" b="0"/>
              <a:pathLst>
                <a:path w="144781" h="472442">
                  <a:moveTo>
                    <a:pt x="144780" y="0"/>
                  </a:moveTo>
                  <a:lnTo>
                    <a:pt x="138748" y="14321"/>
                  </a:lnTo>
                  <a:lnTo>
                    <a:pt x="129011" y="51493"/>
                  </a:lnTo>
                  <a:lnTo>
                    <a:pt x="124020" y="83273"/>
                  </a:lnTo>
                  <a:lnTo>
                    <a:pt x="124546" y="104744"/>
                  </a:lnTo>
                  <a:lnTo>
                    <a:pt x="130976" y="141479"/>
                  </a:lnTo>
                  <a:lnTo>
                    <a:pt x="127074" y="169560"/>
                  </a:lnTo>
                  <a:lnTo>
                    <a:pt x="119695" y="198973"/>
                  </a:lnTo>
                  <a:lnTo>
                    <a:pt x="110771" y="228133"/>
                  </a:lnTo>
                  <a:lnTo>
                    <a:pt x="101160" y="255204"/>
                  </a:lnTo>
                  <a:lnTo>
                    <a:pt x="88986" y="283604"/>
                  </a:lnTo>
                  <a:lnTo>
                    <a:pt x="75109" y="311467"/>
                  </a:lnTo>
                  <a:lnTo>
                    <a:pt x="53863" y="346193"/>
                  </a:lnTo>
                  <a:lnTo>
                    <a:pt x="36467" y="377931"/>
                  </a:lnTo>
                  <a:lnTo>
                    <a:pt x="17677" y="414480"/>
                  </a:lnTo>
                  <a:lnTo>
                    <a:pt x="3707" y="448282"/>
                  </a:lnTo>
                  <a:lnTo>
                    <a:pt x="0" y="4724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740"/>
            <p:cNvSpPr/>
            <p:nvPr/>
          </p:nvSpPr>
          <p:spPr>
            <a:xfrm>
              <a:off x="7042613" y="3535680"/>
              <a:ext cx="150668" cy="178292"/>
            </a:xfrm>
            <a:custGeom>
              <a:avLst/>
              <a:gdLst/>
              <a:ahLst/>
              <a:cxnLst/>
              <a:rect l="0" t="0" r="0" b="0"/>
              <a:pathLst>
                <a:path w="150668" h="178292">
                  <a:moveTo>
                    <a:pt x="150667" y="38100"/>
                  </a:moveTo>
                  <a:lnTo>
                    <a:pt x="146621" y="38100"/>
                  </a:lnTo>
                  <a:lnTo>
                    <a:pt x="142377" y="35842"/>
                  </a:lnTo>
                  <a:lnTo>
                    <a:pt x="137669" y="32863"/>
                  </a:lnTo>
                  <a:lnTo>
                    <a:pt x="132755" y="31539"/>
                  </a:lnTo>
                  <a:lnTo>
                    <a:pt x="100468" y="30572"/>
                  </a:lnTo>
                  <a:lnTo>
                    <a:pt x="68514" y="38781"/>
                  </a:lnTo>
                  <a:lnTo>
                    <a:pt x="57428" y="44329"/>
                  </a:lnTo>
                  <a:lnTo>
                    <a:pt x="27339" y="70571"/>
                  </a:lnTo>
                  <a:lnTo>
                    <a:pt x="7039" y="104684"/>
                  </a:lnTo>
                  <a:lnTo>
                    <a:pt x="2165" y="116799"/>
                  </a:lnTo>
                  <a:lnTo>
                    <a:pt x="0" y="130650"/>
                  </a:lnTo>
                  <a:lnTo>
                    <a:pt x="2825" y="148684"/>
                  </a:lnTo>
                  <a:lnTo>
                    <a:pt x="9041" y="157239"/>
                  </a:lnTo>
                  <a:lnTo>
                    <a:pt x="26830" y="169630"/>
                  </a:lnTo>
                  <a:lnTo>
                    <a:pt x="45676" y="177637"/>
                  </a:lnTo>
                  <a:lnTo>
                    <a:pt x="59978" y="178291"/>
                  </a:lnTo>
                  <a:lnTo>
                    <a:pt x="97425" y="173966"/>
                  </a:lnTo>
                  <a:lnTo>
                    <a:pt x="112611" y="167347"/>
                  </a:lnTo>
                  <a:lnTo>
                    <a:pt x="123310" y="158760"/>
                  </a:lnTo>
                  <a:lnTo>
                    <a:pt x="144304" y="133607"/>
                  </a:lnTo>
                  <a:lnTo>
                    <a:pt x="148782" y="113247"/>
                  </a:lnTo>
                  <a:lnTo>
                    <a:pt x="149261" y="91974"/>
                  </a:lnTo>
                  <a:lnTo>
                    <a:pt x="139987" y="63904"/>
                  </a:lnTo>
                  <a:lnTo>
                    <a:pt x="115782" y="28810"/>
                  </a:lnTo>
                  <a:lnTo>
                    <a:pt x="100772" y="10459"/>
                  </a:lnTo>
                  <a:lnTo>
                    <a:pt x="97326"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741"/>
            <p:cNvSpPr/>
            <p:nvPr/>
          </p:nvSpPr>
          <p:spPr>
            <a:xfrm>
              <a:off x="7360919" y="3383436"/>
              <a:ext cx="129542" cy="327505"/>
            </a:xfrm>
            <a:custGeom>
              <a:avLst/>
              <a:gdLst/>
              <a:ahLst/>
              <a:cxnLst/>
              <a:rect l="0" t="0" r="0" b="0"/>
              <a:pathLst>
                <a:path w="129542" h="327505">
                  <a:moveTo>
                    <a:pt x="129541" y="37944"/>
                  </a:moveTo>
                  <a:lnTo>
                    <a:pt x="129541" y="31383"/>
                  </a:lnTo>
                  <a:lnTo>
                    <a:pt x="125495" y="26592"/>
                  </a:lnTo>
                  <a:lnTo>
                    <a:pt x="123509" y="19916"/>
                  </a:lnTo>
                  <a:lnTo>
                    <a:pt x="122980" y="15765"/>
                  </a:lnTo>
                  <a:lnTo>
                    <a:pt x="120933" y="12151"/>
                  </a:lnTo>
                  <a:lnTo>
                    <a:pt x="114144" y="5878"/>
                  </a:lnTo>
                  <a:lnTo>
                    <a:pt x="105482" y="2525"/>
                  </a:lnTo>
                  <a:lnTo>
                    <a:pt x="75096" y="0"/>
                  </a:lnTo>
                  <a:lnTo>
                    <a:pt x="66960" y="4429"/>
                  </a:lnTo>
                  <a:lnTo>
                    <a:pt x="32925" y="29111"/>
                  </a:lnTo>
                  <a:lnTo>
                    <a:pt x="32111" y="34595"/>
                  </a:lnTo>
                  <a:lnTo>
                    <a:pt x="39712" y="55296"/>
                  </a:lnTo>
                  <a:lnTo>
                    <a:pt x="38670" y="89945"/>
                  </a:lnTo>
                  <a:lnTo>
                    <a:pt x="38213" y="125544"/>
                  </a:lnTo>
                  <a:lnTo>
                    <a:pt x="38134" y="159196"/>
                  </a:lnTo>
                  <a:lnTo>
                    <a:pt x="38110" y="191933"/>
                  </a:lnTo>
                  <a:lnTo>
                    <a:pt x="38102" y="228099"/>
                  </a:lnTo>
                  <a:lnTo>
                    <a:pt x="35844" y="262462"/>
                  </a:lnTo>
                  <a:lnTo>
                    <a:pt x="28694" y="300439"/>
                  </a:lnTo>
                  <a:lnTo>
                    <a:pt x="15327" y="323953"/>
                  </a:lnTo>
                  <a:lnTo>
                    <a:pt x="13605" y="325136"/>
                  </a:lnTo>
                  <a:lnTo>
                    <a:pt x="9434" y="326451"/>
                  </a:lnTo>
                  <a:lnTo>
                    <a:pt x="0" y="32750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742"/>
            <p:cNvSpPr/>
            <p:nvPr/>
          </p:nvSpPr>
          <p:spPr>
            <a:xfrm>
              <a:off x="7299960" y="3573780"/>
              <a:ext cx="259080" cy="30480"/>
            </a:xfrm>
            <a:custGeom>
              <a:avLst/>
              <a:gdLst/>
              <a:ahLst/>
              <a:cxnLst/>
              <a:rect l="0" t="0" r="0" b="0"/>
              <a:pathLst>
                <a:path w="259080" h="30480">
                  <a:moveTo>
                    <a:pt x="0" y="30479"/>
                  </a:moveTo>
                  <a:lnTo>
                    <a:pt x="33134" y="30479"/>
                  </a:lnTo>
                  <a:lnTo>
                    <a:pt x="54126" y="28222"/>
                  </a:lnTo>
                  <a:lnTo>
                    <a:pt x="88020" y="23919"/>
                  </a:lnTo>
                  <a:lnTo>
                    <a:pt x="117331" y="23174"/>
                  </a:lnTo>
                  <a:lnTo>
                    <a:pt x="147466" y="18907"/>
                  </a:lnTo>
                  <a:lnTo>
                    <a:pt x="177842" y="16326"/>
                  </a:lnTo>
                  <a:lnTo>
                    <a:pt x="208292" y="11516"/>
                  </a:lnTo>
                  <a:lnTo>
                    <a:pt x="242503" y="2101"/>
                  </a:lnTo>
                  <a:lnTo>
                    <a:pt x="25907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743"/>
            <p:cNvSpPr/>
            <p:nvPr/>
          </p:nvSpPr>
          <p:spPr>
            <a:xfrm>
              <a:off x="7568204" y="3413892"/>
              <a:ext cx="188957" cy="274189"/>
            </a:xfrm>
            <a:custGeom>
              <a:avLst/>
              <a:gdLst/>
              <a:ahLst/>
              <a:cxnLst/>
              <a:rect l="0" t="0" r="0" b="0"/>
              <a:pathLst>
                <a:path w="188957" h="274189">
                  <a:moveTo>
                    <a:pt x="188956" y="37967"/>
                  </a:moveTo>
                  <a:lnTo>
                    <a:pt x="188956" y="33922"/>
                  </a:lnTo>
                  <a:lnTo>
                    <a:pt x="186697" y="29679"/>
                  </a:lnTo>
                  <a:lnTo>
                    <a:pt x="178349" y="20055"/>
                  </a:lnTo>
                  <a:lnTo>
                    <a:pt x="145685" y="7470"/>
                  </a:lnTo>
                  <a:lnTo>
                    <a:pt x="127445" y="1370"/>
                  </a:lnTo>
                  <a:lnTo>
                    <a:pt x="99785" y="0"/>
                  </a:lnTo>
                  <a:lnTo>
                    <a:pt x="80690" y="3952"/>
                  </a:lnTo>
                  <a:lnTo>
                    <a:pt x="76985" y="6824"/>
                  </a:lnTo>
                  <a:lnTo>
                    <a:pt x="75363" y="10432"/>
                  </a:lnTo>
                  <a:lnTo>
                    <a:pt x="75127" y="14530"/>
                  </a:lnTo>
                  <a:lnTo>
                    <a:pt x="68091" y="23600"/>
                  </a:lnTo>
                  <a:lnTo>
                    <a:pt x="36648" y="55542"/>
                  </a:lnTo>
                  <a:lnTo>
                    <a:pt x="27283" y="70332"/>
                  </a:lnTo>
                  <a:lnTo>
                    <a:pt x="14373" y="105164"/>
                  </a:lnTo>
                  <a:lnTo>
                    <a:pt x="3670" y="136754"/>
                  </a:lnTo>
                  <a:lnTo>
                    <a:pt x="0" y="159806"/>
                  </a:lnTo>
                  <a:lnTo>
                    <a:pt x="4844" y="190351"/>
                  </a:lnTo>
                  <a:lnTo>
                    <a:pt x="12362" y="224420"/>
                  </a:lnTo>
                  <a:lnTo>
                    <a:pt x="21378" y="255316"/>
                  </a:lnTo>
                  <a:lnTo>
                    <a:pt x="27192" y="266352"/>
                  </a:lnTo>
                  <a:lnTo>
                    <a:pt x="28935" y="27418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744"/>
            <p:cNvSpPr/>
            <p:nvPr/>
          </p:nvSpPr>
          <p:spPr>
            <a:xfrm>
              <a:off x="7490460" y="3604259"/>
              <a:ext cx="190501" cy="15242"/>
            </a:xfrm>
            <a:custGeom>
              <a:avLst/>
              <a:gdLst/>
              <a:ahLst/>
              <a:cxnLst/>
              <a:rect l="0" t="0" r="0" b="0"/>
              <a:pathLst>
                <a:path w="190501" h="15242">
                  <a:moveTo>
                    <a:pt x="0" y="0"/>
                  </a:moveTo>
                  <a:lnTo>
                    <a:pt x="32562" y="0"/>
                  </a:lnTo>
                  <a:lnTo>
                    <a:pt x="67455" y="847"/>
                  </a:lnTo>
                  <a:lnTo>
                    <a:pt x="97786" y="5237"/>
                  </a:lnTo>
                  <a:lnTo>
                    <a:pt x="132361" y="7761"/>
                  </a:lnTo>
                  <a:lnTo>
                    <a:pt x="170297" y="13512"/>
                  </a:lnTo>
                  <a:lnTo>
                    <a:pt x="190500" y="152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745"/>
            <p:cNvSpPr/>
            <p:nvPr/>
          </p:nvSpPr>
          <p:spPr>
            <a:xfrm>
              <a:off x="4481778" y="3352800"/>
              <a:ext cx="59742" cy="388620"/>
            </a:xfrm>
            <a:custGeom>
              <a:avLst/>
              <a:gdLst/>
              <a:ahLst/>
              <a:cxnLst/>
              <a:rect l="0" t="0" r="0" b="0"/>
              <a:pathLst>
                <a:path w="59742" h="388620">
                  <a:moveTo>
                    <a:pt x="59741" y="0"/>
                  </a:moveTo>
                  <a:lnTo>
                    <a:pt x="53181" y="0"/>
                  </a:lnTo>
                  <a:lnTo>
                    <a:pt x="52828" y="846"/>
                  </a:lnTo>
                  <a:lnTo>
                    <a:pt x="52163" y="32016"/>
                  </a:lnTo>
                  <a:lnTo>
                    <a:pt x="48085" y="65308"/>
                  </a:lnTo>
                  <a:lnTo>
                    <a:pt x="41518" y="102606"/>
                  </a:lnTo>
                  <a:lnTo>
                    <a:pt x="36684" y="131116"/>
                  </a:lnTo>
                  <a:lnTo>
                    <a:pt x="30867" y="160720"/>
                  </a:lnTo>
                  <a:lnTo>
                    <a:pt x="22637" y="190810"/>
                  </a:lnTo>
                  <a:lnTo>
                    <a:pt x="15593" y="221118"/>
                  </a:lnTo>
                  <a:lnTo>
                    <a:pt x="10486" y="250674"/>
                  </a:lnTo>
                  <a:lnTo>
                    <a:pt x="8217" y="277922"/>
                  </a:lnTo>
                  <a:lnTo>
                    <a:pt x="2894" y="313016"/>
                  </a:lnTo>
                  <a:lnTo>
                    <a:pt x="0" y="344864"/>
                  </a:lnTo>
                  <a:lnTo>
                    <a:pt x="1581" y="358730"/>
                  </a:lnTo>
                  <a:lnTo>
                    <a:pt x="14022" y="388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4"/>
          <p:cNvPicPr>
            <a:picLocks noChangeAspect="1" noChangeArrowheads="1"/>
          </p:cNvPicPr>
          <p:nvPr/>
        </p:nvPicPr>
        <p:blipFill>
          <a:blip r:embed="rId2" cstate="print"/>
          <a:srcRect/>
          <a:stretch>
            <a:fillRect/>
          </a:stretch>
        </p:blipFill>
        <p:spPr bwMode="auto">
          <a:xfrm>
            <a:off x="0" y="609600"/>
            <a:ext cx="9144000" cy="4713288"/>
          </a:xfrm>
          <a:prstGeom prst="rect">
            <a:avLst/>
          </a:prstGeom>
          <a:noFill/>
          <a:ln w="9525">
            <a:noFill/>
            <a:miter lim="800000"/>
            <a:headEnd/>
            <a:tailEnd/>
          </a:ln>
        </p:spPr>
      </p:pic>
      <p:grpSp>
        <p:nvGrpSpPr>
          <p:cNvPr id="424" name="SMARTInkShape-Group135"/>
          <p:cNvGrpSpPr/>
          <p:nvPr/>
        </p:nvGrpSpPr>
        <p:grpSpPr>
          <a:xfrm>
            <a:off x="7186144" y="3596640"/>
            <a:ext cx="1089175" cy="342901"/>
            <a:chOff x="7186144" y="3596640"/>
            <a:chExt cx="1089175" cy="342901"/>
          </a:xfrm>
        </p:grpSpPr>
        <p:sp>
          <p:nvSpPr>
            <p:cNvPr id="414" name="SMARTInkShape-1008"/>
            <p:cNvSpPr/>
            <p:nvPr/>
          </p:nvSpPr>
          <p:spPr>
            <a:xfrm>
              <a:off x="8161018" y="3810353"/>
              <a:ext cx="114301" cy="129188"/>
            </a:xfrm>
            <a:custGeom>
              <a:avLst/>
              <a:gdLst/>
              <a:ahLst/>
              <a:cxnLst/>
              <a:rect l="0" t="0" r="0" b="0"/>
              <a:pathLst>
                <a:path w="114301" h="129188">
                  <a:moveTo>
                    <a:pt x="0" y="37747"/>
                  </a:moveTo>
                  <a:lnTo>
                    <a:pt x="4047" y="37747"/>
                  </a:lnTo>
                  <a:lnTo>
                    <a:pt x="5237" y="38593"/>
                  </a:lnTo>
                  <a:lnTo>
                    <a:pt x="6033" y="40003"/>
                  </a:lnTo>
                  <a:lnTo>
                    <a:pt x="6563" y="41792"/>
                  </a:lnTo>
                  <a:lnTo>
                    <a:pt x="7760" y="42983"/>
                  </a:lnTo>
                  <a:lnTo>
                    <a:pt x="15771" y="47154"/>
                  </a:lnTo>
                  <a:lnTo>
                    <a:pt x="18133" y="49097"/>
                  </a:lnTo>
                  <a:lnTo>
                    <a:pt x="25276" y="51258"/>
                  </a:lnTo>
                  <a:lnTo>
                    <a:pt x="59836" y="52956"/>
                  </a:lnTo>
                  <a:lnTo>
                    <a:pt x="66951" y="50714"/>
                  </a:lnTo>
                  <a:lnTo>
                    <a:pt x="73784" y="47744"/>
                  </a:lnTo>
                  <a:lnTo>
                    <a:pt x="86304" y="45224"/>
                  </a:lnTo>
                  <a:lnTo>
                    <a:pt x="95750" y="39491"/>
                  </a:lnTo>
                  <a:lnTo>
                    <a:pt x="109119" y="27482"/>
                  </a:lnTo>
                  <a:lnTo>
                    <a:pt x="111997" y="22459"/>
                  </a:lnTo>
                  <a:lnTo>
                    <a:pt x="114166" y="8768"/>
                  </a:lnTo>
                  <a:lnTo>
                    <a:pt x="110215" y="3666"/>
                  </a:lnTo>
                  <a:lnTo>
                    <a:pt x="105995" y="1432"/>
                  </a:lnTo>
                  <a:lnTo>
                    <a:pt x="92341" y="0"/>
                  </a:lnTo>
                  <a:lnTo>
                    <a:pt x="74183" y="562"/>
                  </a:lnTo>
                  <a:lnTo>
                    <a:pt x="54778" y="10261"/>
                  </a:lnTo>
                  <a:lnTo>
                    <a:pt x="17457" y="43324"/>
                  </a:lnTo>
                  <a:lnTo>
                    <a:pt x="14179" y="46544"/>
                  </a:lnTo>
                  <a:lnTo>
                    <a:pt x="10535" y="54637"/>
                  </a:lnTo>
                  <a:lnTo>
                    <a:pt x="7670" y="89948"/>
                  </a:lnTo>
                  <a:lnTo>
                    <a:pt x="9349" y="93714"/>
                  </a:lnTo>
                  <a:lnTo>
                    <a:pt x="15727" y="100157"/>
                  </a:lnTo>
                  <a:lnTo>
                    <a:pt x="43447" y="116391"/>
                  </a:lnTo>
                  <a:lnTo>
                    <a:pt x="72690" y="126500"/>
                  </a:lnTo>
                  <a:lnTo>
                    <a:pt x="109357" y="129029"/>
                  </a:lnTo>
                  <a:lnTo>
                    <a:pt x="114300" y="12918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5" name="SMARTInkShape-1009"/>
            <p:cNvSpPr/>
            <p:nvPr/>
          </p:nvSpPr>
          <p:spPr>
            <a:xfrm>
              <a:off x="8039100" y="3787480"/>
              <a:ext cx="83819" cy="132565"/>
            </a:xfrm>
            <a:custGeom>
              <a:avLst/>
              <a:gdLst/>
              <a:ahLst/>
              <a:cxnLst/>
              <a:rect l="0" t="0" r="0" b="0"/>
              <a:pathLst>
                <a:path w="83819" h="132565">
                  <a:moveTo>
                    <a:pt x="83818" y="14899"/>
                  </a:moveTo>
                  <a:lnTo>
                    <a:pt x="79774" y="14899"/>
                  </a:lnTo>
                  <a:lnTo>
                    <a:pt x="75531" y="12641"/>
                  </a:lnTo>
                  <a:lnTo>
                    <a:pt x="70822" y="9663"/>
                  </a:lnTo>
                  <a:lnTo>
                    <a:pt x="38565" y="172"/>
                  </a:lnTo>
                  <a:lnTo>
                    <a:pt x="35869" y="0"/>
                  </a:lnTo>
                  <a:lnTo>
                    <a:pt x="30618" y="2068"/>
                  </a:lnTo>
                  <a:lnTo>
                    <a:pt x="25461" y="4964"/>
                  </a:lnTo>
                  <a:lnTo>
                    <a:pt x="20346" y="6250"/>
                  </a:lnTo>
                  <a:lnTo>
                    <a:pt x="18643" y="7439"/>
                  </a:lnTo>
                  <a:lnTo>
                    <a:pt x="17509" y="9080"/>
                  </a:lnTo>
                  <a:lnTo>
                    <a:pt x="16753" y="11019"/>
                  </a:lnTo>
                  <a:lnTo>
                    <a:pt x="17095" y="13160"/>
                  </a:lnTo>
                  <a:lnTo>
                    <a:pt x="30736" y="36218"/>
                  </a:lnTo>
                  <a:lnTo>
                    <a:pt x="62445" y="73738"/>
                  </a:lnTo>
                  <a:lnTo>
                    <a:pt x="72604" y="88486"/>
                  </a:lnTo>
                  <a:lnTo>
                    <a:pt x="77747" y="104568"/>
                  </a:lnTo>
                  <a:lnTo>
                    <a:pt x="81119" y="110632"/>
                  </a:lnTo>
                  <a:lnTo>
                    <a:pt x="82618" y="116149"/>
                  </a:lnTo>
                  <a:lnTo>
                    <a:pt x="82173" y="118804"/>
                  </a:lnTo>
                  <a:lnTo>
                    <a:pt x="79419" y="124016"/>
                  </a:lnTo>
                  <a:lnTo>
                    <a:pt x="73107" y="131709"/>
                  </a:lnTo>
                  <a:lnTo>
                    <a:pt x="70752" y="132564"/>
                  </a:lnTo>
                  <a:lnTo>
                    <a:pt x="68335" y="132290"/>
                  </a:lnTo>
                  <a:lnTo>
                    <a:pt x="62544" y="130573"/>
                  </a:lnTo>
                  <a:lnTo>
                    <a:pt x="50610" y="128760"/>
                  </a:lnTo>
                  <a:lnTo>
                    <a:pt x="41337" y="123237"/>
                  </a:lnTo>
                  <a:lnTo>
                    <a:pt x="16870" y="104030"/>
                  </a:lnTo>
                  <a:lnTo>
                    <a:pt x="11731" y="96000"/>
                  </a:lnTo>
                  <a:lnTo>
                    <a:pt x="9445" y="89608"/>
                  </a:lnTo>
                  <a:lnTo>
                    <a:pt x="7990" y="87566"/>
                  </a:lnTo>
                  <a:lnTo>
                    <a:pt x="6174" y="86202"/>
                  </a:lnTo>
                  <a:lnTo>
                    <a:pt x="4116" y="85296"/>
                  </a:lnTo>
                  <a:lnTo>
                    <a:pt x="2744" y="83843"/>
                  </a:lnTo>
                  <a:lnTo>
                    <a:pt x="0" y="758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6" name="SMARTInkShape-1010"/>
            <p:cNvSpPr/>
            <p:nvPr/>
          </p:nvSpPr>
          <p:spPr>
            <a:xfrm>
              <a:off x="7850143" y="3780578"/>
              <a:ext cx="120376" cy="90382"/>
            </a:xfrm>
            <a:custGeom>
              <a:avLst/>
              <a:gdLst/>
              <a:ahLst/>
              <a:cxnLst/>
              <a:rect l="0" t="0" r="0" b="0"/>
              <a:pathLst>
                <a:path w="120376" h="90382">
                  <a:moveTo>
                    <a:pt x="97516" y="6562"/>
                  </a:moveTo>
                  <a:lnTo>
                    <a:pt x="93471" y="6562"/>
                  </a:lnTo>
                  <a:lnTo>
                    <a:pt x="92279" y="5714"/>
                  </a:lnTo>
                  <a:lnTo>
                    <a:pt x="91483" y="4304"/>
                  </a:lnTo>
                  <a:lnTo>
                    <a:pt x="90956" y="2517"/>
                  </a:lnTo>
                  <a:lnTo>
                    <a:pt x="88908" y="1324"/>
                  </a:lnTo>
                  <a:lnTo>
                    <a:pt x="82120" y="0"/>
                  </a:lnTo>
                  <a:lnTo>
                    <a:pt x="75715" y="1669"/>
                  </a:lnTo>
                  <a:lnTo>
                    <a:pt x="69199" y="4387"/>
                  </a:lnTo>
                  <a:lnTo>
                    <a:pt x="46332" y="10320"/>
                  </a:lnTo>
                  <a:lnTo>
                    <a:pt x="31361" y="17082"/>
                  </a:lnTo>
                  <a:lnTo>
                    <a:pt x="23522" y="24218"/>
                  </a:lnTo>
                  <a:lnTo>
                    <a:pt x="1928" y="49537"/>
                  </a:lnTo>
                  <a:lnTo>
                    <a:pt x="0" y="54730"/>
                  </a:lnTo>
                  <a:lnTo>
                    <a:pt x="332" y="57302"/>
                  </a:lnTo>
                  <a:lnTo>
                    <a:pt x="5151" y="66008"/>
                  </a:lnTo>
                  <a:lnTo>
                    <a:pt x="9847" y="71117"/>
                  </a:lnTo>
                  <a:lnTo>
                    <a:pt x="14242" y="73353"/>
                  </a:lnTo>
                  <a:lnTo>
                    <a:pt x="16600" y="73949"/>
                  </a:lnTo>
                  <a:lnTo>
                    <a:pt x="41799" y="67311"/>
                  </a:lnTo>
                  <a:lnTo>
                    <a:pt x="57692" y="59358"/>
                  </a:lnTo>
                  <a:lnTo>
                    <a:pt x="87336" y="32802"/>
                  </a:lnTo>
                  <a:lnTo>
                    <a:pt x="97512" y="27832"/>
                  </a:lnTo>
                  <a:lnTo>
                    <a:pt x="100053" y="25821"/>
                  </a:lnTo>
                  <a:lnTo>
                    <a:pt x="101748" y="25328"/>
                  </a:lnTo>
                  <a:lnTo>
                    <a:pt x="102876" y="25845"/>
                  </a:lnTo>
                  <a:lnTo>
                    <a:pt x="105003" y="29211"/>
                  </a:lnTo>
                  <a:lnTo>
                    <a:pt x="99874" y="35463"/>
                  </a:lnTo>
                  <a:lnTo>
                    <a:pt x="97368" y="42406"/>
                  </a:lnTo>
                  <a:lnTo>
                    <a:pt x="92486" y="49826"/>
                  </a:lnTo>
                  <a:lnTo>
                    <a:pt x="91048" y="54858"/>
                  </a:lnTo>
                  <a:lnTo>
                    <a:pt x="94282" y="66498"/>
                  </a:lnTo>
                  <a:lnTo>
                    <a:pt x="96206" y="69378"/>
                  </a:lnTo>
                  <a:lnTo>
                    <a:pt x="120375" y="903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7" name="SMARTInkShape-1011"/>
            <p:cNvSpPr/>
            <p:nvPr/>
          </p:nvSpPr>
          <p:spPr>
            <a:xfrm>
              <a:off x="7720600" y="3749361"/>
              <a:ext cx="105140" cy="91119"/>
            </a:xfrm>
            <a:custGeom>
              <a:avLst/>
              <a:gdLst/>
              <a:ahLst/>
              <a:cxnLst/>
              <a:rect l="0" t="0" r="0" b="0"/>
              <a:pathLst>
                <a:path w="105140" h="91119">
                  <a:moveTo>
                    <a:pt x="105139" y="14918"/>
                  </a:moveTo>
                  <a:lnTo>
                    <a:pt x="98579" y="8358"/>
                  </a:lnTo>
                  <a:lnTo>
                    <a:pt x="91644" y="6660"/>
                  </a:lnTo>
                  <a:lnTo>
                    <a:pt x="83738" y="2123"/>
                  </a:lnTo>
                  <a:lnTo>
                    <a:pt x="65527" y="0"/>
                  </a:lnTo>
                  <a:lnTo>
                    <a:pt x="59877" y="2079"/>
                  </a:lnTo>
                  <a:lnTo>
                    <a:pt x="57184" y="3818"/>
                  </a:lnTo>
                  <a:lnTo>
                    <a:pt x="40696" y="8303"/>
                  </a:lnTo>
                  <a:lnTo>
                    <a:pt x="11568" y="32489"/>
                  </a:lnTo>
                  <a:lnTo>
                    <a:pt x="3661" y="44302"/>
                  </a:lnTo>
                  <a:lnTo>
                    <a:pt x="0" y="54480"/>
                  </a:lnTo>
                  <a:lnTo>
                    <a:pt x="334" y="57379"/>
                  </a:lnTo>
                  <a:lnTo>
                    <a:pt x="2961" y="62859"/>
                  </a:lnTo>
                  <a:lnTo>
                    <a:pt x="9201" y="70703"/>
                  </a:lnTo>
                  <a:lnTo>
                    <a:pt x="13958" y="73578"/>
                  </a:lnTo>
                  <a:lnTo>
                    <a:pt x="50862" y="85225"/>
                  </a:lnTo>
                  <a:lnTo>
                    <a:pt x="59418" y="9111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8" name="SMARTInkShape-1012"/>
            <p:cNvSpPr/>
            <p:nvPr/>
          </p:nvSpPr>
          <p:spPr>
            <a:xfrm>
              <a:off x="7703818" y="3672840"/>
              <a:ext cx="7622" cy="1"/>
            </a:xfrm>
            <a:custGeom>
              <a:avLst/>
              <a:gdLst/>
              <a:ahLst/>
              <a:cxnLst/>
              <a:rect l="0" t="0" r="0" b="0"/>
              <a:pathLst>
                <a:path w="7622" h="1">
                  <a:moveTo>
                    <a:pt x="7621" y="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9" name="SMARTInkShape-1013"/>
            <p:cNvSpPr/>
            <p:nvPr/>
          </p:nvSpPr>
          <p:spPr>
            <a:xfrm>
              <a:off x="7620000" y="3718559"/>
              <a:ext cx="53340" cy="76201"/>
            </a:xfrm>
            <a:custGeom>
              <a:avLst/>
              <a:gdLst/>
              <a:ahLst/>
              <a:cxnLst/>
              <a:rect l="0" t="0" r="0" b="0"/>
              <a:pathLst>
                <a:path w="53340" h="76201">
                  <a:moveTo>
                    <a:pt x="53339" y="0"/>
                  </a:moveTo>
                  <a:lnTo>
                    <a:pt x="53339" y="10607"/>
                  </a:lnTo>
                  <a:lnTo>
                    <a:pt x="51082" y="15439"/>
                  </a:lnTo>
                  <a:lnTo>
                    <a:pt x="18460" y="50943"/>
                  </a:lnTo>
                  <a:lnTo>
                    <a:pt x="11207" y="63448"/>
                  </a:lnTo>
                  <a:lnTo>
                    <a:pt x="9214" y="69969"/>
                  </a:lnTo>
                  <a:lnTo>
                    <a:pt x="7835" y="72046"/>
                  </a:lnTo>
                  <a:lnTo>
                    <a:pt x="6070" y="73430"/>
                  </a:lnTo>
                  <a:lnTo>
                    <a:pt x="0" y="762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0" name="SMARTInkShape-1014"/>
            <p:cNvSpPr/>
            <p:nvPr/>
          </p:nvSpPr>
          <p:spPr>
            <a:xfrm>
              <a:off x="7437356" y="3619763"/>
              <a:ext cx="151708" cy="152138"/>
            </a:xfrm>
            <a:custGeom>
              <a:avLst/>
              <a:gdLst/>
              <a:ahLst/>
              <a:cxnLst/>
              <a:rect l="0" t="0" r="0" b="0"/>
              <a:pathLst>
                <a:path w="151708" h="152138">
                  <a:moveTo>
                    <a:pt x="98824" y="83555"/>
                  </a:moveTo>
                  <a:lnTo>
                    <a:pt x="85825" y="71405"/>
                  </a:lnTo>
                  <a:lnTo>
                    <a:pt x="80912" y="69690"/>
                  </a:lnTo>
                  <a:lnTo>
                    <a:pt x="59231" y="68437"/>
                  </a:lnTo>
                  <a:lnTo>
                    <a:pt x="37331" y="76621"/>
                  </a:lnTo>
                  <a:lnTo>
                    <a:pt x="8832" y="93756"/>
                  </a:lnTo>
                  <a:lnTo>
                    <a:pt x="3795" y="98813"/>
                  </a:lnTo>
                  <a:lnTo>
                    <a:pt x="1555" y="103884"/>
                  </a:lnTo>
                  <a:lnTo>
                    <a:pt x="0" y="112532"/>
                  </a:lnTo>
                  <a:lnTo>
                    <a:pt x="768" y="113033"/>
                  </a:lnTo>
                  <a:lnTo>
                    <a:pt x="12775" y="113949"/>
                  </a:lnTo>
                  <a:lnTo>
                    <a:pt x="33814" y="113182"/>
                  </a:lnTo>
                  <a:lnTo>
                    <a:pt x="68402" y="98598"/>
                  </a:lnTo>
                  <a:lnTo>
                    <a:pt x="77682" y="92780"/>
                  </a:lnTo>
                  <a:lnTo>
                    <a:pt x="107794" y="55480"/>
                  </a:lnTo>
                  <a:lnTo>
                    <a:pt x="133608" y="20048"/>
                  </a:lnTo>
                  <a:lnTo>
                    <a:pt x="141772" y="6507"/>
                  </a:lnTo>
                  <a:lnTo>
                    <a:pt x="151707" y="0"/>
                  </a:lnTo>
                  <a:lnTo>
                    <a:pt x="146836" y="5871"/>
                  </a:lnTo>
                  <a:lnTo>
                    <a:pt x="131606" y="41548"/>
                  </a:lnTo>
                  <a:lnTo>
                    <a:pt x="119112" y="76424"/>
                  </a:lnTo>
                  <a:lnTo>
                    <a:pt x="110460" y="111091"/>
                  </a:lnTo>
                  <a:lnTo>
                    <a:pt x="106795" y="137896"/>
                  </a:lnTo>
                  <a:lnTo>
                    <a:pt x="107526" y="140102"/>
                  </a:lnTo>
                  <a:lnTo>
                    <a:pt x="108857" y="141574"/>
                  </a:lnTo>
                  <a:lnTo>
                    <a:pt x="110594" y="142555"/>
                  </a:lnTo>
                  <a:lnTo>
                    <a:pt x="111749" y="144054"/>
                  </a:lnTo>
                  <a:lnTo>
                    <a:pt x="114062" y="15213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1" name="SMARTInkShape-1015"/>
            <p:cNvSpPr/>
            <p:nvPr/>
          </p:nvSpPr>
          <p:spPr>
            <a:xfrm>
              <a:off x="7315200" y="3596640"/>
              <a:ext cx="129540" cy="15240"/>
            </a:xfrm>
            <a:custGeom>
              <a:avLst/>
              <a:gdLst/>
              <a:ahLst/>
              <a:cxnLst/>
              <a:rect l="0" t="0" r="0" b="0"/>
              <a:pathLst>
                <a:path w="129540" h="15240">
                  <a:moveTo>
                    <a:pt x="0" y="0"/>
                  </a:moveTo>
                  <a:lnTo>
                    <a:pt x="4043" y="0"/>
                  </a:lnTo>
                  <a:lnTo>
                    <a:pt x="32563" y="6559"/>
                  </a:lnTo>
                  <a:lnTo>
                    <a:pt x="66595" y="7479"/>
                  </a:lnTo>
                  <a:lnTo>
                    <a:pt x="85490" y="9834"/>
                  </a:lnTo>
                  <a:lnTo>
                    <a:pt x="122607" y="14922"/>
                  </a:lnTo>
                  <a:lnTo>
                    <a:pt x="129539" y="152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2" name="SMARTInkShape-1016"/>
            <p:cNvSpPr/>
            <p:nvPr/>
          </p:nvSpPr>
          <p:spPr>
            <a:xfrm>
              <a:off x="7277100" y="3665218"/>
              <a:ext cx="83819" cy="1"/>
            </a:xfrm>
            <a:custGeom>
              <a:avLst/>
              <a:gdLst/>
              <a:ahLst/>
              <a:cxnLst/>
              <a:rect l="0" t="0" r="0" b="0"/>
              <a:pathLst>
                <a:path w="83819" h="1">
                  <a:moveTo>
                    <a:pt x="0" y="0"/>
                  </a:moveTo>
                  <a:lnTo>
                    <a:pt x="35042" y="0"/>
                  </a:lnTo>
                  <a:lnTo>
                    <a:pt x="72535" y="0"/>
                  </a:lnTo>
                  <a:lnTo>
                    <a:pt x="83818"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3" name="SMARTInkShape-1017"/>
            <p:cNvSpPr/>
            <p:nvPr/>
          </p:nvSpPr>
          <p:spPr>
            <a:xfrm>
              <a:off x="7186144" y="3604259"/>
              <a:ext cx="174775" cy="152401"/>
            </a:xfrm>
            <a:custGeom>
              <a:avLst/>
              <a:gdLst/>
              <a:ahLst/>
              <a:cxnLst/>
              <a:rect l="0" t="0" r="0" b="0"/>
              <a:pathLst>
                <a:path w="174775" h="152401">
                  <a:moveTo>
                    <a:pt x="98574" y="0"/>
                  </a:moveTo>
                  <a:lnTo>
                    <a:pt x="98574" y="4045"/>
                  </a:lnTo>
                  <a:lnTo>
                    <a:pt x="96316" y="8289"/>
                  </a:lnTo>
                  <a:lnTo>
                    <a:pt x="66576" y="39593"/>
                  </a:lnTo>
                  <a:lnTo>
                    <a:pt x="29837" y="60918"/>
                  </a:lnTo>
                  <a:lnTo>
                    <a:pt x="20612" y="66868"/>
                  </a:lnTo>
                  <a:lnTo>
                    <a:pt x="3193" y="88193"/>
                  </a:lnTo>
                  <a:lnTo>
                    <a:pt x="0" y="97461"/>
                  </a:lnTo>
                  <a:lnTo>
                    <a:pt x="1987" y="100607"/>
                  </a:lnTo>
                  <a:lnTo>
                    <a:pt x="6540" y="104828"/>
                  </a:lnTo>
                  <a:lnTo>
                    <a:pt x="14207" y="109525"/>
                  </a:lnTo>
                  <a:lnTo>
                    <a:pt x="48739" y="120105"/>
                  </a:lnTo>
                  <a:lnTo>
                    <a:pt x="86026" y="133836"/>
                  </a:lnTo>
                  <a:lnTo>
                    <a:pt x="123208" y="142106"/>
                  </a:lnTo>
                  <a:lnTo>
                    <a:pt x="160540" y="151236"/>
                  </a:lnTo>
                  <a:lnTo>
                    <a:pt x="174774" y="1524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34" name="SMARTInkShape-Group136"/>
          <p:cNvGrpSpPr/>
          <p:nvPr/>
        </p:nvGrpSpPr>
        <p:grpSpPr>
          <a:xfrm>
            <a:off x="6278880" y="3261359"/>
            <a:ext cx="1066801" cy="670560"/>
            <a:chOff x="6278880" y="3261359"/>
            <a:chExt cx="1066801" cy="670560"/>
          </a:xfrm>
        </p:grpSpPr>
        <p:sp>
          <p:nvSpPr>
            <p:cNvPr id="425" name="SMARTInkShape-1018"/>
            <p:cNvSpPr/>
            <p:nvPr/>
          </p:nvSpPr>
          <p:spPr>
            <a:xfrm>
              <a:off x="7185752" y="3505200"/>
              <a:ext cx="159929" cy="87913"/>
            </a:xfrm>
            <a:custGeom>
              <a:avLst/>
              <a:gdLst/>
              <a:ahLst/>
              <a:cxnLst/>
              <a:rect l="0" t="0" r="0" b="0"/>
              <a:pathLst>
                <a:path w="159929" h="87913">
                  <a:moveTo>
                    <a:pt x="7528" y="15240"/>
                  </a:moveTo>
                  <a:lnTo>
                    <a:pt x="0" y="7711"/>
                  </a:lnTo>
                  <a:lnTo>
                    <a:pt x="3978" y="7646"/>
                  </a:lnTo>
                  <a:lnTo>
                    <a:pt x="33315" y="706"/>
                  </a:lnTo>
                  <a:lnTo>
                    <a:pt x="68509" y="41"/>
                  </a:lnTo>
                  <a:lnTo>
                    <a:pt x="105919" y="1"/>
                  </a:lnTo>
                  <a:lnTo>
                    <a:pt x="125187" y="0"/>
                  </a:lnTo>
                  <a:lnTo>
                    <a:pt x="123886" y="0"/>
                  </a:lnTo>
                  <a:lnTo>
                    <a:pt x="113810" y="6031"/>
                  </a:lnTo>
                  <a:lnTo>
                    <a:pt x="111401" y="6560"/>
                  </a:lnTo>
                  <a:lnTo>
                    <a:pt x="100607" y="12646"/>
                  </a:lnTo>
                  <a:lnTo>
                    <a:pt x="63272" y="15137"/>
                  </a:lnTo>
                  <a:lnTo>
                    <a:pt x="29909" y="15235"/>
                  </a:lnTo>
                  <a:lnTo>
                    <a:pt x="8842" y="15240"/>
                  </a:lnTo>
                  <a:lnTo>
                    <a:pt x="18912" y="15240"/>
                  </a:lnTo>
                  <a:lnTo>
                    <a:pt x="23311" y="17495"/>
                  </a:lnTo>
                  <a:lnTo>
                    <a:pt x="35539" y="27390"/>
                  </a:lnTo>
                  <a:lnTo>
                    <a:pt x="45642" y="32127"/>
                  </a:lnTo>
                  <a:lnTo>
                    <a:pt x="48176" y="34118"/>
                  </a:lnTo>
                  <a:lnTo>
                    <a:pt x="50993" y="38587"/>
                  </a:lnTo>
                  <a:lnTo>
                    <a:pt x="53092" y="43396"/>
                  </a:lnTo>
                  <a:lnTo>
                    <a:pt x="58188" y="50863"/>
                  </a:lnTo>
                  <a:lnTo>
                    <a:pt x="60918" y="58439"/>
                  </a:lnTo>
                  <a:lnTo>
                    <a:pt x="65868" y="66045"/>
                  </a:lnTo>
                  <a:lnTo>
                    <a:pt x="67712" y="73661"/>
                  </a:lnTo>
                  <a:lnTo>
                    <a:pt x="68468" y="87912"/>
                  </a:lnTo>
                  <a:lnTo>
                    <a:pt x="68485" y="84525"/>
                  </a:lnTo>
                  <a:lnTo>
                    <a:pt x="72532" y="84027"/>
                  </a:lnTo>
                  <a:lnTo>
                    <a:pt x="76776" y="79397"/>
                  </a:lnTo>
                  <a:lnTo>
                    <a:pt x="106592" y="43486"/>
                  </a:lnTo>
                  <a:lnTo>
                    <a:pt x="112517" y="35414"/>
                  </a:lnTo>
                  <a:lnTo>
                    <a:pt x="133822" y="18836"/>
                  </a:lnTo>
                  <a:lnTo>
                    <a:pt x="141937" y="16304"/>
                  </a:lnTo>
                  <a:lnTo>
                    <a:pt x="159928" y="152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6" name="SMARTInkShape-1019"/>
            <p:cNvSpPr/>
            <p:nvPr/>
          </p:nvSpPr>
          <p:spPr>
            <a:xfrm>
              <a:off x="7223759" y="3261359"/>
              <a:ext cx="38101" cy="259082"/>
            </a:xfrm>
            <a:custGeom>
              <a:avLst/>
              <a:gdLst/>
              <a:ahLst/>
              <a:cxnLst/>
              <a:rect l="0" t="0" r="0" b="0"/>
              <a:pathLst>
                <a:path w="38101" h="259082">
                  <a:moveTo>
                    <a:pt x="7621" y="0"/>
                  </a:moveTo>
                  <a:lnTo>
                    <a:pt x="7621" y="6560"/>
                  </a:lnTo>
                  <a:lnTo>
                    <a:pt x="2382" y="13493"/>
                  </a:lnTo>
                  <a:lnTo>
                    <a:pt x="1058" y="18133"/>
                  </a:lnTo>
                  <a:lnTo>
                    <a:pt x="41" y="55809"/>
                  </a:lnTo>
                  <a:lnTo>
                    <a:pt x="3" y="93245"/>
                  </a:lnTo>
                  <a:lnTo>
                    <a:pt x="0" y="131288"/>
                  </a:lnTo>
                  <a:lnTo>
                    <a:pt x="0" y="138324"/>
                  </a:lnTo>
                  <a:lnTo>
                    <a:pt x="6774" y="152919"/>
                  </a:lnTo>
                  <a:lnTo>
                    <a:pt x="15709" y="167022"/>
                  </a:lnTo>
                  <a:lnTo>
                    <a:pt x="27468" y="200383"/>
                  </a:lnTo>
                  <a:lnTo>
                    <a:pt x="30363" y="237244"/>
                  </a:lnTo>
                  <a:lnTo>
                    <a:pt x="38100" y="2590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7" name="SMARTInkShape-1020"/>
            <p:cNvSpPr/>
            <p:nvPr/>
          </p:nvSpPr>
          <p:spPr>
            <a:xfrm>
              <a:off x="6941818" y="3844004"/>
              <a:ext cx="60963" cy="87915"/>
            </a:xfrm>
            <a:custGeom>
              <a:avLst/>
              <a:gdLst/>
              <a:ahLst/>
              <a:cxnLst/>
              <a:rect l="0" t="0" r="0" b="0"/>
              <a:pathLst>
                <a:path w="60963" h="87915">
                  <a:moveTo>
                    <a:pt x="0" y="34575"/>
                  </a:moveTo>
                  <a:lnTo>
                    <a:pt x="0" y="45927"/>
                  </a:lnTo>
                  <a:lnTo>
                    <a:pt x="848" y="47222"/>
                  </a:lnTo>
                  <a:lnTo>
                    <a:pt x="2258" y="48087"/>
                  </a:lnTo>
                  <a:lnTo>
                    <a:pt x="8291" y="49302"/>
                  </a:lnTo>
                  <a:lnTo>
                    <a:pt x="17912" y="49714"/>
                  </a:lnTo>
                  <a:lnTo>
                    <a:pt x="22921" y="47513"/>
                  </a:lnTo>
                  <a:lnTo>
                    <a:pt x="40806" y="37659"/>
                  </a:lnTo>
                  <a:lnTo>
                    <a:pt x="47205" y="35944"/>
                  </a:lnTo>
                  <a:lnTo>
                    <a:pt x="49249" y="34641"/>
                  </a:lnTo>
                  <a:lnTo>
                    <a:pt x="50614" y="32927"/>
                  </a:lnTo>
                  <a:lnTo>
                    <a:pt x="52975" y="28763"/>
                  </a:lnTo>
                  <a:lnTo>
                    <a:pt x="58219" y="21658"/>
                  </a:lnTo>
                  <a:lnTo>
                    <a:pt x="60149" y="14191"/>
                  </a:lnTo>
                  <a:lnTo>
                    <a:pt x="60855" y="5592"/>
                  </a:lnTo>
                  <a:lnTo>
                    <a:pt x="56885" y="493"/>
                  </a:lnTo>
                  <a:lnTo>
                    <a:pt x="54857" y="0"/>
                  </a:lnTo>
                  <a:lnTo>
                    <a:pt x="52658" y="519"/>
                  </a:lnTo>
                  <a:lnTo>
                    <a:pt x="47956" y="2506"/>
                  </a:lnTo>
                  <a:lnTo>
                    <a:pt x="40551" y="4471"/>
                  </a:lnTo>
                  <a:lnTo>
                    <a:pt x="12700" y="29528"/>
                  </a:lnTo>
                  <a:lnTo>
                    <a:pt x="9879" y="36847"/>
                  </a:lnTo>
                  <a:lnTo>
                    <a:pt x="7777" y="44898"/>
                  </a:lnTo>
                  <a:lnTo>
                    <a:pt x="4022" y="51298"/>
                  </a:lnTo>
                  <a:lnTo>
                    <a:pt x="3527" y="55037"/>
                  </a:lnTo>
                  <a:lnTo>
                    <a:pt x="5237" y="63707"/>
                  </a:lnTo>
                  <a:lnTo>
                    <a:pt x="10959" y="74063"/>
                  </a:lnTo>
                  <a:lnTo>
                    <a:pt x="18016" y="82493"/>
                  </a:lnTo>
                  <a:lnTo>
                    <a:pt x="22966" y="85506"/>
                  </a:lnTo>
                  <a:lnTo>
                    <a:pt x="32771" y="87201"/>
                  </a:lnTo>
                  <a:lnTo>
                    <a:pt x="60962" y="8791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8" name="SMARTInkShape-1021"/>
            <p:cNvSpPr/>
            <p:nvPr/>
          </p:nvSpPr>
          <p:spPr>
            <a:xfrm>
              <a:off x="6804659" y="3832859"/>
              <a:ext cx="68134" cy="91338"/>
            </a:xfrm>
            <a:custGeom>
              <a:avLst/>
              <a:gdLst/>
              <a:ahLst/>
              <a:cxnLst/>
              <a:rect l="0" t="0" r="0" b="0"/>
              <a:pathLst>
                <a:path w="68134" h="91338">
                  <a:moveTo>
                    <a:pt x="53341" y="0"/>
                  </a:moveTo>
                  <a:lnTo>
                    <a:pt x="42733" y="0"/>
                  </a:lnTo>
                  <a:lnTo>
                    <a:pt x="10362" y="8258"/>
                  </a:lnTo>
                  <a:lnTo>
                    <a:pt x="5170" y="11573"/>
                  </a:lnTo>
                  <a:lnTo>
                    <a:pt x="2299" y="15868"/>
                  </a:lnTo>
                  <a:lnTo>
                    <a:pt x="679" y="23045"/>
                  </a:lnTo>
                  <a:lnTo>
                    <a:pt x="454" y="25524"/>
                  </a:lnTo>
                  <a:lnTo>
                    <a:pt x="1150" y="27175"/>
                  </a:lnTo>
                  <a:lnTo>
                    <a:pt x="2461" y="28278"/>
                  </a:lnTo>
                  <a:lnTo>
                    <a:pt x="30074" y="39829"/>
                  </a:lnTo>
                  <a:lnTo>
                    <a:pt x="60956" y="66335"/>
                  </a:lnTo>
                  <a:lnTo>
                    <a:pt x="63496" y="67083"/>
                  </a:lnTo>
                  <a:lnTo>
                    <a:pt x="65192" y="68430"/>
                  </a:lnTo>
                  <a:lnTo>
                    <a:pt x="67075" y="72182"/>
                  </a:lnTo>
                  <a:lnTo>
                    <a:pt x="68133" y="79054"/>
                  </a:lnTo>
                  <a:lnTo>
                    <a:pt x="67437" y="80642"/>
                  </a:lnTo>
                  <a:lnTo>
                    <a:pt x="66123" y="81702"/>
                  </a:lnTo>
                  <a:lnTo>
                    <a:pt x="62407" y="83725"/>
                  </a:lnTo>
                  <a:lnTo>
                    <a:pt x="55557" y="88779"/>
                  </a:lnTo>
                  <a:lnTo>
                    <a:pt x="50655" y="90258"/>
                  </a:lnTo>
                  <a:lnTo>
                    <a:pt x="28985" y="91337"/>
                  </a:lnTo>
                  <a:lnTo>
                    <a:pt x="23325" y="89136"/>
                  </a:lnTo>
                  <a:lnTo>
                    <a:pt x="17988" y="86183"/>
                  </a:lnTo>
                  <a:lnTo>
                    <a:pt x="12793" y="84870"/>
                  </a:lnTo>
                  <a:lnTo>
                    <a:pt x="11069" y="83674"/>
                  </a:lnTo>
                  <a:lnTo>
                    <a:pt x="9918" y="82029"/>
                  </a:lnTo>
                  <a:lnTo>
                    <a:pt x="9152" y="80087"/>
                  </a:lnTo>
                  <a:lnTo>
                    <a:pt x="7794" y="78789"/>
                  </a:lnTo>
                  <a:lnTo>
                    <a:pt x="0" y="762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9" name="SMARTInkShape-1022"/>
            <p:cNvSpPr/>
            <p:nvPr/>
          </p:nvSpPr>
          <p:spPr>
            <a:xfrm>
              <a:off x="6660260" y="3802693"/>
              <a:ext cx="98680" cy="106367"/>
            </a:xfrm>
            <a:custGeom>
              <a:avLst/>
              <a:gdLst/>
              <a:ahLst/>
              <a:cxnLst/>
              <a:rect l="0" t="0" r="0" b="0"/>
              <a:pathLst>
                <a:path w="98680" h="106367">
                  <a:moveTo>
                    <a:pt x="68199" y="7307"/>
                  </a:moveTo>
                  <a:lnTo>
                    <a:pt x="64154" y="3261"/>
                  </a:lnTo>
                  <a:lnTo>
                    <a:pt x="59911" y="1274"/>
                  </a:lnTo>
                  <a:lnTo>
                    <a:pt x="50286" y="0"/>
                  </a:lnTo>
                  <a:lnTo>
                    <a:pt x="45281" y="2084"/>
                  </a:lnTo>
                  <a:lnTo>
                    <a:pt x="15892" y="25128"/>
                  </a:lnTo>
                  <a:lnTo>
                    <a:pt x="13007" y="28501"/>
                  </a:lnTo>
                  <a:lnTo>
                    <a:pt x="903" y="55254"/>
                  </a:lnTo>
                  <a:lnTo>
                    <a:pt x="0" y="63093"/>
                  </a:lnTo>
                  <a:lnTo>
                    <a:pt x="2044" y="68223"/>
                  </a:lnTo>
                  <a:lnTo>
                    <a:pt x="3778" y="70779"/>
                  </a:lnTo>
                  <a:lnTo>
                    <a:pt x="6622" y="72482"/>
                  </a:lnTo>
                  <a:lnTo>
                    <a:pt x="21104" y="75214"/>
                  </a:lnTo>
                  <a:lnTo>
                    <a:pt x="32367" y="75752"/>
                  </a:lnTo>
                  <a:lnTo>
                    <a:pt x="34152" y="74950"/>
                  </a:lnTo>
                  <a:lnTo>
                    <a:pt x="35341" y="73570"/>
                  </a:lnTo>
                  <a:lnTo>
                    <a:pt x="36134" y="71801"/>
                  </a:lnTo>
                  <a:lnTo>
                    <a:pt x="38355" y="70624"/>
                  </a:lnTo>
                  <a:lnTo>
                    <a:pt x="48725" y="68118"/>
                  </a:lnTo>
                  <a:lnTo>
                    <a:pt x="60246" y="60116"/>
                  </a:lnTo>
                  <a:lnTo>
                    <a:pt x="70674" y="50381"/>
                  </a:lnTo>
                  <a:lnTo>
                    <a:pt x="73532" y="45360"/>
                  </a:lnTo>
                  <a:lnTo>
                    <a:pt x="74294" y="42835"/>
                  </a:lnTo>
                  <a:lnTo>
                    <a:pt x="75649" y="41151"/>
                  </a:lnTo>
                  <a:lnTo>
                    <a:pt x="83335" y="37824"/>
                  </a:lnTo>
                  <a:lnTo>
                    <a:pt x="83439" y="73513"/>
                  </a:lnTo>
                  <a:lnTo>
                    <a:pt x="83440" y="94385"/>
                  </a:lnTo>
                  <a:lnTo>
                    <a:pt x="85698" y="99066"/>
                  </a:lnTo>
                  <a:lnTo>
                    <a:pt x="87483" y="101500"/>
                  </a:lnTo>
                  <a:lnTo>
                    <a:pt x="91727" y="104204"/>
                  </a:lnTo>
                  <a:lnTo>
                    <a:pt x="98679" y="10636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0" name="SMARTInkShape-1023"/>
            <p:cNvSpPr/>
            <p:nvPr/>
          </p:nvSpPr>
          <p:spPr>
            <a:xfrm>
              <a:off x="6621780" y="3817618"/>
              <a:ext cx="30480" cy="45723"/>
            </a:xfrm>
            <a:custGeom>
              <a:avLst/>
              <a:gdLst/>
              <a:ahLst/>
              <a:cxnLst/>
              <a:rect l="0" t="0" r="0" b="0"/>
              <a:pathLst>
                <a:path w="30480" h="45723">
                  <a:moveTo>
                    <a:pt x="0" y="0"/>
                  </a:moveTo>
                  <a:lnTo>
                    <a:pt x="0" y="18135"/>
                  </a:lnTo>
                  <a:lnTo>
                    <a:pt x="2258" y="23018"/>
                  </a:lnTo>
                  <a:lnTo>
                    <a:pt x="10605" y="33053"/>
                  </a:lnTo>
                  <a:lnTo>
                    <a:pt x="15438" y="35858"/>
                  </a:lnTo>
                  <a:lnTo>
                    <a:pt x="20408" y="37950"/>
                  </a:lnTo>
                  <a:lnTo>
                    <a:pt x="30479" y="4572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1" name="SMARTInkShape-1024"/>
            <p:cNvSpPr/>
            <p:nvPr/>
          </p:nvSpPr>
          <p:spPr>
            <a:xfrm>
              <a:off x="6553237" y="3718559"/>
              <a:ext cx="99023" cy="133544"/>
            </a:xfrm>
            <a:custGeom>
              <a:avLst/>
              <a:gdLst/>
              <a:ahLst/>
              <a:cxnLst/>
              <a:rect l="0" t="0" r="0" b="0"/>
              <a:pathLst>
                <a:path w="99023" h="133544">
                  <a:moveTo>
                    <a:pt x="45681" y="0"/>
                  </a:moveTo>
                  <a:lnTo>
                    <a:pt x="44836" y="19081"/>
                  </a:lnTo>
                  <a:lnTo>
                    <a:pt x="36276" y="55674"/>
                  </a:lnTo>
                  <a:lnTo>
                    <a:pt x="22663" y="90975"/>
                  </a:lnTo>
                  <a:lnTo>
                    <a:pt x="1466" y="127581"/>
                  </a:lnTo>
                  <a:lnTo>
                    <a:pt x="259" y="133543"/>
                  </a:lnTo>
                  <a:lnTo>
                    <a:pt x="0" y="130235"/>
                  </a:lnTo>
                  <a:lnTo>
                    <a:pt x="4020" y="125700"/>
                  </a:lnTo>
                  <a:lnTo>
                    <a:pt x="5999" y="119085"/>
                  </a:lnTo>
                  <a:lnTo>
                    <a:pt x="6526" y="114950"/>
                  </a:lnTo>
                  <a:lnTo>
                    <a:pt x="8571" y="111347"/>
                  </a:lnTo>
                  <a:lnTo>
                    <a:pt x="46257" y="77825"/>
                  </a:lnTo>
                  <a:lnTo>
                    <a:pt x="81275" y="58515"/>
                  </a:lnTo>
                  <a:lnTo>
                    <a:pt x="99022" y="533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2" name="SMARTInkShape-1025"/>
            <p:cNvSpPr/>
            <p:nvPr/>
          </p:nvSpPr>
          <p:spPr>
            <a:xfrm>
              <a:off x="6393626" y="3749040"/>
              <a:ext cx="113855" cy="91440"/>
            </a:xfrm>
            <a:custGeom>
              <a:avLst/>
              <a:gdLst/>
              <a:ahLst/>
              <a:cxnLst/>
              <a:rect l="0" t="0" r="0" b="0"/>
              <a:pathLst>
                <a:path w="113855" h="91440">
                  <a:moveTo>
                    <a:pt x="60513" y="0"/>
                  </a:moveTo>
                  <a:lnTo>
                    <a:pt x="56467" y="0"/>
                  </a:lnTo>
                  <a:lnTo>
                    <a:pt x="52225" y="2255"/>
                  </a:lnTo>
                  <a:lnTo>
                    <a:pt x="27397" y="25504"/>
                  </a:lnTo>
                  <a:lnTo>
                    <a:pt x="2937" y="58212"/>
                  </a:lnTo>
                  <a:lnTo>
                    <a:pt x="556" y="65977"/>
                  </a:lnTo>
                  <a:lnTo>
                    <a:pt x="0" y="71091"/>
                  </a:lnTo>
                  <a:lnTo>
                    <a:pt x="2008" y="76188"/>
                  </a:lnTo>
                  <a:lnTo>
                    <a:pt x="6153" y="82312"/>
                  </a:lnTo>
                  <a:lnTo>
                    <a:pt x="8975" y="83150"/>
                  </a:lnTo>
                  <a:lnTo>
                    <a:pt x="31620" y="83781"/>
                  </a:lnTo>
                  <a:lnTo>
                    <a:pt x="37229" y="81545"/>
                  </a:lnTo>
                  <a:lnTo>
                    <a:pt x="61969" y="65905"/>
                  </a:lnTo>
                  <a:lnTo>
                    <a:pt x="65394" y="60901"/>
                  </a:lnTo>
                  <a:lnTo>
                    <a:pt x="67762" y="55852"/>
                  </a:lnTo>
                  <a:lnTo>
                    <a:pt x="73010" y="48251"/>
                  </a:lnTo>
                  <a:lnTo>
                    <a:pt x="75786" y="40636"/>
                  </a:lnTo>
                  <a:lnTo>
                    <a:pt x="83270" y="30611"/>
                  </a:lnTo>
                  <a:lnTo>
                    <a:pt x="84218" y="63683"/>
                  </a:lnTo>
                  <a:lnTo>
                    <a:pt x="92781" y="83681"/>
                  </a:lnTo>
                  <a:lnTo>
                    <a:pt x="94725" y="86268"/>
                  </a:lnTo>
                  <a:lnTo>
                    <a:pt x="99143" y="89140"/>
                  </a:lnTo>
                  <a:lnTo>
                    <a:pt x="106147" y="91136"/>
                  </a:lnTo>
                  <a:lnTo>
                    <a:pt x="113854" y="914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3" name="SMARTInkShape-1026"/>
            <p:cNvSpPr/>
            <p:nvPr/>
          </p:nvSpPr>
          <p:spPr>
            <a:xfrm>
              <a:off x="6278880" y="3710940"/>
              <a:ext cx="76162" cy="106679"/>
            </a:xfrm>
            <a:custGeom>
              <a:avLst/>
              <a:gdLst/>
              <a:ahLst/>
              <a:cxnLst/>
              <a:rect l="0" t="0" r="0" b="0"/>
              <a:pathLst>
                <a:path w="76162" h="106679">
                  <a:moveTo>
                    <a:pt x="22859" y="0"/>
                  </a:moveTo>
                  <a:lnTo>
                    <a:pt x="18813" y="0"/>
                  </a:lnTo>
                  <a:lnTo>
                    <a:pt x="17622" y="845"/>
                  </a:lnTo>
                  <a:lnTo>
                    <a:pt x="16827" y="2255"/>
                  </a:lnTo>
                  <a:lnTo>
                    <a:pt x="16299" y="4044"/>
                  </a:lnTo>
                  <a:lnTo>
                    <a:pt x="9347" y="15436"/>
                  </a:lnTo>
                  <a:lnTo>
                    <a:pt x="6999" y="27965"/>
                  </a:lnTo>
                  <a:lnTo>
                    <a:pt x="1633" y="38104"/>
                  </a:lnTo>
                  <a:lnTo>
                    <a:pt x="0" y="76093"/>
                  </a:lnTo>
                  <a:lnTo>
                    <a:pt x="0" y="72122"/>
                  </a:lnTo>
                  <a:lnTo>
                    <a:pt x="2258" y="67897"/>
                  </a:lnTo>
                  <a:lnTo>
                    <a:pt x="5237" y="63195"/>
                  </a:lnTo>
                  <a:lnTo>
                    <a:pt x="13494" y="42994"/>
                  </a:lnTo>
                  <a:lnTo>
                    <a:pt x="19708" y="33717"/>
                  </a:lnTo>
                  <a:lnTo>
                    <a:pt x="24494" y="22996"/>
                  </a:lnTo>
                  <a:lnTo>
                    <a:pt x="40735" y="5087"/>
                  </a:lnTo>
                  <a:lnTo>
                    <a:pt x="48019" y="2260"/>
                  </a:lnTo>
                  <a:lnTo>
                    <a:pt x="52330" y="1507"/>
                  </a:lnTo>
                  <a:lnTo>
                    <a:pt x="55208" y="1850"/>
                  </a:lnTo>
                  <a:lnTo>
                    <a:pt x="57125" y="2927"/>
                  </a:lnTo>
                  <a:lnTo>
                    <a:pt x="58404" y="4492"/>
                  </a:lnTo>
                  <a:lnTo>
                    <a:pt x="62081" y="6228"/>
                  </a:lnTo>
                  <a:lnTo>
                    <a:pt x="64247" y="6693"/>
                  </a:lnTo>
                  <a:lnTo>
                    <a:pt x="71340" y="11390"/>
                  </a:lnTo>
                  <a:lnTo>
                    <a:pt x="74038" y="15786"/>
                  </a:lnTo>
                  <a:lnTo>
                    <a:pt x="75560" y="25278"/>
                  </a:lnTo>
                  <a:lnTo>
                    <a:pt x="76161" y="52000"/>
                  </a:lnTo>
                  <a:lnTo>
                    <a:pt x="67941" y="88623"/>
                  </a:lnTo>
                  <a:lnTo>
                    <a:pt x="62589" y="99004"/>
                  </a:lnTo>
                  <a:lnTo>
                    <a:pt x="60959" y="10667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45" name="SMARTInkShape-Group137"/>
          <p:cNvGrpSpPr/>
          <p:nvPr/>
        </p:nvGrpSpPr>
        <p:grpSpPr>
          <a:xfrm>
            <a:off x="5090513" y="3390900"/>
            <a:ext cx="1302668" cy="617219"/>
            <a:chOff x="5090513" y="3390900"/>
            <a:chExt cx="1302668" cy="617219"/>
          </a:xfrm>
        </p:grpSpPr>
        <p:sp>
          <p:nvSpPr>
            <p:cNvPr id="435" name="SMARTInkShape-1027"/>
            <p:cNvSpPr/>
            <p:nvPr/>
          </p:nvSpPr>
          <p:spPr>
            <a:xfrm>
              <a:off x="5798818" y="3886227"/>
              <a:ext cx="76067" cy="91309"/>
            </a:xfrm>
            <a:custGeom>
              <a:avLst/>
              <a:gdLst/>
              <a:ahLst/>
              <a:cxnLst/>
              <a:rect l="0" t="0" r="0" b="0"/>
              <a:pathLst>
                <a:path w="76067" h="91309">
                  <a:moveTo>
                    <a:pt x="68582" y="7591"/>
                  </a:moveTo>
                  <a:lnTo>
                    <a:pt x="64536" y="7591"/>
                  </a:lnTo>
                  <a:lnTo>
                    <a:pt x="63345" y="6745"/>
                  </a:lnTo>
                  <a:lnTo>
                    <a:pt x="62549" y="5335"/>
                  </a:lnTo>
                  <a:lnTo>
                    <a:pt x="62021" y="3546"/>
                  </a:lnTo>
                  <a:lnTo>
                    <a:pt x="60820" y="2356"/>
                  </a:lnTo>
                  <a:lnTo>
                    <a:pt x="57228" y="1031"/>
                  </a:lnTo>
                  <a:lnTo>
                    <a:pt x="28222" y="0"/>
                  </a:lnTo>
                  <a:lnTo>
                    <a:pt x="22987" y="2243"/>
                  </a:lnTo>
                  <a:lnTo>
                    <a:pt x="15695" y="7279"/>
                  </a:lnTo>
                  <a:lnTo>
                    <a:pt x="15281" y="14126"/>
                  </a:lnTo>
                  <a:lnTo>
                    <a:pt x="33155" y="33096"/>
                  </a:lnTo>
                  <a:lnTo>
                    <a:pt x="71029" y="63473"/>
                  </a:lnTo>
                  <a:lnTo>
                    <a:pt x="73903" y="68552"/>
                  </a:lnTo>
                  <a:lnTo>
                    <a:pt x="76066" y="82288"/>
                  </a:lnTo>
                  <a:lnTo>
                    <a:pt x="72115" y="87392"/>
                  </a:lnTo>
                  <a:lnTo>
                    <a:pt x="67894" y="89626"/>
                  </a:lnTo>
                  <a:lnTo>
                    <a:pt x="54944" y="91177"/>
                  </a:lnTo>
                  <a:lnTo>
                    <a:pt x="46715" y="91308"/>
                  </a:lnTo>
                  <a:lnTo>
                    <a:pt x="39672" y="89107"/>
                  </a:lnTo>
                  <a:lnTo>
                    <a:pt x="20372" y="79256"/>
                  </a:lnTo>
                  <a:lnTo>
                    <a:pt x="13853" y="77543"/>
                  </a:lnTo>
                  <a:lnTo>
                    <a:pt x="11776" y="76238"/>
                  </a:lnTo>
                  <a:lnTo>
                    <a:pt x="10389" y="74523"/>
                  </a:lnTo>
                  <a:lnTo>
                    <a:pt x="9468" y="72534"/>
                  </a:lnTo>
                  <a:lnTo>
                    <a:pt x="8005" y="71207"/>
                  </a:lnTo>
                  <a:lnTo>
                    <a:pt x="0" y="6855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6" name="SMARTInkShape-1028"/>
            <p:cNvSpPr/>
            <p:nvPr/>
          </p:nvSpPr>
          <p:spPr>
            <a:xfrm>
              <a:off x="5951218" y="3901876"/>
              <a:ext cx="75748" cy="106243"/>
            </a:xfrm>
            <a:custGeom>
              <a:avLst/>
              <a:gdLst/>
              <a:ahLst/>
              <a:cxnLst/>
              <a:rect l="0" t="0" r="0" b="0"/>
              <a:pathLst>
                <a:path w="75748" h="106243">
                  <a:moveTo>
                    <a:pt x="0" y="37664"/>
                  </a:moveTo>
                  <a:lnTo>
                    <a:pt x="33053" y="37664"/>
                  </a:lnTo>
                  <a:lnTo>
                    <a:pt x="57714" y="29903"/>
                  </a:lnTo>
                  <a:lnTo>
                    <a:pt x="68440" y="24152"/>
                  </a:lnTo>
                  <a:lnTo>
                    <a:pt x="71029" y="23575"/>
                  </a:lnTo>
                  <a:lnTo>
                    <a:pt x="72753" y="22344"/>
                  </a:lnTo>
                  <a:lnTo>
                    <a:pt x="73901" y="20676"/>
                  </a:lnTo>
                  <a:lnTo>
                    <a:pt x="75180" y="16565"/>
                  </a:lnTo>
                  <a:lnTo>
                    <a:pt x="75747" y="11918"/>
                  </a:lnTo>
                  <a:lnTo>
                    <a:pt x="73742" y="7028"/>
                  </a:lnTo>
                  <a:lnTo>
                    <a:pt x="72022" y="4539"/>
                  </a:lnTo>
                  <a:lnTo>
                    <a:pt x="67851" y="1776"/>
                  </a:lnTo>
                  <a:lnTo>
                    <a:pt x="58276" y="0"/>
                  </a:lnTo>
                  <a:lnTo>
                    <a:pt x="46714" y="3737"/>
                  </a:lnTo>
                  <a:lnTo>
                    <a:pt x="33719" y="12585"/>
                  </a:lnTo>
                  <a:lnTo>
                    <a:pt x="25607" y="20826"/>
                  </a:lnTo>
                  <a:lnTo>
                    <a:pt x="11025" y="42892"/>
                  </a:lnTo>
                  <a:lnTo>
                    <a:pt x="3530" y="70073"/>
                  </a:lnTo>
                  <a:lnTo>
                    <a:pt x="7998" y="93423"/>
                  </a:lnTo>
                  <a:lnTo>
                    <a:pt x="11458" y="99982"/>
                  </a:lnTo>
                  <a:lnTo>
                    <a:pt x="14412" y="102069"/>
                  </a:lnTo>
                  <a:lnTo>
                    <a:pt x="22211" y="104386"/>
                  </a:lnTo>
                  <a:lnTo>
                    <a:pt x="58777" y="106170"/>
                  </a:lnTo>
                  <a:lnTo>
                    <a:pt x="68582" y="10624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7" name="SMARTInkShape-1029"/>
            <p:cNvSpPr/>
            <p:nvPr/>
          </p:nvSpPr>
          <p:spPr>
            <a:xfrm>
              <a:off x="6290073" y="3390900"/>
              <a:ext cx="12732" cy="205741"/>
            </a:xfrm>
            <a:custGeom>
              <a:avLst/>
              <a:gdLst/>
              <a:ahLst/>
              <a:cxnLst/>
              <a:rect l="0" t="0" r="0" b="0"/>
              <a:pathLst>
                <a:path w="12732" h="205741">
                  <a:moveTo>
                    <a:pt x="4045" y="0"/>
                  </a:moveTo>
                  <a:lnTo>
                    <a:pt x="3199" y="12167"/>
                  </a:lnTo>
                  <a:lnTo>
                    <a:pt x="0" y="21211"/>
                  </a:lnTo>
                  <a:lnTo>
                    <a:pt x="4788" y="35392"/>
                  </a:lnTo>
                  <a:lnTo>
                    <a:pt x="9618" y="43912"/>
                  </a:lnTo>
                  <a:lnTo>
                    <a:pt x="12731" y="60157"/>
                  </a:lnTo>
                  <a:lnTo>
                    <a:pt x="10959" y="98107"/>
                  </a:lnTo>
                  <a:lnTo>
                    <a:pt x="5124" y="130585"/>
                  </a:lnTo>
                  <a:lnTo>
                    <a:pt x="4141" y="164743"/>
                  </a:lnTo>
                  <a:lnTo>
                    <a:pt x="4045" y="202324"/>
                  </a:lnTo>
                  <a:lnTo>
                    <a:pt x="4045" y="2057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8" name="SMARTInkShape-1030"/>
            <p:cNvSpPr/>
            <p:nvPr/>
          </p:nvSpPr>
          <p:spPr>
            <a:xfrm>
              <a:off x="6210300" y="3566159"/>
              <a:ext cx="182881" cy="106320"/>
            </a:xfrm>
            <a:custGeom>
              <a:avLst/>
              <a:gdLst/>
              <a:ahLst/>
              <a:cxnLst/>
              <a:rect l="0" t="0" r="0" b="0"/>
              <a:pathLst>
                <a:path w="182881" h="106320">
                  <a:moveTo>
                    <a:pt x="0" y="7620"/>
                  </a:moveTo>
                  <a:lnTo>
                    <a:pt x="15185" y="6774"/>
                  </a:lnTo>
                  <a:lnTo>
                    <a:pt x="47921" y="707"/>
                  </a:lnTo>
                  <a:lnTo>
                    <a:pt x="79556" y="62"/>
                  </a:lnTo>
                  <a:lnTo>
                    <a:pt x="116130" y="5"/>
                  </a:lnTo>
                  <a:lnTo>
                    <a:pt x="152189" y="0"/>
                  </a:lnTo>
                  <a:lnTo>
                    <a:pt x="158472" y="0"/>
                  </a:lnTo>
                  <a:lnTo>
                    <a:pt x="155516" y="0"/>
                  </a:lnTo>
                  <a:lnTo>
                    <a:pt x="151527" y="2258"/>
                  </a:lnTo>
                  <a:lnTo>
                    <a:pt x="146932" y="5236"/>
                  </a:lnTo>
                  <a:lnTo>
                    <a:pt x="138738" y="6912"/>
                  </a:lnTo>
                  <a:lnTo>
                    <a:pt x="104216" y="7579"/>
                  </a:lnTo>
                  <a:lnTo>
                    <a:pt x="69031" y="7617"/>
                  </a:lnTo>
                  <a:lnTo>
                    <a:pt x="33194" y="7620"/>
                  </a:lnTo>
                  <a:lnTo>
                    <a:pt x="15309" y="7620"/>
                  </a:lnTo>
                  <a:lnTo>
                    <a:pt x="15260" y="11666"/>
                  </a:lnTo>
                  <a:lnTo>
                    <a:pt x="16100" y="12857"/>
                  </a:lnTo>
                  <a:lnTo>
                    <a:pt x="17507" y="13651"/>
                  </a:lnTo>
                  <a:lnTo>
                    <a:pt x="19291" y="14179"/>
                  </a:lnTo>
                  <a:lnTo>
                    <a:pt x="30676" y="23390"/>
                  </a:lnTo>
                  <a:lnTo>
                    <a:pt x="35647" y="29023"/>
                  </a:lnTo>
                  <a:lnTo>
                    <a:pt x="42359" y="40866"/>
                  </a:lnTo>
                  <a:lnTo>
                    <a:pt x="55067" y="77946"/>
                  </a:lnTo>
                  <a:lnTo>
                    <a:pt x="59213" y="89700"/>
                  </a:lnTo>
                  <a:lnTo>
                    <a:pt x="60950" y="106319"/>
                  </a:lnTo>
                  <a:lnTo>
                    <a:pt x="60957" y="102527"/>
                  </a:lnTo>
                  <a:lnTo>
                    <a:pt x="61802" y="101372"/>
                  </a:lnTo>
                  <a:lnTo>
                    <a:pt x="71566" y="95319"/>
                  </a:lnTo>
                  <a:lnTo>
                    <a:pt x="74140" y="88648"/>
                  </a:lnTo>
                  <a:lnTo>
                    <a:pt x="76131" y="80885"/>
                  </a:lnTo>
                  <a:lnTo>
                    <a:pt x="82858" y="70910"/>
                  </a:lnTo>
                  <a:lnTo>
                    <a:pt x="112979" y="32913"/>
                  </a:lnTo>
                  <a:lnTo>
                    <a:pt x="141308" y="11297"/>
                  </a:lnTo>
                  <a:lnTo>
                    <a:pt x="146906" y="9254"/>
                  </a:lnTo>
                  <a:lnTo>
                    <a:pt x="182880" y="76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9" name="SMARTInkShape-1031"/>
            <p:cNvSpPr/>
            <p:nvPr/>
          </p:nvSpPr>
          <p:spPr>
            <a:xfrm>
              <a:off x="6118859" y="3710968"/>
              <a:ext cx="106681" cy="114146"/>
            </a:xfrm>
            <a:custGeom>
              <a:avLst/>
              <a:gdLst/>
              <a:ahLst/>
              <a:cxnLst/>
              <a:rect l="0" t="0" r="0" b="0"/>
              <a:pathLst>
                <a:path w="106681" h="114146">
                  <a:moveTo>
                    <a:pt x="106680" y="15211"/>
                  </a:moveTo>
                  <a:lnTo>
                    <a:pt x="102634" y="11166"/>
                  </a:lnTo>
                  <a:lnTo>
                    <a:pt x="98392" y="9180"/>
                  </a:lnTo>
                  <a:lnTo>
                    <a:pt x="96074" y="8651"/>
                  </a:lnTo>
                  <a:lnTo>
                    <a:pt x="85425" y="2563"/>
                  </a:lnTo>
                  <a:lnTo>
                    <a:pt x="47447" y="17"/>
                  </a:lnTo>
                  <a:lnTo>
                    <a:pt x="44331" y="0"/>
                  </a:lnTo>
                  <a:lnTo>
                    <a:pt x="38612" y="2242"/>
                  </a:lnTo>
                  <a:lnTo>
                    <a:pt x="33248" y="5214"/>
                  </a:lnTo>
                  <a:lnTo>
                    <a:pt x="24395" y="7277"/>
                  </a:lnTo>
                  <a:lnTo>
                    <a:pt x="23883" y="8229"/>
                  </a:lnTo>
                  <a:lnTo>
                    <a:pt x="22995" y="14125"/>
                  </a:lnTo>
                  <a:lnTo>
                    <a:pt x="33477" y="25722"/>
                  </a:lnTo>
                  <a:lnTo>
                    <a:pt x="38303" y="28349"/>
                  </a:lnTo>
                  <a:lnTo>
                    <a:pt x="43271" y="30364"/>
                  </a:lnTo>
                  <a:lnTo>
                    <a:pt x="77682" y="55878"/>
                  </a:lnTo>
                  <a:lnTo>
                    <a:pt x="81092" y="63202"/>
                  </a:lnTo>
                  <a:lnTo>
                    <a:pt x="83772" y="96374"/>
                  </a:lnTo>
                  <a:lnTo>
                    <a:pt x="81542" y="100109"/>
                  </a:lnTo>
                  <a:lnTo>
                    <a:pt x="76879" y="104590"/>
                  </a:lnTo>
                  <a:lnTo>
                    <a:pt x="65582" y="111027"/>
                  </a:lnTo>
                  <a:lnTo>
                    <a:pt x="55650" y="113309"/>
                  </a:lnTo>
                  <a:lnTo>
                    <a:pt x="36700" y="114145"/>
                  </a:lnTo>
                  <a:lnTo>
                    <a:pt x="24231" y="110189"/>
                  </a:lnTo>
                  <a:lnTo>
                    <a:pt x="8136" y="101086"/>
                  </a:lnTo>
                  <a:lnTo>
                    <a:pt x="5424" y="100400"/>
                  </a:lnTo>
                  <a:lnTo>
                    <a:pt x="3616" y="99097"/>
                  </a:lnTo>
                  <a:lnTo>
                    <a:pt x="2410" y="97382"/>
                  </a:lnTo>
                  <a:lnTo>
                    <a:pt x="0" y="9141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0" name="SMARTInkShape-1032"/>
            <p:cNvSpPr/>
            <p:nvPr/>
          </p:nvSpPr>
          <p:spPr>
            <a:xfrm>
              <a:off x="6277881" y="3688079"/>
              <a:ext cx="16238" cy="60249"/>
            </a:xfrm>
            <a:custGeom>
              <a:avLst/>
              <a:gdLst/>
              <a:ahLst/>
              <a:cxnLst/>
              <a:rect l="0" t="0" r="0" b="0"/>
              <a:pathLst>
                <a:path w="16238" h="60249">
                  <a:moveTo>
                    <a:pt x="16237" y="0"/>
                  </a:moveTo>
                  <a:lnTo>
                    <a:pt x="12192" y="4046"/>
                  </a:lnTo>
                  <a:lnTo>
                    <a:pt x="10206" y="8289"/>
                  </a:lnTo>
                  <a:lnTo>
                    <a:pt x="6497" y="28951"/>
                  </a:lnTo>
                  <a:lnTo>
                    <a:pt x="4666" y="32000"/>
                  </a:lnTo>
                  <a:lnTo>
                    <a:pt x="2086" y="44383"/>
                  </a:lnTo>
                  <a:lnTo>
                    <a:pt x="0" y="6024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1" name="SMARTInkShape-1033"/>
            <p:cNvSpPr/>
            <p:nvPr/>
          </p:nvSpPr>
          <p:spPr>
            <a:xfrm>
              <a:off x="5661793" y="3878588"/>
              <a:ext cx="106547" cy="99053"/>
            </a:xfrm>
            <a:custGeom>
              <a:avLst/>
              <a:gdLst/>
              <a:ahLst/>
              <a:cxnLst/>
              <a:rect l="0" t="0" r="0" b="0"/>
              <a:pathLst>
                <a:path w="106547" h="99053">
                  <a:moveTo>
                    <a:pt x="60825" y="7612"/>
                  </a:moveTo>
                  <a:lnTo>
                    <a:pt x="60825" y="1051"/>
                  </a:lnTo>
                  <a:lnTo>
                    <a:pt x="59979" y="698"/>
                  </a:lnTo>
                  <a:lnTo>
                    <a:pt x="46738" y="0"/>
                  </a:lnTo>
                  <a:lnTo>
                    <a:pt x="27419" y="13836"/>
                  </a:lnTo>
                  <a:lnTo>
                    <a:pt x="5030" y="40327"/>
                  </a:lnTo>
                  <a:lnTo>
                    <a:pt x="2162" y="47835"/>
                  </a:lnTo>
                  <a:lnTo>
                    <a:pt x="0" y="64229"/>
                  </a:lnTo>
                  <a:lnTo>
                    <a:pt x="802" y="65677"/>
                  </a:lnTo>
                  <a:lnTo>
                    <a:pt x="2181" y="66642"/>
                  </a:lnTo>
                  <a:lnTo>
                    <a:pt x="8173" y="68000"/>
                  </a:lnTo>
                  <a:lnTo>
                    <a:pt x="39459" y="68562"/>
                  </a:lnTo>
                  <a:lnTo>
                    <a:pt x="45119" y="66309"/>
                  </a:lnTo>
                  <a:lnTo>
                    <a:pt x="50459" y="63333"/>
                  </a:lnTo>
                  <a:lnTo>
                    <a:pt x="55654" y="62009"/>
                  </a:lnTo>
                  <a:lnTo>
                    <a:pt x="57378" y="60809"/>
                  </a:lnTo>
                  <a:lnTo>
                    <a:pt x="58528" y="59163"/>
                  </a:lnTo>
                  <a:lnTo>
                    <a:pt x="60651" y="55076"/>
                  </a:lnTo>
                  <a:lnTo>
                    <a:pt x="74651" y="33005"/>
                  </a:lnTo>
                  <a:lnTo>
                    <a:pt x="75648" y="27177"/>
                  </a:lnTo>
                  <a:lnTo>
                    <a:pt x="76634" y="25734"/>
                  </a:lnTo>
                  <a:lnTo>
                    <a:pt x="78138" y="24774"/>
                  </a:lnTo>
                  <a:lnTo>
                    <a:pt x="83362" y="22964"/>
                  </a:lnTo>
                  <a:lnTo>
                    <a:pt x="83683" y="60497"/>
                  </a:lnTo>
                  <a:lnTo>
                    <a:pt x="83687" y="78704"/>
                  </a:lnTo>
                  <a:lnTo>
                    <a:pt x="85941" y="83798"/>
                  </a:lnTo>
                  <a:lnTo>
                    <a:pt x="87732" y="86344"/>
                  </a:lnTo>
                  <a:lnTo>
                    <a:pt x="106546" y="9905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2" name="SMARTInkShape-1034"/>
            <p:cNvSpPr/>
            <p:nvPr/>
          </p:nvSpPr>
          <p:spPr>
            <a:xfrm>
              <a:off x="5349371" y="3825240"/>
              <a:ext cx="266569" cy="129540"/>
            </a:xfrm>
            <a:custGeom>
              <a:avLst/>
              <a:gdLst/>
              <a:ahLst/>
              <a:cxnLst/>
              <a:rect l="0" t="0" r="0" b="0"/>
              <a:pathLst>
                <a:path w="266569" h="129540">
                  <a:moveTo>
                    <a:pt x="60829" y="0"/>
                  </a:moveTo>
                  <a:lnTo>
                    <a:pt x="42916" y="0"/>
                  </a:lnTo>
                  <a:lnTo>
                    <a:pt x="37910" y="2255"/>
                  </a:lnTo>
                  <a:lnTo>
                    <a:pt x="27796" y="10604"/>
                  </a:lnTo>
                  <a:lnTo>
                    <a:pt x="3254" y="42978"/>
                  </a:lnTo>
                  <a:lnTo>
                    <a:pt x="871" y="50740"/>
                  </a:lnTo>
                  <a:lnTo>
                    <a:pt x="0" y="59446"/>
                  </a:lnTo>
                  <a:lnTo>
                    <a:pt x="6440" y="67387"/>
                  </a:lnTo>
                  <a:lnTo>
                    <a:pt x="9279" y="68049"/>
                  </a:lnTo>
                  <a:lnTo>
                    <a:pt x="11223" y="68225"/>
                  </a:lnTo>
                  <a:lnTo>
                    <a:pt x="34791" y="60796"/>
                  </a:lnTo>
                  <a:lnTo>
                    <a:pt x="40226" y="57219"/>
                  </a:lnTo>
                  <a:lnTo>
                    <a:pt x="43205" y="52805"/>
                  </a:lnTo>
                  <a:lnTo>
                    <a:pt x="45374" y="48022"/>
                  </a:lnTo>
                  <a:lnTo>
                    <a:pt x="57646" y="32998"/>
                  </a:lnTo>
                  <a:lnTo>
                    <a:pt x="59412" y="27931"/>
                  </a:lnTo>
                  <a:lnTo>
                    <a:pt x="60732" y="26240"/>
                  </a:lnTo>
                  <a:lnTo>
                    <a:pt x="68344" y="22899"/>
                  </a:lnTo>
                  <a:lnTo>
                    <a:pt x="68447" y="59936"/>
                  </a:lnTo>
                  <a:lnTo>
                    <a:pt x="70705" y="66996"/>
                  </a:lnTo>
                  <a:lnTo>
                    <a:pt x="73685" y="72956"/>
                  </a:lnTo>
                  <a:lnTo>
                    <a:pt x="75010" y="78427"/>
                  </a:lnTo>
                  <a:lnTo>
                    <a:pt x="76207" y="80223"/>
                  </a:lnTo>
                  <a:lnTo>
                    <a:pt x="77855" y="81423"/>
                  </a:lnTo>
                  <a:lnTo>
                    <a:pt x="82788" y="82754"/>
                  </a:lnTo>
                  <a:lnTo>
                    <a:pt x="108805" y="83776"/>
                  </a:lnTo>
                  <a:lnTo>
                    <a:pt x="114043" y="81542"/>
                  </a:lnTo>
                  <a:lnTo>
                    <a:pt x="131940" y="65905"/>
                  </a:lnTo>
                  <a:lnTo>
                    <a:pt x="134767" y="60901"/>
                  </a:lnTo>
                  <a:lnTo>
                    <a:pt x="136870" y="55852"/>
                  </a:lnTo>
                  <a:lnTo>
                    <a:pt x="140627" y="50788"/>
                  </a:lnTo>
                  <a:lnTo>
                    <a:pt x="142860" y="43457"/>
                  </a:lnTo>
                  <a:lnTo>
                    <a:pt x="143457" y="39131"/>
                  </a:lnTo>
                  <a:lnTo>
                    <a:pt x="144701" y="36247"/>
                  </a:lnTo>
                  <a:lnTo>
                    <a:pt x="146376" y="34325"/>
                  </a:lnTo>
                  <a:lnTo>
                    <a:pt x="148341" y="33043"/>
                  </a:lnTo>
                  <a:lnTo>
                    <a:pt x="149649" y="31342"/>
                  </a:lnTo>
                  <a:lnTo>
                    <a:pt x="152238" y="22972"/>
                  </a:lnTo>
                  <a:lnTo>
                    <a:pt x="152266" y="33476"/>
                  </a:lnTo>
                  <a:lnTo>
                    <a:pt x="139621" y="71074"/>
                  </a:lnTo>
                  <a:lnTo>
                    <a:pt x="137180" y="91286"/>
                  </a:lnTo>
                  <a:lnTo>
                    <a:pt x="137130" y="93878"/>
                  </a:lnTo>
                  <a:lnTo>
                    <a:pt x="136248" y="95605"/>
                  </a:lnTo>
                  <a:lnTo>
                    <a:pt x="134815" y="96757"/>
                  </a:lnTo>
                  <a:lnTo>
                    <a:pt x="130477" y="98603"/>
                  </a:lnTo>
                  <a:lnTo>
                    <a:pt x="132140" y="98858"/>
                  </a:lnTo>
                  <a:lnTo>
                    <a:pt x="133769" y="98925"/>
                  </a:lnTo>
                  <a:lnTo>
                    <a:pt x="134855" y="98122"/>
                  </a:lnTo>
                  <a:lnTo>
                    <a:pt x="136063" y="94973"/>
                  </a:lnTo>
                  <a:lnTo>
                    <a:pt x="137818" y="78648"/>
                  </a:lnTo>
                  <a:lnTo>
                    <a:pt x="142248" y="70245"/>
                  </a:lnTo>
                  <a:lnTo>
                    <a:pt x="144783" y="58255"/>
                  </a:lnTo>
                  <a:lnTo>
                    <a:pt x="150520" y="48963"/>
                  </a:lnTo>
                  <a:lnTo>
                    <a:pt x="162532" y="35651"/>
                  </a:lnTo>
                  <a:lnTo>
                    <a:pt x="167555" y="32776"/>
                  </a:lnTo>
                  <a:lnTo>
                    <a:pt x="181246" y="30614"/>
                  </a:lnTo>
                  <a:lnTo>
                    <a:pt x="186348" y="30518"/>
                  </a:lnTo>
                  <a:lnTo>
                    <a:pt x="187689" y="31352"/>
                  </a:lnTo>
                  <a:lnTo>
                    <a:pt x="188582" y="32755"/>
                  </a:lnTo>
                  <a:lnTo>
                    <a:pt x="189175" y="34536"/>
                  </a:lnTo>
                  <a:lnTo>
                    <a:pt x="196242" y="45919"/>
                  </a:lnTo>
                  <a:lnTo>
                    <a:pt x="197886" y="70071"/>
                  </a:lnTo>
                  <a:lnTo>
                    <a:pt x="195685" y="75733"/>
                  </a:lnTo>
                  <a:lnTo>
                    <a:pt x="192731" y="81073"/>
                  </a:lnTo>
                  <a:lnTo>
                    <a:pt x="190678" y="89907"/>
                  </a:lnTo>
                  <a:lnTo>
                    <a:pt x="189728" y="90417"/>
                  </a:lnTo>
                  <a:lnTo>
                    <a:pt x="182844" y="91427"/>
                  </a:lnTo>
                  <a:lnTo>
                    <a:pt x="186822" y="87390"/>
                  </a:lnTo>
                  <a:lnTo>
                    <a:pt x="188792" y="83148"/>
                  </a:lnTo>
                  <a:lnTo>
                    <a:pt x="189318" y="80832"/>
                  </a:lnTo>
                  <a:lnTo>
                    <a:pt x="208253" y="51845"/>
                  </a:lnTo>
                  <a:lnTo>
                    <a:pt x="219844" y="43490"/>
                  </a:lnTo>
                  <a:lnTo>
                    <a:pt x="238317" y="34527"/>
                  </a:lnTo>
                  <a:lnTo>
                    <a:pt x="240961" y="34024"/>
                  </a:lnTo>
                  <a:lnTo>
                    <a:pt x="243570" y="34536"/>
                  </a:lnTo>
                  <a:lnTo>
                    <a:pt x="248726" y="36516"/>
                  </a:lnTo>
                  <a:lnTo>
                    <a:pt x="253841" y="37395"/>
                  </a:lnTo>
                  <a:lnTo>
                    <a:pt x="255543" y="38476"/>
                  </a:lnTo>
                  <a:lnTo>
                    <a:pt x="256678" y="40043"/>
                  </a:lnTo>
                  <a:lnTo>
                    <a:pt x="257939" y="44042"/>
                  </a:lnTo>
                  <a:lnTo>
                    <a:pt x="259495" y="51902"/>
                  </a:lnTo>
                  <a:lnTo>
                    <a:pt x="264921" y="69299"/>
                  </a:lnTo>
                  <a:lnTo>
                    <a:pt x="265468" y="74139"/>
                  </a:lnTo>
                  <a:lnTo>
                    <a:pt x="263822" y="81775"/>
                  </a:lnTo>
                  <a:lnTo>
                    <a:pt x="261115" y="88838"/>
                  </a:lnTo>
                  <a:lnTo>
                    <a:pt x="258973" y="120311"/>
                  </a:lnTo>
                  <a:lnTo>
                    <a:pt x="266568" y="1295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3" name="SMARTInkShape-1035"/>
            <p:cNvSpPr/>
            <p:nvPr/>
          </p:nvSpPr>
          <p:spPr>
            <a:xfrm>
              <a:off x="5234985" y="3741877"/>
              <a:ext cx="83458" cy="133323"/>
            </a:xfrm>
            <a:custGeom>
              <a:avLst/>
              <a:gdLst/>
              <a:ahLst/>
              <a:cxnLst/>
              <a:rect l="0" t="0" r="0" b="0"/>
              <a:pathLst>
                <a:path w="83458" h="133323">
                  <a:moveTo>
                    <a:pt x="68533" y="75741"/>
                  </a:moveTo>
                  <a:lnTo>
                    <a:pt x="61973" y="75741"/>
                  </a:lnTo>
                  <a:lnTo>
                    <a:pt x="55040" y="70506"/>
                  </a:lnTo>
                  <a:lnTo>
                    <a:pt x="47075" y="68436"/>
                  </a:lnTo>
                  <a:lnTo>
                    <a:pt x="42044" y="72261"/>
                  </a:lnTo>
                  <a:lnTo>
                    <a:pt x="4042" y="103689"/>
                  </a:lnTo>
                  <a:lnTo>
                    <a:pt x="1770" y="108765"/>
                  </a:lnTo>
                  <a:lnTo>
                    <a:pt x="0" y="128322"/>
                  </a:lnTo>
                  <a:lnTo>
                    <a:pt x="8058" y="132903"/>
                  </a:lnTo>
                  <a:lnTo>
                    <a:pt x="11283" y="133322"/>
                  </a:lnTo>
                  <a:lnTo>
                    <a:pt x="27772" y="128720"/>
                  </a:lnTo>
                  <a:lnTo>
                    <a:pt x="45667" y="113672"/>
                  </a:lnTo>
                  <a:lnTo>
                    <a:pt x="48209" y="111187"/>
                  </a:lnTo>
                  <a:lnTo>
                    <a:pt x="51033" y="103915"/>
                  </a:lnTo>
                  <a:lnTo>
                    <a:pt x="53137" y="95882"/>
                  </a:lnTo>
                  <a:lnTo>
                    <a:pt x="58234" y="85756"/>
                  </a:lnTo>
                  <a:lnTo>
                    <a:pt x="69047" y="52725"/>
                  </a:lnTo>
                  <a:lnTo>
                    <a:pt x="72996" y="42652"/>
                  </a:lnTo>
                  <a:lnTo>
                    <a:pt x="76919" y="9997"/>
                  </a:lnTo>
                  <a:lnTo>
                    <a:pt x="83457" y="0"/>
                  </a:lnTo>
                  <a:lnTo>
                    <a:pt x="79635" y="3723"/>
                  </a:lnTo>
                  <a:lnTo>
                    <a:pt x="77701" y="7892"/>
                  </a:lnTo>
                  <a:lnTo>
                    <a:pt x="70164" y="45479"/>
                  </a:lnTo>
                  <a:lnTo>
                    <a:pt x="68678" y="81793"/>
                  </a:lnTo>
                  <a:lnTo>
                    <a:pt x="68540" y="117857"/>
                  </a:lnTo>
                  <a:lnTo>
                    <a:pt x="68533" y="12908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4" name="SMARTInkShape-1036"/>
            <p:cNvSpPr/>
            <p:nvPr/>
          </p:nvSpPr>
          <p:spPr>
            <a:xfrm>
              <a:off x="5090513" y="3794878"/>
              <a:ext cx="121568" cy="98941"/>
            </a:xfrm>
            <a:custGeom>
              <a:avLst/>
              <a:gdLst/>
              <a:ahLst/>
              <a:cxnLst/>
              <a:rect l="0" t="0" r="0" b="0"/>
              <a:pathLst>
                <a:path w="121568" h="98941">
                  <a:moveTo>
                    <a:pt x="83467" y="15122"/>
                  </a:moveTo>
                  <a:lnTo>
                    <a:pt x="70468" y="2971"/>
                  </a:lnTo>
                  <a:lnTo>
                    <a:pt x="63059" y="796"/>
                  </a:lnTo>
                  <a:lnTo>
                    <a:pt x="46390" y="0"/>
                  </a:lnTo>
                  <a:lnTo>
                    <a:pt x="39330" y="2192"/>
                  </a:lnTo>
                  <a:lnTo>
                    <a:pt x="22645" y="13067"/>
                  </a:lnTo>
                  <a:lnTo>
                    <a:pt x="20059" y="13751"/>
                  </a:lnTo>
                  <a:lnTo>
                    <a:pt x="14928" y="19027"/>
                  </a:lnTo>
                  <a:lnTo>
                    <a:pt x="10672" y="26170"/>
                  </a:lnTo>
                  <a:lnTo>
                    <a:pt x="5681" y="37655"/>
                  </a:lnTo>
                  <a:lnTo>
                    <a:pt x="2328" y="42916"/>
                  </a:lnTo>
                  <a:lnTo>
                    <a:pt x="442" y="50638"/>
                  </a:lnTo>
                  <a:lnTo>
                    <a:pt x="0" y="55743"/>
                  </a:lnTo>
                  <a:lnTo>
                    <a:pt x="2061" y="60833"/>
                  </a:lnTo>
                  <a:lnTo>
                    <a:pt x="10283" y="70998"/>
                  </a:lnTo>
                  <a:lnTo>
                    <a:pt x="15099" y="73823"/>
                  </a:lnTo>
                  <a:lnTo>
                    <a:pt x="25087" y="75633"/>
                  </a:lnTo>
                  <a:lnTo>
                    <a:pt x="32678" y="75948"/>
                  </a:lnTo>
                  <a:lnTo>
                    <a:pt x="54469" y="69507"/>
                  </a:lnTo>
                  <a:lnTo>
                    <a:pt x="56513" y="68312"/>
                  </a:lnTo>
                  <a:lnTo>
                    <a:pt x="57878" y="66668"/>
                  </a:lnTo>
                  <a:lnTo>
                    <a:pt x="60240" y="62583"/>
                  </a:lnTo>
                  <a:lnTo>
                    <a:pt x="64113" y="57948"/>
                  </a:lnTo>
                  <a:lnTo>
                    <a:pt x="68655" y="55321"/>
                  </a:lnTo>
                  <a:lnTo>
                    <a:pt x="71052" y="54621"/>
                  </a:lnTo>
                  <a:lnTo>
                    <a:pt x="72650" y="53308"/>
                  </a:lnTo>
                  <a:lnTo>
                    <a:pt x="74426" y="49590"/>
                  </a:lnTo>
                  <a:lnTo>
                    <a:pt x="75846" y="30400"/>
                  </a:lnTo>
                  <a:lnTo>
                    <a:pt x="75846" y="40970"/>
                  </a:lnTo>
                  <a:lnTo>
                    <a:pt x="78104" y="45801"/>
                  </a:lnTo>
                  <a:lnTo>
                    <a:pt x="81082" y="50769"/>
                  </a:lnTo>
                  <a:lnTo>
                    <a:pt x="82996" y="60859"/>
                  </a:lnTo>
                  <a:lnTo>
                    <a:pt x="83153" y="63393"/>
                  </a:lnTo>
                  <a:lnTo>
                    <a:pt x="85585" y="68466"/>
                  </a:lnTo>
                  <a:lnTo>
                    <a:pt x="94044" y="78623"/>
                  </a:lnTo>
                  <a:lnTo>
                    <a:pt x="98891" y="81443"/>
                  </a:lnTo>
                  <a:lnTo>
                    <a:pt x="103869" y="83544"/>
                  </a:lnTo>
                  <a:lnTo>
                    <a:pt x="111431" y="88641"/>
                  </a:lnTo>
                  <a:lnTo>
                    <a:pt x="116497" y="90129"/>
                  </a:lnTo>
                  <a:lnTo>
                    <a:pt x="118186" y="91373"/>
                  </a:lnTo>
                  <a:lnTo>
                    <a:pt x="119313" y="93050"/>
                  </a:lnTo>
                  <a:lnTo>
                    <a:pt x="121567" y="989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48" name="SMARTInkShape-Group138"/>
          <p:cNvGrpSpPr/>
          <p:nvPr/>
        </p:nvGrpSpPr>
        <p:grpSpPr>
          <a:xfrm>
            <a:off x="5372100" y="3345179"/>
            <a:ext cx="160019" cy="342553"/>
            <a:chOff x="5372100" y="3345179"/>
            <a:chExt cx="160019" cy="342553"/>
          </a:xfrm>
        </p:grpSpPr>
        <p:sp>
          <p:nvSpPr>
            <p:cNvPr id="446" name="SMARTInkShape-1037"/>
            <p:cNvSpPr/>
            <p:nvPr/>
          </p:nvSpPr>
          <p:spPr>
            <a:xfrm>
              <a:off x="5455918" y="3345179"/>
              <a:ext cx="28365" cy="243840"/>
            </a:xfrm>
            <a:custGeom>
              <a:avLst/>
              <a:gdLst/>
              <a:ahLst/>
              <a:cxnLst/>
              <a:rect l="0" t="0" r="0" b="0"/>
              <a:pathLst>
                <a:path w="28365" h="243840">
                  <a:moveTo>
                    <a:pt x="22862" y="0"/>
                  </a:moveTo>
                  <a:lnTo>
                    <a:pt x="18816" y="4046"/>
                  </a:lnTo>
                  <a:lnTo>
                    <a:pt x="16830" y="8289"/>
                  </a:lnTo>
                  <a:lnTo>
                    <a:pt x="15267" y="43638"/>
                  </a:lnTo>
                  <a:lnTo>
                    <a:pt x="15248" y="58555"/>
                  </a:lnTo>
                  <a:lnTo>
                    <a:pt x="19760" y="68640"/>
                  </a:lnTo>
                  <a:lnTo>
                    <a:pt x="25717" y="78767"/>
                  </a:lnTo>
                  <a:lnTo>
                    <a:pt x="28364" y="88912"/>
                  </a:lnTo>
                  <a:lnTo>
                    <a:pt x="24171" y="122591"/>
                  </a:lnTo>
                  <a:lnTo>
                    <a:pt x="16951" y="160107"/>
                  </a:lnTo>
                  <a:lnTo>
                    <a:pt x="9017" y="194087"/>
                  </a:lnTo>
                  <a:lnTo>
                    <a:pt x="789" y="230205"/>
                  </a:lnTo>
                  <a:lnTo>
                    <a:pt x="0" y="2438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7" name="SMARTInkShape-1038"/>
            <p:cNvSpPr/>
            <p:nvPr/>
          </p:nvSpPr>
          <p:spPr>
            <a:xfrm>
              <a:off x="5372100" y="3589018"/>
              <a:ext cx="160019" cy="98714"/>
            </a:xfrm>
            <a:custGeom>
              <a:avLst/>
              <a:gdLst/>
              <a:ahLst/>
              <a:cxnLst/>
              <a:rect l="0" t="0" r="0" b="0"/>
              <a:pathLst>
                <a:path w="160019" h="98714">
                  <a:moveTo>
                    <a:pt x="0" y="0"/>
                  </a:moveTo>
                  <a:lnTo>
                    <a:pt x="0" y="7307"/>
                  </a:lnTo>
                  <a:lnTo>
                    <a:pt x="4045" y="11573"/>
                  </a:lnTo>
                  <a:lnTo>
                    <a:pt x="6082" y="11950"/>
                  </a:lnTo>
                  <a:lnTo>
                    <a:pt x="8289" y="11354"/>
                  </a:lnTo>
                  <a:lnTo>
                    <a:pt x="10605" y="10108"/>
                  </a:lnTo>
                  <a:lnTo>
                    <a:pt x="42605" y="7838"/>
                  </a:lnTo>
                  <a:lnTo>
                    <a:pt x="80170" y="1079"/>
                  </a:lnTo>
                  <a:lnTo>
                    <a:pt x="118223" y="95"/>
                  </a:lnTo>
                  <a:lnTo>
                    <a:pt x="150845" y="2"/>
                  </a:lnTo>
                  <a:lnTo>
                    <a:pt x="147894" y="2"/>
                  </a:lnTo>
                  <a:lnTo>
                    <a:pt x="146856" y="848"/>
                  </a:lnTo>
                  <a:lnTo>
                    <a:pt x="145701" y="4047"/>
                  </a:lnTo>
                  <a:lnTo>
                    <a:pt x="143701" y="5238"/>
                  </a:lnTo>
                  <a:lnTo>
                    <a:pt x="108977" y="11573"/>
                  </a:lnTo>
                  <a:lnTo>
                    <a:pt x="72156" y="14920"/>
                  </a:lnTo>
                  <a:lnTo>
                    <a:pt x="34170" y="15213"/>
                  </a:lnTo>
                  <a:lnTo>
                    <a:pt x="13246" y="15239"/>
                  </a:lnTo>
                  <a:lnTo>
                    <a:pt x="11369" y="16084"/>
                  </a:lnTo>
                  <a:lnTo>
                    <a:pt x="10121" y="17497"/>
                  </a:lnTo>
                  <a:lnTo>
                    <a:pt x="7632" y="22834"/>
                  </a:lnTo>
                  <a:lnTo>
                    <a:pt x="7623" y="26898"/>
                  </a:lnTo>
                  <a:lnTo>
                    <a:pt x="9879" y="31147"/>
                  </a:lnTo>
                  <a:lnTo>
                    <a:pt x="35628" y="66742"/>
                  </a:lnTo>
                  <a:lnTo>
                    <a:pt x="52149" y="90155"/>
                  </a:lnTo>
                  <a:lnTo>
                    <a:pt x="53309" y="98713"/>
                  </a:lnTo>
                  <a:lnTo>
                    <a:pt x="59897" y="92470"/>
                  </a:lnTo>
                  <a:lnTo>
                    <a:pt x="64911" y="76881"/>
                  </a:lnTo>
                  <a:lnTo>
                    <a:pt x="71538" y="66994"/>
                  </a:lnTo>
                  <a:lnTo>
                    <a:pt x="89906" y="51209"/>
                  </a:lnTo>
                  <a:lnTo>
                    <a:pt x="96684" y="43080"/>
                  </a:lnTo>
                  <a:lnTo>
                    <a:pt x="112576" y="28706"/>
                  </a:lnTo>
                  <a:lnTo>
                    <a:pt x="115691" y="24218"/>
                  </a:lnTo>
                  <a:lnTo>
                    <a:pt x="119460" y="21224"/>
                  </a:lnTo>
                  <a:lnTo>
                    <a:pt x="148783" y="7636"/>
                  </a:lnTo>
                  <a:lnTo>
                    <a:pt x="149989" y="5938"/>
                  </a:lnTo>
                  <a:lnTo>
                    <a:pt x="150793" y="3958"/>
                  </a:lnTo>
                  <a:lnTo>
                    <a:pt x="152175" y="2639"/>
                  </a:lnTo>
                  <a:lnTo>
                    <a:pt x="155966" y="1174"/>
                  </a:lnTo>
                  <a:lnTo>
                    <a:pt x="157319" y="1629"/>
                  </a:lnTo>
                  <a:lnTo>
                    <a:pt x="158219" y="2779"/>
                  </a:lnTo>
                  <a:lnTo>
                    <a:pt x="160018" y="762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49" name="SMARTInkShape-1039"/>
          <p:cNvSpPr/>
          <p:nvPr/>
        </p:nvSpPr>
        <p:spPr>
          <a:xfrm>
            <a:off x="6202680" y="2651759"/>
            <a:ext cx="76201" cy="327658"/>
          </a:xfrm>
          <a:custGeom>
            <a:avLst/>
            <a:gdLst/>
            <a:ahLst/>
            <a:cxnLst/>
            <a:rect l="0" t="0" r="0" b="0"/>
            <a:pathLst>
              <a:path w="76201" h="327658">
                <a:moveTo>
                  <a:pt x="76200" y="0"/>
                </a:moveTo>
                <a:lnTo>
                  <a:pt x="76200" y="8091"/>
                </a:lnTo>
                <a:lnTo>
                  <a:pt x="73942" y="14318"/>
                </a:lnTo>
                <a:lnTo>
                  <a:pt x="65592" y="29263"/>
                </a:lnTo>
                <a:lnTo>
                  <a:pt x="59312" y="61804"/>
                </a:lnTo>
                <a:lnTo>
                  <a:pt x="50472" y="91604"/>
                </a:lnTo>
                <a:lnTo>
                  <a:pt x="45811" y="128037"/>
                </a:lnTo>
                <a:lnTo>
                  <a:pt x="39068" y="156941"/>
                </a:lnTo>
                <a:lnTo>
                  <a:pt x="26563" y="192149"/>
                </a:lnTo>
                <a:lnTo>
                  <a:pt x="19546" y="227421"/>
                </a:lnTo>
                <a:lnTo>
                  <a:pt x="9774" y="264288"/>
                </a:lnTo>
                <a:lnTo>
                  <a:pt x="5999" y="281225"/>
                </a:lnTo>
                <a:lnTo>
                  <a:pt x="1776" y="296967"/>
                </a:lnTo>
                <a:lnTo>
                  <a:pt x="0" y="32765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73" name="SMARTInkShape-Group140"/>
          <p:cNvGrpSpPr/>
          <p:nvPr/>
        </p:nvGrpSpPr>
        <p:grpSpPr>
          <a:xfrm>
            <a:off x="5097780" y="2606040"/>
            <a:ext cx="2453639" cy="691877"/>
            <a:chOff x="5097780" y="2606040"/>
            <a:chExt cx="2453639" cy="691877"/>
          </a:xfrm>
        </p:grpSpPr>
        <p:sp>
          <p:nvSpPr>
            <p:cNvPr id="450" name="SMARTInkShape-1040"/>
            <p:cNvSpPr/>
            <p:nvPr/>
          </p:nvSpPr>
          <p:spPr>
            <a:xfrm>
              <a:off x="6477008" y="3055784"/>
              <a:ext cx="106673" cy="144159"/>
            </a:xfrm>
            <a:custGeom>
              <a:avLst/>
              <a:gdLst/>
              <a:ahLst/>
              <a:cxnLst/>
              <a:rect l="0" t="0" r="0" b="0"/>
              <a:pathLst>
                <a:path w="106673" h="144159">
                  <a:moveTo>
                    <a:pt x="22851" y="30316"/>
                  </a:moveTo>
                  <a:lnTo>
                    <a:pt x="22851" y="66873"/>
                  </a:lnTo>
                  <a:lnTo>
                    <a:pt x="22005" y="73654"/>
                  </a:lnTo>
                  <a:lnTo>
                    <a:pt x="11499" y="111699"/>
                  </a:lnTo>
                  <a:lnTo>
                    <a:pt x="7531" y="125852"/>
                  </a:lnTo>
                  <a:lnTo>
                    <a:pt x="1732" y="136799"/>
                  </a:lnTo>
                  <a:lnTo>
                    <a:pt x="93" y="144158"/>
                  </a:lnTo>
                  <a:lnTo>
                    <a:pt x="0" y="133968"/>
                  </a:lnTo>
                  <a:lnTo>
                    <a:pt x="2253" y="129159"/>
                  </a:lnTo>
                  <a:lnTo>
                    <a:pt x="4039" y="126692"/>
                  </a:lnTo>
                  <a:lnTo>
                    <a:pt x="6552" y="115125"/>
                  </a:lnTo>
                  <a:lnTo>
                    <a:pt x="11564" y="82014"/>
                  </a:lnTo>
                  <a:lnTo>
                    <a:pt x="18954" y="44350"/>
                  </a:lnTo>
                  <a:lnTo>
                    <a:pt x="28731" y="9394"/>
                  </a:lnTo>
                  <a:lnTo>
                    <a:pt x="30369" y="393"/>
                  </a:lnTo>
                  <a:lnTo>
                    <a:pt x="34486" y="0"/>
                  </a:lnTo>
                  <a:lnTo>
                    <a:pt x="35689" y="791"/>
                  </a:lnTo>
                  <a:lnTo>
                    <a:pt x="36488" y="2165"/>
                  </a:lnTo>
                  <a:lnTo>
                    <a:pt x="37023" y="3930"/>
                  </a:lnTo>
                  <a:lnTo>
                    <a:pt x="43982" y="15280"/>
                  </a:lnTo>
                  <a:lnTo>
                    <a:pt x="53846" y="38622"/>
                  </a:lnTo>
                  <a:lnTo>
                    <a:pt x="57793" y="48400"/>
                  </a:lnTo>
                  <a:lnTo>
                    <a:pt x="64581" y="73536"/>
                  </a:lnTo>
                  <a:lnTo>
                    <a:pt x="81597" y="104730"/>
                  </a:lnTo>
                  <a:lnTo>
                    <a:pt x="83672" y="110802"/>
                  </a:lnTo>
                  <a:lnTo>
                    <a:pt x="100681" y="130949"/>
                  </a:lnTo>
                  <a:lnTo>
                    <a:pt x="106672" y="13699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1" name="SMARTInkShape-1041"/>
            <p:cNvSpPr/>
            <p:nvPr/>
          </p:nvSpPr>
          <p:spPr>
            <a:xfrm>
              <a:off x="6301768" y="3086100"/>
              <a:ext cx="133103" cy="126068"/>
            </a:xfrm>
            <a:custGeom>
              <a:avLst/>
              <a:gdLst/>
              <a:ahLst/>
              <a:cxnLst/>
              <a:rect l="0" t="0" r="0" b="0"/>
              <a:pathLst>
                <a:path w="133103" h="126068">
                  <a:moveTo>
                    <a:pt x="22832" y="30477"/>
                  </a:moveTo>
                  <a:lnTo>
                    <a:pt x="22832" y="55171"/>
                  </a:lnTo>
                  <a:lnTo>
                    <a:pt x="13424" y="91607"/>
                  </a:lnTo>
                  <a:lnTo>
                    <a:pt x="7513" y="109932"/>
                  </a:lnTo>
                  <a:lnTo>
                    <a:pt x="5845" y="111385"/>
                  </a:lnTo>
                  <a:lnTo>
                    <a:pt x="3887" y="112357"/>
                  </a:lnTo>
                  <a:lnTo>
                    <a:pt x="2582" y="113850"/>
                  </a:lnTo>
                  <a:lnTo>
                    <a:pt x="315" y="120687"/>
                  </a:lnTo>
                  <a:lnTo>
                    <a:pt x="38" y="126067"/>
                  </a:lnTo>
                  <a:lnTo>
                    <a:pt x="0" y="124324"/>
                  </a:lnTo>
                  <a:lnTo>
                    <a:pt x="2243" y="120731"/>
                  </a:lnTo>
                  <a:lnTo>
                    <a:pt x="5215" y="116312"/>
                  </a:lnTo>
                  <a:lnTo>
                    <a:pt x="6887" y="109061"/>
                  </a:lnTo>
                  <a:lnTo>
                    <a:pt x="8229" y="100707"/>
                  </a:lnTo>
                  <a:lnTo>
                    <a:pt x="12765" y="87033"/>
                  </a:lnTo>
                  <a:lnTo>
                    <a:pt x="20232" y="52263"/>
                  </a:lnTo>
                  <a:lnTo>
                    <a:pt x="30107" y="23665"/>
                  </a:lnTo>
                  <a:lnTo>
                    <a:pt x="34394" y="23098"/>
                  </a:lnTo>
                  <a:lnTo>
                    <a:pt x="35620" y="23865"/>
                  </a:lnTo>
                  <a:lnTo>
                    <a:pt x="36438" y="25223"/>
                  </a:lnTo>
                  <a:lnTo>
                    <a:pt x="37588" y="31180"/>
                  </a:lnTo>
                  <a:lnTo>
                    <a:pt x="38855" y="44117"/>
                  </a:lnTo>
                  <a:lnTo>
                    <a:pt x="44136" y="56064"/>
                  </a:lnTo>
                  <a:lnTo>
                    <a:pt x="50217" y="65339"/>
                  </a:lnTo>
                  <a:lnTo>
                    <a:pt x="56949" y="82693"/>
                  </a:lnTo>
                  <a:lnTo>
                    <a:pt x="59122" y="85609"/>
                  </a:lnTo>
                  <a:lnTo>
                    <a:pt x="67075" y="90559"/>
                  </a:lnTo>
                  <a:lnTo>
                    <a:pt x="82245" y="97128"/>
                  </a:lnTo>
                  <a:lnTo>
                    <a:pt x="108041" y="98943"/>
                  </a:lnTo>
                  <a:lnTo>
                    <a:pt x="113760" y="96751"/>
                  </a:lnTo>
                  <a:lnTo>
                    <a:pt x="116471" y="94981"/>
                  </a:lnTo>
                  <a:lnTo>
                    <a:pt x="118278" y="92954"/>
                  </a:lnTo>
                  <a:lnTo>
                    <a:pt x="132356" y="67059"/>
                  </a:lnTo>
                  <a:lnTo>
                    <a:pt x="133102" y="63331"/>
                  </a:lnTo>
                  <a:lnTo>
                    <a:pt x="129091" y="40557"/>
                  </a:lnTo>
                  <a:lnTo>
                    <a:pt x="123554" y="28009"/>
                  </a:lnTo>
                  <a:lnTo>
                    <a:pt x="117399" y="18550"/>
                  </a:lnTo>
                  <a:lnTo>
                    <a:pt x="115660" y="13043"/>
                  </a:lnTo>
                  <a:lnTo>
                    <a:pt x="114350" y="11233"/>
                  </a:lnTo>
                  <a:lnTo>
                    <a:pt x="112631" y="10030"/>
                  </a:lnTo>
                  <a:lnTo>
                    <a:pt x="108462" y="7844"/>
                  </a:lnTo>
                  <a:lnTo>
                    <a:pt x="99032"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2" name="SMARTInkShape-1042"/>
            <p:cNvSpPr/>
            <p:nvPr/>
          </p:nvSpPr>
          <p:spPr>
            <a:xfrm>
              <a:off x="6164580" y="3078519"/>
              <a:ext cx="114301" cy="144741"/>
            </a:xfrm>
            <a:custGeom>
              <a:avLst/>
              <a:gdLst/>
              <a:ahLst/>
              <a:cxnLst/>
              <a:rect l="0" t="0" r="0" b="0"/>
              <a:pathLst>
                <a:path w="114301" h="144741">
                  <a:moveTo>
                    <a:pt x="0" y="53297"/>
                  </a:moveTo>
                  <a:lnTo>
                    <a:pt x="0" y="49254"/>
                  </a:lnTo>
                  <a:lnTo>
                    <a:pt x="2258" y="45012"/>
                  </a:lnTo>
                  <a:lnTo>
                    <a:pt x="5237" y="40303"/>
                  </a:lnTo>
                  <a:lnTo>
                    <a:pt x="7760" y="32891"/>
                  </a:lnTo>
                  <a:lnTo>
                    <a:pt x="11351" y="27859"/>
                  </a:lnTo>
                  <a:lnTo>
                    <a:pt x="44402" y="5040"/>
                  </a:lnTo>
                  <a:lnTo>
                    <a:pt x="58780" y="1465"/>
                  </a:lnTo>
                  <a:lnTo>
                    <a:pt x="93543" y="0"/>
                  </a:lnTo>
                  <a:lnTo>
                    <a:pt x="95382" y="831"/>
                  </a:lnTo>
                  <a:lnTo>
                    <a:pt x="96608" y="2235"/>
                  </a:lnTo>
                  <a:lnTo>
                    <a:pt x="97969" y="6052"/>
                  </a:lnTo>
                  <a:lnTo>
                    <a:pt x="99017" y="29445"/>
                  </a:lnTo>
                  <a:lnTo>
                    <a:pt x="96783" y="36486"/>
                  </a:lnTo>
                  <a:lnTo>
                    <a:pt x="95001" y="39553"/>
                  </a:lnTo>
                  <a:lnTo>
                    <a:pt x="84404" y="47909"/>
                  </a:lnTo>
                  <a:lnTo>
                    <a:pt x="51532" y="65136"/>
                  </a:lnTo>
                  <a:lnTo>
                    <a:pt x="41609" y="68378"/>
                  </a:lnTo>
                  <a:lnTo>
                    <a:pt x="22995" y="83656"/>
                  </a:lnTo>
                  <a:lnTo>
                    <a:pt x="40774" y="83774"/>
                  </a:lnTo>
                  <a:lnTo>
                    <a:pt x="45778" y="86037"/>
                  </a:lnTo>
                  <a:lnTo>
                    <a:pt x="81760" y="106697"/>
                  </a:lnTo>
                  <a:lnTo>
                    <a:pt x="87136" y="111747"/>
                  </a:lnTo>
                  <a:lnTo>
                    <a:pt x="97219" y="129502"/>
                  </a:lnTo>
                  <a:lnTo>
                    <a:pt x="97833" y="132042"/>
                  </a:lnTo>
                  <a:lnTo>
                    <a:pt x="99088" y="133734"/>
                  </a:lnTo>
                  <a:lnTo>
                    <a:pt x="100770" y="134863"/>
                  </a:lnTo>
                  <a:lnTo>
                    <a:pt x="102740" y="135615"/>
                  </a:lnTo>
                  <a:lnTo>
                    <a:pt x="104054" y="136964"/>
                  </a:lnTo>
                  <a:lnTo>
                    <a:pt x="106577" y="144388"/>
                  </a:lnTo>
                  <a:lnTo>
                    <a:pt x="114300" y="1447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3" name="SMARTInkShape-1043"/>
            <p:cNvSpPr/>
            <p:nvPr/>
          </p:nvSpPr>
          <p:spPr>
            <a:xfrm>
              <a:off x="6172200" y="3124200"/>
              <a:ext cx="15147" cy="114301"/>
            </a:xfrm>
            <a:custGeom>
              <a:avLst/>
              <a:gdLst/>
              <a:ahLst/>
              <a:cxnLst/>
              <a:rect l="0" t="0" r="0" b="0"/>
              <a:pathLst>
                <a:path w="15147" h="114301">
                  <a:moveTo>
                    <a:pt x="7618" y="0"/>
                  </a:moveTo>
                  <a:lnTo>
                    <a:pt x="11665" y="0"/>
                  </a:lnTo>
                  <a:lnTo>
                    <a:pt x="12856" y="846"/>
                  </a:lnTo>
                  <a:lnTo>
                    <a:pt x="13651" y="2257"/>
                  </a:lnTo>
                  <a:lnTo>
                    <a:pt x="14925" y="6560"/>
                  </a:lnTo>
                  <a:lnTo>
                    <a:pt x="15146" y="15394"/>
                  </a:lnTo>
                  <a:lnTo>
                    <a:pt x="12939" y="21800"/>
                  </a:lnTo>
                  <a:lnTo>
                    <a:pt x="11167" y="24693"/>
                  </a:lnTo>
                  <a:lnTo>
                    <a:pt x="8670" y="36855"/>
                  </a:lnTo>
                  <a:lnTo>
                    <a:pt x="6832" y="71195"/>
                  </a:lnTo>
                  <a:lnTo>
                    <a:pt x="315" y="101157"/>
                  </a:lnTo>
                  <a:lnTo>
                    <a:pt x="0" y="1143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4" name="SMARTInkShape-1044"/>
            <p:cNvSpPr/>
            <p:nvPr/>
          </p:nvSpPr>
          <p:spPr>
            <a:xfrm>
              <a:off x="5974080" y="3131963"/>
              <a:ext cx="152401" cy="105334"/>
            </a:xfrm>
            <a:custGeom>
              <a:avLst/>
              <a:gdLst/>
              <a:ahLst/>
              <a:cxnLst/>
              <a:rect l="0" t="0" r="0" b="0"/>
              <a:pathLst>
                <a:path w="152401" h="105334">
                  <a:moveTo>
                    <a:pt x="0" y="15096"/>
                  </a:moveTo>
                  <a:lnTo>
                    <a:pt x="0" y="50822"/>
                  </a:lnTo>
                  <a:lnTo>
                    <a:pt x="0" y="87823"/>
                  </a:lnTo>
                  <a:lnTo>
                    <a:pt x="0" y="105333"/>
                  </a:lnTo>
                  <a:lnTo>
                    <a:pt x="0" y="81833"/>
                  </a:lnTo>
                  <a:lnTo>
                    <a:pt x="9407" y="45406"/>
                  </a:lnTo>
                  <a:lnTo>
                    <a:pt x="15769" y="32544"/>
                  </a:lnTo>
                  <a:lnTo>
                    <a:pt x="33051" y="12686"/>
                  </a:lnTo>
                  <a:lnTo>
                    <a:pt x="38111" y="9792"/>
                  </a:lnTo>
                  <a:lnTo>
                    <a:pt x="40647" y="9020"/>
                  </a:lnTo>
                  <a:lnTo>
                    <a:pt x="43186" y="9351"/>
                  </a:lnTo>
                  <a:lnTo>
                    <a:pt x="51835" y="14173"/>
                  </a:lnTo>
                  <a:lnTo>
                    <a:pt x="66461" y="37647"/>
                  </a:lnTo>
                  <a:lnTo>
                    <a:pt x="68301" y="55853"/>
                  </a:lnTo>
                  <a:lnTo>
                    <a:pt x="68568" y="78502"/>
                  </a:lnTo>
                  <a:lnTo>
                    <a:pt x="69419" y="80226"/>
                  </a:lnTo>
                  <a:lnTo>
                    <a:pt x="70833" y="81376"/>
                  </a:lnTo>
                  <a:lnTo>
                    <a:pt x="75884" y="83542"/>
                  </a:lnTo>
                  <a:lnTo>
                    <a:pt x="80152" y="83636"/>
                  </a:lnTo>
                  <a:lnTo>
                    <a:pt x="81374" y="81955"/>
                  </a:lnTo>
                  <a:lnTo>
                    <a:pt x="83337" y="69351"/>
                  </a:lnTo>
                  <a:lnTo>
                    <a:pt x="84449" y="62916"/>
                  </a:lnTo>
                  <a:lnTo>
                    <a:pt x="97678" y="25140"/>
                  </a:lnTo>
                  <a:lnTo>
                    <a:pt x="100703" y="17302"/>
                  </a:lnTo>
                  <a:lnTo>
                    <a:pt x="109544" y="5371"/>
                  </a:lnTo>
                  <a:lnTo>
                    <a:pt x="114444" y="2308"/>
                  </a:lnTo>
                  <a:lnTo>
                    <a:pt x="121782" y="176"/>
                  </a:lnTo>
                  <a:lnTo>
                    <a:pt x="125527" y="0"/>
                  </a:lnTo>
                  <a:lnTo>
                    <a:pt x="126865" y="796"/>
                  </a:lnTo>
                  <a:lnTo>
                    <a:pt x="127756" y="2177"/>
                  </a:lnTo>
                  <a:lnTo>
                    <a:pt x="128351" y="3944"/>
                  </a:lnTo>
                  <a:lnTo>
                    <a:pt x="134540" y="13708"/>
                  </a:lnTo>
                  <a:lnTo>
                    <a:pt x="144005" y="50595"/>
                  </a:lnTo>
                  <a:lnTo>
                    <a:pt x="144779" y="83534"/>
                  </a:lnTo>
                  <a:lnTo>
                    <a:pt x="152400" y="8367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5" name="SMARTInkShape-1045"/>
            <p:cNvSpPr/>
            <p:nvPr/>
          </p:nvSpPr>
          <p:spPr>
            <a:xfrm>
              <a:off x="6097551" y="2933700"/>
              <a:ext cx="204189" cy="121788"/>
            </a:xfrm>
            <a:custGeom>
              <a:avLst/>
              <a:gdLst/>
              <a:ahLst/>
              <a:cxnLst/>
              <a:rect l="0" t="0" r="0" b="0"/>
              <a:pathLst>
                <a:path w="204189" h="121788">
                  <a:moveTo>
                    <a:pt x="13688" y="38100"/>
                  </a:moveTo>
                  <a:lnTo>
                    <a:pt x="17733" y="34054"/>
                  </a:lnTo>
                  <a:lnTo>
                    <a:pt x="21977" y="32068"/>
                  </a:lnTo>
                  <a:lnTo>
                    <a:pt x="55499" y="25305"/>
                  </a:lnTo>
                  <a:lnTo>
                    <a:pt x="90377" y="23179"/>
                  </a:lnTo>
                  <a:lnTo>
                    <a:pt x="122021" y="16871"/>
                  </a:lnTo>
                  <a:lnTo>
                    <a:pt x="152603" y="16299"/>
                  </a:lnTo>
                  <a:lnTo>
                    <a:pt x="180739" y="22766"/>
                  </a:lnTo>
                  <a:lnTo>
                    <a:pt x="177110" y="26878"/>
                  </a:lnTo>
                  <a:lnTo>
                    <a:pt x="172962" y="28879"/>
                  </a:lnTo>
                  <a:lnTo>
                    <a:pt x="139514" y="30417"/>
                  </a:lnTo>
                  <a:lnTo>
                    <a:pt x="120114" y="31307"/>
                  </a:lnTo>
                  <a:lnTo>
                    <a:pt x="82312" y="37391"/>
                  </a:lnTo>
                  <a:lnTo>
                    <a:pt x="64408" y="37043"/>
                  </a:lnTo>
                  <a:lnTo>
                    <a:pt x="28008" y="31167"/>
                  </a:lnTo>
                  <a:lnTo>
                    <a:pt x="0" y="30488"/>
                  </a:lnTo>
                  <a:lnTo>
                    <a:pt x="5145" y="30477"/>
                  </a:lnTo>
                  <a:lnTo>
                    <a:pt x="39098" y="63510"/>
                  </a:lnTo>
                  <a:lnTo>
                    <a:pt x="63641" y="96310"/>
                  </a:lnTo>
                  <a:lnTo>
                    <a:pt x="68616" y="106638"/>
                  </a:lnTo>
                  <a:lnTo>
                    <a:pt x="71968" y="111741"/>
                  </a:lnTo>
                  <a:lnTo>
                    <a:pt x="74543" y="121473"/>
                  </a:lnTo>
                  <a:lnTo>
                    <a:pt x="78661" y="121787"/>
                  </a:lnTo>
                  <a:lnTo>
                    <a:pt x="79864" y="120985"/>
                  </a:lnTo>
                  <a:lnTo>
                    <a:pt x="80666" y="119602"/>
                  </a:lnTo>
                  <a:lnTo>
                    <a:pt x="81200" y="117835"/>
                  </a:lnTo>
                  <a:lnTo>
                    <a:pt x="88159" y="106476"/>
                  </a:lnTo>
                  <a:lnTo>
                    <a:pt x="93592" y="92434"/>
                  </a:lnTo>
                  <a:lnTo>
                    <a:pt x="119364" y="55526"/>
                  </a:lnTo>
                  <a:lnTo>
                    <a:pt x="154754" y="24631"/>
                  </a:lnTo>
                  <a:lnTo>
                    <a:pt x="182592" y="10031"/>
                  </a:lnTo>
                  <a:lnTo>
                    <a:pt x="191203" y="7846"/>
                  </a:lnTo>
                  <a:lnTo>
                    <a:pt x="204188"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6" name="SMARTInkShape-1046"/>
            <p:cNvSpPr/>
            <p:nvPr/>
          </p:nvSpPr>
          <p:spPr>
            <a:xfrm>
              <a:off x="5654039" y="3154677"/>
              <a:ext cx="60962" cy="22864"/>
            </a:xfrm>
            <a:custGeom>
              <a:avLst/>
              <a:gdLst/>
              <a:ahLst/>
              <a:cxnLst/>
              <a:rect l="0" t="0" r="0" b="0"/>
              <a:pathLst>
                <a:path w="60962" h="22864">
                  <a:moveTo>
                    <a:pt x="0" y="22863"/>
                  </a:moveTo>
                  <a:lnTo>
                    <a:pt x="4045" y="18817"/>
                  </a:lnTo>
                  <a:lnTo>
                    <a:pt x="8289" y="16829"/>
                  </a:lnTo>
                  <a:lnTo>
                    <a:pt x="44134" y="4728"/>
                  </a:lnTo>
                  <a:lnTo>
                    <a:pt x="6096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7" name="SMARTInkShape-1047"/>
            <p:cNvSpPr/>
            <p:nvPr/>
          </p:nvSpPr>
          <p:spPr>
            <a:xfrm>
              <a:off x="5623976" y="3089700"/>
              <a:ext cx="106264" cy="141009"/>
            </a:xfrm>
            <a:custGeom>
              <a:avLst/>
              <a:gdLst/>
              <a:ahLst/>
              <a:cxnLst/>
              <a:rect l="0" t="0" r="0" b="0"/>
              <a:pathLst>
                <a:path w="106264" h="141009">
                  <a:moveTo>
                    <a:pt x="37683" y="26877"/>
                  </a:moveTo>
                  <a:lnTo>
                    <a:pt x="37683" y="37485"/>
                  </a:lnTo>
                  <a:lnTo>
                    <a:pt x="28275" y="72813"/>
                  </a:lnTo>
                  <a:lnTo>
                    <a:pt x="16925" y="103096"/>
                  </a:lnTo>
                  <a:lnTo>
                    <a:pt x="13188" y="118323"/>
                  </a:lnTo>
                  <a:lnTo>
                    <a:pt x="6719" y="131303"/>
                  </a:lnTo>
                  <a:lnTo>
                    <a:pt x="0" y="140602"/>
                  </a:lnTo>
                  <a:lnTo>
                    <a:pt x="3751" y="141008"/>
                  </a:lnTo>
                  <a:lnTo>
                    <a:pt x="4902" y="140217"/>
                  </a:lnTo>
                  <a:lnTo>
                    <a:pt x="5669" y="138845"/>
                  </a:lnTo>
                  <a:lnTo>
                    <a:pt x="6900" y="130558"/>
                  </a:lnTo>
                  <a:lnTo>
                    <a:pt x="7990" y="114685"/>
                  </a:lnTo>
                  <a:lnTo>
                    <a:pt x="16606" y="77895"/>
                  </a:lnTo>
                  <a:lnTo>
                    <a:pt x="27758" y="43507"/>
                  </a:lnTo>
                  <a:lnTo>
                    <a:pt x="34365" y="30489"/>
                  </a:lnTo>
                  <a:lnTo>
                    <a:pt x="39286" y="13607"/>
                  </a:lnTo>
                  <a:lnTo>
                    <a:pt x="44114" y="5911"/>
                  </a:lnTo>
                  <a:lnTo>
                    <a:pt x="44950" y="535"/>
                  </a:lnTo>
                  <a:lnTo>
                    <a:pt x="45915" y="0"/>
                  </a:lnTo>
                  <a:lnTo>
                    <a:pt x="47404" y="493"/>
                  </a:lnTo>
                  <a:lnTo>
                    <a:pt x="51834" y="3323"/>
                  </a:lnTo>
                  <a:lnTo>
                    <a:pt x="52439" y="5968"/>
                  </a:lnTo>
                  <a:lnTo>
                    <a:pt x="52599" y="7858"/>
                  </a:lnTo>
                  <a:lnTo>
                    <a:pt x="68349" y="42366"/>
                  </a:lnTo>
                  <a:lnTo>
                    <a:pt x="72479" y="53236"/>
                  </a:lnTo>
                  <a:lnTo>
                    <a:pt x="79392" y="84253"/>
                  </a:lnTo>
                  <a:lnTo>
                    <a:pt x="88907" y="104530"/>
                  </a:lnTo>
                  <a:lnTo>
                    <a:pt x="90929" y="113037"/>
                  </a:lnTo>
                  <a:lnTo>
                    <a:pt x="96867" y="125397"/>
                  </a:lnTo>
                  <a:lnTo>
                    <a:pt x="97460" y="128119"/>
                  </a:lnTo>
                  <a:lnTo>
                    <a:pt x="98701" y="129929"/>
                  </a:lnTo>
                  <a:lnTo>
                    <a:pt x="100375" y="131141"/>
                  </a:lnTo>
                  <a:lnTo>
                    <a:pt x="106263" y="1335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8" name="SMARTInkShape-1048"/>
            <p:cNvSpPr/>
            <p:nvPr/>
          </p:nvSpPr>
          <p:spPr>
            <a:xfrm>
              <a:off x="5455928" y="3131816"/>
              <a:ext cx="129396" cy="129401"/>
            </a:xfrm>
            <a:custGeom>
              <a:avLst/>
              <a:gdLst/>
              <a:ahLst/>
              <a:cxnLst/>
              <a:rect l="0" t="0" r="0" b="0"/>
              <a:pathLst>
                <a:path w="129396" h="129401">
                  <a:moveTo>
                    <a:pt x="15231" y="30484"/>
                  </a:moveTo>
                  <a:lnTo>
                    <a:pt x="11187" y="30484"/>
                  </a:lnTo>
                  <a:lnTo>
                    <a:pt x="9994" y="31330"/>
                  </a:lnTo>
                  <a:lnTo>
                    <a:pt x="9200" y="32741"/>
                  </a:lnTo>
                  <a:lnTo>
                    <a:pt x="7821" y="38243"/>
                  </a:lnTo>
                  <a:lnTo>
                    <a:pt x="7614" y="74885"/>
                  </a:lnTo>
                  <a:lnTo>
                    <a:pt x="6764" y="94225"/>
                  </a:lnTo>
                  <a:lnTo>
                    <a:pt x="0" y="129400"/>
                  </a:lnTo>
                  <a:lnTo>
                    <a:pt x="4039" y="125456"/>
                  </a:lnTo>
                  <a:lnTo>
                    <a:pt x="6023" y="121235"/>
                  </a:lnTo>
                  <a:lnTo>
                    <a:pt x="13602" y="83604"/>
                  </a:lnTo>
                  <a:lnTo>
                    <a:pt x="15136" y="48248"/>
                  </a:lnTo>
                  <a:lnTo>
                    <a:pt x="17446" y="40356"/>
                  </a:lnTo>
                  <a:lnTo>
                    <a:pt x="20450" y="34024"/>
                  </a:lnTo>
                  <a:lnTo>
                    <a:pt x="22756" y="23348"/>
                  </a:lnTo>
                  <a:lnTo>
                    <a:pt x="26869" y="27053"/>
                  </a:lnTo>
                  <a:lnTo>
                    <a:pt x="28870" y="31213"/>
                  </a:lnTo>
                  <a:lnTo>
                    <a:pt x="29403" y="33512"/>
                  </a:lnTo>
                  <a:lnTo>
                    <a:pt x="35498" y="44125"/>
                  </a:lnTo>
                  <a:lnTo>
                    <a:pt x="41795" y="66500"/>
                  </a:lnTo>
                  <a:lnTo>
                    <a:pt x="63521" y="100423"/>
                  </a:lnTo>
                  <a:lnTo>
                    <a:pt x="70843" y="103901"/>
                  </a:lnTo>
                  <a:lnTo>
                    <a:pt x="85295" y="106134"/>
                  </a:lnTo>
                  <a:lnTo>
                    <a:pt x="97703" y="102474"/>
                  </a:lnTo>
                  <a:lnTo>
                    <a:pt x="110984" y="93653"/>
                  </a:lnTo>
                  <a:lnTo>
                    <a:pt x="119144" y="85419"/>
                  </a:lnTo>
                  <a:lnTo>
                    <a:pt x="124348" y="77193"/>
                  </a:lnTo>
                  <a:lnTo>
                    <a:pt x="127997" y="63045"/>
                  </a:lnTo>
                  <a:lnTo>
                    <a:pt x="129395" y="37028"/>
                  </a:lnTo>
                  <a:lnTo>
                    <a:pt x="121762" y="10954"/>
                  </a:lnTo>
                  <a:lnTo>
                    <a:pt x="118177" y="5432"/>
                  </a:lnTo>
                  <a:lnTo>
                    <a:pt x="113761" y="2415"/>
                  </a:lnTo>
                  <a:lnTo>
                    <a:pt x="106672"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9" name="SMARTInkShape-1049"/>
            <p:cNvSpPr/>
            <p:nvPr/>
          </p:nvSpPr>
          <p:spPr>
            <a:xfrm>
              <a:off x="5318759" y="3124303"/>
              <a:ext cx="99060" cy="159916"/>
            </a:xfrm>
            <a:custGeom>
              <a:avLst/>
              <a:gdLst/>
              <a:ahLst/>
              <a:cxnLst/>
              <a:rect l="0" t="0" r="0" b="0"/>
              <a:pathLst>
                <a:path w="99060" h="159916">
                  <a:moveTo>
                    <a:pt x="0" y="30374"/>
                  </a:moveTo>
                  <a:lnTo>
                    <a:pt x="0" y="26331"/>
                  </a:lnTo>
                  <a:lnTo>
                    <a:pt x="847" y="25140"/>
                  </a:lnTo>
                  <a:lnTo>
                    <a:pt x="2258" y="24342"/>
                  </a:lnTo>
                  <a:lnTo>
                    <a:pt x="4045" y="23816"/>
                  </a:lnTo>
                  <a:lnTo>
                    <a:pt x="5236" y="22613"/>
                  </a:lnTo>
                  <a:lnTo>
                    <a:pt x="9408" y="14605"/>
                  </a:lnTo>
                  <a:lnTo>
                    <a:pt x="11352" y="12243"/>
                  </a:lnTo>
                  <a:lnTo>
                    <a:pt x="18028" y="9615"/>
                  </a:lnTo>
                  <a:lnTo>
                    <a:pt x="25793" y="7604"/>
                  </a:lnTo>
                  <a:lnTo>
                    <a:pt x="37676" y="1668"/>
                  </a:lnTo>
                  <a:lnTo>
                    <a:pt x="62417" y="0"/>
                  </a:lnTo>
                  <a:lnTo>
                    <a:pt x="68099" y="2198"/>
                  </a:lnTo>
                  <a:lnTo>
                    <a:pt x="70798" y="3970"/>
                  </a:lnTo>
                  <a:lnTo>
                    <a:pt x="72599" y="5998"/>
                  </a:lnTo>
                  <a:lnTo>
                    <a:pt x="74600" y="10512"/>
                  </a:lnTo>
                  <a:lnTo>
                    <a:pt x="76057" y="29382"/>
                  </a:lnTo>
                  <a:lnTo>
                    <a:pt x="73880" y="36425"/>
                  </a:lnTo>
                  <a:lnTo>
                    <a:pt x="65582" y="47846"/>
                  </a:lnTo>
                  <a:lnTo>
                    <a:pt x="31817" y="71008"/>
                  </a:lnTo>
                  <a:lnTo>
                    <a:pt x="21469" y="74588"/>
                  </a:lnTo>
                  <a:lnTo>
                    <a:pt x="7760" y="76083"/>
                  </a:lnTo>
                  <a:lnTo>
                    <a:pt x="18239" y="76096"/>
                  </a:lnTo>
                  <a:lnTo>
                    <a:pt x="23064" y="78354"/>
                  </a:lnTo>
                  <a:lnTo>
                    <a:pt x="28030" y="81333"/>
                  </a:lnTo>
                  <a:lnTo>
                    <a:pt x="35587" y="83856"/>
                  </a:lnTo>
                  <a:lnTo>
                    <a:pt x="56040" y="97498"/>
                  </a:lnTo>
                  <a:lnTo>
                    <a:pt x="83779" y="135332"/>
                  </a:lnTo>
                  <a:lnTo>
                    <a:pt x="88035" y="141370"/>
                  </a:lnTo>
                  <a:lnTo>
                    <a:pt x="90432" y="149530"/>
                  </a:lnTo>
                  <a:lnTo>
                    <a:pt x="90992" y="154734"/>
                  </a:lnTo>
                  <a:lnTo>
                    <a:pt x="91988" y="156463"/>
                  </a:lnTo>
                  <a:lnTo>
                    <a:pt x="93499" y="157614"/>
                  </a:lnTo>
                  <a:lnTo>
                    <a:pt x="99059" y="15991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0" name="SMARTInkShape-1050"/>
            <p:cNvSpPr/>
            <p:nvPr/>
          </p:nvSpPr>
          <p:spPr>
            <a:xfrm>
              <a:off x="5311139" y="3177540"/>
              <a:ext cx="7621" cy="98602"/>
            </a:xfrm>
            <a:custGeom>
              <a:avLst/>
              <a:gdLst/>
              <a:ahLst/>
              <a:cxnLst/>
              <a:rect l="0" t="0" r="0" b="0"/>
              <a:pathLst>
                <a:path w="7621" h="98602">
                  <a:moveTo>
                    <a:pt x="7620" y="0"/>
                  </a:moveTo>
                  <a:lnTo>
                    <a:pt x="7620" y="36044"/>
                  </a:lnTo>
                  <a:lnTo>
                    <a:pt x="6774" y="70298"/>
                  </a:lnTo>
                  <a:lnTo>
                    <a:pt x="1060" y="85917"/>
                  </a:lnTo>
                  <a:lnTo>
                    <a:pt x="28" y="98601"/>
                  </a:lnTo>
                  <a:lnTo>
                    <a:pt x="0" y="914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1" name="SMARTInkShape-1051"/>
            <p:cNvSpPr/>
            <p:nvPr/>
          </p:nvSpPr>
          <p:spPr>
            <a:xfrm>
              <a:off x="6835139" y="3116621"/>
              <a:ext cx="144780" cy="75795"/>
            </a:xfrm>
            <a:custGeom>
              <a:avLst/>
              <a:gdLst/>
              <a:ahLst/>
              <a:cxnLst/>
              <a:rect l="0" t="0" r="0" b="0"/>
              <a:pathLst>
                <a:path w="144780" h="75795">
                  <a:moveTo>
                    <a:pt x="0" y="7579"/>
                  </a:moveTo>
                  <a:lnTo>
                    <a:pt x="7306" y="7579"/>
                  </a:lnTo>
                  <a:lnTo>
                    <a:pt x="7619" y="41628"/>
                  </a:lnTo>
                  <a:lnTo>
                    <a:pt x="7620" y="62089"/>
                  </a:lnTo>
                  <a:lnTo>
                    <a:pt x="6774" y="64236"/>
                  </a:lnTo>
                  <a:lnTo>
                    <a:pt x="5362" y="65671"/>
                  </a:lnTo>
                  <a:lnTo>
                    <a:pt x="3575" y="66628"/>
                  </a:lnTo>
                  <a:lnTo>
                    <a:pt x="2383" y="68109"/>
                  </a:lnTo>
                  <a:lnTo>
                    <a:pt x="94" y="75794"/>
                  </a:lnTo>
                  <a:lnTo>
                    <a:pt x="8" y="65521"/>
                  </a:lnTo>
                  <a:lnTo>
                    <a:pt x="2262" y="60705"/>
                  </a:lnTo>
                  <a:lnTo>
                    <a:pt x="19561" y="32830"/>
                  </a:lnTo>
                  <a:lnTo>
                    <a:pt x="24467" y="16924"/>
                  </a:lnTo>
                  <a:lnTo>
                    <a:pt x="33337" y="5377"/>
                  </a:lnTo>
                  <a:lnTo>
                    <a:pt x="38243" y="2368"/>
                  </a:lnTo>
                  <a:lnTo>
                    <a:pt x="51842" y="98"/>
                  </a:lnTo>
                  <a:lnTo>
                    <a:pt x="59770" y="6531"/>
                  </a:lnTo>
                  <a:lnTo>
                    <a:pt x="64653" y="11314"/>
                  </a:lnTo>
                  <a:lnTo>
                    <a:pt x="66835" y="17988"/>
                  </a:lnTo>
                  <a:lnTo>
                    <a:pt x="68579" y="53289"/>
                  </a:lnTo>
                  <a:lnTo>
                    <a:pt x="72626" y="49250"/>
                  </a:lnTo>
                  <a:lnTo>
                    <a:pt x="74612" y="45006"/>
                  </a:lnTo>
                  <a:lnTo>
                    <a:pt x="75142" y="42691"/>
                  </a:lnTo>
                  <a:lnTo>
                    <a:pt x="94086" y="13703"/>
                  </a:lnTo>
                  <a:lnTo>
                    <a:pt x="105183" y="1554"/>
                  </a:lnTo>
                  <a:lnTo>
                    <a:pt x="108272" y="668"/>
                  </a:lnTo>
                  <a:lnTo>
                    <a:pt x="124554" y="0"/>
                  </a:lnTo>
                  <a:lnTo>
                    <a:pt x="126215" y="833"/>
                  </a:lnTo>
                  <a:lnTo>
                    <a:pt x="127322" y="2233"/>
                  </a:lnTo>
                  <a:lnTo>
                    <a:pt x="128063" y="4016"/>
                  </a:lnTo>
                  <a:lnTo>
                    <a:pt x="129401" y="5202"/>
                  </a:lnTo>
                  <a:lnTo>
                    <a:pt x="133148" y="6522"/>
                  </a:lnTo>
                  <a:lnTo>
                    <a:pt x="137633" y="11622"/>
                  </a:lnTo>
                  <a:lnTo>
                    <a:pt x="141604" y="18689"/>
                  </a:lnTo>
                  <a:lnTo>
                    <a:pt x="144152" y="30122"/>
                  </a:lnTo>
                  <a:lnTo>
                    <a:pt x="144779" y="68222"/>
                  </a:lnTo>
                  <a:lnTo>
                    <a:pt x="144779" y="6853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2" name="SMARTInkShape-1052"/>
            <p:cNvSpPr/>
            <p:nvPr/>
          </p:nvSpPr>
          <p:spPr>
            <a:xfrm>
              <a:off x="6861770" y="2971934"/>
              <a:ext cx="194349" cy="91293"/>
            </a:xfrm>
            <a:custGeom>
              <a:avLst/>
              <a:gdLst/>
              <a:ahLst/>
              <a:cxnLst/>
              <a:rect l="0" t="0" r="0" b="0"/>
              <a:pathLst>
                <a:path w="194349" h="91293">
                  <a:moveTo>
                    <a:pt x="41948" y="15106"/>
                  </a:moveTo>
                  <a:lnTo>
                    <a:pt x="37904" y="15106"/>
                  </a:lnTo>
                  <a:lnTo>
                    <a:pt x="36712" y="14256"/>
                  </a:lnTo>
                  <a:lnTo>
                    <a:pt x="35918" y="12848"/>
                  </a:lnTo>
                  <a:lnTo>
                    <a:pt x="35388" y="11060"/>
                  </a:lnTo>
                  <a:lnTo>
                    <a:pt x="34188" y="9869"/>
                  </a:lnTo>
                  <a:lnTo>
                    <a:pt x="27862" y="7798"/>
                  </a:lnTo>
                  <a:lnTo>
                    <a:pt x="65166" y="7487"/>
                  </a:lnTo>
                  <a:lnTo>
                    <a:pt x="97578" y="7482"/>
                  </a:lnTo>
                  <a:lnTo>
                    <a:pt x="110698" y="6639"/>
                  </a:lnTo>
                  <a:lnTo>
                    <a:pt x="127608" y="3095"/>
                  </a:lnTo>
                  <a:lnTo>
                    <a:pt x="164877" y="7262"/>
                  </a:lnTo>
                  <a:lnTo>
                    <a:pt x="170909" y="7463"/>
                  </a:lnTo>
                  <a:lnTo>
                    <a:pt x="160832" y="7482"/>
                  </a:lnTo>
                  <a:lnTo>
                    <a:pt x="125552" y="14635"/>
                  </a:lnTo>
                  <a:lnTo>
                    <a:pt x="94258" y="15042"/>
                  </a:lnTo>
                  <a:lnTo>
                    <a:pt x="57051" y="15098"/>
                  </a:lnTo>
                  <a:lnTo>
                    <a:pt x="22074" y="15104"/>
                  </a:lnTo>
                  <a:lnTo>
                    <a:pt x="0" y="15106"/>
                  </a:lnTo>
                  <a:lnTo>
                    <a:pt x="1573" y="15106"/>
                  </a:lnTo>
                  <a:lnTo>
                    <a:pt x="2331" y="15951"/>
                  </a:lnTo>
                  <a:lnTo>
                    <a:pt x="3176" y="19151"/>
                  </a:lnTo>
                  <a:lnTo>
                    <a:pt x="4245" y="20343"/>
                  </a:lnTo>
                  <a:lnTo>
                    <a:pt x="7695" y="21666"/>
                  </a:lnTo>
                  <a:lnTo>
                    <a:pt x="16807" y="23363"/>
                  </a:lnTo>
                  <a:lnTo>
                    <a:pt x="31812" y="35701"/>
                  </a:lnTo>
                  <a:lnTo>
                    <a:pt x="69043" y="73526"/>
                  </a:lnTo>
                  <a:lnTo>
                    <a:pt x="71426" y="81145"/>
                  </a:lnTo>
                  <a:lnTo>
                    <a:pt x="72426" y="91292"/>
                  </a:lnTo>
                  <a:lnTo>
                    <a:pt x="76473" y="87256"/>
                  </a:lnTo>
                  <a:lnTo>
                    <a:pt x="78459" y="83014"/>
                  </a:lnTo>
                  <a:lnTo>
                    <a:pt x="78990" y="80695"/>
                  </a:lnTo>
                  <a:lnTo>
                    <a:pt x="83781" y="73392"/>
                  </a:lnTo>
                  <a:lnTo>
                    <a:pt x="105214" y="47168"/>
                  </a:lnTo>
                  <a:lnTo>
                    <a:pt x="138605" y="21337"/>
                  </a:lnTo>
                  <a:lnTo>
                    <a:pt x="173191" y="3320"/>
                  </a:lnTo>
                  <a:lnTo>
                    <a:pt x="186274" y="169"/>
                  </a:lnTo>
                  <a:lnTo>
                    <a:pt x="190197" y="0"/>
                  </a:lnTo>
                  <a:lnTo>
                    <a:pt x="191580" y="801"/>
                  </a:lnTo>
                  <a:lnTo>
                    <a:pt x="192504" y="2180"/>
                  </a:lnTo>
                  <a:lnTo>
                    <a:pt x="194348" y="748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3" name="SMARTInkShape-1053"/>
            <p:cNvSpPr/>
            <p:nvPr/>
          </p:nvSpPr>
          <p:spPr>
            <a:xfrm>
              <a:off x="6965150" y="2606040"/>
              <a:ext cx="60490" cy="396238"/>
            </a:xfrm>
            <a:custGeom>
              <a:avLst/>
              <a:gdLst/>
              <a:ahLst/>
              <a:cxnLst/>
              <a:rect l="0" t="0" r="0" b="0"/>
              <a:pathLst>
                <a:path w="60490" h="396238">
                  <a:moveTo>
                    <a:pt x="60489" y="0"/>
                  </a:moveTo>
                  <a:lnTo>
                    <a:pt x="49138" y="11351"/>
                  </a:lnTo>
                  <a:lnTo>
                    <a:pt x="46977" y="15767"/>
                  </a:lnTo>
                  <a:lnTo>
                    <a:pt x="45401" y="32784"/>
                  </a:lnTo>
                  <a:lnTo>
                    <a:pt x="44422" y="56180"/>
                  </a:lnTo>
                  <a:lnTo>
                    <a:pt x="32070" y="91456"/>
                  </a:lnTo>
                  <a:lnTo>
                    <a:pt x="25045" y="122925"/>
                  </a:lnTo>
                  <a:lnTo>
                    <a:pt x="18694" y="160152"/>
                  </a:lnTo>
                  <a:lnTo>
                    <a:pt x="15285" y="198137"/>
                  </a:lnTo>
                  <a:lnTo>
                    <a:pt x="9601" y="235374"/>
                  </a:lnTo>
                  <a:lnTo>
                    <a:pt x="7473" y="267759"/>
                  </a:lnTo>
                  <a:lnTo>
                    <a:pt x="7191" y="302678"/>
                  </a:lnTo>
                  <a:lnTo>
                    <a:pt x="7152" y="340235"/>
                  </a:lnTo>
                  <a:lnTo>
                    <a:pt x="0" y="374964"/>
                  </a:lnTo>
                  <a:lnTo>
                    <a:pt x="586" y="383394"/>
                  </a:lnTo>
                  <a:lnTo>
                    <a:pt x="7150" y="39623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4" name="SMARTInkShape-1054"/>
            <p:cNvSpPr/>
            <p:nvPr/>
          </p:nvSpPr>
          <p:spPr>
            <a:xfrm>
              <a:off x="6495469" y="3131816"/>
              <a:ext cx="88212" cy="15244"/>
            </a:xfrm>
            <a:custGeom>
              <a:avLst/>
              <a:gdLst/>
              <a:ahLst/>
              <a:cxnLst/>
              <a:rect l="0" t="0" r="0" b="0"/>
              <a:pathLst>
                <a:path w="88212" h="15244">
                  <a:moveTo>
                    <a:pt x="4390" y="15243"/>
                  </a:moveTo>
                  <a:lnTo>
                    <a:pt x="0" y="15243"/>
                  </a:lnTo>
                  <a:lnTo>
                    <a:pt x="3645" y="15243"/>
                  </a:lnTo>
                  <a:lnTo>
                    <a:pt x="8213" y="11197"/>
                  </a:lnTo>
                  <a:lnTo>
                    <a:pt x="14839" y="9212"/>
                  </a:lnTo>
                  <a:lnTo>
                    <a:pt x="52759" y="6838"/>
                  </a:lnTo>
                  <a:lnTo>
                    <a:pt x="8821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5" name="SMARTInkShape-1055"/>
            <p:cNvSpPr/>
            <p:nvPr/>
          </p:nvSpPr>
          <p:spPr>
            <a:xfrm>
              <a:off x="7459980" y="3086100"/>
              <a:ext cx="22860" cy="7617"/>
            </a:xfrm>
            <a:custGeom>
              <a:avLst/>
              <a:gdLst/>
              <a:ahLst/>
              <a:cxnLst/>
              <a:rect l="0" t="0" r="0" b="0"/>
              <a:pathLst>
                <a:path w="22860" h="7617">
                  <a:moveTo>
                    <a:pt x="0" y="0"/>
                  </a:moveTo>
                  <a:lnTo>
                    <a:pt x="4045" y="0"/>
                  </a:lnTo>
                  <a:lnTo>
                    <a:pt x="8288" y="2257"/>
                  </a:lnTo>
                  <a:lnTo>
                    <a:pt x="13866" y="6560"/>
                  </a:lnTo>
                  <a:lnTo>
                    <a:pt x="22859" y="761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6" name="SMARTInkShape-1056"/>
            <p:cNvSpPr/>
            <p:nvPr/>
          </p:nvSpPr>
          <p:spPr>
            <a:xfrm>
              <a:off x="7437224" y="2998982"/>
              <a:ext cx="114195" cy="148028"/>
            </a:xfrm>
            <a:custGeom>
              <a:avLst/>
              <a:gdLst/>
              <a:ahLst/>
              <a:cxnLst/>
              <a:rect l="0" t="0" r="0" b="0"/>
              <a:pathLst>
                <a:path w="114195" h="148028">
                  <a:moveTo>
                    <a:pt x="45615" y="10918"/>
                  </a:moveTo>
                  <a:lnTo>
                    <a:pt x="41569" y="14961"/>
                  </a:lnTo>
                  <a:lnTo>
                    <a:pt x="39583" y="19207"/>
                  </a:lnTo>
                  <a:lnTo>
                    <a:pt x="35777" y="56852"/>
                  </a:lnTo>
                  <a:lnTo>
                    <a:pt x="22560" y="93168"/>
                  </a:lnTo>
                  <a:lnTo>
                    <a:pt x="9757" y="125080"/>
                  </a:lnTo>
                  <a:lnTo>
                    <a:pt x="7664" y="134470"/>
                  </a:lnTo>
                  <a:lnTo>
                    <a:pt x="0" y="147904"/>
                  </a:lnTo>
                  <a:lnTo>
                    <a:pt x="3972" y="148027"/>
                  </a:lnTo>
                  <a:lnTo>
                    <a:pt x="5151" y="146350"/>
                  </a:lnTo>
                  <a:lnTo>
                    <a:pt x="7661" y="136744"/>
                  </a:lnTo>
                  <a:lnTo>
                    <a:pt x="22912" y="103358"/>
                  </a:lnTo>
                  <a:lnTo>
                    <a:pt x="34630" y="71853"/>
                  </a:lnTo>
                  <a:lnTo>
                    <a:pt x="43827" y="33925"/>
                  </a:lnTo>
                  <a:lnTo>
                    <a:pt x="45668" y="24529"/>
                  </a:lnTo>
                  <a:lnTo>
                    <a:pt x="51463" y="14479"/>
                  </a:lnTo>
                  <a:lnTo>
                    <a:pt x="57696" y="6138"/>
                  </a:lnTo>
                  <a:lnTo>
                    <a:pt x="59919" y="0"/>
                  </a:lnTo>
                  <a:lnTo>
                    <a:pt x="60229" y="250"/>
                  </a:lnTo>
                  <a:lnTo>
                    <a:pt x="70261" y="35613"/>
                  </a:lnTo>
                  <a:lnTo>
                    <a:pt x="73502" y="44755"/>
                  </a:lnTo>
                  <a:lnTo>
                    <a:pt x="78200" y="79544"/>
                  </a:lnTo>
                  <a:lnTo>
                    <a:pt x="82082" y="94752"/>
                  </a:lnTo>
                  <a:lnTo>
                    <a:pt x="83836" y="104057"/>
                  </a:lnTo>
                  <a:lnTo>
                    <a:pt x="95037" y="127625"/>
                  </a:lnTo>
                  <a:lnTo>
                    <a:pt x="101839" y="135335"/>
                  </a:lnTo>
                  <a:lnTo>
                    <a:pt x="106727" y="138179"/>
                  </a:lnTo>
                  <a:lnTo>
                    <a:pt x="114194" y="14045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7" name="SMARTInkShape-1057"/>
            <p:cNvSpPr/>
            <p:nvPr/>
          </p:nvSpPr>
          <p:spPr>
            <a:xfrm>
              <a:off x="7201030" y="3040377"/>
              <a:ext cx="182610" cy="121466"/>
            </a:xfrm>
            <a:custGeom>
              <a:avLst/>
              <a:gdLst/>
              <a:ahLst/>
              <a:cxnLst/>
              <a:rect l="0" t="0" r="0" b="0"/>
              <a:pathLst>
                <a:path w="182610" h="121466">
                  <a:moveTo>
                    <a:pt x="53209" y="15239"/>
                  </a:moveTo>
                  <a:lnTo>
                    <a:pt x="49163" y="19287"/>
                  </a:lnTo>
                  <a:lnTo>
                    <a:pt x="47177" y="23529"/>
                  </a:lnTo>
                  <a:lnTo>
                    <a:pt x="39055" y="58878"/>
                  </a:lnTo>
                  <a:lnTo>
                    <a:pt x="27459" y="88943"/>
                  </a:lnTo>
                  <a:lnTo>
                    <a:pt x="12538" y="108780"/>
                  </a:lnTo>
                  <a:lnTo>
                    <a:pt x="314" y="121465"/>
                  </a:lnTo>
                  <a:lnTo>
                    <a:pt x="0" y="117742"/>
                  </a:lnTo>
                  <a:lnTo>
                    <a:pt x="2186" y="113570"/>
                  </a:lnTo>
                  <a:lnTo>
                    <a:pt x="3954" y="111275"/>
                  </a:lnTo>
                  <a:lnTo>
                    <a:pt x="5916" y="104208"/>
                  </a:lnTo>
                  <a:lnTo>
                    <a:pt x="9281" y="90710"/>
                  </a:lnTo>
                  <a:lnTo>
                    <a:pt x="22887" y="54867"/>
                  </a:lnTo>
                  <a:lnTo>
                    <a:pt x="32654" y="38554"/>
                  </a:lnTo>
                  <a:lnTo>
                    <a:pt x="41757" y="25254"/>
                  </a:lnTo>
                  <a:lnTo>
                    <a:pt x="44733" y="18844"/>
                  </a:lnTo>
                  <a:lnTo>
                    <a:pt x="50321" y="10478"/>
                  </a:lnTo>
                  <a:lnTo>
                    <a:pt x="52828" y="1548"/>
                  </a:lnTo>
                  <a:lnTo>
                    <a:pt x="52955" y="1878"/>
                  </a:lnTo>
                  <a:lnTo>
                    <a:pt x="53096" y="4506"/>
                  </a:lnTo>
                  <a:lnTo>
                    <a:pt x="55416" y="8495"/>
                  </a:lnTo>
                  <a:lnTo>
                    <a:pt x="58423" y="13088"/>
                  </a:lnTo>
                  <a:lnTo>
                    <a:pt x="60115" y="21284"/>
                  </a:lnTo>
                  <a:lnTo>
                    <a:pt x="64845" y="56040"/>
                  </a:lnTo>
                  <a:lnTo>
                    <a:pt x="70233" y="81251"/>
                  </a:lnTo>
                  <a:lnTo>
                    <a:pt x="78962" y="97520"/>
                  </a:lnTo>
                  <a:lnTo>
                    <a:pt x="82230" y="100571"/>
                  </a:lnTo>
                  <a:lnTo>
                    <a:pt x="109408" y="111382"/>
                  </a:lnTo>
                  <a:lnTo>
                    <a:pt x="134532" y="113918"/>
                  </a:lnTo>
                  <a:lnTo>
                    <a:pt x="142410" y="111874"/>
                  </a:lnTo>
                  <a:lnTo>
                    <a:pt x="168858" y="96378"/>
                  </a:lnTo>
                  <a:lnTo>
                    <a:pt x="177317" y="84815"/>
                  </a:lnTo>
                  <a:lnTo>
                    <a:pt x="181140" y="70661"/>
                  </a:lnTo>
                  <a:lnTo>
                    <a:pt x="182609" y="40600"/>
                  </a:lnTo>
                  <a:lnTo>
                    <a:pt x="180427" y="32723"/>
                  </a:lnTo>
                  <a:lnTo>
                    <a:pt x="172130" y="20764"/>
                  </a:lnTo>
                  <a:lnTo>
                    <a:pt x="161491" y="10249"/>
                  </a:lnTo>
                  <a:lnTo>
                    <a:pt x="149546" y="3413"/>
                  </a:lnTo>
                  <a:lnTo>
                    <a:pt x="137494" y="676"/>
                  </a:lnTo>
                  <a:lnTo>
                    <a:pt x="12940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8" name="SMARTInkShape-1058"/>
            <p:cNvSpPr/>
            <p:nvPr/>
          </p:nvSpPr>
          <p:spPr>
            <a:xfrm>
              <a:off x="7072417" y="3032843"/>
              <a:ext cx="105452" cy="137074"/>
            </a:xfrm>
            <a:custGeom>
              <a:avLst/>
              <a:gdLst/>
              <a:ahLst/>
              <a:cxnLst/>
              <a:rect l="0" t="0" r="0" b="0"/>
              <a:pathLst>
                <a:path w="105452" h="137074">
                  <a:moveTo>
                    <a:pt x="6563" y="30397"/>
                  </a:moveTo>
                  <a:lnTo>
                    <a:pt x="2517" y="30397"/>
                  </a:lnTo>
                  <a:lnTo>
                    <a:pt x="1324" y="29547"/>
                  </a:lnTo>
                  <a:lnTo>
                    <a:pt x="531" y="28139"/>
                  </a:lnTo>
                  <a:lnTo>
                    <a:pt x="0" y="26351"/>
                  </a:lnTo>
                  <a:lnTo>
                    <a:pt x="493" y="25160"/>
                  </a:lnTo>
                  <a:lnTo>
                    <a:pt x="1671" y="24363"/>
                  </a:lnTo>
                  <a:lnTo>
                    <a:pt x="3302" y="23833"/>
                  </a:lnTo>
                  <a:lnTo>
                    <a:pt x="4389" y="22636"/>
                  </a:lnTo>
                  <a:lnTo>
                    <a:pt x="5595" y="19043"/>
                  </a:lnTo>
                  <a:lnTo>
                    <a:pt x="10649" y="14627"/>
                  </a:lnTo>
                  <a:lnTo>
                    <a:pt x="27689" y="4889"/>
                  </a:lnTo>
                  <a:lnTo>
                    <a:pt x="42361" y="1390"/>
                  </a:lnTo>
                  <a:lnTo>
                    <a:pt x="77696" y="0"/>
                  </a:lnTo>
                  <a:lnTo>
                    <a:pt x="92079" y="786"/>
                  </a:lnTo>
                  <a:lnTo>
                    <a:pt x="99039" y="3973"/>
                  </a:lnTo>
                  <a:lnTo>
                    <a:pt x="101234" y="6006"/>
                  </a:lnTo>
                  <a:lnTo>
                    <a:pt x="103672" y="10526"/>
                  </a:lnTo>
                  <a:lnTo>
                    <a:pt x="105237" y="21172"/>
                  </a:lnTo>
                  <a:lnTo>
                    <a:pt x="105451" y="29401"/>
                  </a:lnTo>
                  <a:lnTo>
                    <a:pt x="103286" y="36444"/>
                  </a:lnTo>
                  <a:lnTo>
                    <a:pt x="101527" y="39509"/>
                  </a:lnTo>
                  <a:lnTo>
                    <a:pt x="90955" y="47866"/>
                  </a:lnTo>
                  <a:lnTo>
                    <a:pt x="72214" y="57429"/>
                  </a:lnTo>
                  <a:lnTo>
                    <a:pt x="35990" y="67303"/>
                  </a:lnTo>
                  <a:lnTo>
                    <a:pt x="8419" y="75771"/>
                  </a:lnTo>
                  <a:lnTo>
                    <a:pt x="165" y="76086"/>
                  </a:lnTo>
                  <a:lnTo>
                    <a:pt x="16885" y="76116"/>
                  </a:lnTo>
                  <a:lnTo>
                    <a:pt x="21874" y="78374"/>
                  </a:lnTo>
                  <a:lnTo>
                    <a:pt x="36021" y="86722"/>
                  </a:lnTo>
                  <a:lnTo>
                    <a:pt x="51814" y="93003"/>
                  </a:lnTo>
                  <a:lnTo>
                    <a:pt x="57154" y="98015"/>
                  </a:lnTo>
                  <a:lnTo>
                    <a:pt x="70033" y="115794"/>
                  </a:lnTo>
                  <a:lnTo>
                    <a:pt x="75128" y="119151"/>
                  </a:lnTo>
                  <a:lnTo>
                    <a:pt x="77672" y="120045"/>
                  </a:lnTo>
                  <a:lnTo>
                    <a:pt x="79371" y="121490"/>
                  </a:lnTo>
                  <a:lnTo>
                    <a:pt x="90383" y="13707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9" name="SMARTInkShape-1059"/>
            <p:cNvSpPr/>
            <p:nvPr/>
          </p:nvSpPr>
          <p:spPr>
            <a:xfrm>
              <a:off x="7056118" y="3070859"/>
              <a:ext cx="22863" cy="129542"/>
            </a:xfrm>
            <a:custGeom>
              <a:avLst/>
              <a:gdLst/>
              <a:ahLst/>
              <a:cxnLst/>
              <a:rect l="0" t="0" r="0" b="0"/>
              <a:pathLst>
                <a:path w="22863" h="129542">
                  <a:moveTo>
                    <a:pt x="22862" y="0"/>
                  </a:moveTo>
                  <a:lnTo>
                    <a:pt x="22015" y="26637"/>
                  </a:lnTo>
                  <a:lnTo>
                    <a:pt x="15948" y="55989"/>
                  </a:lnTo>
                  <a:lnTo>
                    <a:pt x="14455" y="85523"/>
                  </a:lnTo>
                  <a:lnTo>
                    <a:pt x="407" y="120059"/>
                  </a:lnTo>
                  <a:lnTo>
                    <a:pt x="0" y="1295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0" name="SMARTInkShape-1060"/>
            <p:cNvSpPr/>
            <p:nvPr/>
          </p:nvSpPr>
          <p:spPr>
            <a:xfrm>
              <a:off x="5509259" y="2659377"/>
              <a:ext cx="53342" cy="251464"/>
            </a:xfrm>
            <a:custGeom>
              <a:avLst/>
              <a:gdLst/>
              <a:ahLst/>
              <a:cxnLst/>
              <a:rect l="0" t="0" r="0" b="0"/>
              <a:pathLst>
                <a:path w="53342" h="251464">
                  <a:moveTo>
                    <a:pt x="53341" y="0"/>
                  </a:moveTo>
                  <a:lnTo>
                    <a:pt x="53341" y="15396"/>
                  </a:lnTo>
                  <a:lnTo>
                    <a:pt x="51081" y="21800"/>
                  </a:lnTo>
                  <a:lnTo>
                    <a:pt x="49295" y="24694"/>
                  </a:lnTo>
                  <a:lnTo>
                    <a:pt x="46425" y="47588"/>
                  </a:lnTo>
                  <a:lnTo>
                    <a:pt x="41768" y="84066"/>
                  </a:lnTo>
                  <a:lnTo>
                    <a:pt x="37976" y="120435"/>
                  </a:lnTo>
                  <a:lnTo>
                    <a:pt x="29954" y="157971"/>
                  </a:lnTo>
                  <a:lnTo>
                    <a:pt x="20215" y="190097"/>
                  </a:lnTo>
                  <a:lnTo>
                    <a:pt x="11631" y="225581"/>
                  </a:lnTo>
                  <a:lnTo>
                    <a:pt x="7567" y="244594"/>
                  </a:lnTo>
                  <a:lnTo>
                    <a:pt x="5891" y="246883"/>
                  </a:lnTo>
                  <a:lnTo>
                    <a:pt x="0" y="25146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1" name="SMARTInkShape-1061"/>
            <p:cNvSpPr/>
            <p:nvPr/>
          </p:nvSpPr>
          <p:spPr>
            <a:xfrm>
              <a:off x="5097780" y="3171454"/>
              <a:ext cx="144780" cy="126463"/>
            </a:xfrm>
            <a:custGeom>
              <a:avLst/>
              <a:gdLst/>
              <a:ahLst/>
              <a:cxnLst/>
              <a:rect l="0" t="0" r="0" b="0"/>
              <a:pathLst>
                <a:path w="144780" h="126463">
                  <a:moveTo>
                    <a:pt x="15238" y="28946"/>
                  </a:moveTo>
                  <a:lnTo>
                    <a:pt x="15238" y="35506"/>
                  </a:lnTo>
                  <a:lnTo>
                    <a:pt x="11193" y="40297"/>
                  </a:lnTo>
                  <a:lnTo>
                    <a:pt x="9209" y="46973"/>
                  </a:lnTo>
                  <a:lnTo>
                    <a:pt x="5832" y="60251"/>
                  </a:lnTo>
                  <a:lnTo>
                    <a:pt x="1728" y="74910"/>
                  </a:lnTo>
                  <a:lnTo>
                    <a:pt x="44" y="112102"/>
                  </a:lnTo>
                  <a:lnTo>
                    <a:pt x="1" y="126462"/>
                  </a:lnTo>
                  <a:lnTo>
                    <a:pt x="0" y="114098"/>
                  </a:lnTo>
                  <a:lnTo>
                    <a:pt x="6082" y="101709"/>
                  </a:lnTo>
                  <a:lnTo>
                    <a:pt x="12149" y="92085"/>
                  </a:lnTo>
                  <a:lnTo>
                    <a:pt x="23348" y="56998"/>
                  </a:lnTo>
                  <a:lnTo>
                    <a:pt x="30624" y="40361"/>
                  </a:lnTo>
                  <a:lnTo>
                    <a:pt x="51837" y="15277"/>
                  </a:lnTo>
                  <a:lnTo>
                    <a:pt x="57187" y="16661"/>
                  </a:lnTo>
                  <a:lnTo>
                    <a:pt x="66328" y="20404"/>
                  </a:lnTo>
                  <a:lnTo>
                    <a:pt x="71957" y="25097"/>
                  </a:lnTo>
                  <a:lnTo>
                    <a:pt x="74314" y="31751"/>
                  </a:lnTo>
                  <a:lnTo>
                    <a:pt x="76165" y="68443"/>
                  </a:lnTo>
                  <a:lnTo>
                    <a:pt x="76196" y="89450"/>
                  </a:lnTo>
                  <a:lnTo>
                    <a:pt x="76200" y="79258"/>
                  </a:lnTo>
                  <a:lnTo>
                    <a:pt x="78454" y="74449"/>
                  </a:lnTo>
                  <a:lnTo>
                    <a:pt x="81437" y="69490"/>
                  </a:lnTo>
                  <a:lnTo>
                    <a:pt x="93185" y="34777"/>
                  </a:lnTo>
                  <a:lnTo>
                    <a:pt x="97319" y="23051"/>
                  </a:lnTo>
                  <a:lnTo>
                    <a:pt x="99133" y="17013"/>
                  </a:lnTo>
                  <a:lnTo>
                    <a:pt x="112896" y="0"/>
                  </a:lnTo>
                  <a:lnTo>
                    <a:pt x="114211" y="334"/>
                  </a:lnTo>
                  <a:lnTo>
                    <a:pt x="124781" y="9203"/>
                  </a:lnTo>
                  <a:lnTo>
                    <a:pt x="127425" y="13962"/>
                  </a:lnTo>
                  <a:lnTo>
                    <a:pt x="136371" y="47030"/>
                  </a:lnTo>
                  <a:lnTo>
                    <a:pt x="137129" y="83331"/>
                  </a:lnTo>
                  <a:lnTo>
                    <a:pt x="137150" y="92003"/>
                  </a:lnTo>
                  <a:lnTo>
                    <a:pt x="139413" y="97329"/>
                  </a:lnTo>
                  <a:lnTo>
                    <a:pt x="144779" y="10514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2" name="SMARTInkShape-1062"/>
            <p:cNvSpPr/>
            <p:nvPr/>
          </p:nvSpPr>
          <p:spPr>
            <a:xfrm>
              <a:off x="5436822" y="2889069"/>
              <a:ext cx="163879" cy="151178"/>
            </a:xfrm>
            <a:custGeom>
              <a:avLst/>
              <a:gdLst/>
              <a:ahLst/>
              <a:cxnLst/>
              <a:rect l="0" t="0" r="0" b="0"/>
              <a:pathLst>
                <a:path w="163879" h="151178">
                  <a:moveTo>
                    <a:pt x="11478" y="37008"/>
                  </a:moveTo>
                  <a:lnTo>
                    <a:pt x="4917" y="30450"/>
                  </a:lnTo>
                  <a:lnTo>
                    <a:pt x="5410" y="30097"/>
                  </a:lnTo>
                  <a:lnTo>
                    <a:pt x="8216" y="29704"/>
                  </a:lnTo>
                  <a:lnTo>
                    <a:pt x="19336" y="23401"/>
                  </a:lnTo>
                  <a:lnTo>
                    <a:pt x="57401" y="12405"/>
                  </a:lnTo>
                  <a:lnTo>
                    <a:pt x="72498" y="8271"/>
                  </a:lnTo>
                  <a:lnTo>
                    <a:pt x="96999" y="5913"/>
                  </a:lnTo>
                  <a:lnTo>
                    <a:pt x="112633" y="0"/>
                  </a:lnTo>
                  <a:lnTo>
                    <a:pt x="115321" y="484"/>
                  </a:lnTo>
                  <a:lnTo>
                    <a:pt x="124233" y="5565"/>
                  </a:lnTo>
                  <a:lnTo>
                    <a:pt x="125090" y="8359"/>
                  </a:lnTo>
                  <a:lnTo>
                    <a:pt x="125319" y="10290"/>
                  </a:lnTo>
                  <a:lnTo>
                    <a:pt x="124626" y="11576"/>
                  </a:lnTo>
                  <a:lnTo>
                    <a:pt x="123316" y="12432"/>
                  </a:lnTo>
                  <a:lnTo>
                    <a:pt x="121596" y="13005"/>
                  </a:lnTo>
                  <a:lnTo>
                    <a:pt x="111907" y="19162"/>
                  </a:lnTo>
                  <a:lnTo>
                    <a:pt x="73809" y="23876"/>
                  </a:lnTo>
                  <a:lnTo>
                    <a:pt x="36957" y="33111"/>
                  </a:lnTo>
                  <a:lnTo>
                    <a:pt x="21809" y="36241"/>
                  </a:lnTo>
                  <a:lnTo>
                    <a:pt x="12965" y="36665"/>
                  </a:lnTo>
                  <a:lnTo>
                    <a:pt x="9930" y="37627"/>
                  </a:lnTo>
                  <a:lnTo>
                    <a:pt x="7906" y="39115"/>
                  </a:lnTo>
                  <a:lnTo>
                    <a:pt x="6555" y="40954"/>
                  </a:lnTo>
                  <a:lnTo>
                    <a:pt x="4810" y="42179"/>
                  </a:lnTo>
                  <a:lnTo>
                    <a:pt x="0" y="43901"/>
                  </a:lnTo>
                  <a:lnTo>
                    <a:pt x="439" y="44144"/>
                  </a:lnTo>
                  <a:lnTo>
                    <a:pt x="1579" y="44308"/>
                  </a:lnTo>
                  <a:lnTo>
                    <a:pt x="2339" y="45260"/>
                  </a:lnTo>
                  <a:lnTo>
                    <a:pt x="3180" y="48579"/>
                  </a:lnTo>
                  <a:lnTo>
                    <a:pt x="4254" y="49803"/>
                  </a:lnTo>
                  <a:lnTo>
                    <a:pt x="14404" y="55971"/>
                  </a:lnTo>
                  <a:lnTo>
                    <a:pt x="24253" y="66031"/>
                  </a:lnTo>
                  <a:lnTo>
                    <a:pt x="32665" y="77877"/>
                  </a:lnTo>
                  <a:lnTo>
                    <a:pt x="47992" y="92149"/>
                  </a:lnTo>
                  <a:lnTo>
                    <a:pt x="70136" y="127827"/>
                  </a:lnTo>
                  <a:lnTo>
                    <a:pt x="72135" y="141066"/>
                  </a:lnTo>
                  <a:lnTo>
                    <a:pt x="72301" y="146193"/>
                  </a:lnTo>
                  <a:lnTo>
                    <a:pt x="71501" y="147897"/>
                  </a:lnTo>
                  <a:lnTo>
                    <a:pt x="70120" y="149037"/>
                  </a:lnTo>
                  <a:lnTo>
                    <a:pt x="65863" y="150859"/>
                  </a:lnTo>
                  <a:lnTo>
                    <a:pt x="67540" y="151108"/>
                  </a:lnTo>
                  <a:lnTo>
                    <a:pt x="69172" y="151177"/>
                  </a:lnTo>
                  <a:lnTo>
                    <a:pt x="70261" y="150372"/>
                  </a:lnTo>
                  <a:lnTo>
                    <a:pt x="71470" y="147226"/>
                  </a:lnTo>
                  <a:lnTo>
                    <a:pt x="73092" y="133069"/>
                  </a:lnTo>
                  <a:lnTo>
                    <a:pt x="90122" y="99011"/>
                  </a:lnTo>
                  <a:lnTo>
                    <a:pt x="108163" y="78788"/>
                  </a:lnTo>
                  <a:lnTo>
                    <a:pt x="132886" y="62195"/>
                  </a:lnTo>
                  <a:lnTo>
                    <a:pt x="138250" y="60057"/>
                  </a:lnTo>
                  <a:lnTo>
                    <a:pt x="146031" y="54940"/>
                  </a:lnTo>
                  <a:lnTo>
                    <a:pt x="153698" y="53047"/>
                  </a:lnTo>
                  <a:lnTo>
                    <a:pt x="163878" y="5224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74" name="SMARTInkShape-1063"/>
          <p:cNvSpPr/>
          <p:nvPr/>
        </p:nvSpPr>
        <p:spPr>
          <a:xfrm>
            <a:off x="6812280" y="2294801"/>
            <a:ext cx="158507" cy="219117"/>
          </a:xfrm>
          <a:custGeom>
            <a:avLst/>
            <a:gdLst/>
            <a:ahLst/>
            <a:cxnLst/>
            <a:rect l="0" t="0" r="0" b="0"/>
            <a:pathLst>
              <a:path w="158507" h="219117">
                <a:moveTo>
                  <a:pt x="0" y="52158"/>
                </a:moveTo>
                <a:lnTo>
                  <a:pt x="0" y="38005"/>
                </a:lnTo>
                <a:lnTo>
                  <a:pt x="19909" y="24832"/>
                </a:lnTo>
                <a:lnTo>
                  <a:pt x="30396" y="20042"/>
                </a:lnTo>
                <a:lnTo>
                  <a:pt x="44016" y="9610"/>
                </a:lnTo>
                <a:lnTo>
                  <a:pt x="81410" y="0"/>
                </a:lnTo>
                <a:lnTo>
                  <a:pt x="116000" y="6648"/>
                </a:lnTo>
                <a:lnTo>
                  <a:pt x="135678" y="16960"/>
                </a:lnTo>
                <a:lnTo>
                  <a:pt x="142993" y="24096"/>
                </a:lnTo>
                <a:lnTo>
                  <a:pt x="148219" y="32910"/>
                </a:lnTo>
                <a:lnTo>
                  <a:pt x="151849" y="53332"/>
                </a:lnTo>
                <a:lnTo>
                  <a:pt x="148191" y="65958"/>
                </a:lnTo>
                <a:lnTo>
                  <a:pt x="141745" y="80423"/>
                </a:lnTo>
                <a:lnTo>
                  <a:pt x="134682" y="88145"/>
                </a:lnTo>
                <a:lnTo>
                  <a:pt x="97667" y="115622"/>
                </a:lnTo>
                <a:lnTo>
                  <a:pt x="91948" y="118465"/>
                </a:lnTo>
                <a:lnTo>
                  <a:pt x="82275" y="120538"/>
                </a:lnTo>
                <a:lnTo>
                  <a:pt x="76555" y="120725"/>
                </a:lnTo>
                <a:lnTo>
                  <a:pt x="80348" y="120735"/>
                </a:lnTo>
                <a:lnTo>
                  <a:pt x="84536" y="118479"/>
                </a:lnTo>
                <a:lnTo>
                  <a:pt x="89218" y="115498"/>
                </a:lnTo>
                <a:lnTo>
                  <a:pt x="99122" y="113589"/>
                </a:lnTo>
                <a:lnTo>
                  <a:pt x="120889" y="113146"/>
                </a:lnTo>
                <a:lnTo>
                  <a:pt x="127952" y="115389"/>
                </a:lnTo>
                <a:lnTo>
                  <a:pt x="142031" y="126114"/>
                </a:lnTo>
                <a:lnTo>
                  <a:pt x="154911" y="138558"/>
                </a:lnTo>
                <a:lnTo>
                  <a:pt x="157750" y="145874"/>
                </a:lnTo>
                <a:lnTo>
                  <a:pt x="158506" y="150193"/>
                </a:lnTo>
                <a:lnTo>
                  <a:pt x="157089" y="159511"/>
                </a:lnTo>
                <a:lnTo>
                  <a:pt x="151531" y="172018"/>
                </a:lnTo>
                <a:lnTo>
                  <a:pt x="138739" y="191744"/>
                </a:lnTo>
                <a:lnTo>
                  <a:pt x="125115" y="201229"/>
                </a:lnTo>
                <a:lnTo>
                  <a:pt x="90856" y="214615"/>
                </a:lnTo>
                <a:lnTo>
                  <a:pt x="55520" y="219116"/>
                </a:lnTo>
                <a:lnTo>
                  <a:pt x="44996" y="218649"/>
                </a:lnTo>
                <a:lnTo>
                  <a:pt x="30479" y="21217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5" name="SMARTInkShape-1064"/>
          <p:cNvSpPr/>
          <p:nvPr/>
        </p:nvSpPr>
        <p:spPr>
          <a:xfrm>
            <a:off x="6202680" y="2297153"/>
            <a:ext cx="182880" cy="201746"/>
          </a:xfrm>
          <a:custGeom>
            <a:avLst/>
            <a:gdLst/>
            <a:ahLst/>
            <a:cxnLst/>
            <a:rect l="0" t="0" r="0" b="0"/>
            <a:pathLst>
              <a:path w="182880" h="201746">
                <a:moveTo>
                  <a:pt x="0" y="80285"/>
                </a:moveTo>
                <a:lnTo>
                  <a:pt x="0" y="57362"/>
                </a:lnTo>
                <a:lnTo>
                  <a:pt x="2258" y="50906"/>
                </a:lnTo>
                <a:lnTo>
                  <a:pt x="13844" y="32012"/>
                </a:lnTo>
                <a:lnTo>
                  <a:pt x="36045" y="17120"/>
                </a:lnTo>
                <a:lnTo>
                  <a:pt x="55975" y="7539"/>
                </a:lnTo>
                <a:lnTo>
                  <a:pt x="85521" y="0"/>
                </a:lnTo>
                <a:lnTo>
                  <a:pt x="109080" y="4460"/>
                </a:lnTo>
                <a:lnTo>
                  <a:pt x="115649" y="7921"/>
                </a:lnTo>
                <a:lnTo>
                  <a:pt x="124107" y="18675"/>
                </a:lnTo>
                <a:lnTo>
                  <a:pt x="131974" y="32585"/>
                </a:lnTo>
                <a:lnTo>
                  <a:pt x="132596" y="44693"/>
                </a:lnTo>
                <a:lnTo>
                  <a:pt x="123012" y="81463"/>
                </a:lnTo>
                <a:lnTo>
                  <a:pt x="105891" y="116863"/>
                </a:lnTo>
                <a:lnTo>
                  <a:pt x="86204" y="148563"/>
                </a:lnTo>
                <a:lnTo>
                  <a:pt x="66007" y="172357"/>
                </a:lnTo>
                <a:lnTo>
                  <a:pt x="30477" y="194323"/>
                </a:lnTo>
                <a:lnTo>
                  <a:pt x="17496" y="199869"/>
                </a:lnTo>
                <a:lnTo>
                  <a:pt x="9571" y="201745"/>
                </a:lnTo>
                <a:lnTo>
                  <a:pt x="6227" y="199744"/>
                </a:lnTo>
                <a:lnTo>
                  <a:pt x="4151" y="198024"/>
                </a:lnTo>
                <a:lnTo>
                  <a:pt x="3614" y="195184"/>
                </a:lnTo>
                <a:lnTo>
                  <a:pt x="6902" y="183099"/>
                </a:lnTo>
                <a:lnTo>
                  <a:pt x="18020" y="158852"/>
                </a:lnTo>
                <a:lnTo>
                  <a:pt x="25224" y="151046"/>
                </a:lnTo>
                <a:lnTo>
                  <a:pt x="43646" y="139137"/>
                </a:lnTo>
                <a:lnTo>
                  <a:pt x="58557" y="135258"/>
                </a:lnTo>
                <a:lnTo>
                  <a:pt x="88911" y="133767"/>
                </a:lnTo>
                <a:lnTo>
                  <a:pt x="99064" y="138203"/>
                </a:lnTo>
                <a:lnTo>
                  <a:pt x="132786" y="161448"/>
                </a:lnTo>
                <a:lnTo>
                  <a:pt x="170231" y="181882"/>
                </a:lnTo>
                <a:lnTo>
                  <a:pt x="182879" y="18696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6" name="SMARTInkShape-1065"/>
          <p:cNvSpPr/>
          <p:nvPr/>
        </p:nvSpPr>
        <p:spPr>
          <a:xfrm>
            <a:off x="5600700" y="2324100"/>
            <a:ext cx="30481" cy="190501"/>
          </a:xfrm>
          <a:custGeom>
            <a:avLst/>
            <a:gdLst/>
            <a:ahLst/>
            <a:cxnLst/>
            <a:rect l="0" t="0" r="0" b="0"/>
            <a:pathLst>
              <a:path w="30481" h="190501">
                <a:moveTo>
                  <a:pt x="30480" y="0"/>
                </a:moveTo>
                <a:lnTo>
                  <a:pt x="26434" y="4042"/>
                </a:lnTo>
                <a:lnTo>
                  <a:pt x="24448" y="10546"/>
                </a:lnTo>
                <a:lnTo>
                  <a:pt x="20741" y="46645"/>
                </a:lnTo>
                <a:lnTo>
                  <a:pt x="16326" y="80428"/>
                </a:lnTo>
                <a:lnTo>
                  <a:pt x="14606" y="113626"/>
                </a:lnTo>
                <a:lnTo>
                  <a:pt x="4660" y="148263"/>
                </a:lnTo>
                <a:lnTo>
                  <a:pt x="408" y="176152"/>
                </a:lnTo>
                <a:lnTo>
                  <a:pt x="0" y="1905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7" name="SMARTInkShape-1066"/>
          <p:cNvSpPr/>
          <p:nvPr/>
        </p:nvSpPr>
        <p:spPr>
          <a:xfrm>
            <a:off x="4465330" y="2522216"/>
            <a:ext cx="585223" cy="251393"/>
          </a:xfrm>
          <a:custGeom>
            <a:avLst/>
            <a:gdLst/>
            <a:ahLst/>
            <a:cxnLst/>
            <a:rect l="0" t="0" r="0" b="0"/>
            <a:pathLst>
              <a:path w="585223" h="251393">
                <a:moveTo>
                  <a:pt x="152388" y="0"/>
                </a:moveTo>
                <a:lnTo>
                  <a:pt x="148343" y="0"/>
                </a:lnTo>
                <a:lnTo>
                  <a:pt x="144101" y="2258"/>
                </a:lnTo>
                <a:lnTo>
                  <a:pt x="107700" y="33035"/>
                </a:lnTo>
                <a:lnTo>
                  <a:pt x="91898" y="43466"/>
                </a:lnTo>
                <a:lnTo>
                  <a:pt x="83950" y="45683"/>
                </a:lnTo>
                <a:lnTo>
                  <a:pt x="87895" y="45710"/>
                </a:lnTo>
                <a:lnTo>
                  <a:pt x="92117" y="43459"/>
                </a:lnTo>
                <a:lnTo>
                  <a:pt x="96815" y="40483"/>
                </a:lnTo>
                <a:lnTo>
                  <a:pt x="105065" y="38809"/>
                </a:lnTo>
                <a:lnTo>
                  <a:pt x="113295" y="38416"/>
                </a:lnTo>
                <a:lnTo>
                  <a:pt x="116165" y="37464"/>
                </a:lnTo>
                <a:lnTo>
                  <a:pt x="118080" y="35985"/>
                </a:lnTo>
                <a:lnTo>
                  <a:pt x="119356" y="34150"/>
                </a:lnTo>
                <a:lnTo>
                  <a:pt x="121055" y="32928"/>
                </a:lnTo>
                <a:lnTo>
                  <a:pt x="128245" y="30806"/>
                </a:lnTo>
                <a:lnTo>
                  <a:pt x="128674" y="31544"/>
                </a:lnTo>
                <a:lnTo>
                  <a:pt x="129417" y="37071"/>
                </a:lnTo>
                <a:lnTo>
                  <a:pt x="124270" y="44830"/>
                </a:lnTo>
                <a:lnTo>
                  <a:pt x="121762" y="56276"/>
                </a:lnTo>
                <a:lnTo>
                  <a:pt x="118175" y="62550"/>
                </a:lnTo>
                <a:lnTo>
                  <a:pt x="81352" y="93976"/>
                </a:lnTo>
                <a:lnTo>
                  <a:pt x="78484" y="99060"/>
                </a:lnTo>
                <a:lnTo>
                  <a:pt x="76643" y="109221"/>
                </a:lnTo>
                <a:lnTo>
                  <a:pt x="77338" y="110913"/>
                </a:lnTo>
                <a:lnTo>
                  <a:pt x="78648" y="112042"/>
                </a:lnTo>
                <a:lnTo>
                  <a:pt x="82362" y="113300"/>
                </a:lnTo>
                <a:lnTo>
                  <a:pt x="98158" y="114171"/>
                </a:lnTo>
                <a:lnTo>
                  <a:pt x="105144" y="111986"/>
                </a:lnTo>
                <a:lnTo>
                  <a:pt x="111072" y="109041"/>
                </a:lnTo>
                <a:lnTo>
                  <a:pt x="121693" y="106890"/>
                </a:lnTo>
                <a:lnTo>
                  <a:pt x="128329" y="106711"/>
                </a:lnTo>
                <a:lnTo>
                  <a:pt x="128729" y="107548"/>
                </a:lnTo>
                <a:lnTo>
                  <a:pt x="129424" y="117292"/>
                </a:lnTo>
                <a:lnTo>
                  <a:pt x="127224" y="122122"/>
                </a:lnTo>
                <a:lnTo>
                  <a:pt x="107569" y="143760"/>
                </a:lnTo>
                <a:lnTo>
                  <a:pt x="85851" y="161812"/>
                </a:lnTo>
                <a:lnTo>
                  <a:pt x="78791" y="170132"/>
                </a:lnTo>
                <a:lnTo>
                  <a:pt x="45850" y="197989"/>
                </a:lnTo>
                <a:lnTo>
                  <a:pt x="66120" y="178560"/>
                </a:lnTo>
                <a:lnTo>
                  <a:pt x="71150" y="176727"/>
                </a:lnTo>
                <a:lnTo>
                  <a:pt x="72829" y="175394"/>
                </a:lnTo>
                <a:lnTo>
                  <a:pt x="75747" y="168829"/>
                </a:lnTo>
                <a:lnTo>
                  <a:pt x="75895" y="169279"/>
                </a:lnTo>
                <a:lnTo>
                  <a:pt x="76185" y="185784"/>
                </a:lnTo>
                <a:lnTo>
                  <a:pt x="73930" y="190664"/>
                </a:lnTo>
                <a:lnTo>
                  <a:pt x="65581" y="204740"/>
                </a:lnTo>
                <a:lnTo>
                  <a:pt x="59301" y="220516"/>
                </a:lnTo>
                <a:lnTo>
                  <a:pt x="55983" y="225856"/>
                </a:lnTo>
                <a:lnTo>
                  <a:pt x="54115" y="233621"/>
                </a:lnTo>
                <a:lnTo>
                  <a:pt x="53679" y="238736"/>
                </a:lnTo>
                <a:lnTo>
                  <a:pt x="54408" y="240439"/>
                </a:lnTo>
                <a:lnTo>
                  <a:pt x="55742" y="241574"/>
                </a:lnTo>
                <a:lnTo>
                  <a:pt x="57478" y="242328"/>
                </a:lnTo>
                <a:lnTo>
                  <a:pt x="63921" y="240913"/>
                </a:lnTo>
                <a:lnTo>
                  <a:pt x="77071" y="237612"/>
                </a:lnTo>
                <a:lnTo>
                  <a:pt x="91691" y="234375"/>
                </a:lnTo>
                <a:lnTo>
                  <a:pt x="111801" y="225699"/>
                </a:lnTo>
                <a:lnTo>
                  <a:pt x="119675" y="218562"/>
                </a:lnTo>
                <a:lnTo>
                  <a:pt x="126843" y="210593"/>
                </a:lnTo>
                <a:lnTo>
                  <a:pt x="164147" y="179417"/>
                </a:lnTo>
                <a:lnTo>
                  <a:pt x="175106" y="175310"/>
                </a:lnTo>
                <a:lnTo>
                  <a:pt x="175206" y="179322"/>
                </a:lnTo>
                <a:lnTo>
                  <a:pt x="165840" y="211363"/>
                </a:lnTo>
                <a:lnTo>
                  <a:pt x="163897" y="214570"/>
                </a:lnTo>
                <a:lnTo>
                  <a:pt x="137306" y="236088"/>
                </a:lnTo>
                <a:lnTo>
                  <a:pt x="137196" y="232137"/>
                </a:lnTo>
                <a:lnTo>
                  <a:pt x="139428" y="227914"/>
                </a:lnTo>
                <a:lnTo>
                  <a:pt x="144089" y="223217"/>
                </a:lnTo>
                <a:lnTo>
                  <a:pt x="155386" y="214966"/>
                </a:lnTo>
                <a:lnTo>
                  <a:pt x="177764" y="182422"/>
                </a:lnTo>
                <a:lnTo>
                  <a:pt x="203990" y="144904"/>
                </a:lnTo>
                <a:lnTo>
                  <a:pt x="210576" y="131835"/>
                </a:lnTo>
                <a:lnTo>
                  <a:pt x="211500" y="128533"/>
                </a:lnTo>
                <a:lnTo>
                  <a:pt x="212963" y="126330"/>
                </a:lnTo>
                <a:lnTo>
                  <a:pt x="214785" y="124861"/>
                </a:lnTo>
                <a:lnTo>
                  <a:pt x="219746" y="122503"/>
                </a:lnTo>
                <a:lnTo>
                  <a:pt x="220154" y="123157"/>
                </a:lnTo>
                <a:lnTo>
                  <a:pt x="220608" y="126140"/>
                </a:lnTo>
                <a:lnTo>
                  <a:pt x="218551" y="130286"/>
                </a:lnTo>
                <a:lnTo>
                  <a:pt x="215661" y="134952"/>
                </a:lnTo>
                <a:lnTo>
                  <a:pt x="200411" y="170489"/>
                </a:lnTo>
                <a:lnTo>
                  <a:pt x="185114" y="203504"/>
                </a:lnTo>
                <a:lnTo>
                  <a:pt x="183018" y="209828"/>
                </a:lnTo>
                <a:lnTo>
                  <a:pt x="179267" y="215461"/>
                </a:lnTo>
                <a:lnTo>
                  <a:pt x="178774" y="218146"/>
                </a:lnTo>
                <a:lnTo>
                  <a:pt x="179293" y="220784"/>
                </a:lnTo>
                <a:lnTo>
                  <a:pt x="180484" y="223391"/>
                </a:lnTo>
                <a:lnTo>
                  <a:pt x="182127" y="225129"/>
                </a:lnTo>
                <a:lnTo>
                  <a:pt x="186208" y="227058"/>
                </a:lnTo>
                <a:lnTo>
                  <a:pt x="188482" y="226728"/>
                </a:lnTo>
                <a:lnTo>
                  <a:pt x="211791" y="213105"/>
                </a:lnTo>
                <a:lnTo>
                  <a:pt x="246606" y="187797"/>
                </a:lnTo>
                <a:lnTo>
                  <a:pt x="282973" y="158635"/>
                </a:lnTo>
                <a:lnTo>
                  <a:pt x="291142" y="155173"/>
                </a:lnTo>
                <a:lnTo>
                  <a:pt x="308036" y="152566"/>
                </a:lnTo>
                <a:lnTo>
                  <a:pt x="309494" y="153358"/>
                </a:lnTo>
                <a:lnTo>
                  <a:pt x="310466" y="154733"/>
                </a:lnTo>
                <a:lnTo>
                  <a:pt x="311833" y="160714"/>
                </a:lnTo>
                <a:lnTo>
                  <a:pt x="312295" y="174365"/>
                </a:lnTo>
                <a:lnTo>
                  <a:pt x="304642" y="208378"/>
                </a:lnTo>
                <a:lnTo>
                  <a:pt x="298912" y="222705"/>
                </a:lnTo>
                <a:lnTo>
                  <a:pt x="292700" y="233534"/>
                </a:lnTo>
                <a:lnTo>
                  <a:pt x="289637" y="245399"/>
                </a:lnTo>
                <a:lnTo>
                  <a:pt x="287912" y="247419"/>
                </a:lnTo>
                <a:lnTo>
                  <a:pt x="285919" y="248766"/>
                </a:lnTo>
                <a:lnTo>
                  <a:pt x="285435" y="249665"/>
                </a:lnTo>
                <a:lnTo>
                  <a:pt x="285959" y="250265"/>
                </a:lnTo>
                <a:lnTo>
                  <a:pt x="288841" y="251224"/>
                </a:lnTo>
                <a:lnTo>
                  <a:pt x="293384" y="251392"/>
                </a:lnTo>
                <a:lnTo>
                  <a:pt x="297745" y="249172"/>
                </a:lnTo>
                <a:lnTo>
                  <a:pt x="307443" y="240851"/>
                </a:lnTo>
                <a:lnTo>
                  <a:pt x="338114" y="203585"/>
                </a:lnTo>
                <a:lnTo>
                  <a:pt x="373387" y="169922"/>
                </a:lnTo>
                <a:lnTo>
                  <a:pt x="400840" y="154040"/>
                </a:lnTo>
                <a:lnTo>
                  <a:pt x="402689" y="154343"/>
                </a:lnTo>
                <a:lnTo>
                  <a:pt x="407002" y="156934"/>
                </a:lnTo>
                <a:lnTo>
                  <a:pt x="408491" y="158811"/>
                </a:lnTo>
                <a:lnTo>
                  <a:pt x="410146" y="163153"/>
                </a:lnTo>
                <a:lnTo>
                  <a:pt x="411077" y="170358"/>
                </a:lnTo>
                <a:lnTo>
                  <a:pt x="404153" y="206915"/>
                </a:lnTo>
                <a:lnTo>
                  <a:pt x="399893" y="219543"/>
                </a:lnTo>
                <a:lnTo>
                  <a:pt x="391716" y="233744"/>
                </a:lnTo>
                <a:lnTo>
                  <a:pt x="389991" y="242459"/>
                </a:lnTo>
                <a:lnTo>
                  <a:pt x="390377" y="245460"/>
                </a:lnTo>
                <a:lnTo>
                  <a:pt x="391480" y="247462"/>
                </a:lnTo>
                <a:lnTo>
                  <a:pt x="393064" y="248795"/>
                </a:lnTo>
                <a:lnTo>
                  <a:pt x="397080" y="250276"/>
                </a:lnTo>
                <a:lnTo>
                  <a:pt x="406557" y="251229"/>
                </a:lnTo>
                <a:lnTo>
                  <a:pt x="411545" y="249102"/>
                </a:lnTo>
                <a:lnTo>
                  <a:pt x="443904" y="226985"/>
                </a:lnTo>
                <a:lnTo>
                  <a:pt x="461344" y="214671"/>
                </a:lnTo>
                <a:lnTo>
                  <a:pt x="486108" y="189358"/>
                </a:lnTo>
                <a:lnTo>
                  <a:pt x="516224" y="169185"/>
                </a:lnTo>
                <a:lnTo>
                  <a:pt x="517713" y="169515"/>
                </a:lnTo>
                <a:lnTo>
                  <a:pt x="524541" y="174338"/>
                </a:lnTo>
                <a:lnTo>
                  <a:pt x="525224" y="177111"/>
                </a:lnTo>
                <a:lnTo>
                  <a:pt x="525661" y="189832"/>
                </a:lnTo>
                <a:lnTo>
                  <a:pt x="523463" y="196695"/>
                </a:lnTo>
                <a:lnTo>
                  <a:pt x="520512" y="203416"/>
                </a:lnTo>
                <a:lnTo>
                  <a:pt x="518168" y="240390"/>
                </a:lnTo>
                <a:lnTo>
                  <a:pt x="518158" y="242309"/>
                </a:lnTo>
                <a:lnTo>
                  <a:pt x="519001" y="241973"/>
                </a:lnTo>
                <a:lnTo>
                  <a:pt x="524234" y="238303"/>
                </a:lnTo>
                <a:lnTo>
                  <a:pt x="543795" y="230322"/>
                </a:lnTo>
                <a:lnTo>
                  <a:pt x="558487" y="218332"/>
                </a:lnTo>
                <a:lnTo>
                  <a:pt x="568889" y="203871"/>
                </a:lnTo>
                <a:lnTo>
                  <a:pt x="581642" y="194835"/>
                </a:lnTo>
                <a:lnTo>
                  <a:pt x="584467" y="190171"/>
                </a:lnTo>
                <a:lnTo>
                  <a:pt x="585222" y="187742"/>
                </a:lnTo>
                <a:lnTo>
                  <a:pt x="584878" y="186121"/>
                </a:lnTo>
                <a:lnTo>
                  <a:pt x="583802" y="185042"/>
                </a:lnTo>
                <a:lnTo>
                  <a:pt x="580348" y="183842"/>
                </a:lnTo>
                <a:lnTo>
                  <a:pt x="575990" y="183308"/>
                </a:lnTo>
                <a:lnTo>
                  <a:pt x="571233" y="185328"/>
                </a:lnTo>
                <a:lnTo>
                  <a:pt x="568777" y="187055"/>
                </a:lnTo>
                <a:lnTo>
                  <a:pt x="530927" y="196400"/>
                </a:lnTo>
                <a:lnTo>
                  <a:pt x="512058" y="199869"/>
                </a:lnTo>
                <a:lnTo>
                  <a:pt x="495742" y="204004"/>
                </a:lnTo>
                <a:lnTo>
                  <a:pt x="463800" y="205641"/>
                </a:lnTo>
                <a:lnTo>
                  <a:pt x="457870" y="203440"/>
                </a:lnTo>
                <a:lnTo>
                  <a:pt x="439448" y="187829"/>
                </a:lnTo>
                <a:lnTo>
                  <a:pt x="436604" y="182821"/>
                </a:lnTo>
                <a:lnTo>
                  <a:pt x="434779" y="172709"/>
                </a:lnTo>
                <a:lnTo>
                  <a:pt x="434369" y="153436"/>
                </a:lnTo>
                <a:lnTo>
                  <a:pt x="436604" y="146369"/>
                </a:lnTo>
                <a:lnTo>
                  <a:pt x="447510" y="129682"/>
                </a:lnTo>
                <a:lnTo>
                  <a:pt x="449449" y="115816"/>
                </a:lnTo>
                <a:lnTo>
                  <a:pt x="445488" y="110707"/>
                </a:lnTo>
                <a:lnTo>
                  <a:pt x="441264" y="108469"/>
                </a:lnTo>
                <a:lnTo>
                  <a:pt x="432681" y="106840"/>
                </a:lnTo>
                <a:lnTo>
                  <a:pt x="412945" y="106684"/>
                </a:lnTo>
                <a:lnTo>
                  <a:pt x="405037" y="100123"/>
                </a:lnTo>
                <a:lnTo>
                  <a:pt x="404378" y="97277"/>
                </a:lnTo>
                <a:lnTo>
                  <a:pt x="404201" y="95330"/>
                </a:lnTo>
                <a:lnTo>
                  <a:pt x="401748" y="90914"/>
                </a:lnTo>
                <a:lnTo>
                  <a:pt x="398682" y="86125"/>
                </a:lnTo>
                <a:lnTo>
                  <a:pt x="397320" y="81177"/>
                </a:lnTo>
                <a:lnTo>
                  <a:pt x="397803" y="78674"/>
                </a:lnTo>
                <a:lnTo>
                  <a:pt x="402403" y="68570"/>
                </a:lnTo>
                <a:lnTo>
                  <a:pt x="405678" y="58702"/>
                </a:lnTo>
                <a:lnTo>
                  <a:pt x="409753" y="47311"/>
                </a:lnTo>
                <a:lnTo>
                  <a:pt x="411554" y="41349"/>
                </a:lnTo>
                <a:lnTo>
                  <a:pt x="417351" y="30620"/>
                </a:lnTo>
                <a:lnTo>
                  <a:pt x="419081" y="22903"/>
                </a:lnTo>
                <a:lnTo>
                  <a:pt x="419085" y="26917"/>
                </a:lnTo>
                <a:lnTo>
                  <a:pt x="416830" y="31156"/>
                </a:lnTo>
                <a:lnTo>
                  <a:pt x="391970" y="58429"/>
                </a:lnTo>
                <a:lnTo>
                  <a:pt x="389605" y="66046"/>
                </a:lnTo>
                <a:lnTo>
                  <a:pt x="388612" y="87737"/>
                </a:lnTo>
                <a:lnTo>
                  <a:pt x="389458" y="88969"/>
                </a:lnTo>
                <a:lnTo>
                  <a:pt x="390868" y="89796"/>
                </a:lnTo>
                <a:lnTo>
                  <a:pt x="396899" y="90955"/>
                </a:lnTo>
                <a:lnTo>
                  <a:pt x="402474" y="91345"/>
                </a:lnTo>
                <a:lnTo>
                  <a:pt x="402934" y="92224"/>
                </a:lnTo>
                <a:lnTo>
                  <a:pt x="403441" y="95457"/>
                </a:lnTo>
                <a:lnTo>
                  <a:pt x="404425" y="96659"/>
                </a:lnTo>
                <a:lnTo>
                  <a:pt x="407774" y="97994"/>
                </a:lnTo>
                <a:lnTo>
                  <a:pt x="409005" y="99198"/>
                </a:lnTo>
                <a:lnTo>
                  <a:pt x="410375" y="102790"/>
                </a:lnTo>
                <a:lnTo>
                  <a:pt x="409892" y="104936"/>
                </a:lnTo>
                <a:lnTo>
                  <a:pt x="405294" y="114457"/>
                </a:lnTo>
                <a:lnTo>
                  <a:pt x="404813" y="116945"/>
                </a:lnTo>
                <a:lnTo>
                  <a:pt x="400090" y="124491"/>
                </a:lnTo>
                <a:lnTo>
                  <a:pt x="373792" y="160222"/>
                </a:lnTo>
                <a:lnTo>
                  <a:pt x="359246" y="180382"/>
                </a:lnTo>
                <a:lnTo>
                  <a:pt x="328263" y="209319"/>
                </a:lnTo>
                <a:lnTo>
                  <a:pt x="306431" y="219039"/>
                </a:lnTo>
                <a:lnTo>
                  <a:pt x="287105" y="220870"/>
                </a:lnTo>
                <a:lnTo>
                  <a:pt x="281972" y="218675"/>
                </a:lnTo>
                <a:lnTo>
                  <a:pt x="279416" y="216904"/>
                </a:lnTo>
                <a:lnTo>
                  <a:pt x="260662" y="211572"/>
                </a:lnTo>
                <a:lnTo>
                  <a:pt x="245177" y="202849"/>
                </a:lnTo>
                <a:lnTo>
                  <a:pt x="230777" y="199524"/>
                </a:lnTo>
                <a:lnTo>
                  <a:pt x="195549" y="198203"/>
                </a:lnTo>
                <a:lnTo>
                  <a:pt x="157749" y="198128"/>
                </a:lnTo>
                <a:lnTo>
                  <a:pt x="144611" y="198971"/>
                </a:lnTo>
                <a:lnTo>
                  <a:pt x="111110" y="205038"/>
                </a:lnTo>
                <a:lnTo>
                  <a:pt x="83860" y="205650"/>
                </a:lnTo>
                <a:lnTo>
                  <a:pt x="59696" y="199175"/>
                </a:lnTo>
                <a:lnTo>
                  <a:pt x="53901" y="194074"/>
                </a:lnTo>
                <a:lnTo>
                  <a:pt x="49351" y="187011"/>
                </a:lnTo>
                <a:lnTo>
                  <a:pt x="46786" y="178274"/>
                </a:lnTo>
                <a:lnTo>
                  <a:pt x="45715" y="142525"/>
                </a:lnTo>
                <a:lnTo>
                  <a:pt x="45710" y="123207"/>
                </a:lnTo>
                <a:lnTo>
                  <a:pt x="44862" y="122777"/>
                </a:lnTo>
                <a:lnTo>
                  <a:pt x="39148" y="122035"/>
                </a:lnTo>
                <a:lnTo>
                  <a:pt x="32214" y="127183"/>
                </a:lnTo>
                <a:lnTo>
                  <a:pt x="27574" y="128491"/>
                </a:lnTo>
                <a:lnTo>
                  <a:pt x="26000" y="129691"/>
                </a:lnTo>
                <a:lnTo>
                  <a:pt x="2205" y="160035"/>
                </a:lnTo>
                <a:lnTo>
                  <a:pt x="426" y="170185"/>
                </a:lnTo>
                <a:lnTo>
                  <a:pt x="0" y="193044"/>
                </a:lnTo>
                <a:lnTo>
                  <a:pt x="2251" y="198124"/>
                </a:lnTo>
                <a:lnTo>
                  <a:pt x="12140" y="210822"/>
                </a:lnTo>
                <a:lnTo>
                  <a:pt x="13857" y="215904"/>
                </a:lnTo>
                <a:lnTo>
                  <a:pt x="15160" y="217596"/>
                </a:lnTo>
                <a:lnTo>
                  <a:pt x="22849" y="220984"/>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8" name="SMARTInkShape-1067"/>
          <p:cNvSpPr/>
          <p:nvPr/>
        </p:nvSpPr>
        <p:spPr>
          <a:xfrm>
            <a:off x="4427220" y="2506982"/>
            <a:ext cx="662940" cy="312419"/>
          </a:xfrm>
          <a:custGeom>
            <a:avLst/>
            <a:gdLst/>
            <a:ahLst/>
            <a:cxnLst/>
            <a:rect l="0" t="0" r="0" b="0"/>
            <a:pathLst>
              <a:path w="662940" h="312419">
                <a:moveTo>
                  <a:pt x="30480" y="121918"/>
                </a:moveTo>
                <a:lnTo>
                  <a:pt x="23919" y="121918"/>
                </a:lnTo>
                <a:lnTo>
                  <a:pt x="23566" y="122764"/>
                </a:lnTo>
                <a:lnTo>
                  <a:pt x="22859" y="129528"/>
                </a:lnTo>
                <a:lnTo>
                  <a:pt x="18814" y="133580"/>
                </a:lnTo>
                <a:lnTo>
                  <a:pt x="16828" y="137824"/>
                </a:lnTo>
                <a:lnTo>
                  <a:pt x="15242" y="175258"/>
                </a:lnTo>
                <a:lnTo>
                  <a:pt x="15239" y="193352"/>
                </a:lnTo>
                <a:lnTo>
                  <a:pt x="12981" y="198254"/>
                </a:lnTo>
                <a:lnTo>
                  <a:pt x="10002" y="203257"/>
                </a:lnTo>
                <a:lnTo>
                  <a:pt x="8091" y="213369"/>
                </a:lnTo>
                <a:lnTo>
                  <a:pt x="7622" y="239068"/>
                </a:lnTo>
                <a:lnTo>
                  <a:pt x="6774" y="240659"/>
                </a:lnTo>
                <a:lnTo>
                  <a:pt x="5362" y="241719"/>
                </a:lnTo>
                <a:lnTo>
                  <a:pt x="3575" y="242424"/>
                </a:lnTo>
                <a:lnTo>
                  <a:pt x="2382" y="243741"/>
                </a:lnTo>
                <a:lnTo>
                  <a:pt x="26" y="251351"/>
                </a:lnTo>
                <a:lnTo>
                  <a:pt x="0" y="262805"/>
                </a:lnTo>
                <a:lnTo>
                  <a:pt x="846" y="264100"/>
                </a:lnTo>
                <a:lnTo>
                  <a:pt x="2258" y="264967"/>
                </a:lnTo>
                <a:lnTo>
                  <a:pt x="4045" y="265542"/>
                </a:lnTo>
                <a:lnTo>
                  <a:pt x="4390" y="265928"/>
                </a:lnTo>
                <a:lnTo>
                  <a:pt x="3773" y="266185"/>
                </a:lnTo>
                <a:lnTo>
                  <a:pt x="2515" y="266356"/>
                </a:lnTo>
                <a:lnTo>
                  <a:pt x="1677" y="267314"/>
                </a:lnTo>
                <a:lnTo>
                  <a:pt x="219" y="273225"/>
                </a:lnTo>
                <a:lnTo>
                  <a:pt x="5" y="281595"/>
                </a:lnTo>
                <a:lnTo>
                  <a:pt x="4047" y="281834"/>
                </a:lnTo>
                <a:lnTo>
                  <a:pt x="5238" y="282713"/>
                </a:lnTo>
                <a:lnTo>
                  <a:pt x="7601" y="289494"/>
                </a:lnTo>
                <a:lnTo>
                  <a:pt x="7617" y="289555"/>
                </a:lnTo>
                <a:lnTo>
                  <a:pt x="7617" y="293602"/>
                </a:lnTo>
                <a:lnTo>
                  <a:pt x="8465" y="294794"/>
                </a:lnTo>
                <a:lnTo>
                  <a:pt x="9875" y="295588"/>
                </a:lnTo>
                <a:lnTo>
                  <a:pt x="21484" y="297084"/>
                </a:lnTo>
                <a:lnTo>
                  <a:pt x="59384" y="297177"/>
                </a:lnTo>
                <a:lnTo>
                  <a:pt x="96641" y="297177"/>
                </a:lnTo>
                <a:lnTo>
                  <a:pt x="134724" y="297177"/>
                </a:lnTo>
                <a:lnTo>
                  <a:pt x="168113" y="297177"/>
                </a:lnTo>
                <a:lnTo>
                  <a:pt x="203226" y="297177"/>
                </a:lnTo>
                <a:lnTo>
                  <a:pt x="237915" y="297177"/>
                </a:lnTo>
                <a:lnTo>
                  <a:pt x="272093" y="297177"/>
                </a:lnTo>
                <a:lnTo>
                  <a:pt x="307358" y="297177"/>
                </a:lnTo>
                <a:lnTo>
                  <a:pt x="342900" y="297177"/>
                </a:lnTo>
                <a:lnTo>
                  <a:pt x="378459" y="297177"/>
                </a:lnTo>
                <a:lnTo>
                  <a:pt x="414020" y="298021"/>
                </a:lnTo>
                <a:lnTo>
                  <a:pt x="450614" y="304483"/>
                </a:lnTo>
                <a:lnTo>
                  <a:pt x="485558" y="304785"/>
                </a:lnTo>
                <a:lnTo>
                  <a:pt x="520348" y="304794"/>
                </a:lnTo>
                <a:lnTo>
                  <a:pt x="554902" y="304795"/>
                </a:lnTo>
                <a:lnTo>
                  <a:pt x="591800" y="304795"/>
                </a:lnTo>
                <a:lnTo>
                  <a:pt x="600471" y="304795"/>
                </a:lnTo>
                <a:lnTo>
                  <a:pt x="608408" y="311357"/>
                </a:lnTo>
                <a:lnTo>
                  <a:pt x="616875" y="312390"/>
                </a:lnTo>
                <a:lnTo>
                  <a:pt x="632460" y="312418"/>
                </a:lnTo>
                <a:lnTo>
                  <a:pt x="632460" y="279054"/>
                </a:lnTo>
                <a:lnTo>
                  <a:pt x="633304" y="277475"/>
                </a:lnTo>
                <a:lnTo>
                  <a:pt x="634714" y="276419"/>
                </a:lnTo>
                <a:lnTo>
                  <a:pt x="636505" y="275721"/>
                </a:lnTo>
                <a:lnTo>
                  <a:pt x="637697" y="274404"/>
                </a:lnTo>
                <a:lnTo>
                  <a:pt x="639020" y="270687"/>
                </a:lnTo>
                <a:lnTo>
                  <a:pt x="640076" y="233673"/>
                </a:lnTo>
                <a:lnTo>
                  <a:pt x="642336" y="228594"/>
                </a:lnTo>
                <a:lnTo>
                  <a:pt x="645316" y="223517"/>
                </a:lnTo>
                <a:lnTo>
                  <a:pt x="647229" y="213358"/>
                </a:lnTo>
                <a:lnTo>
                  <a:pt x="647671" y="195578"/>
                </a:lnTo>
                <a:lnTo>
                  <a:pt x="649945" y="190495"/>
                </a:lnTo>
                <a:lnTo>
                  <a:pt x="654257" y="184383"/>
                </a:lnTo>
                <a:lnTo>
                  <a:pt x="655110" y="177089"/>
                </a:lnTo>
                <a:lnTo>
                  <a:pt x="655319" y="148705"/>
                </a:lnTo>
                <a:lnTo>
                  <a:pt x="656165" y="147396"/>
                </a:lnTo>
                <a:lnTo>
                  <a:pt x="657577" y="146523"/>
                </a:lnTo>
                <a:lnTo>
                  <a:pt x="659364" y="145940"/>
                </a:lnTo>
                <a:lnTo>
                  <a:pt x="660556" y="144704"/>
                </a:lnTo>
                <a:lnTo>
                  <a:pt x="661879" y="141074"/>
                </a:lnTo>
                <a:lnTo>
                  <a:pt x="662939" y="129534"/>
                </a:lnTo>
                <a:lnTo>
                  <a:pt x="624975" y="129534"/>
                </a:lnTo>
                <a:lnTo>
                  <a:pt x="599411" y="129534"/>
                </a:lnTo>
                <a:lnTo>
                  <a:pt x="594347" y="127280"/>
                </a:lnTo>
                <a:lnTo>
                  <a:pt x="589274" y="124300"/>
                </a:lnTo>
                <a:lnTo>
                  <a:pt x="579117" y="122388"/>
                </a:lnTo>
                <a:lnTo>
                  <a:pt x="541019" y="121918"/>
                </a:lnTo>
                <a:lnTo>
                  <a:pt x="502919" y="121918"/>
                </a:lnTo>
                <a:lnTo>
                  <a:pt x="502919" y="87734"/>
                </a:lnTo>
                <a:lnTo>
                  <a:pt x="505177" y="83300"/>
                </a:lnTo>
                <a:lnTo>
                  <a:pt x="508156" y="78508"/>
                </a:lnTo>
                <a:lnTo>
                  <a:pt x="510068" y="68532"/>
                </a:lnTo>
                <a:lnTo>
                  <a:pt x="510539" y="30504"/>
                </a:lnTo>
                <a:lnTo>
                  <a:pt x="510539" y="22885"/>
                </a:lnTo>
                <a:lnTo>
                  <a:pt x="474909" y="22858"/>
                </a:lnTo>
                <a:lnTo>
                  <a:pt x="440170" y="22858"/>
                </a:lnTo>
                <a:lnTo>
                  <a:pt x="403904" y="22858"/>
                </a:lnTo>
                <a:lnTo>
                  <a:pt x="373693" y="22858"/>
                </a:lnTo>
                <a:lnTo>
                  <a:pt x="380693" y="22858"/>
                </a:lnTo>
                <a:lnTo>
                  <a:pt x="380998" y="58436"/>
                </a:lnTo>
                <a:lnTo>
                  <a:pt x="380998" y="63507"/>
                </a:lnTo>
                <a:lnTo>
                  <a:pt x="378742" y="68582"/>
                </a:lnTo>
                <a:lnTo>
                  <a:pt x="374438" y="74692"/>
                </a:lnTo>
                <a:lnTo>
                  <a:pt x="373588" y="81984"/>
                </a:lnTo>
                <a:lnTo>
                  <a:pt x="373380" y="114295"/>
                </a:lnTo>
                <a:lnTo>
                  <a:pt x="336905" y="114295"/>
                </a:lnTo>
                <a:lnTo>
                  <a:pt x="324943" y="113451"/>
                </a:lnTo>
                <a:lnTo>
                  <a:pt x="310190" y="107737"/>
                </a:lnTo>
                <a:lnTo>
                  <a:pt x="276861" y="105836"/>
                </a:lnTo>
                <a:lnTo>
                  <a:pt x="266700" y="100646"/>
                </a:lnTo>
                <a:lnTo>
                  <a:pt x="228738" y="99058"/>
                </a:lnTo>
                <a:lnTo>
                  <a:pt x="213359" y="99058"/>
                </a:lnTo>
                <a:lnTo>
                  <a:pt x="213359" y="87704"/>
                </a:lnTo>
                <a:lnTo>
                  <a:pt x="215617" y="83288"/>
                </a:lnTo>
                <a:lnTo>
                  <a:pt x="218596" y="78502"/>
                </a:lnTo>
                <a:lnTo>
                  <a:pt x="220509" y="68529"/>
                </a:lnTo>
                <a:lnTo>
                  <a:pt x="220971" y="43177"/>
                </a:lnTo>
                <a:lnTo>
                  <a:pt x="223234" y="38094"/>
                </a:lnTo>
                <a:lnTo>
                  <a:pt x="226214" y="33018"/>
                </a:lnTo>
                <a:lnTo>
                  <a:pt x="228128" y="22858"/>
                </a:lnTo>
                <a:lnTo>
                  <a:pt x="228283" y="20318"/>
                </a:lnTo>
                <a:lnTo>
                  <a:pt x="227543" y="18621"/>
                </a:lnTo>
                <a:lnTo>
                  <a:pt x="226202" y="17492"/>
                </a:lnTo>
                <a:lnTo>
                  <a:pt x="224461" y="16743"/>
                </a:lnTo>
                <a:lnTo>
                  <a:pt x="223301" y="15391"/>
                </a:lnTo>
                <a:lnTo>
                  <a:pt x="220980" y="7618"/>
                </a:lnTo>
                <a:lnTo>
                  <a:pt x="183205" y="7618"/>
                </a:lnTo>
                <a:lnTo>
                  <a:pt x="146686" y="7618"/>
                </a:lnTo>
                <a:lnTo>
                  <a:pt x="109303" y="7618"/>
                </a:lnTo>
                <a:lnTo>
                  <a:pt x="102736" y="7618"/>
                </a:lnTo>
                <a:lnTo>
                  <a:pt x="101510" y="6768"/>
                </a:lnTo>
                <a:lnTo>
                  <a:pt x="100693" y="5359"/>
                </a:lnTo>
                <a:lnTo>
                  <a:pt x="99059" y="0"/>
                </a:lnTo>
                <a:lnTo>
                  <a:pt x="99059" y="18196"/>
                </a:lnTo>
                <a:lnTo>
                  <a:pt x="101317" y="23044"/>
                </a:lnTo>
                <a:lnTo>
                  <a:pt x="104296" y="28019"/>
                </a:lnTo>
                <a:lnTo>
                  <a:pt x="106209" y="38114"/>
                </a:lnTo>
                <a:lnTo>
                  <a:pt x="106678" y="76195"/>
                </a:lnTo>
                <a:lnTo>
                  <a:pt x="106680" y="105618"/>
                </a:lnTo>
                <a:lnTo>
                  <a:pt x="105833" y="105968"/>
                </a:lnTo>
                <a:lnTo>
                  <a:pt x="95107" y="106668"/>
                </a:lnTo>
                <a:lnTo>
                  <a:pt x="90810" y="108931"/>
                </a:lnTo>
                <a:lnTo>
                  <a:pt x="86080" y="111913"/>
                </a:lnTo>
                <a:lnTo>
                  <a:pt x="76145" y="113827"/>
                </a:lnTo>
                <a:lnTo>
                  <a:pt x="62462" y="114270"/>
                </a:lnTo>
                <a:lnTo>
                  <a:pt x="55173" y="119528"/>
                </a:lnTo>
                <a:lnTo>
                  <a:pt x="48049" y="121209"/>
                </a:lnTo>
                <a:lnTo>
                  <a:pt x="10869" y="121918"/>
                </a:lnTo>
                <a:lnTo>
                  <a:pt x="15239" y="12191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9" name="SMARTInkShape-1068"/>
          <p:cNvSpPr/>
          <p:nvPr/>
        </p:nvSpPr>
        <p:spPr>
          <a:xfrm>
            <a:off x="4678679" y="3277792"/>
            <a:ext cx="304789" cy="1454227"/>
          </a:xfrm>
          <a:custGeom>
            <a:avLst/>
            <a:gdLst/>
            <a:ahLst/>
            <a:cxnLst/>
            <a:rect l="0" t="0" r="0" b="0"/>
            <a:pathLst>
              <a:path w="304789" h="1454227">
                <a:moveTo>
                  <a:pt x="0" y="1454226"/>
                </a:moveTo>
                <a:lnTo>
                  <a:pt x="37076" y="1454226"/>
                </a:lnTo>
                <a:lnTo>
                  <a:pt x="73739" y="1453380"/>
                </a:lnTo>
                <a:lnTo>
                  <a:pt x="86289" y="1448143"/>
                </a:lnTo>
                <a:lnTo>
                  <a:pt x="98544" y="1441047"/>
                </a:lnTo>
                <a:lnTo>
                  <a:pt x="113164" y="1435347"/>
                </a:lnTo>
                <a:lnTo>
                  <a:pt x="120285" y="1428621"/>
                </a:lnTo>
                <a:lnTo>
                  <a:pt x="127121" y="1420832"/>
                </a:lnTo>
                <a:lnTo>
                  <a:pt x="154598" y="1398431"/>
                </a:lnTo>
                <a:lnTo>
                  <a:pt x="175246" y="1362591"/>
                </a:lnTo>
                <a:lnTo>
                  <a:pt x="187110" y="1332125"/>
                </a:lnTo>
                <a:lnTo>
                  <a:pt x="196287" y="1294256"/>
                </a:lnTo>
                <a:lnTo>
                  <a:pt x="208373" y="1262563"/>
                </a:lnTo>
                <a:lnTo>
                  <a:pt x="218734" y="1227731"/>
                </a:lnTo>
                <a:lnTo>
                  <a:pt x="226768" y="1193573"/>
                </a:lnTo>
                <a:lnTo>
                  <a:pt x="236357" y="1160751"/>
                </a:lnTo>
                <a:lnTo>
                  <a:pt x="241624" y="1140646"/>
                </a:lnTo>
                <a:lnTo>
                  <a:pt x="247447" y="1107053"/>
                </a:lnTo>
                <a:lnTo>
                  <a:pt x="253190" y="1069822"/>
                </a:lnTo>
                <a:lnTo>
                  <a:pt x="261962" y="1035959"/>
                </a:lnTo>
                <a:lnTo>
                  <a:pt x="266611" y="1004812"/>
                </a:lnTo>
                <a:lnTo>
                  <a:pt x="272547" y="974200"/>
                </a:lnTo>
                <a:lnTo>
                  <a:pt x="278014" y="943694"/>
                </a:lnTo>
                <a:lnTo>
                  <a:pt x="286402" y="912361"/>
                </a:lnTo>
                <a:lnTo>
                  <a:pt x="288937" y="876697"/>
                </a:lnTo>
                <a:lnTo>
                  <a:pt x="293481" y="844940"/>
                </a:lnTo>
                <a:lnTo>
                  <a:pt x="296449" y="814210"/>
                </a:lnTo>
                <a:lnTo>
                  <a:pt x="297035" y="783679"/>
                </a:lnTo>
                <a:lnTo>
                  <a:pt x="297152" y="753189"/>
                </a:lnTo>
                <a:lnTo>
                  <a:pt x="297176" y="717345"/>
                </a:lnTo>
                <a:lnTo>
                  <a:pt x="297180" y="683901"/>
                </a:lnTo>
                <a:lnTo>
                  <a:pt x="297180" y="650460"/>
                </a:lnTo>
                <a:lnTo>
                  <a:pt x="297180" y="615545"/>
                </a:lnTo>
                <a:lnTo>
                  <a:pt x="296334" y="583101"/>
                </a:lnTo>
                <a:lnTo>
                  <a:pt x="290267" y="545695"/>
                </a:lnTo>
                <a:lnTo>
                  <a:pt x="288775" y="513649"/>
                </a:lnTo>
                <a:lnTo>
                  <a:pt x="277416" y="477040"/>
                </a:lnTo>
                <a:lnTo>
                  <a:pt x="274591" y="445062"/>
                </a:lnTo>
                <a:lnTo>
                  <a:pt x="273498" y="408458"/>
                </a:lnTo>
                <a:lnTo>
                  <a:pt x="267409" y="376483"/>
                </a:lnTo>
                <a:lnTo>
                  <a:pt x="266762" y="339879"/>
                </a:lnTo>
                <a:lnTo>
                  <a:pt x="265871" y="324138"/>
                </a:lnTo>
                <a:lnTo>
                  <a:pt x="262315" y="308749"/>
                </a:lnTo>
                <a:lnTo>
                  <a:pt x="264178" y="293464"/>
                </a:lnTo>
                <a:lnTo>
                  <a:pt x="259452" y="255631"/>
                </a:lnTo>
                <a:lnTo>
                  <a:pt x="259113" y="220258"/>
                </a:lnTo>
                <a:lnTo>
                  <a:pt x="258248" y="209835"/>
                </a:lnTo>
                <a:lnTo>
                  <a:pt x="251775" y="173041"/>
                </a:lnTo>
                <a:lnTo>
                  <a:pt x="251554" y="160310"/>
                </a:lnTo>
                <a:lnTo>
                  <a:pt x="246986" y="150737"/>
                </a:lnTo>
                <a:lnTo>
                  <a:pt x="239409" y="138085"/>
                </a:lnTo>
                <a:lnTo>
                  <a:pt x="226897" y="103755"/>
                </a:lnTo>
                <a:lnTo>
                  <a:pt x="222734" y="91991"/>
                </a:lnTo>
                <a:lnTo>
                  <a:pt x="220913" y="85941"/>
                </a:lnTo>
                <a:lnTo>
                  <a:pt x="215102" y="75161"/>
                </a:lnTo>
                <a:lnTo>
                  <a:pt x="213704" y="68923"/>
                </a:lnTo>
                <a:lnTo>
                  <a:pt x="208190" y="61608"/>
                </a:lnTo>
                <a:lnTo>
                  <a:pt x="205617" y="54480"/>
                </a:lnTo>
                <a:lnTo>
                  <a:pt x="199275" y="46005"/>
                </a:lnTo>
                <a:lnTo>
                  <a:pt x="198150" y="37259"/>
                </a:lnTo>
                <a:lnTo>
                  <a:pt x="190528" y="29315"/>
                </a:lnTo>
                <a:lnTo>
                  <a:pt x="190502" y="35851"/>
                </a:lnTo>
                <a:lnTo>
                  <a:pt x="185264" y="42782"/>
                </a:lnTo>
                <a:lnTo>
                  <a:pt x="182740" y="49842"/>
                </a:lnTo>
                <a:lnTo>
                  <a:pt x="169742" y="67401"/>
                </a:lnTo>
                <a:lnTo>
                  <a:pt x="168056" y="73503"/>
                </a:lnTo>
                <a:lnTo>
                  <a:pt x="167070" y="74006"/>
                </a:lnTo>
                <a:lnTo>
                  <a:pt x="163718" y="74561"/>
                </a:lnTo>
                <a:lnTo>
                  <a:pt x="162485" y="75557"/>
                </a:lnTo>
                <a:lnTo>
                  <a:pt x="160117" y="82302"/>
                </a:lnTo>
                <a:lnTo>
                  <a:pt x="160022" y="71267"/>
                </a:lnTo>
                <a:lnTo>
                  <a:pt x="160869" y="69973"/>
                </a:lnTo>
                <a:lnTo>
                  <a:pt x="162279" y="69111"/>
                </a:lnTo>
                <a:lnTo>
                  <a:pt x="164066" y="68537"/>
                </a:lnTo>
                <a:lnTo>
                  <a:pt x="170626" y="59638"/>
                </a:lnTo>
                <a:lnTo>
                  <a:pt x="178898" y="35639"/>
                </a:lnTo>
                <a:lnTo>
                  <a:pt x="187330" y="24459"/>
                </a:lnTo>
                <a:lnTo>
                  <a:pt x="192131" y="14095"/>
                </a:lnTo>
                <a:lnTo>
                  <a:pt x="196938" y="7943"/>
                </a:lnTo>
                <a:lnTo>
                  <a:pt x="198017" y="0"/>
                </a:lnTo>
                <a:lnTo>
                  <a:pt x="200330" y="1595"/>
                </a:lnTo>
                <a:lnTo>
                  <a:pt x="204672" y="5473"/>
                </a:lnTo>
                <a:lnTo>
                  <a:pt x="206377" y="12321"/>
                </a:lnTo>
                <a:lnTo>
                  <a:pt x="210914" y="19369"/>
                </a:lnTo>
                <a:lnTo>
                  <a:pt x="212274" y="24313"/>
                </a:lnTo>
                <a:lnTo>
                  <a:pt x="213482" y="25973"/>
                </a:lnTo>
                <a:lnTo>
                  <a:pt x="215135" y="27076"/>
                </a:lnTo>
                <a:lnTo>
                  <a:pt x="231531" y="35079"/>
                </a:lnTo>
                <a:lnTo>
                  <a:pt x="261720" y="56399"/>
                </a:lnTo>
                <a:lnTo>
                  <a:pt x="293869" y="66594"/>
                </a:lnTo>
                <a:lnTo>
                  <a:pt x="304788" y="67387"/>
                </a:lnTo>
                <a:lnTo>
                  <a:pt x="286888" y="67387"/>
                </a:lnTo>
                <a:lnTo>
                  <a:pt x="251258" y="74537"/>
                </a:lnTo>
                <a:lnTo>
                  <a:pt x="214932" y="74966"/>
                </a:lnTo>
                <a:lnTo>
                  <a:pt x="177893" y="75004"/>
                </a:lnTo>
                <a:lnTo>
                  <a:pt x="169937" y="77264"/>
                </a:lnTo>
                <a:lnTo>
                  <a:pt x="161980" y="81568"/>
                </a:lnTo>
                <a:lnTo>
                  <a:pt x="152400" y="8262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87" name="SMARTInkShape-Group147"/>
          <p:cNvGrpSpPr/>
          <p:nvPr/>
        </p:nvGrpSpPr>
        <p:grpSpPr>
          <a:xfrm>
            <a:off x="3666514" y="4404359"/>
            <a:ext cx="920727" cy="403860"/>
            <a:chOff x="3666514" y="4404359"/>
            <a:chExt cx="920727" cy="403860"/>
          </a:xfrm>
        </p:grpSpPr>
        <p:sp>
          <p:nvSpPr>
            <p:cNvPr id="480" name="SMARTInkShape-1069"/>
            <p:cNvSpPr/>
            <p:nvPr/>
          </p:nvSpPr>
          <p:spPr>
            <a:xfrm>
              <a:off x="3672840" y="4488179"/>
              <a:ext cx="198120" cy="320040"/>
            </a:xfrm>
            <a:custGeom>
              <a:avLst/>
              <a:gdLst/>
              <a:ahLst/>
              <a:cxnLst/>
              <a:rect l="0" t="0" r="0" b="0"/>
              <a:pathLst>
                <a:path w="198120" h="320040">
                  <a:moveTo>
                    <a:pt x="167639" y="7621"/>
                  </a:moveTo>
                  <a:lnTo>
                    <a:pt x="133531" y="7621"/>
                  </a:lnTo>
                  <a:lnTo>
                    <a:pt x="132201" y="8467"/>
                  </a:lnTo>
                  <a:lnTo>
                    <a:pt x="131313" y="9877"/>
                  </a:lnTo>
                  <a:lnTo>
                    <a:pt x="130722" y="11666"/>
                  </a:lnTo>
                  <a:lnTo>
                    <a:pt x="129482" y="12011"/>
                  </a:lnTo>
                  <a:lnTo>
                    <a:pt x="123082" y="8365"/>
                  </a:lnTo>
                  <a:lnTo>
                    <a:pt x="122693" y="8963"/>
                  </a:lnTo>
                  <a:lnTo>
                    <a:pt x="121919" y="15239"/>
                  </a:lnTo>
                  <a:lnTo>
                    <a:pt x="114307" y="15239"/>
                  </a:lnTo>
                  <a:lnTo>
                    <a:pt x="114300" y="22861"/>
                  </a:lnTo>
                  <a:lnTo>
                    <a:pt x="114300" y="15553"/>
                  </a:lnTo>
                  <a:lnTo>
                    <a:pt x="120859" y="8705"/>
                  </a:lnTo>
                  <a:lnTo>
                    <a:pt x="125651" y="7941"/>
                  </a:lnTo>
                  <a:lnTo>
                    <a:pt x="126947" y="6988"/>
                  </a:lnTo>
                  <a:lnTo>
                    <a:pt x="128386" y="3670"/>
                  </a:lnTo>
                  <a:lnTo>
                    <a:pt x="129617" y="2446"/>
                  </a:lnTo>
                  <a:lnTo>
                    <a:pt x="133243" y="1088"/>
                  </a:lnTo>
                  <a:lnTo>
                    <a:pt x="171247" y="0"/>
                  </a:lnTo>
                  <a:lnTo>
                    <a:pt x="174070" y="0"/>
                  </a:lnTo>
                  <a:lnTo>
                    <a:pt x="182535" y="7307"/>
                  </a:lnTo>
                  <a:lnTo>
                    <a:pt x="190500" y="7621"/>
                  </a:lnTo>
                  <a:lnTo>
                    <a:pt x="153834" y="7621"/>
                  </a:lnTo>
                  <a:lnTo>
                    <a:pt x="117489" y="7621"/>
                  </a:lnTo>
                  <a:lnTo>
                    <a:pt x="89983" y="7621"/>
                  </a:lnTo>
                  <a:lnTo>
                    <a:pt x="84300" y="9877"/>
                  </a:lnTo>
                  <a:lnTo>
                    <a:pt x="78953" y="12857"/>
                  </a:lnTo>
                  <a:lnTo>
                    <a:pt x="68621" y="14770"/>
                  </a:lnTo>
                  <a:lnTo>
                    <a:pt x="30637" y="15239"/>
                  </a:lnTo>
                  <a:lnTo>
                    <a:pt x="23213" y="15239"/>
                  </a:lnTo>
                  <a:lnTo>
                    <a:pt x="15334" y="22768"/>
                  </a:lnTo>
                  <a:lnTo>
                    <a:pt x="15241" y="30163"/>
                  </a:lnTo>
                  <a:lnTo>
                    <a:pt x="10003" y="36501"/>
                  </a:lnTo>
                  <a:lnTo>
                    <a:pt x="7933" y="44338"/>
                  </a:lnTo>
                  <a:lnTo>
                    <a:pt x="7621" y="82245"/>
                  </a:lnTo>
                  <a:lnTo>
                    <a:pt x="7619" y="119502"/>
                  </a:lnTo>
                  <a:lnTo>
                    <a:pt x="7619" y="154867"/>
                  </a:lnTo>
                  <a:lnTo>
                    <a:pt x="7619" y="169837"/>
                  </a:lnTo>
                  <a:lnTo>
                    <a:pt x="138" y="207854"/>
                  </a:lnTo>
                  <a:lnTo>
                    <a:pt x="0" y="243798"/>
                  </a:lnTo>
                  <a:lnTo>
                    <a:pt x="0" y="281789"/>
                  </a:lnTo>
                  <a:lnTo>
                    <a:pt x="0" y="293500"/>
                  </a:lnTo>
                  <a:lnTo>
                    <a:pt x="2255" y="297802"/>
                  </a:lnTo>
                  <a:lnTo>
                    <a:pt x="11571" y="308723"/>
                  </a:lnTo>
                  <a:lnTo>
                    <a:pt x="15867" y="310778"/>
                  </a:lnTo>
                  <a:lnTo>
                    <a:pt x="38116" y="312376"/>
                  </a:lnTo>
                  <a:lnTo>
                    <a:pt x="74106" y="312419"/>
                  </a:lnTo>
                  <a:lnTo>
                    <a:pt x="112085" y="312421"/>
                  </a:lnTo>
                  <a:lnTo>
                    <a:pt x="150154" y="319570"/>
                  </a:lnTo>
                  <a:lnTo>
                    <a:pt x="187753" y="320036"/>
                  </a:lnTo>
                  <a:lnTo>
                    <a:pt x="198119" y="32003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1" name="SMARTInkShape-1070"/>
            <p:cNvSpPr/>
            <p:nvPr/>
          </p:nvSpPr>
          <p:spPr>
            <a:xfrm>
              <a:off x="3666514" y="4511040"/>
              <a:ext cx="203217" cy="264679"/>
            </a:xfrm>
            <a:custGeom>
              <a:avLst/>
              <a:gdLst/>
              <a:ahLst/>
              <a:cxnLst/>
              <a:rect l="0" t="0" r="0" b="0"/>
              <a:pathLst>
                <a:path w="203217" h="264679">
                  <a:moveTo>
                    <a:pt x="97765" y="0"/>
                  </a:moveTo>
                  <a:lnTo>
                    <a:pt x="91205" y="0"/>
                  </a:lnTo>
                  <a:lnTo>
                    <a:pt x="86413" y="4044"/>
                  </a:lnTo>
                  <a:lnTo>
                    <a:pt x="84253" y="10546"/>
                  </a:lnTo>
                  <a:lnTo>
                    <a:pt x="82447" y="18233"/>
                  </a:lnTo>
                  <a:lnTo>
                    <a:pt x="58843" y="54554"/>
                  </a:lnTo>
                  <a:lnTo>
                    <a:pt x="31371" y="90877"/>
                  </a:lnTo>
                  <a:lnTo>
                    <a:pt x="24230" y="100502"/>
                  </a:lnTo>
                  <a:lnTo>
                    <a:pt x="12383" y="110682"/>
                  </a:lnTo>
                  <a:lnTo>
                    <a:pt x="7274" y="118213"/>
                  </a:lnTo>
                  <a:lnTo>
                    <a:pt x="0" y="121431"/>
                  </a:lnTo>
                  <a:lnTo>
                    <a:pt x="5044" y="115738"/>
                  </a:lnTo>
                  <a:lnTo>
                    <a:pt x="42346" y="78281"/>
                  </a:lnTo>
                  <a:lnTo>
                    <a:pt x="78967" y="45703"/>
                  </a:lnTo>
                  <a:lnTo>
                    <a:pt x="110248" y="19478"/>
                  </a:lnTo>
                  <a:lnTo>
                    <a:pt x="126447" y="16077"/>
                  </a:lnTo>
                  <a:lnTo>
                    <a:pt x="129586" y="15798"/>
                  </a:lnTo>
                  <a:lnTo>
                    <a:pt x="131678" y="16458"/>
                  </a:lnTo>
                  <a:lnTo>
                    <a:pt x="133075" y="17744"/>
                  </a:lnTo>
                  <a:lnTo>
                    <a:pt x="134624" y="21432"/>
                  </a:lnTo>
                  <a:lnTo>
                    <a:pt x="135700" y="37211"/>
                  </a:lnTo>
                  <a:lnTo>
                    <a:pt x="125246" y="70228"/>
                  </a:lnTo>
                  <a:lnTo>
                    <a:pt x="103862" y="103839"/>
                  </a:lnTo>
                  <a:lnTo>
                    <a:pt x="88497" y="124399"/>
                  </a:lnTo>
                  <a:lnTo>
                    <a:pt x="76197" y="150446"/>
                  </a:lnTo>
                  <a:lnTo>
                    <a:pt x="76614" y="151097"/>
                  </a:lnTo>
                  <a:lnTo>
                    <a:pt x="79334" y="151821"/>
                  </a:lnTo>
                  <a:lnTo>
                    <a:pt x="85625" y="152228"/>
                  </a:lnTo>
                  <a:lnTo>
                    <a:pt x="90393" y="150065"/>
                  </a:lnTo>
                  <a:lnTo>
                    <a:pt x="127862" y="119838"/>
                  </a:lnTo>
                  <a:lnTo>
                    <a:pt x="164039" y="86030"/>
                  </a:lnTo>
                  <a:lnTo>
                    <a:pt x="194880" y="62587"/>
                  </a:lnTo>
                  <a:lnTo>
                    <a:pt x="198219" y="61682"/>
                  </a:lnTo>
                  <a:lnTo>
                    <a:pt x="200294" y="61442"/>
                  </a:lnTo>
                  <a:lnTo>
                    <a:pt x="201678" y="62128"/>
                  </a:lnTo>
                  <a:lnTo>
                    <a:pt x="202599" y="63431"/>
                  </a:lnTo>
                  <a:lnTo>
                    <a:pt x="203216" y="65148"/>
                  </a:lnTo>
                  <a:lnTo>
                    <a:pt x="202778" y="67137"/>
                  </a:lnTo>
                  <a:lnTo>
                    <a:pt x="186500" y="101054"/>
                  </a:lnTo>
                  <a:lnTo>
                    <a:pt x="169542" y="136017"/>
                  </a:lnTo>
                  <a:lnTo>
                    <a:pt x="144870" y="173277"/>
                  </a:lnTo>
                  <a:lnTo>
                    <a:pt x="119394" y="209393"/>
                  </a:lnTo>
                  <a:lnTo>
                    <a:pt x="92910" y="242648"/>
                  </a:lnTo>
                  <a:lnTo>
                    <a:pt x="76573" y="264678"/>
                  </a:lnTo>
                  <a:lnTo>
                    <a:pt x="77903" y="263544"/>
                  </a:lnTo>
                  <a:lnTo>
                    <a:pt x="81318" y="259368"/>
                  </a:lnTo>
                  <a:lnTo>
                    <a:pt x="97036" y="233259"/>
                  </a:lnTo>
                  <a:lnTo>
                    <a:pt x="129153" y="200134"/>
                  </a:lnTo>
                  <a:lnTo>
                    <a:pt x="153667" y="168037"/>
                  </a:lnTo>
                  <a:lnTo>
                    <a:pt x="181453" y="133636"/>
                  </a:lnTo>
                  <a:lnTo>
                    <a:pt x="189204" y="12191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2" name="SMARTInkShape-1071"/>
            <p:cNvSpPr/>
            <p:nvPr/>
          </p:nvSpPr>
          <p:spPr>
            <a:xfrm>
              <a:off x="3865281" y="4556759"/>
              <a:ext cx="97120" cy="196037"/>
            </a:xfrm>
            <a:custGeom>
              <a:avLst/>
              <a:gdLst/>
              <a:ahLst/>
              <a:cxnLst/>
              <a:rect l="0" t="0" r="0" b="0"/>
              <a:pathLst>
                <a:path w="97120" h="196037">
                  <a:moveTo>
                    <a:pt x="81878" y="0"/>
                  </a:moveTo>
                  <a:lnTo>
                    <a:pt x="81030" y="19577"/>
                  </a:lnTo>
                  <a:lnTo>
                    <a:pt x="75847" y="40713"/>
                  </a:lnTo>
                  <a:lnTo>
                    <a:pt x="73272" y="54502"/>
                  </a:lnTo>
                  <a:lnTo>
                    <a:pt x="57185" y="91592"/>
                  </a:lnTo>
                  <a:lnTo>
                    <a:pt x="35582" y="129561"/>
                  </a:lnTo>
                  <a:lnTo>
                    <a:pt x="11528" y="166796"/>
                  </a:lnTo>
                  <a:lnTo>
                    <a:pt x="969" y="187575"/>
                  </a:lnTo>
                  <a:lnTo>
                    <a:pt x="0" y="191089"/>
                  </a:lnTo>
                  <a:lnTo>
                    <a:pt x="198" y="193432"/>
                  </a:lnTo>
                  <a:lnTo>
                    <a:pt x="1179" y="194995"/>
                  </a:lnTo>
                  <a:lnTo>
                    <a:pt x="2679" y="196036"/>
                  </a:lnTo>
                  <a:lnTo>
                    <a:pt x="3678" y="195885"/>
                  </a:lnTo>
                  <a:lnTo>
                    <a:pt x="4344" y="194937"/>
                  </a:lnTo>
                  <a:lnTo>
                    <a:pt x="4790" y="193458"/>
                  </a:lnTo>
                  <a:lnTo>
                    <a:pt x="19881" y="180344"/>
                  </a:lnTo>
                  <a:lnTo>
                    <a:pt x="46613" y="143888"/>
                  </a:lnTo>
                  <a:lnTo>
                    <a:pt x="81457" y="107271"/>
                  </a:lnTo>
                  <a:lnTo>
                    <a:pt x="97119" y="9144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3" name="SMARTInkShape-1072"/>
            <p:cNvSpPr/>
            <p:nvPr/>
          </p:nvSpPr>
          <p:spPr>
            <a:xfrm>
              <a:off x="4023359" y="4556759"/>
              <a:ext cx="60960" cy="106682"/>
            </a:xfrm>
            <a:custGeom>
              <a:avLst/>
              <a:gdLst/>
              <a:ahLst/>
              <a:cxnLst/>
              <a:rect l="0" t="0" r="0" b="0"/>
              <a:pathLst>
                <a:path w="60960" h="106682">
                  <a:moveTo>
                    <a:pt x="60959" y="0"/>
                  </a:moveTo>
                  <a:lnTo>
                    <a:pt x="60959" y="4045"/>
                  </a:lnTo>
                  <a:lnTo>
                    <a:pt x="60113" y="5236"/>
                  </a:lnTo>
                  <a:lnTo>
                    <a:pt x="58703" y="6031"/>
                  </a:lnTo>
                  <a:lnTo>
                    <a:pt x="56914" y="6560"/>
                  </a:lnTo>
                  <a:lnTo>
                    <a:pt x="55724" y="7760"/>
                  </a:lnTo>
                  <a:lnTo>
                    <a:pt x="48313" y="26639"/>
                  </a:lnTo>
                  <a:lnTo>
                    <a:pt x="42016" y="50964"/>
                  </a:lnTo>
                  <a:lnTo>
                    <a:pt x="21277" y="87855"/>
                  </a:lnTo>
                  <a:lnTo>
                    <a:pt x="13408" y="96336"/>
                  </a:lnTo>
                  <a:lnTo>
                    <a:pt x="0" y="10668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4" name="SMARTInkShape-1073"/>
            <p:cNvSpPr/>
            <p:nvPr/>
          </p:nvSpPr>
          <p:spPr>
            <a:xfrm>
              <a:off x="3985259" y="4611746"/>
              <a:ext cx="601982" cy="187550"/>
            </a:xfrm>
            <a:custGeom>
              <a:avLst/>
              <a:gdLst/>
              <a:ahLst/>
              <a:cxnLst/>
              <a:rect l="0" t="0" r="0" b="0"/>
              <a:pathLst>
                <a:path w="601982" h="187550">
                  <a:moveTo>
                    <a:pt x="0" y="150754"/>
                  </a:moveTo>
                  <a:lnTo>
                    <a:pt x="0" y="146708"/>
                  </a:lnTo>
                  <a:lnTo>
                    <a:pt x="846" y="145517"/>
                  </a:lnTo>
                  <a:lnTo>
                    <a:pt x="2258" y="144721"/>
                  </a:lnTo>
                  <a:lnTo>
                    <a:pt x="4045" y="144193"/>
                  </a:lnTo>
                  <a:lnTo>
                    <a:pt x="5236" y="142992"/>
                  </a:lnTo>
                  <a:lnTo>
                    <a:pt x="18028" y="119448"/>
                  </a:lnTo>
                  <a:lnTo>
                    <a:pt x="54254" y="83689"/>
                  </a:lnTo>
                  <a:lnTo>
                    <a:pt x="90713" y="51736"/>
                  </a:lnTo>
                  <a:lnTo>
                    <a:pt x="124173" y="19746"/>
                  </a:lnTo>
                  <a:lnTo>
                    <a:pt x="154068" y="2056"/>
                  </a:lnTo>
                  <a:lnTo>
                    <a:pt x="161044" y="0"/>
                  </a:lnTo>
                  <a:lnTo>
                    <a:pt x="163242" y="298"/>
                  </a:lnTo>
                  <a:lnTo>
                    <a:pt x="164709" y="1342"/>
                  </a:lnTo>
                  <a:lnTo>
                    <a:pt x="165686" y="2887"/>
                  </a:lnTo>
                  <a:lnTo>
                    <a:pt x="167061" y="9104"/>
                  </a:lnTo>
                  <a:lnTo>
                    <a:pt x="159000" y="39325"/>
                  </a:lnTo>
                  <a:lnTo>
                    <a:pt x="138897" y="72525"/>
                  </a:lnTo>
                  <a:lnTo>
                    <a:pt x="124459" y="105480"/>
                  </a:lnTo>
                  <a:lnTo>
                    <a:pt x="106178" y="139208"/>
                  </a:lnTo>
                  <a:lnTo>
                    <a:pt x="79864" y="176690"/>
                  </a:lnTo>
                  <a:lnTo>
                    <a:pt x="77829" y="179213"/>
                  </a:lnTo>
                  <a:lnTo>
                    <a:pt x="78132" y="179887"/>
                  </a:lnTo>
                  <a:lnTo>
                    <a:pt x="80728" y="180635"/>
                  </a:lnTo>
                  <a:lnTo>
                    <a:pt x="81759" y="179987"/>
                  </a:lnTo>
                  <a:lnTo>
                    <a:pt x="82445" y="178710"/>
                  </a:lnTo>
                  <a:lnTo>
                    <a:pt x="82905" y="177010"/>
                  </a:lnTo>
                  <a:lnTo>
                    <a:pt x="87928" y="172865"/>
                  </a:lnTo>
                  <a:lnTo>
                    <a:pt x="95807" y="166508"/>
                  </a:lnTo>
                  <a:lnTo>
                    <a:pt x="130704" y="131659"/>
                  </a:lnTo>
                  <a:lnTo>
                    <a:pt x="160248" y="98406"/>
                  </a:lnTo>
                  <a:lnTo>
                    <a:pt x="190546" y="67130"/>
                  </a:lnTo>
                  <a:lnTo>
                    <a:pt x="228607" y="37148"/>
                  </a:lnTo>
                  <a:lnTo>
                    <a:pt x="266031" y="14323"/>
                  </a:lnTo>
                  <a:lnTo>
                    <a:pt x="280693" y="7072"/>
                  </a:lnTo>
                  <a:lnTo>
                    <a:pt x="285055" y="6462"/>
                  </a:lnTo>
                  <a:lnTo>
                    <a:pt x="286555" y="7146"/>
                  </a:lnTo>
                  <a:lnTo>
                    <a:pt x="287558" y="8449"/>
                  </a:lnTo>
                  <a:lnTo>
                    <a:pt x="288670" y="12153"/>
                  </a:lnTo>
                  <a:lnTo>
                    <a:pt x="289442" y="27944"/>
                  </a:lnTo>
                  <a:lnTo>
                    <a:pt x="278945" y="60964"/>
                  </a:lnTo>
                  <a:lnTo>
                    <a:pt x="260608" y="97630"/>
                  </a:lnTo>
                  <a:lnTo>
                    <a:pt x="243975" y="134863"/>
                  </a:lnTo>
                  <a:lnTo>
                    <a:pt x="229048" y="157784"/>
                  </a:lnTo>
                  <a:lnTo>
                    <a:pt x="236822" y="158198"/>
                  </a:lnTo>
                  <a:lnTo>
                    <a:pt x="242979" y="156038"/>
                  </a:lnTo>
                  <a:lnTo>
                    <a:pt x="272176" y="136411"/>
                  </a:lnTo>
                  <a:lnTo>
                    <a:pt x="299489" y="104149"/>
                  </a:lnTo>
                  <a:lnTo>
                    <a:pt x="335585" y="72054"/>
                  </a:lnTo>
                  <a:lnTo>
                    <a:pt x="369374" y="40170"/>
                  </a:lnTo>
                  <a:lnTo>
                    <a:pt x="385647" y="28147"/>
                  </a:lnTo>
                  <a:lnTo>
                    <a:pt x="408432" y="21823"/>
                  </a:lnTo>
                  <a:lnTo>
                    <a:pt x="414622" y="21394"/>
                  </a:lnTo>
                  <a:lnTo>
                    <a:pt x="416113" y="22180"/>
                  </a:lnTo>
                  <a:lnTo>
                    <a:pt x="417111" y="23550"/>
                  </a:lnTo>
                  <a:lnTo>
                    <a:pt x="418216" y="28178"/>
                  </a:lnTo>
                  <a:lnTo>
                    <a:pt x="418707" y="35881"/>
                  </a:lnTo>
                  <a:lnTo>
                    <a:pt x="414939" y="49736"/>
                  </a:lnTo>
                  <a:lnTo>
                    <a:pt x="401177" y="83730"/>
                  </a:lnTo>
                  <a:lnTo>
                    <a:pt x="382570" y="120479"/>
                  </a:lnTo>
                  <a:lnTo>
                    <a:pt x="365897" y="155464"/>
                  </a:lnTo>
                  <a:lnTo>
                    <a:pt x="361588" y="162161"/>
                  </a:lnTo>
                  <a:lnTo>
                    <a:pt x="359161" y="170688"/>
                  </a:lnTo>
                  <a:lnTo>
                    <a:pt x="358594" y="175983"/>
                  </a:lnTo>
                  <a:lnTo>
                    <a:pt x="359290" y="177731"/>
                  </a:lnTo>
                  <a:lnTo>
                    <a:pt x="360600" y="178899"/>
                  </a:lnTo>
                  <a:lnTo>
                    <a:pt x="362319" y="179677"/>
                  </a:lnTo>
                  <a:lnTo>
                    <a:pt x="364313" y="179349"/>
                  </a:lnTo>
                  <a:lnTo>
                    <a:pt x="371165" y="174842"/>
                  </a:lnTo>
                  <a:lnTo>
                    <a:pt x="380250" y="168145"/>
                  </a:lnTo>
                  <a:lnTo>
                    <a:pt x="402958" y="156038"/>
                  </a:lnTo>
                  <a:lnTo>
                    <a:pt x="440292" y="127687"/>
                  </a:lnTo>
                  <a:lnTo>
                    <a:pt x="473225" y="97230"/>
                  </a:lnTo>
                  <a:lnTo>
                    <a:pt x="506597" y="69784"/>
                  </a:lnTo>
                  <a:lnTo>
                    <a:pt x="532433" y="56145"/>
                  </a:lnTo>
                  <a:lnTo>
                    <a:pt x="550383" y="52280"/>
                  </a:lnTo>
                  <a:lnTo>
                    <a:pt x="555906" y="54211"/>
                  </a:lnTo>
                  <a:lnTo>
                    <a:pt x="558564" y="55912"/>
                  </a:lnTo>
                  <a:lnTo>
                    <a:pt x="560337" y="57893"/>
                  </a:lnTo>
                  <a:lnTo>
                    <a:pt x="562306" y="62350"/>
                  </a:lnTo>
                  <a:lnTo>
                    <a:pt x="563742" y="81183"/>
                  </a:lnTo>
                  <a:lnTo>
                    <a:pt x="557769" y="100260"/>
                  </a:lnTo>
                  <a:lnTo>
                    <a:pt x="538702" y="137790"/>
                  </a:lnTo>
                  <a:lnTo>
                    <a:pt x="514134" y="174957"/>
                  </a:lnTo>
                  <a:lnTo>
                    <a:pt x="512138" y="178444"/>
                  </a:lnTo>
                  <a:lnTo>
                    <a:pt x="512452" y="180221"/>
                  </a:lnTo>
                  <a:lnTo>
                    <a:pt x="515058" y="184451"/>
                  </a:lnTo>
                  <a:lnTo>
                    <a:pt x="516939" y="185920"/>
                  </a:lnTo>
                  <a:lnTo>
                    <a:pt x="521286" y="187549"/>
                  </a:lnTo>
                  <a:lnTo>
                    <a:pt x="528298" y="186016"/>
                  </a:lnTo>
                  <a:lnTo>
                    <a:pt x="561487" y="170907"/>
                  </a:lnTo>
                  <a:lnTo>
                    <a:pt x="601981" y="15837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5" name="SMARTInkShape-1074"/>
            <p:cNvSpPr/>
            <p:nvPr/>
          </p:nvSpPr>
          <p:spPr>
            <a:xfrm>
              <a:off x="4213924" y="4413039"/>
              <a:ext cx="53147" cy="204680"/>
            </a:xfrm>
            <a:custGeom>
              <a:avLst/>
              <a:gdLst/>
              <a:ahLst/>
              <a:cxnLst/>
              <a:rect l="0" t="0" r="0" b="0"/>
              <a:pathLst>
                <a:path w="53147" h="204680">
                  <a:moveTo>
                    <a:pt x="30416" y="6561"/>
                  </a:moveTo>
                  <a:lnTo>
                    <a:pt x="26371" y="6561"/>
                  </a:lnTo>
                  <a:lnTo>
                    <a:pt x="25178" y="5714"/>
                  </a:lnTo>
                  <a:lnTo>
                    <a:pt x="24383" y="4301"/>
                  </a:lnTo>
                  <a:lnTo>
                    <a:pt x="23854" y="2515"/>
                  </a:lnTo>
                  <a:lnTo>
                    <a:pt x="24347" y="1324"/>
                  </a:lnTo>
                  <a:lnTo>
                    <a:pt x="25523" y="528"/>
                  </a:lnTo>
                  <a:lnTo>
                    <a:pt x="27155" y="0"/>
                  </a:lnTo>
                  <a:lnTo>
                    <a:pt x="28241" y="493"/>
                  </a:lnTo>
                  <a:lnTo>
                    <a:pt x="28965" y="1669"/>
                  </a:lnTo>
                  <a:lnTo>
                    <a:pt x="29449" y="3299"/>
                  </a:lnTo>
                  <a:lnTo>
                    <a:pt x="30618" y="4387"/>
                  </a:lnTo>
                  <a:lnTo>
                    <a:pt x="37697" y="6476"/>
                  </a:lnTo>
                  <a:lnTo>
                    <a:pt x="37935" y="10580"/>
                  </a:lnTo>
                  <a:lnTo>
                    <a:pt x="37121" y="11780"/>
                  </a:lnTo>
                  <a:lnTo>
                    <a:pt x="35732" y="12580"/>
                  </a:lnTo>
                  <a:lnTo>
                    <a:pt x="33960" y="13114"/>
                  </a:lnTo>
                  <a:lnTo>
                    <a:pt x="32779" y="14315"/>
                  </a:lnTo>
                  <a:lnTo>
                    <a:pt x="28625" y="22329"/>
                  </a:lnTo>
                  <a:lnTo>
                    <a:pt x="19902" y="32064"/>
                  </a:lnTo>
                  <a:lnTo>
                    <a:pt x="2469" y="43164"/>
                  </a:lnTo>
                  <a:lnTo>
                    <a:pt x="1624" y="44509"/>
                  </a:lnTo>
                  <a:lnTo>
                    <a:pt x="157" y="51090"/>
                  </a:lnTo>
                  <a:lnTo>
                    <a:pt x="0" y="55973"/>
                  </a:lnTo>
                  <a:lnTo>
                    <a:pt x="826" y="57281"/>
                  </a:lnTo>
                  <a:lnTo>
                    <a:pt x="2222" y="58155"/>
                  </a:lnTo>
                  <a:lnTo>
                    <a:pt x="8233" y="59384"/>
                  </a:lnTo>
                  <a:lnTo>
                    <a:pt x="45500" y="59898"/>
                  </a:lnTo>
                  <a:lnTo>
                    <a:pt x="49254" y="59898"/>
                  </a:lnTo>
                  <a:lnTo>
                    <a:pt x="50595" y="60746"/>
                  </a:lnTo>
                  <a:lnTo>
                    <a:pt x="51488" y="62156"/>
                  </a:lnTo>
                  <a:lnTo>
                    <a:pt x="52922" y="66460"/>
                  </a:lnTo>
                  <a:lnTo>
                    <a:pt x="44940" y="75669"/>
                  </a:lnTo>
                  <a:lnTo>
                    <a:pt x="19168" y="101628"/>
                  </a:lnTo>
                  <a:lnTo>
                    <a:pt x="18683" y="102957"/>
                  </a:lnTo>
                  <a:lnTo>
                    <a:pt x="19207" y="103846"/>
                  </a:lnTo>
                  <a:lnTo>
                    <a:pt x="20402" y="104436"/>
                  </a:lnTo>
                  <a:lnTo>
                    <a:pt x="21200" y="105677"/>
                  </a:lnTo>
                  <a:lnTo>
                    <a:pt x="22086" y="109315"/>
                  </a:lnTo>
                  <a:lnTo>
                    <a:pt x="23170" y="110624"/>
                  </a:lnTo>
                  <a:lnTo>
                    <a:pt x="26631" y="112077"/>
                  </a:lnTo>
                  <a:lnTo>
                    <a:pt x="27891" y="113311"/>
                  </a:lnTo>
                  <a:lnTo>
                    <a:pt x="29294" y="116941"/>
                  </a:lnTo>
                  <a:lnTo>
                    <a:pt x="30513" y="118246"/>
                  </a:lnTo>
                  <a:lnTo>
                    <a:pt x="45810" y="126738"/>
                  </a:lnTo>
                  <a:lnTo>
                    <a:pt x="51800" y="128136"/>
                  </a:lnTo>
                  <a:lnTo>
                    <a:pt x="52293" y="129098"/>
                  </a:lnTo>
                  <a:lnTo>
                    <a:pt x="53146" y="139056"/>
                  </a:lnTo>
                  <a:lnTo>
                    <a:pt x="50959" y="143904"/>
                  </a:lnTo>
                  <a:lnTo>
                    <a:pt x="27834" y="179729"/>
                  </a:lnTo>
                  <a:lnTo>
                    <a:pt x="17428" y="196450"/>
                  </a:lnTo>
                  <a:lnTo>
                    <a:pt x="15176" y="20467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6" name="SMARTInkShape-1075"/>
            <p:cNvSpPr/>
            <p:nvPr/>
          </p:nvSpPr>
          <p:spPr>
            <a:xfrm>
              <a:off x="3954788" y="4404359"/>
              <a:ext cx="45713" cy="205742"/>
            </a:xfrm>
            <a:custGeom>
              <a:avLst/>
              <a:gdLst/>
              <a:ahLst/>
              <a:cxnLst/>
              <a:rect l="0" t="0" r="0" b="0"/>
              <a:pathLst>
                <a:path w="45713" h="205742">
                  <a:moveTo>
                    <a:pt x="15230" y="0"/>
                  </a:moveTo>
                  <a:lnTo>
                    <a:pt x="11185" y="0"/>
                  </a:lnTo>
                  <a:lnTo>
                    <a:pt x="9995" y="846"/>
                  </a:lnTo>
                  <a:lnTo>
                    <a:pt x="9201" y="2258"/>
                  </a:lnTo>
                  <a:lnTo>
                    <a:pt x="7820" y="7760"/>
                  </a:lnTo>
                  <a:lnTo>
                    <a:pt x="7620" y="25505"/>
                  </a:lnTo>
                  <a:lnTo>
                    <a:pt x="5357" y="30526"/>
                  </a:lnTo>
                  <a:lnTo>
                    <a:pt x="2375" y="35580"/>
                  </a:lnTo>
                  <a:lnTo>
                    <a:pt x="305" y="44217"/>
                  </a:lnTo>
                  <a:lnTo>
                    <a:pt x="0" y="59546"/>
                  </a:lnTo>
                  <a:lnTo>
                    <a:pt x="4038" y="64586"/>
                  </a:lnTo>
                  <a:lnTo>
                    <a:pt x="8282" y="66806"/>
                  </a:lnTo>
                  <a:lnTo>
                    <a:pt x="10597" y="67397"/>
                  </a:lnTo>
                  <a:lnTo>
                    <a:pt x="12143" y="68638"/>
                  </a:lnTo>
                  <a:lnTo>
                    <a:pt x="13858" y="72275"/>
                  </a:lnTo>
                  <a:lnTo>
                    <a:pt x="15163" y="73583"/>
                  </a:lnTo>
                  <a:lnTo>
                    <a:pt x="18869" y="75038"/>
                  </a:lnTo>
                  <a:lnTo>
                    <a:pt x="28149" y="76817"/>
                  </a:lnTo>
                  <a:lnTo>
                    <a:pt x="37653" y="83498"/>
                  </a:lnTo>
                  <a:lnTo>
                    <a:pt x="42007" y="83725"/>
                  </a:lnTo>
                  <a:lnTo>
                    <a:pt x="42395" y="84603"/>
                  </a:lnTo>
                  <a:lnTo>
                    <a:pt x="39193" y="92097"/>
                  </a:lnTo>
                  <a:lnTo>
                    <a:pt x="37390" y="104227"/>
                  </a:lnTo>
                  <a:lnTo>
                    <a:pt x="32089" y="114317"/>
                  </a:lnTo>
                  <a:lnTo>
                    <a:pt x="31550" y="116851"/>
                  </a:lnTo>
                  <a:lnTo>
                    <a:pt x="16971" y="150812"/>
                  </a:lnTo>
                  <a:lnTo>
                    <a:pt x="15575" y="162247"/>
                  </a:lnTo>
                  <a:lnTo>
                    <a:pt x="17642" y="167501"/>
                  </a:lnTo>
                  <a:lnTo>
                    <a:pt x="25867" y="177772"/>
                  </a:lnTo>
                  <a:lnTo>
                    <a:pt x="30683" y="180608"/>
                  </a:lnTo>
                  <a:lnTo>
                    <a:pt x="33153" y="181366"/>
                  </a:lnTo>
                  <a:lnTo>
                    <a:pt x="34799" y="182716"/>
                  </a:lnTo>
                  <a:lnTo>
                    <a:pt x="44524" y="196707"/>
                  </a:lnTo>
                  <a:lnTo>
                    <a:pt x="45712" y="20574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8" name="SMARTInkShape-1076"/>
          <p:cNvSpPr/>
          <p:nvPr/>
        </p:nvSpPr>
        <p:spPr>
          <a:xfrm>
            <a:off x="3802379" y="4381500"/>
            <a:ext cx="807720" cy="448520"/>
          </a:xfrm>
          <a:custGeom>
            <a:avLst/>
            <a:gdLst/>
            <a:ahLst/>
            <a:cxnLst/>
            <a:rect l="0" t="0" r="0" b="0"/>
            <a:pathLst>
              <a:path w="807720" h="448520">
                <a:moveTo>
                  <a:pt x="45721" y="152400"/>
                </a:moveTo>
                <a:lnTo>
                  <a:pt x="45721" y="163750"/>
                </a:lnTo>
                <a:lnTo>
                  <a:pt x="43461" y="168169"/>
                </a:lnTo>
                <a:lnTo>
                  <a:pt x="41675" y="170533"/>
                </a:lnTo>
                <a:lnTo>
                  <a:pt x="39688" y="177674"/>
                </a:lnTo>
                <a:lnTo>
                  <a:pt x="35982" y="205949"/>
                </a:lnTo>
                <a:lnTo>
                  <a:pt x="32109" y="221043"/>
                </a:lnTo>
                <a:lnTo>
                  <a:pt x="24592" y="257495"/>
                </a:lnTo>
                <a:lnTo>
                  <a:pt x="20755" y="291677"/>
                </a:lnTo>
                <a:lnTo>
                  <a:pt x="13467" y="327176"/>
                </a:lnTo>
                <a:lnTo>
                  <a:pt x="9353" y="342755"/>
                </a:lnTo>
                <a:lnTo>
                  <a:pt x="5876" y="358097"/>
                </a:lnTo>
                <a:lnTo>
                  <a:pt x="1160" y="374405"/>
                </a:lnTo>
                <a:lnTo>
                  <a:pt x="2" y="411319"/>
                </a:lnTo>
                <a:lnTo>
                  <a:pt x="0" y="417907"/>
                </a:lnTo>
                <a:lnTo>
                  <a:pt x="845" y="418305"/>
                </a:lnTo>
                <a:lnTo>
                  <a:pt x="37102" y="419098"/>
                </a:lnTo>
                <a:lnTo>
                  <a:pt x="74015" y="419100"/>
                </a:lnTo>
                <a:lnTo>
                  <a:pt x="109422" y="419100"/>
                </a:lnTo>
                <a:lnTo>
                  <a:pt x="122293" y="419946"/>
                </a:lnTo>
                <a:lnTo>
                  <a:pt x="153619" y="425660"/>
                </a:lnTo>
                <a:lnTo>
                  <a:pt x="188401" y="426580"/>
                </a:lnTo>
                <a:lnTo>
                  <a:pt x="221707" y="427547"/>
                </a:lnTo>
                <a:lnTo>
                  <a:pt x="253862" y="432746"/>
                </a:lnTo>
                <a:lnTo>
                  <a:pt x="291257" y="434130"/>
                </a:lnTo>
                <a:lnTo>
                  <a:pt x="322633" y="436555"/>
                </a:lnTo>
                <a:lnTo>
                  <a:pt x="360709" y="441247"/>
                </a:lnTo>
                <a:lnTo>
                  <a:pt x="394991" y="441819"/>
                </a:lnTo>
                <a:lnTo>
                  <a:pt x="426474" y="441931"/>
                </a:lnTo>
                <a:lnTo>
                  <a:pt x="457152" y="441954"/>
                </a:lnTo>
                <a:lnTo>
                  <a:pt x="487671" y="441957"/>
                </a:lnTo>
                <a:lnTo>
                  <a:pt x="518158" y="441959"/>
                </a:lnTo>
                <a:lnTo>
                  <a:pt x="549487" y="441959"/>
                </a:lnTo>
                <a:lnTo>
                  <a:pt x="582894" y="441959"/>
                </a:lnTo>
                <a:lnTo>
                  <a:pt x="616871" y="441959"/>
                </a:lnTo>
                <a:lnTo>
                  <a:pt x="648824" y="441959"/>
                </a:lnTo>
                <a:lnTo>
                  <a:pt x="683689" y="441959"/>
                </a:lnTo>
                <a:lnTo>
                  <a:pt x="721237" y="441959"/>
                </a:lnTo>
                <a:lnTo>
                  <a:pt x="749002" y="444217"/>
                </a:lnTo>
                <a:lnTo>
                  <a:pt x="769593" y="448519"/>
                </a:lnTo>
                <a:lnTo>
                  <a:pt x="776100" y="446851"/>
                </a:lnTo>
                <a:lnTo>
                  <a:pt x="781814" y="444134"/>
                </a:lnTo>
                <a:lnTo>
                  <a:pt x="794953" y="442245"/>
                </a:lnTo>
                <a:lnTo>
                  <a:pt x="807719" y="441959"/>
                </a:lnTo>
                <a:lnTo>
                  <a:pt x="803675" y="437913"/>
                </a:lnTo>
                <a:lnTo>
                  <a:pt x="801688" y="433670"/>
                </a:lnTo>
                <a:lnTo>
                  <a:pt x="800414" y="428092"/>
                </a:lnTo>
                <a:lnTo>
                  <a:pt x="794926" y="420906"/>
                </a:lnTo>
                <a:lnTo>
                  <a:pt x="793204" y="413803"/>
                </a:lnTo>
                <a:lnTo>
                  <a:pt x="792485" y="378300"/>
                </a:lnTo>
                <a:lnTo>
                  <a:pt x="791632" y="345361"/>
                </a:lnTo>
                <a:lnTo>
                  <a:pt x="785920" y="326280"/>
                </a:lnTo>
                <a:lnTo>
                  <a:pt x="785175" y="313797"/>
                </a:lnTo>
                <a:lnTo>
                  <a:pt x="787257" y="306539"/>
                </a:lnTo>
                <a:lnTo>
                  <a:pt x="790160" y="299646"/>
                </a:lnTo>
                <a:lnTo>
                  <a:pt x="792463" y="261687"/>
                </a:lnTo>
                <a:lnTo>
                  <a:pt x="792480" y="224825"/>
                </a:lnTo>
                <a:lnTo>
                  <a:pt x="792480" y="223544"/>
                </a:lnTo>
                <a:lnTo>
                  <a:pt x="794738" y="219862"/>
                </a:lnTo>
                <a:lnTo>
                  <a:pt x="797716" y="215403"/>
                </a:lnTo>
                <a:lnTo>
                  <a:pt x="799785" y="207178"/>
                </a:lnTo>
                <a:lnTo>
                  <a:pt x="800100" y="198118"/>
                </a:lnTo>
                <a:lnTo>
                  <a:pt x="800100" y="202165"/>
                </a:lnTo>
                <a:lnTo>
                  <a:pt x="799254" y="203356"/>
                </a:lnTo>
                <a:lnTo>
                  <a:pt x="797842" y="204151"/>
                </a:lnTo>
                <a:lnTo>
                  <a:pt x="792340" y="205530"/>
                </a:lnTo>
                <a:lnTo>
                  <a:pt x="788748" y="205647"/>
                </a:lnTo>
                <a:lnTo>
                  <a:pt x="787452" y="206523"/>
                </a:lnTo>
                <a:lnTo>
                  <a:pt x="786588" y="207955"/>
                </a:lnTo>
                <a:lnTo>
                  <a:pt x="786013" y="209756"/>
                </a:lnTo>
                <a:lnTo>
                  <a:pt x="784782" y="210958"/>
                </a:lnTo>
                <a:lnTo>
                  <a:pt x="781157" y="212292"/>
                </a:lnTo>
                <a:lnTo>
                  <a:pt x="749986" y="214188"/>
                </a:lnTo>
                <a:lnTo>
                  <a:pt x="741037" y="218590"/>
                </a:lnTo>
                <a:lnTo>
                  <a:pt x="703654" y="220917"/>
                </a:lnTo>
                <a:lnTo>
                  <a:pt x="675424" y="220126"/>
                </a:lnTo>
                <a:lnTo>
                  <a:pt x="646099" y="213828"/>
                </a:lnTo>
                <a:lnTo>
                  <a:pt x="612046" y="213385"/>
                </a:lnTo>
                <a:lnTo>
                  <a:pt x="577528" y="206211"/>
                </a:lnTo>
                <a:lnTo>
                  <a:pt x="546178" y="204911"/>
                </a:lnTo>
                <a:lnTo>
                  <a:pt x="531659" y="199711"/>
                </a:lnTo>
                <a:lnTo>
                  <a:pt x="504527" y="198146"/>
                </a:lnTo>
                <a:lnTo>
                  <a:pt x="495300" y="190500"/>
                </a:lnTo>
                <a:lnTo>
                  <a:pt x="495300" y="153332"/>
                </a:lnTo>
                <a:lnTo>
                  <a:pt x="495300" y="117604"/>
                </a:lnTo>
                <a:lnTo>
                  <a:pt x="495300" y="81129"/>
                </a:lnTo>
                <a:lnTo>
                  <a:pt x="495300" y="45251"/>
                </a:lnTo>
                <a:lnTo>
                  <a:pt x="495300" y="30507"/>
                </a:lnTo>
                <a:lnTo>
                  <a:pt x="476357" y="30479"/>
                </a:lnTo>
                <a:lnTo>
                  <a:pt x="447324" y="37786"/>
                </a:lnTo>
                <a:lnTo>
                  <a:pt x="435460" y="38005"/>
                </a:lnTo>
                <a:lnTo>
                  <a:pt x="428346" y="35800"/>
                </a:lnTo>
                <a:lnTo>
                  <a:pt x="422363" y="32844"/>
                </a:lnTo>
                <a:lnTo>
                  <a:pt x="409036" y="30791"/>
                </a:lnTo>
                <a:lnTo>
                  <a:pt x="373476" y="30479"/>
                </a:lnTo>
                <a:lnTo>
                  <a:pt x="380688" y="30479"/>
                </a:lnTo>
                <a:lnTo>
                  <a:pt x="380992" y="41831"/>
                </a:lnTo>
                <a:lnTo>
                  <a:pt x="378739" y="46249"/>
                </a:lnTo>
                <a:lnTo>
                  <a:pt x="374438" y="51939"/>
                </a:lnTo>
                <a:lnTo>
                  <a:pt x="367361" y="89753"/>
                </a:lnTo>
                <a:lnTo>
                  <a:pt x="365773" y="124164"/>
                </a:lnTo>
                <a:lnTo>
                  <a:pt x="365761" y="160380"/>
                </a:lnTo>
                <a:lnTo>
                  <a:pt x="365761" y="175250"/>
                </a:lnTo>
                <a:lnTo>
                  <a:pt x="347537" y="175259"/>
                </a:lnTo>
                <a:lnTo>
                  <a:pt x="342702" y="173001"/>
                </a:lnTo>
                <a:lnTo>
                  <a:pt x="340227" y="171213"/>
                </a:lnTo>
                <a:lnTo>
                  <a:pt x="328656" y="168699"/>
                </a:lnTo>
                <a:lnTo>
                  <a:pt x="302353" y="167666"/>
                </a:lnTo>
                <a:lnTo>
                  <a:pt x="297221" y="165394"/>
                </a:lnTo>
                <a:lnTo>
                  <a:pt x="292119" y="162407"/>
                </a:lnTo>
                <a:lnTo>
                  <a:pt x="283639" y="160727"/>
                </a:lnTo>
                <a:lnTo>
                  <a:pt x="246337" y="160022"/>
                </a:lnTo>
                <a:lnTo>
                  <a:pt x="228600" y="160018"/>
                </a:lnTo>
                <a:lnTo>
                  <a:pt x="222040" y="153458"/>
                </a:lnTo>
                <a:lnTo>
                  <a:pt x="222533" y="152258"/>
                </a:lnTo>
                <a:lnTo>
                  <a:pt x="226427" y="146525"/>
                </a:lnTo>
                <a:lnTo>
                  <a:pt x="228171" y="137002"/>
                </a:lnTo>
                <a:lnTo>
                  <a:pt x="228314" y="134515"/>
                </a:lnTo>
                <a:lnTo>
                  <a:pt x="230731" y="129492"/>
                </a:lnTo>
                <a:lnTo>
                  <a:pt x="233780" y="124438"/>
                </a:lnTo>
                <a:lnTo>
                  <a:pt x="235738" y="114296"/>
                </a:lnTo>
                <a:lnTo>
                  <a:pt x="236219" y="76200"/>
                </a:lnTo>
                <a:lnTo>
                  <a:pt x="236219" y="73659"/>
                </a:lnTo>
                <a:lnTo>
                  <a:pt x="243701" y="38239"/>
                </a:lnTo>
                <a:lnTo>
                  <a:pt x="243836" y="19263"/>
                </a:lnTo>
                <a:lnTo>
                  <a:pt x="242991" y="17922"/>
                </a:lnTo>
                <a:lnTo>
                  <a:pt x="241581" y="17028"/>
                </a:lnTo>
                <a:lnTo>
                  <a:pt x="239794" y="16431"/>
                </a:lnTo>
                <a:lnTo>
                  <a:pt x="238603" y="15187"/>
                </a:lnTo>
                <a:lnTo>
                  <a:pt x="236534" y="8783"/>
                </a:lnTo>
                <a:lnTo>
                  <a:pt x="236221" y="0"/>
                </a:lnTo>
                <a:lnTo>
                  <a:pt x="236221" y="4045"/>
                </a:lnTo>
                <a:lnTo>
                  <a:pt x="235374" y="5236"/>
                </a:lnTo>
                <a:lnTo>
                  <a:pt x="233961" y="6031"/>
                </a:lnTo>
                <a:lnTo>
                  <a:pt x="228459" y="7410"/>
                </a:lnTo>
                <a:lnTo>
                  <a:pt x="191526" y="7618"/>
                </a:lnTo>
                <a:lnTo>
                  <a:pt x="155210" y="7618"/>
                </a:lnTo>
                <a:lnTo>
                  <a:pt x="134631" y="7618"/>
                </a:lnTo>
                <a:lnTo>
                  <a:pt x="129544" y="5362"/>
                </a:lnTo>
                <a:lnTo>
                  <a:pt x="122367" y="313"/>
                </a:lnTo>
                <a:lnTo>
                  <a:pt x="114302" y="0"/>
                </a:lnTo>
                <a:lnTo>
                  <a:pt x="121607" y="0"/>
                </a:lnTo>
                <a:lnTo>
                  <a:pt x="115331" y="6560"/>
                </a:lnTo>
                <a:lnTo>
                  <a:pt x="114392" y="14087"/>
                </a:lnTo>
                <a:lnTo>
                  <a:pt x="114300" y="51796"/>
                </a:lnTo>
                <a:lnTo>
                  <a:pt x="114300" y="89222"/>
                </a:lnTo>
                <a:lnTo>
                  <a:pt x="114300" y="127086"/>
                </a:lnTo>
                <a:lnTo>
                  <a:pt x="114300" y="129540"/>
                </a:lnTo>
                <a:lnTo>
                  <a:pt x="107740" y="129540"/>
                </a:lnTo>
                <a:lnTo>
                  <a:pt x="100213" y="136099"/>
                </a:lnTo>
                <a:lnTo>
                  <a:pt x="95357" y="136845"/>
                </a:lnTo>
                <a:lnTo>
                  <a:pt x="57259" y="137159"/>
                </a:lnTo>
                <a:lnTo>
                  <a:pt x="49640" y="137159"/>
                </a:lnTo>
                <a:lnTo>
                  <a:pt x="48332" y="136311"/>
                </a:lnTo>
                <a:lnTo>
                  <a:pt x="47460" y="134901"/>
                </a:lnTo>
                <a:lnTo>
                  <a:pt x="46882" y="133113"/>
                </a:lnTo>
                <a:lnTo>
                  <a:pt x="45648" y="131922"/>
                </a:lnTo>
                <a:lnTo>
                  <a:pt x="38445" y="129632"/>
                </a:lnTo>
                <a:lnTo>
                  <a:pt x="7621" y="12954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91" name="SMARTInkShape-Group149"/>
          <p:cNvGrpSpPr/>
          <p:nvPr/>
        </p:nvGrpSpPr>
        <p:grpSpPr>
          <a:xfrm>
            <a:off x="4076739" y="3817618"/>
            <a:ext cx="220941" cy="457167"/>
            <a:chOff x="4076739" y="3817618"/>
            <a:chExt cx="220941" cy="457167"/>
          </a:xfrm>
        </p:grpSpPr>
        <p:sp>
          <p:nvSpPr>
            <p:cNvPr id="489" name="SMARTInkShape-1077"/>
            <p:cNvSpPr/>
            <p:nvPr/>
          </p:nvSpPr>
          <p:spPr>
            <a:xfrm>
              <a:off x="4184934" y="3817618"/>
              <a:ext cx="21307" cy="358142"/>
            </a:xfrm>
            <a:custGeom>
              <a:avLst/>
              <a:gdLst/>
              <a:ahLst/>
              <a:cxnLst/>
              <a:rect l="0" t="0" r="0" b="0"/>
              <a:pathLst>
                <a:path w="21307" h="358142">
                  <a:moveTo>
                    <a:pt x="21306" y="0"/>
                  </a:moveTo>
                  <a:lnTo>
                    <a:pt x="17261" y="4047"/>
                  </a:lnTo>
                  <a:lnTo>
                    <a:pt x="15273" y="8291"/>
                  </a:lnTo>
                  <a:lnTo>
                    <a:pt x="7696" y="45936"/>
                  </a:lnTo>
                  <a:lnTo>
                    <a:pt x="6386" y="66084"/>
                  </a:lnTo>
                  <a:lnTo>
                    <a:pt x="12652" y="100571"/>
                  </a:lnTo>
                  <a:lnTo>
                    <a:pt x="7519" y="135100"/>
                  </a:lnTo>
                  <a:lnTo>
                    <a:pt x="6257" y="168372"/>
                  </a:lnTo>
                  <a:lnTo>
                    <a:pt x="6090" y="205837"/>
                  </a:lnTo>
                  <a:lnTo>
                    <a:pt x="38" y="243853"/>
                  </a:lnTo>
                  <a:lnTo>
                    <a:pt x="0" y="258240"/>
                  </a:lnTo>
                  <a:lnTo>
                    <a:pt x="5421" y="291804"/>
                  </a:lnTo>
                  <a:lnTo>
                    <a:pt x="6719" y="307253"/>
                  </a:lnTo>
                  <a:lnTo>
                    <a:pt x="13203" y="340639"/>
                  </a:lnTo>
                  <a:lnTo>
                    <a:pt x="13684" y="3581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0" name="SMARTInkShape-1078"/>
            <p:cNvSpPr/>
            <p:nvPr/>
          </p:nvSpPr>
          <p:spPr>
            <a:xfrm>
              <a:off x="4076739" y="4152901"/>
              <a:ext cx="220941" cy="121884"/>
            </a:xfrm>
            <a:custGeom>
              <a:avLst/>
              <a:gdLst/>
              <a:ahLst/>
              <a:cxnLst/>
              <a:rect l="0" t="0" r="0" b="0"/>
              <a:pathLst>
                <a:path w="220941" h="121884">
                  <a:moveTo>
                    <a:pt x="45679" y="7617"/>
                  </a:moveTo>
                  <a:lnTo>
                    <a:pt x="79730" y="7617"/>
                  </a:lnTo>
                  <a:lnTo>
                    <a:pt x="94245" y="6771"/>
                  </a:lnTo>
                  <a:lnTo>
                    <a:pt x="119380" y="1057"/>
                  </a:lnTo>
                  <a:lnTo>
                    <a:pt x="154057" y="6974"/>
                  </a:lnTo>
                  <a:lnTo>
                    <a:pt x="171605" y="7602"/>
                  </a:lnTo>
                  <a:lnTo>
                    <a:pt x="134162" y="7617"/>
                  </a:lnTo>
                  <a:lnTo>
                    <a:pt x="97172" y="7617"/>
                  </a:lnTo>
                  <a:lnTo>
                    <a:pt x="61523" y="6771"/>
                  </a:lnTo>
                  <a:lnTo>
                    <a:pt x="25262" y="469"/>
                  </a:lnTo>
                  <a:lnTo>
                    <a:pt x="419" y="0"/>
                  </a:lnTo>
                  <a:lnTo>
                    <a:pt x="0" y="6559"/>
                  </a:lnTo>
                  <a:lnTo>
                    <a:pt x="5204" y="13493"/>
                  </a:lnTo>
                  <a:lnTo>
                    <a:pt x="7724" y="20553"/>
                  </a:lnTo>
                  <a:lnTo>
                    <a:pt x="12609" y="28008"/>
                  </a:lnTo>
                  <a:lnTo>
                    <a:pt x="15279" y="35577"/>
                  </a:lnTo>
                  <a:lnTo>
                    <a:pt x="27284" y="56037"/>
                  </a:lnTo>
                  <a:lnTo>
                    <a:pt x="29504" y="66179"/>
                  </a:lnTo>
                  <a:lnTo>
                    <a:pt x="31009" y="78686"/>
                  </a:lnTo>
                  <a:lnTo>
                    <a:pt x="36964" y="93637"/>
                  </a:lnTo>
                  <a:lnTo>
                    <a:pt x="38059" y="121805"/>
                  </a:lnTo>
                  <a:lnTo>
                    <a:pt x="42104" y="121883"/>
                  </a:lnTo>
                  <a:lnTo>
                    <a:pt x="43297" y="121050"/>
                  </a:lnTo>
                  <a:lnTo>
                    <a:pt x="44090" y="119645"/>
                  </a:lnTo>
                  <a:lnTo>
                    <a:pt x="44621" y="117863"/>
                  </a:lnTo>
                  <a:lnTo>
                    <a:pt x="49411" y="111310"/>
                  </a:lnTo>
                  <a:lnTo>
                    <a:pt x="82462" y="84841"/>
                  </a:lnTo>
                  <a:lnTo>
                    <a:pt x="118389" y="62306"/>
                  </a:lnTo>
                  <a:lnTo>
                    <a:pt x="149737" y="43518"/>
                  </a:lnTo>
                  <a:lnTo>
                    <a:pt x="184529" y="33179"/>
                  </a:lnTo>
                  <a:lnTo>
                    <a:pt x="212863" y="30487"/>
                  </a:lnTo>
                  <a:lnTo>
                    <a:pt x="220940" y="3047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00" name="SMARTInkShape-Group150"/>
          <p:cNvGrpSpPr/>
          <p:nvPr/>
        </p:nvGrpSpPr>
        <p:grpSpPr>
          <a:xfrm>
            <a:off x="3901440" y="2750816"/>
            <a:ext cx="883920" cy="1012240"/>
            <a:chOff x="3901440" y="2750816"/>
            <a:chExt cx="883920" cy="1012240"/>
          </a:xfrm>
        </p:grpSpPr>
        <p:sp>
          <p:nvSpPr>
            <p:cNvPr id="492" name="SMARTInkShape-1079"/>
            <p:cNvSpPr/>
            <p:nvPr/>
          </p:nvSpPr>
          <p:spPr>
            <a:xfrm>
              <a:off x="4442466" y="3573779"/>
              <a:ext cx="167490" cy="158467"/>
            </a:xfrm>
            <a:custGeom>
              <a:avLst/>
              <a:gdLst/>
              <a:ahLst/>
              <a:cxnLst/>
              <a:rect l="0" t="0" r="0" b="0"/>
              <a:pathLst>
                <a:path w="167490" h="158467">
                  <a:moveTo>
                    <a:pt x="7613" y="38100"/>
                  </a:moveTo>
                  <a:lnTo>
                    <a:pt x="7613" y="74146"/>
                  </a:lnTo>
                  <a:lnTo>
                    <a:pt x="7613" y="108228"/>
                  </a:lnTo>
                  <a:lnTo>
                    <a:pt x="6767" y="130534"/>
                  </a:lnTo>
                  <a:lnTo>
                    <a:pt x="700" y="149501"/>
                  </a:lnTo>
                  <a:lnTo>
                    <a:pt x="86" y="158466"/>
                  </a:lnTo>
                  <a:lnTo>
                    <a:pt x="0" y="153324"/>
                  </a:lnTo>
                  <a:lnTo>
                    <a:pt x="6026" y="135944"/>
                  </a:lnTo>
                  <a:lnTo>
                    <a:pt x="9401" y="121560"/>
                  </a:lnTo>
                  <a:lnTo>
                    <a:pt x="12641" y="110753"/>
                  </a:lnTo>
                  <a:lnTo>
                    <a:pt x="15852" y="74351"/>
                  </a:lnTo>
                  <a:lnTo>
                    <a:pt x="22825" y="38588"/>
                  </a:lnTo>
                  <a:lnTo>
                    <a:pt x="26889" y="38245"/>
                  </a:lnTo>
                  <a:lnTo>
                    <a:pt x="28085" y="39043"/>
                  </a:lnTo>
                  <a:lnTo>
                    <a:pt x="28880" y="40422"/>
                  </a:lnTo>
                  <a:lnTo>
                    <a:pt x="43612" y="76459"/>
                  </a:lnTo>
                  <a:lnTo>
                    <a:pt x="44312" y="81452"/>
                  </a:lnTo>
                  <a:lnTo>
                    <a:pt x="49607" y="91517"/>
                  </a:lnTo>
                  <a:lnTo>
                    <a:pt x="70503" y="119668"/>
                  </a:lnTo>
                  <a:lnTo>
                    <a:pt x="88991" y="133476"/>
                  </a:lnTo>
                  <a:lnTo>
                    <a:pt x="107195" y="136432"/>
                  </a:lnTo>
                  <a:lnTo>
                    <a:pt x="132140" y="136218"/>
                  </a:lnTo>
                  <a:lnTo>
                    <a:pt x="142263" y="133073"/>
                  </a:lnTo>
                  <a:lnTo>
                    <a:pt x="150149" y="126595"/>
                  </a:lnTo>
                  <a:lnTo>
                    <a:pt x="162109" y="108638"/>
                  </a:lnTo>
                  <a:lnTo>
                    <a:pt x="165996" y="93806"/>
                  </a:lnTo>
                  <a:lnTo>
                    <a:pt x="167489" y="56924"/>
                  </a:lnTo>
                  <a:lnTo>
                    <a:pt x="163545" y="40948"/>
                  </a:lnTo>
                  <a:lnTo>
                    <a:pt x="154627" y="26464"/>
                  </a:lnTo>
                  <a:lnTo>
                    <a:pt x="129534"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3" name="SMARTInkShape-1080"/>
            <p:cNvSpPr/>
            <p:nvPr/>
          </p:nvSpPr>
          <p:spPr>
            <a:xfrm>
              <a:off x="4655823" y="3528231"/>
              <a:ext cx="129537" cy="182710"/>
            </a:xfrm>
            <a:custGeom>
              <a:avLst/>
              <a:gdLst/>
              <a:ahLst/>
              <a:cxnLst/>
              <a:rect l="0" t="0" r="0" b="0"/>
              <a:pathLst>
                <a:path w="129537" h="182710">
                  <a:moveTo>
                    <a:pt x="38095" y="37928"/>
                  </a:moveTo>
                  <a:lnTo>
                    <a:pt x="38095" y="41973"/>
                  </a:lnTo>
                  <a:lnTo>
                    <a:pt x="26745" y="78763"/>
                  </a:lnTo>
                  <a:lnTo>
                    <a:pt x="19152" y="115426"/>
                  </a:lnTo>
                  <a:lnTo>
                    <a:pt x="11535" y="149356"/>
                  </a:lnTo>
                  <a:lnTo>
                    <a:pt x="119" y="174601"/>
                  </a:lnTo>
                  <a:lnTo>
                    <a:pt x="0" y="157163"/>
                  </a:lnTo>
                  <a:lnTo>
                    <a:pt x="13176" y="119287"/>
                  </a:lnTo>
                  <a:lnTo>
                    <a:pt x="21048" y="83324"/>
                  </a:lnTo>
                  <a:lnTo>
                    <a:pt x="29068" y="49551"/>
                  </a:lnTo>
                  <a:lnTo>
                    <a:pt x="40958" y="17737"/>
                  </a:lnTo>
                  <a:lnTo>
                    <a:pt x="51860" y="1791"/>
                  </a:lnTo>
                  <a:lnTo>
                    <a:pt x="54937" y="700"/>
                  </a:lnTo>
                  <a:lnTo>
                    <a:pt x="63812" y="0"/>
                  </a:lnTo>
                  <a:lnTo>
                    <a:pt x="65400" y="790"/>
                  </a:lnTo>
                  <a:lnTo>
                    <a:pt x="66460" y="2162"/>
                  </a:lnTo>
                  <a:lnTo>
                    <a:pt x="74420" y="23563"/>
                  </a:lnTo>
                  <a:lnTo>
                    <a:pt x="77926" y="38186"/>
                  </a:lnTo>
                  <a:lnTo>
                    <a:pt x="81199" y="49049"/>
                  </a:lnTo>
                  <a:lnTo>
                    <a:pt x="88823" y="85491"/>
                  </a:lnTo>
                  <a:lnTo>
                    <a:pt x="97288" y="120998"/>
                  </a:lnTo>
                  <a:lnTo>
                    <a:pt x="112084" y="150297"/>
                  </a:lnTo>
                  <a:lnTo>
                    <a:pt x="114159" y="156451"/>
                  </a:lnTo>
                  <a:lnTo>
                    <a:pt x="128595" y="174908"/>
                  </a:lnTo>
                  <a:lnTo>
                    <a:pt x="129536" y="18270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4" name="SMARTInkShape-1081"/>
            <p:cNvSpPr/>
            <p:nvPr/>
          </p:nvSpPr>
          <p:spPr>
            <a:xfrm>
              <a:off x="4697148" y="3634740"/>
              <a:ext cx="88212" cy="1"/>
            </a:xfrm>
            <a:custGeom>
              <a:avLst/>
              <a:gdLst/>
              <a:ahLst/>
              <a:cxnLst/>
              <a:rect l="0" t="0" r="0" b="0"/>
              <a:pathLst>
                <a:path w="88212" h="1">
                  <a:moveTo>
                    <a:pt x="4392" y="0"/>
                  </a:moveTo>
                  <a:lnTo>
                    <a:pt x="0" y="0"/>
                  </a:lnTo>
                  <a:lnTo>
                    <a:pt x="35570" y="0"/>
                  </a:lnTo>
                  <a:lnTo>
                    <a:pt x="70473" y="0"/>
                  </a:lnTo>
                  <a:lnTo>
                    <a:pt x="8821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5" name="SMARTInkShape-1082"/>
            <p:cNvSpPr/>
            <p:nvPr/>
          </p:nvSpPr>
          <p:spPr>
            <a:xfrm>
              <a:off x="4229100" y="3559731"/>
              <a:ext cx="152401" cy="181688"/>
            </a:xfrm>
            <a:custGeom>
              <a:avLst/>
              <a:gdLst/>
              <a:ahLst/>
              <a:cxnLst/>
              <a:rect l="0" t="0" r="0" b="0"/>
              <a:pathLst>
                <a:path w="152401" h="181688">
                  <a:moveTo>
                    <a:pt x="0" y="52148"/>
                  </a:moveTo>
                  <a:lnTo>
                    <a:pt x="0" y="45588"/>
                  </a:lnTo>
                  <a:lnTo>
                    <a:pt x="13179" y="29132"/>
                  </a:lnTo>
                  <a:lnTo>
                    <a:pt x="13865" y="26643"/>
                  </a:lnTo>
                  <a:lnTo>
                    <a:pt x="19144" y="21622"/>
                  </a:lnTo>
                  <a:lnTo>
                    <a:pt x="36331" y="11499"/>
                  </a:lnTo>
                  <a:lnTo>
                    <a:pt x="71165" y="1488"/>
                  </a:lnTo>
                  <a:lnTo>
                    <a:pt x="81300" y="0"/>
                  </a:lnTo>
                  <a:lnTo>
                    <a:pt x="107715" y="5473"/>
                  </a:lnTo>
                  <a:lnTo>
                    <a:pt x="113631" y="8262"/>
                  </a:lnTo>
                  <a:lnTo>
                    <a:pt x="116394" y="10191"/>
                  </a:lnTo>
                  <a:lnTo>
                    <a:pt x="118235" y="13169"/>
                  </a:lnTo>
                  <a:lnTo>
                    <a:pt x="120282" y="20996"/>
                  </a:lnTo>
                  <a:lnTo>
                    <a:pt x="118933" y="30118"/>
                  </a:lnTo>
                  <a:lnTo>
                    <a:pt x="111169" y="49773"/>
                  </a:lnTo>
                  <a:lnTo>
                    <a:pt x="85861" y="80103"/>
                  </a:lnTo>
                  <a:lnTo>
                    <a:pt x="70972" y="91288"/>
                  </a:lnTo>
                  <a:lnTo>
                    <a:pt x="32934" y="104941"/>
                  </a:lnTo>
                  <a:lnTo>
                    <a:pt x="30622" y="105456"/>
                  </a:lnTo>
                  <a:lnTo>
                    <a:pt x="41097" y="105484"/>
                  </a:lnTo>
                  <a:lnTo>
                    <a:pt x="45923" y="107745"/>
                  </a:lnTo>
                  <a:lnTo>
                    <a:pt x="48395" y="109533"/>
                  </a:lnTo>
                  <a:lnTo>
                    <a:pt x="86309" y="126044"/>
                  </a:lnTo>
                  <a:lnTo>
                    <a:pt x="109149" y="141915"/>
                  </a:lnTo>
                  <a:lnTo>
                    <a:pt x="139667" y="176516"/>
                  </a:lnTo>
                  <a:lnTo>
                    <a:pt x="144764" y="179388"/>
                  </a:lnTo>
                  <a:lnTo>
                    <a:pt x="152400" y="18168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6" name="SMARTInkShape-1083"/>
            <p:cNvSpPr/>
            <p:nvPr/>
          </p:nvSpPr>
          <p:spPr>
            <a:xfrm>
              <a:off x="4213859" y="3604259"/>
              <a:ext cx="22860" cy="144782"/>
            </a:xfrm>
            <a:custGeom>
              <a:avLst/>
              <a:gdLst/>
              <a:ahLst/>
              <a:cxnLst/>
              <a:rect l="0" t="0" r="0" b="0"/>
              <a:pathLst>
                <a:path w="22860" h="144782">
                  <a:moveTo>
                    <a:pt x="22859" y="0"/>
                  </a:moveTo>
                  <a:lnTo>
                    <a:pt x="18814" y="4045"/>
                  </a:lnTo>
                  <a:lnTo>
                    <a:pt x="18471" y="6931"/>
                  </a:lnTo>
                  <a:lnTo>
                    <a:pt x="22640" y="43352"/>
                  </a:lnTo>
                  <a:lnTo>
                    <a:pt x="20574" y="76891"/>
                  </a:lnTo>
                  <a:lnTo>
                    <a:pt x="13451" y="113691"/>
                  </a:lnTo>
                  <a:lnTo>
                    <a:pt x="7089" y="127103"/>
                  </a:lnTo>
                  <a:lnTo>
                    <a:pt x="3151" y="133536"/>
                  </a:lnTo>
                  <a:lnTo>
                    <a:pt x="0" y="1447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7" name="SMARTInkShape-1084"/>
            <p:cNvSpPr/>
            <p:nvPr/>
          </p:nvSpPr>
          <p:spPr>
            <a:xfrm>
              <a:off x="4206240" y="2750816"/>
              <a:ext cx="30479" cy="563885"/>
            </a:xfrm>
            <a:custGeom>
              <a:avLst/>
              <a:gdLst/>
              <a:ahLst/>
              <a:cxnLst/>
              <a:rect l="0" t="0" r="0" b="0"/>
              <a:pathLst>
                <a:path w="30479" h="563885">
                  <a:moveTo>
                    <a:pt x="30478" y="0"/>
                  </a:moveTo>
                  <a:lnTo>
                    <a:pt x="30478" y="4048"/>
                  </a:lnTo>
                  <a:lnTo>
                    <a:pt x="21072" y="40615"/>
                  </a:lnTo>
                  <a:lnTo>
                    <a:pt x="16392" y="69080"/>
                  </a:lnTo>
                  <a:lnTo>
                    <a:pt x="15467" y="105243"/>
                  </a:lnTo>
                  <a:lnTo>
                    <a:pt x="15305" y="134950"/>
                  </a:lnTo>
                  <a:lnTo>
                    <a:pt x="15258" y="164354"/>
                  </a:lnTo>
                  <a:lnTo>
                    <a:pt x="17501" y="199732"/>
                  </a:lnTo>
                  <a:lnTo>
                    <a:pt x="21272" y="229080"/>
                  </a:lnTo>
                  <a:lnTo>
                    <a:pt x="22546" y="265292"/>
                  </a:lnTo>
                  <a:lnTo>
                    <a:pt x="22796" y="302985"/>
                  </a:lnTo>
                  <a:lnTo>
                    <a:pt x="22846" y="340789"/>
                  </a:lnTo>
                  <a:lnTo>
                    <a:pt x="22856" y="377008"/>
                  </a:lnTo>
                  <a:lnTo>
                    <a:pt x="22010" y="410695"/>
                  </a:lnTo>
                  <a:lnTo>
                    <a:pt x="16827" y="441808"/>
                  </a:lnTo>
                  <a:lnTo>
                    <a:pt x="11506" y="476457"/>
                  </a:lnTo>
                  <a:lnTo>
                    <a:pt x="5873" y="509400"/>
                  </a:lnTo>
                  <a:lnTo>
                    <a:pt x="1738" y="525444"/>
                  </a:lnTo>
                  <a:lnTo>
                    <a:pt x="0" y="56388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8" name="SMARTInkShape-1085"/>
            <p:cNvSpPr/>
            <p:nvPr/>
          </p:nvSpPr>
          <p:spPr>
            <a:xfrm>
              <a:off x="4054299" y="3291840"/>
              <a:ext cx="334820" cy="167599"/>
            </a:xfrm>
            <a:custGeom>
              <a:avLst/>
              <a:gdLst/>
              <a:ahLst/>
              <a:cxnLst/>
              <a:rect l="0" t="0" r="0" b="0"/>
              <a:pathLst>
                <a:path w="334820" h="167599">
                  <a:moveTo>
                    <a:pt x="30019" y="15239"/>
                  </a:moveTo>
                  <a:lnTo>
                    <a:pt x="15933" y="15239"/>
                  </a:lnTo>
                  <a:lnTo>
                    <a:pt x="48835" y="14393"/>
                  </a:lnTo>
                  <a:lnTo>
                    <a:pt x="77382" y="8679"/>
                  </a:lnTo>
                  <a:lnTo>
                    <a:pt x="114057" y="7757"/>
                  </a:lnTo>
                  <a:lnTo>
                    <a:pt x="151969" y="7638"/>
                  </a:lnTo>
                  <a:lnTo>
                    <a:pt x="190045" y="7622"/>
                  </a:lnTo>
                  <a:lnTo>
                    <a:pt x="227271" y="7619"/>
                  </a:lnTo>
                  <a:lnTo>
                    <a:pt x="241824" y="7619"/>
                  </a:lnTo>
                  <a:lnTo>
                    <a:pt x="242343" y="8465"/>
                  </a:lnTo>
                  <a:lnTo>
                    <a:pt x="242918" y="11664"/>
                  </a:lnTo>
                  <a:lnTo>
                    <a:pt x="242225" y="12855"/>
                  </a:lnTo>
                  <a:lnTo>
                    <a:pt x="240917" y="13650"/>
                  </a:lnTo>
                  <a:lnTo>
                    <a:pt x="235031" y="14769"/>
                  </a:lnTo>
                  <a:lnTo>
                    <a:pt x="223408" y="17358"/>
                  </a:lnTo>
                  <a:lnTo>
                    <a:pt x="200771" y="21772"/>
                  </a:lnTo>
                  <a:lnTo>
                    <a:pt x="168673" y="23489"/>
                  </a:lnTo>
                  <a:lnTo>
                    <a:pt x="136995" y="28848"/>
                  </a:lnTo>
                  <a:lnTo>
                    <a:pt x="102234" y="30158"/>
                  </a:lnTo>
                  <a:lnTo>
                    <a:pt x="68838" y="31261"/>
                  </a:lnTo>
                  <a:lnTo>
                    <a:pt x="34158" y="37032"/>
                  </a:lnTo>
                  <a:lnTo>
                    <a:pt x="0" y="38097"/>
                  </a:lnTo>
                  <a:lnTo>
                    <a:pt x="3721" y="38097"/>
                  </a:lnTo>
                  <a:lnTo>
                    <a:pt x="7889" y="40355"/>
                  </a:lnTo>
                  <a:lnTo>
                    <a:pt x="12565" y="43335"/>
                  </a:lnTo>
                  <a:lnTo>
                    <a:pt x="43179" y="56233"/>
                  </a:lnTo>
                  <a:lnTo>
                    <a:pt x="78306" y="85830"/>
                  </a:lnTo>
                  <a:lnTo>
                    <a:pt x="92680" y="96457"/>
                  </a:lnTo>
                  <a:lnTo>
                    <a:pt x="114546" y="123830"/>
                  </a:lnTo>
                  <a:lnTo>
                    <a:pt x="115158" y="127426"/>
                  </a:lnTo>
                  <a:lnTo>
                    <a:pt x="114719" y="130670"/>
                  </a:lnTo>
                  <a:lnTo>
                    <a:pt x="118145" y="143327"/>
                  </a:lnTo>
                  <a:lnTo>
                    <a:pt x="126888" y="156689"/>
                  </a:lnTo>
                  <a:lnTo>
                    <a:pt x="136571" y="167498"/>
                  </a:lnTo>
                  <a:lnTo>
                    <a:pt x="140708" y="167598"/>
                  </a:lnTo>
                  <a:lnTo>
                    <a:pt x="141911" y="166765"/>
                  </a:lnTo>
                  <a:lnTo>
                    <a:pt x="142713" y="165362"/>
                  </a:lnTo>
                  <a:lnTo>
                    <a:pt x="148049" y="152985"/>
                  </a:lnTo>
                  <a:lnTo>
                    <a:pt x="164233" y="133054"/>
                  </a:lnTo>
                  <a:lnTo>
                    <a:pt x="191370" y="97110"/>
                  </a:lnTo>
                  <a:lnTo>
                    <a:pt x="220636" y="61458"/>
                  </a:lnTo>
                  <a:lnTo>
                    <a:pt x="253269" y="36554"/>
                  </a:lnTo>
                  <a:lnTo>
                    <a:pt x="288630" y="15772"/>
                  </a:lnTo>
                  <a:lnTo>
                    <a:pt x="301944" y="10034"/>
                  </a:lnTo>
                  <a:lnTo>
                    <a:pt x="33481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9" name="SMARTInkShape-1086"/>
            <p:cNvSpPr/>
            <p:nvPr/>
          </p:nvSpPr>
          <p:spPr>
            <a:xfrm>
              <a:off x="3901440" y="3642505"/>
              <a:ext cx="228601" cy="120551"/>
            </a:xfrm>
            <a:custGeom>
              <a:avLst/>
              <a:gdLst/>
              <a:ahLst/>
              <a:cxnLst/>
              <a:rect l="0" t="0" r="0" b="0"/>
              <a:pathLst>
                <a:path w="228601" h="120551">
                  <a:moveTo>
                    <a:pt x="0" y="15095"/>
                  </a:moveTo>
                  <a:lnTo>
                    <a:pt x="4044" y="19140"/>
                  </a:lnTo>
                  <a:lnTo>
                    <a:pt x="6031" y="25640"/>
                  </a:lnTo>
                  <a:lnTo>
                    <a:pt x="7576" y="63619"/>
                  </a:lnTo>
                  <a:lnTo>
                    <a:pt x="7617" y="101126"/>
                  </a:lnTo>
                  <a:lnTo>
                    <a:pt x="7619" y="120550"/>
                  </a:lnTo>
                  <a:lnTo>
                    <a:pt x="7619" y="115105"/>
                  </a:lnTo>
                  <a:lnTo>
                    <a:pt x="11664" y="110391"/>
                  </a:lnTo>
                  <a:lnTo>
                    <a:pt x="13650" y="103733"/>
                  </a:lnTo>
                  <a:lnTo>
                    <a:pt x="17027" y="90464"/>
                  </a:lnTo>
                  <a:lnTo>
                    <a:pt x="21960" y="80766"/>
                  </a:lnTo>
                  <a:lnTo>
                    <a:pt x="45295" y="45552"/>
                  </a:lnTo>
                  <a:lnTo>
                    <a:pt x="59210" y="21017"/>
                  </a:lnTo>
                  <a:lnTo>
                    <a:pt x="71260" y="11864"/>
                  </a:lnTo>
                  <a:lnTo>
                    <a:pt x="80568" y="8774"/>
                  </a:lnTo>
                  <a:lnTo>
                    <a:pt x="93885" y="7645"/>
                  </a:lnTo>
                  <a:lnTo>
                    <a:pt x="99018" y="9808"/>
                  </a:lnTo>
                  <a:lnTo>
                    <a:pt x="101571" y="11570"/>
                  </a:lnTo>
                  <a:lnTo>
                    <a:pt x="111754" y="26564"/>
                  </a:lnTo>
                  <a:lnTo>
                    <a:pt x="126152" y="55849"/>
                  </a:lnTo>
                  <a:lnTo>
                    <a:pt x="129382" y="70162"/>
                  </a:lnTo>
                  <a:lnTo>
                    <a:pt x="134479" y="80987"/>
                  </a:lnTo>
                  <a:lnTo>
                    <a:pt x="136806" y="100263"/>
                  </a:lnTo>
                  <a:lnTo>
                    <a:pt x="136077" y="102355"/>
                  </a:lnTo>
                  <a:lnTo>
                    <a:pt x="134745" y="103748"/>
                  </a:lnTo>
                  <a:lnTo>
                    <a:pt x="133009" y="104677"/>
                  </a:lnTo>
                  <a:lnTo>
                    <a:pt x="131852" y="106142"/>
                  </a:lnTo>
                  <a:lnTo>
                    <a:pt x="129844" y="112932"/>
                  </a:lnTo>
                  <a:lnTo>
                    <a:pt x="129551" y="104698"/>
                  </a:lnTo>
                  <a:lnTo>
                    <a:pt x="130387" y="87509"/>
                  </a:lnTo>
                  <a:lnTo>
                    <a:pt x="138947" y="50864"/>
                  </a:lnTo>
                  <a:lnTo>
                    <a:pt x="150094" y="21717"/>
                  </a:lnTo>
                  <a:lnTo>
                    <a:pt x="162591" y="5471"/>
                  </a:lnTo>
                  <a:lnTo>
                    <a:pt x="169911" y="2350"/>
                  </a:lnTo>
                  <a:lnTo>
                    <a:pt x="186165" y="0"/>
                  </a:lnTo>
                  <a:lnTo>
                    <a:pt x="190831" y="2177"/>
                  </a:lnTo>
                  <a:lnTo>
                    <a:pt x="200725" y="10473"/>
                  </a:lnTo>
                  <a:lnTo>
                    <a:pt x="215905" y="35901"/>
                  </a:lnTo>
                  <a:lnTo>
                    <a:pt x="226813" y="73815"/>
                  </a:lnTo>
                  <a:lnTo>
                    <a:pt x="228600" y="9891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17" name="SMARTInkShape-Group151"/>
          <p:cNvGrpSpPr/>
          <p:nvPr/>
        </p:nvGrpSpPr>
        <p:grpSpPr>
          <a:xfrm>
            <a:off x="449580" y="3383779"/>
            <a:ext cx="2034537" cy="883422"/>
            <a:chOff x="449580" y="3383779"/>
            <a:chExt cx="2034537" cy="883422"/>
          </a:xfrm>
        </p:grpSpPr>
        <p:sp>
          <p:nvSpPr>
            <p:cNvPr id="501" name="SMARTInkShape-1087"/>
            <p:cNvSpPr/>
            <p:nvPr/>
          </p:nvSpPr>
          <p:spPr>
            <a:xfrm>
              <a:off x="1097277" y="3543300"/>
              <a:ext cx="106684" cy="22860"/>
            </a:xfrm>
            <a:custGeom>
              <a:avLst/>
              <a:gdLst/>
              <a:ahLst/>
              <a:cxnLst/>
              <a:rect l="0" t="0" r="0" b="0"/>
              <a:pathLst>
                <a:path w="106684" h="22860">
                  <a:moveTo>
                    <a:pt x="0" y="22859"/>
                  </a:moveTo>
                  <a:lnTo>
                    <a:pt x="0" y="18813"/>
                  </a:lnTo>
                  <a:lnTo>
                    <a:pt x="848" y="17622"/>
                  </a:lnTo>
                  <a:lnTo>
                    <a:pt x="2258" y="16828"/>
                  </a:lnTo>
                  <a:lnTo>
                    <a:pt x="4048" y="16299"/>
                  </a:lnTo>
                  <a:lnTo>
                    <a:pt x="10607" y="11507"/>
                  </a:lnTo>
                  <a:lnTo>
                    <a:pt x="46654" y="3916"/>
                  </a:lnTo>
                  <a:lnTo>
                    <a:pt x="80170" y="515"/>
                  </a:lnTo>
                  <a:lnTo>
                    <a:pt x="106683"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2" name="SMARTInkShape-1088"/>
            <p:cNvSpPr/>
            <p:nvPr/>
          </p:nvSpPr>
          <p:spPr>
            <a:xfrm>
              <a:off x="723900" y="3451859"/>
              <a:ext cx="243696" cy="190108"/>
            </a:xfrm>
            <a:custGeom>
              <a:avLst/>
              <a:gdLst/>
              <a:ahLst/>
              <a:cxnLst/>
              <a:rect l="0" t="0" r="0" b="0"/>
              <a:pathLst>
                <a:path w="243696" h="190108">
                  <a:moveTo>
                    <a:pt x="22860" y="45720"/>
                  </a:moveTo>
                  <a:lnTo>
                    <a:pt x="16299" y="45720"/>
                  </a:lnTo>
                  <a:lnTo>
                    <a:pt x="15946" y="46565"/>
                  </a:lnTo>
                  <a:lnTo>
                    <a:pt x="15553" y="49766"/>
                  </a:lnTo>
                  <a:lnTo>
                    <a:pt x="13121" y="54009"/>
                  </a:lnTo>
                  <a:lnTo>
                    <a:pt x="10064" y="58718"/>
                  </a:lnTo>
                  <a:lnTo>
                    <a:pt x="8344" y="66975"/>
                  </a:lnTo>
                  <a:lnTo>
                    <a:pt x="7661" y="101522"/>
                  </a:lnTo>
                  <a:lnTo>
                    <a:pt x="6791" y="114548"/>
                  </a:lnTo>
                  <a:lnTo>
                    <a:pt x="469" y="152264"/>
                  </a:lnTo>
                  <a:lnTo>
                    <a:pt x="0" y="190107"/>
                  </a:lnTo>
                  <a:lnTo>
                    <a:pt x="0" y="155251"/>
                  </a:lnTo>
                  <a:lnTo>
                    <a:pt x="2256" y="124992"/>
                  </a:lnTo>
                  <a:lnTo>
                    <a:pt x="6557" y="98161"/>
                  </a:lnTo>
                  <a:lnTo>
                    <a:pt x="9737" y="69131"/>
                  </a:lnTo>
                  <a:lnTo>
                    <a:pt x="14757" y="52468"/>
                  </a:lnTo>
                  <a:lnTo>
                    <a:pt x="15025" y="49566"/>
                  </a:lnTo>
                  <a:lnTo>
                    <a:pt x="15143" y="51098"/>
                  </a:lnTo>
                  <a:lnTo>
                    <a:pt x="16023" y="51846"/>
                  </a:lnTo>
                  <a:lnTo>
                    <a:pt x="21304" y="53744"/>
                  </a:lnTo>
                  <a:lnTo>
                    <a:pt x="25836" y="57188"/>
                  </a:lnTo>
                  <a:lnTo>
                    <a:pt x="28414" y="63800"/>
                  </a:lnTo>
                  <a:lnTo>
                    <a:pt x="32126" y="77041"/>
                  </a:lnTo>
                  <a:lnTo>
                    <a:pt x="48353" y="111809"/>
                  </a:lnTo>
                  <a:lnTo>
                    <a:pt x="74113" y="148806"/>
                  </a:lnTo>
                  <a:lnTo>
                    <a:pt x="99119" y="166832"/>
                  </a:lnTo>
                  <a:lnTo>
                    <a:pt x="109246" y="171515"/>
                  </a:lnTo>
                  <a:lnTo>
                    <a:pt x="138667" y="174766"/>
                  </a:lnTo>
                  <a:lnTo>
                    <a:pt x="156420" y="171069"/>
                  </a:lnTo>
                  <a:lnTo>
                    <a:pt x="172406" y="160565"/>
                  </a:lnTo>
                  <a:lnTo>
                    <a:pt x="208261" y="126884"/>
                  </a:lnTo>
                  <a:lnTo>
                    <a:pt x="222667" y="110880"/>
                  </a:lnTo>
                  <a:lnTo>
                    <a:pt x="238312" y="75750"/>
                  </a:lnTo>
                  <a:lnTo>
                    <a:pt x="243112" y="46330"/>
                  </a:lnTo>
                  <a:lnTo>
                    <a:pt x="243695" y="25519"/>
                  </a:lnTo>
                  <a:lnTo>
                    <a:pt x="242896" y="22094"/>
                  </a:lnTo>
                  <a:lnTo>
                    <a:pt x="241518" y="19808"/>
                  </a:lnTo>
                  <a:lnTo>
                    <a:pt x="239752" y="18286"/>
                  </a:lnTo>
                  <a:lnTo>
                    <a:pt x="237788" y="14337"/>
                  </a:lnTo>
                  <a:lnTo>
                    <a:pt x="237266" y="12098"/>
                  </a:lnTo>
                  <a:lnTo>
                    <a:pt x="2286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3" name="SMARTInkShape-1089"/>
            <p:cNvSpPr/>
            <p:nvPr/>
          </p:nvSpPr>
          <p:spPr>
            <a:xfrm>
              <a:off x="472438" y="3489959"/>
              <a:ext cx="7622" cy="190106"/>
            </a:xfrm>
            <a:custGeom>
              <a:avLst/>
              <a:gdLst/>
              <a:ahLst/>
              <a:cxnLst/>
              <a:rect l="0" t="0" r="0" b="0"/>
              <a:pathLst>
                <a:path w="7622" h="190106">
                  <a:moveTo>
                    <a:pt x="0" y="0"/>
                  </a:moveTo>
                  <a:lnTo>
                    <a:pt x="0" y="35723"/>
                  </a:lnTo>
                  <a:lnTo>
                    <a:pt x="0" y="68111"/>
                  </a:lnTo>
                  <a:lnTo>
                    <a:pt x="847" y="98968"/>
                  </a:lnTo>
                  <a:lnTo>
                    <a:pt x="6032" y="129522"/>
                  </a:lnTo>
                  <a:lnTo>
                    <a:pt x="7481" y="166970"/>
                  </a:lnTo>
                  <a:lnTo>
                    <a:pt x="7621" y="190105"/>
                  </a:lnTo>
                  <a:lnTo>
                    <a:pt x="7621" y="1828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4" name="SMARTInkShape-1090"/>
            <p:cNvSpPr/>
            <p:nvPr/>
          </p:nvSpPr>
          <p:spPr>
            <a:xfrm>
              <a:off x="449580" y="3406595"/>
              <a:ext cx="213359" cy="266246"/>
            </a:xfrm>
            <a:custGeom>
              <a:avLst/>
              <a:gdLst/>
              <a:ahLst/>
              <a:cxnLst/>
              <a:rect l="0" t="0" r="0" b="0"/>
              <a:pathLst>
                <a:path w="213359" h="266246">
                  <a:moveTo>
                    <a:pt x="0" y="98605"/>
                  </a:moveTo>
                  <a:lnTo>
                    <a:pt x="844" y="65898"/>
                  </a:lnTo>
                  <a:lnTo>
                    <a:pt x="6029" y="51190"/>
                  </a:lnTo>
                  <a:lnTo>
                    <a:pt x="9405" y="37142"/>
                  </a:lnTo>
                  <a:lnTo>
                    <a:pt x="11351" y="32228"/>
                  </a:lnTo>
                  <a:lnTo>
                    <a:pt x="20285" y="24513"/>
                  </a:lnTo>
                  <a:lnTo>
                    <a:pt x="54003" y="9982"/>
                  </a:lnTo>
                  <a:lnTo>
                    <a:pt x="83949" y="1857"/>
                  </a:lnTo>
                  <a:lnTo>
                    <a:pt x="110280" y="0"/>
                  </a:lnTo>
                  <a:lnTo>
                    <a:pt x="126559" y="3725"/>
                  </a:lnTo>
                  <a:lnTo>
                    <a:pt x="142108" y="10191"/>
                  </a:lnTo>
                  <a:lnTo>
                    <a:pt x="144692" y="13414"/>
                  </a:lnTo>
                  <a:lnTo>
                    <a:pt x="145568" y="17258"/>
                  </a:lnTo>
                  <a:lnTo>
                    <a:pt x="145977" y="26043"/>
                  </a:lnTo>
                  <a:lnTo>
                    <a:pt x="151385" y="54534"/>
                  </a:lnTo>
                  <a:lnTo>
                    <a:pt x="148054" y="72188"/>
                  </a:lnTo>
                  <a:lnTo>
                    <a:pt x="134459" y="103595"/>
                  </a:lnTo>
                  <a:lnTo>
                    <a:pt x="122907" y="118897"/>
                  </a:lnTo>
                  <a:lnTo>
                    <a:pt x="88808" y="146721"/>
                  </a:lnTo>
                  <a:lnTo>
                    <a:pt x="73632" y="155382"/>
                  </a:lnTo>
                  <a:lnTo>
                    <a:pt x="49261" y="159197"/>
                  </a:lnTo>
                  <a:lnTo>
                    <a:pt x="38242" y="159559"/>
                  </a:lnTo>
                  <a:lnTo>
                    <a:pt x="42186" y="159562"/>
                  </a:lnTo>
                  <a:lnTo>
                    <a:pt x="43365" y="160410"/>
                  </a:lnTo>
                  <a:lnTo>
                    <a:pt x="44673" y="163609"/>
                  </a:lnTo>
                  <a:lnTo>
                    <a:pt x="46713" y="164800"/>
                  </a:lnTo>
                  <a:lnTo>
                    <a:pt x="81516" y="177697"/>
                  </a:lnTo>
                  <a:lnTo>
                    <a:pt x="118341" y="203221"/>
                  </a:lnTo>
                  <a:lnTo>
                    <a:pt x="154878" y="237486"/>
                  </a:lnTo>
                  <a:lnTo>
                    <a:pt x="192894" y="262770"/>
                  </a:lnTo>
                  <a:lnTo>
                    <a:pt x="205210" y="265556"/>
                  </a:lnTo>
                  <a:lnTo>
                    <a:pt x="213358" y="26624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5" name="SMARTInkShape-1091"/>
            <p:cNvSpPr/>
            <p:nvPr/>
          </p:nvSpPr>
          <p:spPr>
            <a:xfrm>
              <a:off x="1074456" y="3383779"/>
              <a:ext cx="205703" cy="250804"/>
            </a:xfrm>
            <a:custGeom>
              <a:avLst/>
              <a:gdLst/>
              <a:ahLst/>
              <a:cxnLst/>
              <a:rect l="0" t="0" r="0" b="0"/>
              <a:pathLst>
                <a:path w="205703" h="250804">
                  <a:moveTo>
                    <a:pt x="38063" y="45221"/>
                  </a:moveTo>
                  <a:lnTo>
                    <a:pt x="34018" y="49266"/>
                  </a:lnTo>
                  <a:lnTo>
                    <a:pt x="32031" y="55766"/>
                  </a:lnTo>
                  <a:lnTo>
                    <a:pt x="26491" y="92616"/>
                  </a:lnTo>
                  <a:lnTo>
                    <a:pt x="28784" y="122598"/>
                  </a:lnTo>
                  <a:lnTo>
                    <a:pt x="27858" y="157997"/>
                  </a:lnTo>
                  <a:lnTo>
                    <a:pt x="19773" y="193744"/>
                  </a:lnTo>
                  <a:lnTo>
                    <a:pt x="7516" y="230694"/>
                  </a:lnTo>
                  <a:lnTo>
                    <a:pt x="2199" y="241852"/>
                  </a:lnTo>
                  <a:lnTo>
                    <a:pt x="0" y="250803"/>
                  </a:lnTo>
                  <a:lnTo>
                    <a:pt x="817" y="238763"/>
                  </a:lnTo>
                  <a:lnTo>
                    <a:pt x="10511" y="217820"/>
                  </a:lnTo>
                  <a:lnTo>
                    <a:pt x="27284" y="181184"/>
                  </a:lnTo>
                  <a:lnTo>
                    <a:pt x="37941" y="143542"/>
                  </a:lnTo>
                  <a:lnTo>
                    <a:pt x="45647" y="113581"/>
                  </a:lnTo>
                  <a:lnTo>
                    <a:pt x="53292" y="83255"/>
                  </a:lnTo>
                  <a:lnTo>
                    <a:pt x="55834" y="73115"/>
                  </a:lnTo>
                  <a:lnTo>
                    <a:pt x="69950" y="55078"/>
                  </a:lnTo>
                  <a:lnTo>
                    <a:pt x="104760" y="17864"/>
                  </a:lnTo>
                  <a:lnTo>
                    <a:pt x="120267" y="1189"/>
                  </a:lnTo>
                  <a:lnTo>
                    <a:pt x="123423" y="250"/>
                  </a:lnTo>
                  <a:lnTo>
                    <a:pt x="125450" y="0"/>
                  </a:lnTo>
                  <a:lnTo>
                    <a:pt x="126801" y="681"/>
                  </a:lnTo>
                  <a:lnTo>
                    <a:pt x="127702" y="1981"/>
                  </a:lnTo>
                  <a:lnTo>
                    <a:pt x="128968" y="7855"/>
                  </a:lnTo>
                  <a:lnTo>
                    <a:pt x="130113" y="13374"/>
                  </a:lnTo>
                  <a:lnTo>
                    <a:pt x="133443" y="21470"/>
                  </a:lnTo>
                  <a:lnTo>
                    <a:pt x="131282" y="26000"/>
                  </a:lnTo>
                  <a:lnTo>
                    <a:pt x="119852" y="35549"/>
                  </a:lnTo>
                  <a:lnTo>
                    <a:pt x="116296" y="41313"/>
                  </a:lnTo>
                  <a:lnTo>
                    <a:pt x="114602" y="54489"/>
                  </a:lnTo>
                  <a:lnTo>
                    <a:pt x="120413" y="88883"/>
                  </a:lnTo>
                  <a:lnTo>
                    <a:pt x="131972" y="123272"/>
                  </a:lnTo>
                  <a:lnTo>
                    <a:pt x="143215" y="152448"/>
                  </a:lnTo>
                  <a:lnTo>
                    <a:pt x="158647" y="188604"/>
                  </a:lnTo>
                  <a:lnTo>
                    <a:pt x="180077" y="224177"/>
                  </a:lnTo>
                  <a:lnTo>
                    <a:pt x="187856" y="231923"/>
                  </a:lnTo>
                  <a:lnTo>
                    <a:pt x="192974" y="234033"/>
                  </a:lnTo>
                  <a:lnTo>
                    <a:pt x="200615" y="235221"/>
                  </a:lnTo>
                  <a:lnTo>
                    <a:pt x="202311" y="234540"/>
                  </a:lnTo>
                  <a:lnTo>
                    <a:pt x="203440" y="233240"/>
                  </a:lnTo>
                  <a:lnTo>
                    <a:pt x="205702" y="2281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6" name="SMARTInkShape-1092"/>
            <p:cNvSpPr/>
            <p:nvPr/>
          </p:nvSpPr>
          <p:spPr>
            <a:xfrm>
              <a:off x="534000" y="3886200"/>
              <a:ext cx="22260" cy="228601"/>
            </a:xfrm>
            <a:custGeom>
              <a:avLst/>
              <a:gdLst/>
              <a:ahLst/>
              <a:cxnLst/>
              <a:rect l="0" t="0" r="0" b="0"/>
              <a:pathLst>
                <a:path w="22260" h="228601">
                  <a:moveTo>
                    <a:pt x="22259" y="0"/>
                  </a:moveTo>
                  <a:lnTo>
                    <a:pt x="15699" y="6560"/>
                  </a:lnTo>
                  <a:lnTo>
                    <a:pt x="10908" y="15395"/>
                  </a:lnTo>
                  <a:lnTo>
                    <a:pt x="10459" y="19577"/>
                  </a:lnTo>
                  <a:lnTo>
                    <a:pt x="13921" y="43415"/>
                  </a:lnTo>
                  <a:lnTo>
                    <a:pt x="6255" y="76899"/>
                  </a:lnTo>
                  <a:lnTo>
                    <a:pt x="1430" y="101524"/>
                  </a:lnTo>
                  <a:lnTo>
                    <a:pt x="0" y="130269"/>
                  </a:lnTo>
                  <a:lnTo>
                    <a:pt x="1834" y="157977"/>
                  </a:lnTo>
                  <a:lnTo>
                    <a:pt x="5996" y="190096"/>
                  </a:lnTo>
                  <a:lnTo>
                    <a:pt x="7019" y="2286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7" name="SMARTInkShape-1093"/>
            <p:cNvSpPr/>
            <p:nvPr/>
          </p:nvSpPr>
          <p:spPr>
            <a:xfrm>
              <a:off x="480059" y="3766198"/>
              <a:ext cx="242605" cy="188582"/>
            </a:xfrm>
            <a:custGeom>
              <a:avLst/>
              <a:gdLst/>
              <a:ahLst/>
              <a:cxnLst/>
              <a:rect l="0" t="0" r="0" b="0"/>
              <a:pathLst>
                <a:path w="242605" h="188582">
                  <a:moveTo>
                    <a:pt x="0" y="112381"/>
                  </a:moveTo>
                  <a:lnTo>
                    <a:pt x="17165" y="101774"/>
                  </a:lnTo>
                  <a:lnTo>
                    <a:pt x="37012" y="82898"/>
                  </a:lnTo>
                  <a:lnTo>
                    <a:pt x="41849" y="73595"/>
                  </a:lnTo>
                  <a:lnTo>
                    <a:pt x="44845" y="64663"/>
                  </a:lnTo>
                  <a:lnTo>
                    <a:pt x="55926" y="49772"/>
                  </a:lnTo>
                  <a:lnTo>
                    <a:pt x="69345" y="37950"/>
                  </a:lnTo>
                  <a:lnTo>
                    <a:pt x="101385" y="15066"/>
                  </a:lnTo>
                  <a:lnTo>
                    <a:pt x="137467" y="1696"/>
                  </a:lnTo>
                  <a:lnTo>
                    <a:pt x="160111" y="0"/>
                  </a:lnTo>
                  <a:lnTo>
                    <a:pt x="188261" y="6582"/>
                  </a:lnTo>
                  <a:lnTo>
                    <a:pt x="215605" y="19363"/>
                  </a:lnTo>
                  <a:lnTo>
                    <a:pt x="225929" y="27578"/>
                  </a:lnTo>
                  <a:lnTo>
                    <a:pt x="237216" y="45768"/>
                  </a:lnTo>
                  <a:lnTo>
                    <a:pt x="241877" y="63198"/>
                  </a:lnTo>
                  <a:lnTo>
                    <a:pt x="242604" y="89496"/>
                  </a:lnTo>
                  <a:lnTo>
                    <a:pt x="239623" y="101081"/>
                  </a:lnTo>
                  <a:lnTo>
                    <a:pt x="229138" y="117123"/>
                  </a:lnTo>
                  <a:lnTo>
                    <a:pt x="196440" y="147911"/>
                  </a:lnTo>
                  <a:lnTo>
                    <a:pt x="162056" y="165048"/>
                  </a:lnTo>
                  <a:lnTo>
                    <a:pt x="129651" y="178332"/>
                  </a:lnTo>
                  <a:lnTo>
                    <a:pt x="99060" y="1885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8" name="SMARTInkShape-1094"/>
            <p:cNvSpPr/>
            <p:nvPr/>
          </p:nvSpPr>
          <p:spPr>
            <a:xfrm>
              <a:off x="710203" y="3924300"/>
              <a:ext cx="127823" cy="167145"/>
            </a:xfrm>
            <a:custGeom>
              <a:avLst/>
              <a:gdLst/>
              <a:ahLst/>
              <a:cxnLst/>
              <a:rect l="0" t="0" r="0" b="0"/>
              <a:pathLst>
                <a:path w="127823" h="167145">
                  <a:moveTo>
                    <a:pt x="97516" y="7618"/>
                  </a:moveTo>
                  <a:lnTo>
                    <a:pt x="97516" y="11665"/>
                  </a:lnTo>
                  <a:lnTo>
                    <a:pt x="96669" y="12856"/>
                  </a:lnTo>
                  <a:lnTo>
                    <a:pt x="95258" y="13651"/>
                  </a:lnTo>
                  <a:lnTo>
                    <a:pt x="82865" y="18970"/>
                  </a:lnTo>
                  <a:lnTo>
                    <a:pt x="46351" y="44715"/>
                  </a:lnTo>
                  <a:lnTo>
                    <a:pt x="23524" y="68781"/>
                  </a:lnTo>
                  <a:lnTo>
                    <a:pt x="3666" y="104151"/>
                  </a:lnTo>
                  <a:lnTo>
                    <a:pt x="0" y="123428"/>
                  </a:lnTo>
                  <a:lnTo>
                    <a:pt x="2958" y="141182"/>
                  </a:lnTo>
                  <a:lnTo>
                    <a:pt x="9198" y="153120"/>
                  </a:lnTo>
                  <a:lnTo>
                    <a:pt x="16407" y="162021"/>
                  </a:lnTo>
                  <a:lnTo>
                    <a:pt x="23649" y="165141"/>
                  </a:lnTo>
                  <a:lnTo>
                    <a:pt x="42097" y="167144"/>
                  </a:lnTo>
                  <a:lnTo>
                    <a:pt x="57013" y="163448"/>
                  </a:lnTo>
                  <a:lnTo>
                    <a:pt x="93929" y="143154"/>
                  </a:lnTo>
                  <a:lnTo>
                    <a:pt x="109904" y="130845"/>
                  </a:lnTo>
                  <a:lnTo>
                    <a:pt x="121319" y="112429"/>
                  </a:lnTo>
                  <a:lnTo>
                    <a:pt x="126016" y="94929"/>
                  </a:lnTo>
                  <a:lnTo>
                    <a:pt x="127822" y="63582"/>
                  </a:lnTo>
                  <a:lnTo>
                    <a:pt x="123898" y="48283"/>
                  </a:lnTo>
                  <a:lnTo>
                    <a:pt x="112551" y="25120"/>
                  </a:lnTo>
                  <a:lnTo>
                    <a:pt x="94965" y="5212"/>
                  </a:lnTo>
                  <a:lnTo>
                    <a:pt x="89890" y="2316"/>
                  </a:lnTo>
                  <a:lnTo>
                    <a:pt x="82276"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9" name="SMARTInkShape-1095"/>
            <p:cNvSpPr/>
            <p:nvPr/>
          </p:nvSpPr>
          <p:spPr>
            <a:xfrm>
              <a:off x="944886" y="3771900"/>
              <a:ext cx="15234" cy="287900"/>
            </a:xfrm>
            <a:custGeom>
              <a:avLst/>
              <a:gdLst/>
              <a:ahLst/>
              <a:cxnLst/>
              <a:rect l="0" t="0" r="0" b="0"/>
              <a:pathLst>
                <a:path w="15234" h="287900">
                  <a:moveTo>
                    <a:pt x="15233" y="0"/>
                  </a:moveTo>
                  <a:lnTo>
                    <a:pt x="15233" y="17166"/>
                  </a:lnTo>
                  <a:lnTo>
                    <a:pt x="10842" y="34749"/>
                  </a:lnTo>
                  <a:lnTo>
                    <a:pt x="11858" y="64060"/>
                  </a:lnTo>
                  <a:lnTo>
                    <a:pt x="8870" y="92357"/>
                  </a:lnTo>
                  <a:lnTo>
                    <a:pt x="7985" y="122192"/>
                  </a:lnTo>
                  <a:lnTo>
                    <a:pt x="5465" y="152479"/>
                  </a:lnTo>
                  <a:lnTo>
                    <a:pt x="1615" y="182903"/>
                  </a:lnTo>
                  <a:lnTo>
                    <a:pt x="474" y="213366"/>
                  </a:lnTo>
                  <a:lnTo>
                    <a:pt x="88" y="245910"/>
                  </a:lnTo>
                  <a:lnTo>
                    <a:pt x="0" y="275090"/>
                  </a:lnTo>
                  <a:lnTo>
                    <a:pt x="2255" y="281151"/>
                  </a:lnTo>
                  <a:lnTo>
                    <a:pt x="6553" y="287899"/>
                  </a:lnTo>
                  <a:lnTo>
                    <a:pt x="6908" y="287606"/>
                  </a:lnTo>
                  <a:lnTo>
                    <a:pt x="7614" y="2819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0" name="SMARTInkShape-1096"/>
            <p:cNvSpPr/>
            <p:nvPr/>
          </p:nvSpPr>
          <p:spPr>
            <a:xfrm>
              <a:off x="1006899" y="3931918"/>
              <a:ext cx="98002" cy="105147"/>
            </a:xfrm>
            <a:custGeom>
              <a:avLst/>
              <a:gdLst/>
              <a:ahLst/>
              <a:cxnLst/>
              <a:rect l="0" t="0" r="0" b="0"/>
              <a:pathLst>
                <a:path w="98002" h="105147">
                  <a:moveTo>
                    <a:pt x="6561" y="0"/>
                  </a:moveTo>
                  <a:lnTo>
                    <a:pt x="2513" y="4047"/>
                  </a:lnTo>
                  <a:lnTo>
                    <a:pt x="529" y="8291"/>
                  </a:lnTo>
                  <a:lnTo>
                    <a:pt x="0" y="10608"/>
                  </a:lnTo>
                  <a:lnTo>
                    <a:pt x="5594" y="36047"/>
                  </a:lnTo>
                  <a:lnTo>
                    <a:pt x="10647" y="45936"/>
                  </a:lnTo>
                  <a:lnTo>
                    <a:pt x="18535" y="55130"/>
                  </a:lnTo>
                  <a:lnTo>
                    <a:pt x="35140" y="70188"/>
                  </a:lnTo>
                  <a:lnTo>
                    <a:pt x="46823" y="85174"/>
                  </a:lnTo>
                  <a:lnTo>
                    <a:pt x="71871" y="103224"/>
                  </a:lnTo>
                  <a:lnTo>
                    <a:pt x="77357" y="105146"/>
                  </a:lnTo>
                  <a:lnTo>
                    <a:pt x="80005" y="104811"/>
                  </a:lnTo>
                  <a:lnTo>
                    <a:pt x="98001" y="990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1" name="SMARTInkShape-1097"/>
            <p:cNvSpPr/>
            <p:nvPr/>
          </p:nvSpPr>
          <p:spPr>
            <a:xfrm>
              <a:off x="1074419" y="3870959"/>
              <a:ext cx="76201" cy="396242"/>
            </a:xfrm>
            <a:custGeom>
              <a:avLst/>
              <a:gdLst/>
              <a:ahLst/>
              <a:cxnLst/>
              <a:rect l="0" t="0" r="0" b="0"/>
              <a:pathLst>
                <a:path w="76201" h="396242">
                  <a:moveTo>
                    <a:pt x="76200" y="0"/>
                  </a:moveTo>
                  <a:lnTo>
                    <a:pt x="72155" y="4045"/>
                  </a:lnTo>
                  <a:lnTo>
                    <a:pt x="70168" y="10547"/>
                  </a:lnTo>
                  <a:lnTo>
                    <a:pt x="62689" y="46646"/>
                  </a:lnTo>
                  <a:lnTo>
                    <a:pt x="57256" y="80428"/>
                  </a:lnTo>
                  <a:lnTo>
                    <a:pt x="54501" y="113764"/>
                  </a:lnTo>
                  <a:lnTo>
                    <a:pt x="49639" y="146410"/>
                  </a:lnTo>
                  <a:lnTo>
                    <a:pt x="42834" y="181575"/>
                  </a:lnTo>
                  <a:lnTo>
                    <a:pt x="37947" y="208547"/>
                  </a:lnTo>
                  <a:lnTo>
                    <a:pt x="33799" y="236620"/>
                  </a:lnTo>
                  <a:lnTo>
                    <a:pt x="31955" y="263208"/>
                  </a:lnTo>
                  <a:lnTo>
                    <a:pt x="26872" y="297933"/>
                  </a:lnTo>
                  <a:lnTo>
                    <a:pt x="22805" y="333923"/>
                  </a:lnTo>
                  <a:lnTo>
                    <a:pt x="12359" y="369155"/>
                  </a:lnTo>
                  <a:lnTo>
                    <a:pt x="5985" y="387729"/>
                  </a:lnTo>
                  <a:lnTo>
                    <a:pt x="0" y="3962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2" name="SMARTInkShape-1098"/>
            <p:cNvSpPr/>
            <p:nvPr/>
          </p:nvSpPr>
          <p:spPr>
            <a:xfrm>
              <a:off x="1203960" y="3901614"/>
              <a:ext cx="228599" cy="175087"/>
            </a:xfrm>
            <a:custGeom>
              <a:avLst/>
              <a:gdLst/>
              <a:ahLst/>
              <a:cxnLst/>
              <a:rect l="0" t="0" r="0" b="0"/>
              <a:pathLst>
                <a:path w="228599" h="175087">
                  <a:moveTo>
                    <a:pt x="15240" y="45545"/>
                  </a:moveTo>
                  <a:lnTo>
                    <a:pt x="9208" y="59865"/>
                  </a:lnTo>
                  <a:lnTo>
                    <a:pt x="7757" y="92522"/>
                  </a:lnTo>
                  <a:lnTo>
                    <a:pt x="7638" y="124294"/>
                  </a:lnTo>
                  <a:lnTo>
                    <a:pt x="6778" y="143665"/>
                  </a:lnTo>
                  <a:lnTo>
                    <a:pt x="471" y="167112"/>
                  </a:lnTo>
                  <a:lnTo>
                    <a:pt x="7" y="174946"/>
                  </a:lnTo>
                  <a:lnTo>
                    <a:pt x="0" y="164468"/>
                  </a:lnTo>
                  <a:lnTo>
                    <a:pt x="2258" y="159640"/>
                  </a:lnTo>
                  <a:lnTo>
                    <a:pt x="4045" y="157170"/>
                  </a:lnTo>
                  <a:lnTo>
                    <a:pt x="11350" y="124887"/>
                  </a:lnTo>
                  <a:lnTo>
                    <a:pt x="25272" y="88418"/>
                  </a:lnTo>
                  <a:lnTo>
                    <a:pt x="43653" y="54108"/>
                  </a:lnTo>
                  <a:lnTo>
                    <a:pt x="58355" y="29801"/>
                  </a:lnTo>
                  <a:lnTo>
                    <a:pt x="80492" y="11232"/>
                  </a:lnTo>
                  <a:lnTo>
                    <a:pt x="88667" y="8567"/>
                  </a:lnTo>
                  <a:lnTo>
                    <a:pt x="93876" y="7943"/>
                  </a:lnTo>
                  <a:lnTo>
                    <a:pt x="99012" y="9925"/>
                  </a:lnTo>
                  <a:lnTo>
                    <a:pt x="101569" y="11637"/>
                  </a:lnTo>
                  <a:lnTo>
                    <a:pt x="111753" y="26555"/>
                  </a:lnTo>
                  <a:lnTo>
                    <a:pt x="118530" y="40860"/>
                  </a:lnTo>
                  <a:lnTo>
                    <a:pt x="121622" y="77064"/>
                  </a:lnTo>
                  <a:lnTo>
                    <a:pt x="120982" y="98346"/>
                  </a:lnTo>
                  <a:lnTo>
                    <a:pt x="112507" y="134548"/>
                  </a:lnTo>
                  <a:lnTo>
                    <a:pt x="99474" y="151737"/>
                  </a:lnTo>
                  <a:lnTo>
                    <a:pt x="103228" y="148036"/>
                  </a:lnTo>
                  <a:lnTo>
                    <a:pt x="105144" y="141615"/>
                  </a:lnTo>
                  <a:lnTo>
                    <a:pt x="106844" y="133962"/>
                  </a:lnTo>
                  <a:lnTo>
                    <a:pt x="111712" y="123201"/>
                  </a:lnTo>
                  <a:lnTo>
                    <a:pt x="120154" y="88340"/>
                  </a:lnTo>
                  <a:lnTo>
                    <a:pt x="132179" y="52781"/>
                  </a:lnTo>
                  <a:lnTo>
                    <a:pt x="147328" y="18018"/>
                  </a:lnTo>
                  <a:lnTo>
                    <a:pt x="154942" y="6533"/>
                  </a:lnTo>
                  <a:lnTo>
                    <a:pt x="160018" y="2805"/>
                  </a:lnTo>
                  <a:lnTo>
                    <a:pt x="167640" y="709"/>
                  </a:lnTo>
                  <a:lnTo>
                    <a:pt x="181845" y="0"/>
                  </a:lnTo>
                  <a:lnTo>
                    <a:pt x="185573" y="1634"/>
                  </a:lnTo>
                  <a:lnTo>
                    <a:pt x="191979" y="7967"/>
                  </a:lnTo>
                  <a:lnTo>
                    <a:pt x="195391" y="16427"/>
                  </a:lnTo>
                  <a:lnTo>
                    <a:pt x="203911" y="50180"/>
                  </a:lnTo>
                  <a:lnTo>
                    <a:pt x="209423" y="83055"/>
                  </a:lnTo>
                  <a:lnTo>
                    <a:pt x="212841" y="119409"/>
                  </a:lnTo>
                  <a:lnTo>
                    <a:pt x="213328" y="157168"/>
                  </a:lnTo>
                  <a:lnTo>
                    <a:pt x="215604" y="165147"/>
                  </a:lnTo>
                  <a:lnTo>
                    <a:pt x="219918" y="173122"/>
                  </a:lnTo>
                  <a:lnTo>
                    <a:pt x="221115" y="173777"/>
                  </a:lnTo>
                  <a:lnTo>
                    <a:pt x="228598" y="17508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3" name="SMARTInkShape-1099"/>
            <p:cNvSpPr/>
            <p:nvPr/>
          </p:nvSpPr>
          <p:spPr>
            <a:xfrm>
              <a:off x="1508758" y="3878579"/>
              <a:ext cx="274320" cy="166680"/>
            </a:xfrm>
            <a:custGeom>
              <a:avLst/>
              <a:gdLst/>
              <a:ahLst/>
              <a:cxnLst/>
              <a:rect l="0" t="0" r="0" b="0"/>
              <a:pathLst>
                <a:path w="274320" h="166680">
                  <a:moveTo>
                    <a:pt x="0" y="53339"/>
                  </a:moveTo>
                  <a:lnTo>
                    <a:pt x="0" y="78779"/>
                  </a:lnTo>
                  <a:lnTo>
                    <a:pt x="847" y="80459"/>
                  </a:lnTo>
                  <a:lnTo>
                    <a:pt x="2258" y="81580"/>
                  </a:lnTo>
                  <a:lnTo>
                    <a:pt x="6085" y="82824"/>
                  </a:lnTo>
                  <a:lnTo>
                    <a:pt x="21959" y="83690"/>
                  </a:lnTo>
                  <a:lnTo>
                    <a:pt x="36044" y="79734"/>
                  </a:lnTo>
                  <a:lnTo>
                    <a:pt x="72845" y="60899"/>
                  </a:lnTo>
                  <a:lnTo>
                    <a:pt x="85697" y="50788"/>
                  </a:lnTo>
                  <a:lnTo>
                    <a:pt x="88887" y="45715"/>
                  </a:lnTo>
                  <a:lnTo>
                    <a:pt x="90684" y="38097"/>
                  </a:lnTo>
                  <a:lnTo>
                    <a:pt x="91292" y="27939"/>
                  </a:lnTo>
                  <a:lnTo>
                    <a:pt x="89115" y="22861"/>
                  </a:lnTo>
                  <a:lnTo>
                    <a:pt x="87350" y="20321"/>
                  </a:lnTo>
                  <a:lnTo>
                    <a:pt x="83133" y="17497"/>
                  </a:lnTo>
                  <a:lnTo>
                    <a:pt x="80822" y="16746"/>
                  </a:lnTo>
                  <a:lnTo>
                    <a:pt x="78436" y="17090"/>
                  </a:lnTo>
                  <a:lnTo>
                    <a:pt x="54913" y="30737"/>
                  </a:lnTo>
                  <a:lnTo>
                    <a:pt x="48960" y="36521"/>
                  </a:lnTo>
                  <a:lnTo>
                    <a:pt x="28265" y="71043"/>
                  </a:lnTo>
                  <a:lnTo>
                    <a:pt x="13769" y="99547"/>
                  </a:lnTo>
                  <a:lnTo>
                    <a:pt x="8835" y="123553"/>
                  </a:lnTo>
                  <a:lnTo>
                    <a:pt x="8828" y="139431"/>
                  </a:lnTo>
                  <a:lnTo>
                    <a:pt x="13812" y="154014"/>
                  </a:lnTo>
                  <a:lnTo>
                    <a:pt x="18273" y="161020"/>
                  </a:lnTo>
                  <a:lnTo>
                    <a:pt x="21497" y="163227"/>
                  </a:lnTo>
                  <a:lnTo>
                    <a:pt x="34120" y="166333"/>
                  </a:lnTo>
                  <a:lnTo>
                    <a:pt x="69679" y="166679"/>
                  </a:lnTo>
                  <a:lnTo>
                    <a:pt x="106826" y="157020"/>
                  </a:lnTo>
                  <a:lnTo>
                    <a:pt x="138767" y="142460"/>
                  </a:lnTo>
                  <a:lnTo>
                    <a:pt x="163911" y="124003"/>
                  </a:lnTo>
                  <a:lnTo>
                    <a:pt x="191432" y="87378"/>
                  </a:lnTo>
                  <a:lnTo>
                    <a:pt x="204506" y="58579"/>
                  </a:lnTo>
                  <a:lnTo>
                    <a:pt x="205373" y="50847"/>
                  </a:lnTo>
                  <a:lnTo>
                    <a:pt x="206345" y="49139"/>
                  </a:lnTo>
                  <a:lnTo>
                    <a:pt x="207837" y="47999"/>
                  </a:lnTo>
                  <a:lnTo>
                    <a:pt x="209678" y="47239"/>
                  </a:lnTo>
                  <a:lnTo>
                    <a:pt x="210906" y="47580"/>
                  </a:lnTo>
                  <a:lnTo>
                    <a:pt x="211723" y="48654"/>
                  </a:lnTo>
                  <a:lnTo>
                    <a:pt x="212877" y="54210"/>
                  </a:lnTo>
                  <a:lnTo>
                    <a:pt x="213038" y="56459"/>
                  </a:lnTo>
                  <a:lnTo>
                    <a:pt x="210960" y="61218"/>
                  </a:lnTo>
                  <a:lnTo>
                    <a:pt x="209221" y="63671"/>
                  </a:lnTo>
                  <a:lnTo>
                    <a:pt x="206428" y="85861"/>
                  </a:lnTo>
                  <a:lnTo>
                    <a:pt x="203619" y="112444"/>
                  </a:lnTo>
                  <a:lnTo>
                    <a:pt x="199208" y="134253"/>
                  </a:lnTo>
                  <a:lnTo>
                    <a:pt x="198130" y="159533"/>
                  </a:lnTo>
                  <a:lnTo>
                    <a:pt x="204681" y="159976"/>
                  </a:lnTo>
                  <a:lnTo>
                    <a:pt x="205036" y="159145"/>
                  </a:lnTo>
                  <a:lnTo>
                    <a:pt x="205714" y="127455"/>
                  </a:lnTo>
                  <a:lnTo>
                    <a:pt x="207993" y="91165"/>
                  </a:lnTo>
                  <a:lnTo>
                    <a:pt x="218735" y="58541"/>
                  </a:lnTo>
                  <a:lnTo>
                    <a:pt x="228659" y="34517"/>
                  </a:lnTo>
                  <a:lnTo>
                    <a:pt x="238770" y="17073"/>
                  </a:lnTo>
                  <a:lnTo>
                    <a:pt x="242156" y="13922"/>
                  </a:lnTo>
                  <a:lnTo>
                    <a:pt x="266229" y="1958"/>
                  </a:lnTo>
                  <a:lnTo>
                    <a:pt x="27431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4" name="SMARTInkShape-1100"/>
            <p:cNvSpPr/>
            <p:nvPr/>
          </p:nvSpPr>
          <p:spPr>
            <a:xfrm>
              <a:off x="2066569" y="3848100"/>
              <a:ext cx="156580" cy="159876"/>
            </a:xfrm>
            <a:custGeom>
              <a:avLst/>
              <a:gdLst/>
              <a:ahLst/>
              <a:cxnLst/>
              <a:rect l="0" t="0" r="0" b="0"/>
              <a:pathLst>
                <a:path w="156580" h="159876">
                  <a:moveTo>
                    <a:pt x="89890" y="0"/>
                  </a:moveTo>
                  <a:lnTo>
                    <a:pt x="55304" y="0"/>
                  </a:lnTo>
                  <a:lnTo>
                    <a:pt x="20478" y="0"/>
                  </a:lnTo>
                  <a:lnTo>
                    <a:pt x="14451" y="2256"/>
                  </a:lnTo>
                  <a:lnTo>
                    <a:pt x="8945" y="5236"/>
                  </a:lnTo>
                  <a:lnTo>
                    <a:pt x="0" y="7303"/>
                  </a:lnTo>
                  <a:lnTo>
                    <a:pt x="330" y="8256"/>
                  </a:lnTo>
                  <a:lnTo>
                    <a:pt x="9193" y="18198"/>
                  </a:lnTo>
                  <a:lnTo>
                    <a:pt x="34507" y="33056"/>
                  </a:lnTo>
                  <a:lnTo>
                    <a:pt x="67765" y="47981"/>
                  </a:lnTo>
                  <a:lnTo>
                    <a:pt x="99991" y="66180"/>
                  </a:lnTo>
                  <a:lnTo>
                    <a:pt x="119409" y="79533"/>
                  </a:lnTo>
                  <a:lnTo>
                    <a:pt x="148907" y="114346"/>
                  </a:lnTo>
                  <a:lnTo>
                    <a:pt x="154221" y="124478"/>
                  </a:lnTo>
                  <a:lnTo>
                    <a:pt x="156579" y="134627"/>
                  </a:lnTo>
                  <a:lnTo>
                    <a:pt x="155373" y="142526"/>
                  </a:lnTo>
                  <a:lnTo>
                    <a:pt x="149930" y="151731"/>
                  </a:lnTo>
                  <a:lnTo>
                    <a:pt x="147697" y="154494"/>
                  </a:lnTo>
                  <a:lnTo>
                    <a:pt x="140698" y="157564"/>
                  </a:lnTo>
                  <a:lnTo>
                    <a:pt x="107520" y="159875"/>
                  </a:lnTo>
                  <a:lnTo>
                    <a:pt x="70617" y="153446"/>
                  </a:lnTo>
                  <a:lnTo>
                    <a:pt x="39179" y="141885"/>
                  </a:lnTo>
                  <a:lnTo>
                    <a:pt x="13690" y="12191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5" name="SMARTInkShape-1101"/>
            <p:cNvSpPr/>
            <p:nvPr/>
          </p:nvSpPr>
          <p:spPr>
            <a:xfrm>
              <a:off x="2263138" y="3833019"/>
              <a:ext cx="220979" cy="197699"/>
            </a:xfrm>
            <a:custGeom>
              <a:avLst/>
              <a:gdLst/>
              <a:ahLst/>
              <a:cxnLst/>
              <a:rect l="0" t="0" r="0" b="0"/>
              <a:pathLst>
                <a:path w="220979" h="197699">
                  <a:moveTo>
                    <a:pt x="0" y="37940"/>
                  </a:moveTo>
                  <a:lnTo>
                    <a:pt x="0" y="44500"/>
                  </a:lnTo>
                  <a:lnTo>
                    <a:pt x="4047" y="49292"/>
                  </a:lnTo>
                  <a:lnTo>
                    <a:pt x="8290" y="51452"/>
                  </a:lnTo>
                  <a:lnTo>
                    <a:pt x="10604" y="52029"/>
                  </a:lnTo>
                  <a:lnTo>
                    <a:pt x="21256" y="58188"/>
                  </a:lnTo>
                  <a:lnTo>
                    <a:pt x="55803" y="60646"/>
                  </a:lnTo>
                  <a:lnTo>
                    <a:pt x="85682" y="59934"/>
                  </a:lnTo>
                  <a:lnTo>
                    <a:pt x="121879" y="51391"/>
                  </a:lnTo>
                  <a:lnTo>
                    <a:pt x="134891" y="45031"/>
                  </a:lnTo>
                  <a:lnTo>
                    <a:pt x="146873" y="35296"/>
                  </a:lnTo>
                  <a:lnTo>
                    <a:pt x="149943" y="30273"/>
                  </a:lnTo>
                  <a:lnTo>
                    <a:pt x="151671" y="20429"/>
                  </a:lnTo>
                  <a:lnTo>
                    <a:pt x="152257" y="5976"/>
                  </a:lnTo>
                  <a:lnTo>
                    <a:pt x="151458" y="3932"/>
                  </a:lnTo>
                  <a:lnTo>
                    <a:pt x="150080" y="2567"/>
                  </a:lnTo>
                  <a:lnTo>
                    <a:pt x="146287" y="1053"/>
                  </a:lnTo>
                  <a:lnTo>
                    <a:pt x="130437" y="0"/>
                  </a:lnTo>
                  <a:lnTo>
                    <a:pt x="111437" y="5954"/>
                  </a:lnTo>
                  <a:lnTo>
                    <a:pt x="82274" y="21801"/>
                  </a:lnTo>
                  <a:lnTo>
                    <a:pt x="72408" y="33308"/>
                  </a:lnTo>
                  <a:lnTo>
                    <a:pt x="63506" y="46041"/>
                  </a:lnTo>
                  <a:lnTo>
                    <a:pt x="33859" y="77274"/>
                  </a:lnTo>
                  <a:lnTo>
                    <a:pt x="16019" y="114302"/>
                  </a:lnTo>
                  <a:lnTo>
                    <a:pt x="12201" y="129453"/>
                  </a:lnTo>
                  <a:lnTo>
                    <a:pt x="14809" y="151414"/>
                  </a:lnTo>
                  <a:lnTo>
                    <a:pt x="21793" y="169023"/>
                  </a:lnTo>
                  <a:lnTo>
                    <a:pt x="29723" y="179736"/>
                  </a:lnTo>
                  <a:lnTo>
                    <a:pt x="47755" y="191243"/>
                  </a:lnTo>
                  <a:lnTo>
                    <a:pt x="76600" y="196633"/>
                  </a:lnTo>
                  <a:lnTo>
                    <a:pt x="109017" y="197698"/>
                  </a:lnTo>
                  <a:lnTo>
                    <a:pt x="137854" y="195625"/>
                  </a:lnTo>
                  <a:lnTo>
                    <a:pt x="156093" y="190995"/>
                  </a:lnTo>
                  <a:lnTo>
                    <a:pt x="181604" y="174227"/>
                  </a:lnTo>
                  <a:lnTo>
                    <a:pt x="220978" y="1446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6" name="SMARTInkShape-1102"/>
            <p:cNvSpPr/>
            <p:nvPr/>
          </p:nvSpPr>
          <p:spPr>
            <a:xfrm>
              <a:off x="1844525" y="3878672"/>
              <a:ext cx="197635" cy="150762"/>
            </a:xfrm>
            <a:custGeom>
              <a:avLst/>
              <a:gdLst/>
              <a:ahLst/>
              <a:cxnLst/>
              <a:rect l="0" t="0" r="0" b="0"/>
              <a:pathLst>
                <a:path w="197635" h="150762">
                  <a:moveTo>
                    <a:pt x="113813" y="7528"/>
                  </a:moveTo>
                  <a:lnTo>
                    <a:pt x="113813" y="3482"/>
                  </a:lnTo>
                  <a:lnTo>
                    <a:pt x="112965" y="2291"/>
                  </a:lnTo>
                  <a:lnTo>
                    <a:pt x="111555" y="1495"/>
                  </a:lnTo>
                  <a:lnTo>
                    <a:pt x="107251" y="221"/>
                  </a:lnTo>
                  <a:lnTo>
                    <a:pt x="98418" y="0"/>
                  </a:lnTo>
                  <a:lnTo>
                    <a:pt x="92012" y="2207"/>
                  </a:lnTo>
                  <a:lnTo>
                    <a:pt x="56070" y="21867"/>
                  </a:lnTo>
                  <a:lnTo>
                    <a:pt x="24974" y="54896"/>
                  </a:lnTo>
                  <a:lnTo>
                    <a:pt x="5046" y="88506"/>
                  </a:lnTo>
                  <a:lnTo>
                    <a:pt x="1153" y="103958"/>
                  </a:lnTo>
                  <a:lnTo>
                    <a:pt x="0" y="119261"/>
                  </a:lnTo>
                  <a:lnTo>
                    <a:pt x="685" y="122657"/>
                  </a:lnTo>
                  <a:lnTo>
                    <a:pt x="1988" y="124920"/>
                  </a:lnTo>
                  <a:lnTo>
                    <a:pt x="3704" y="126428"/>
                  </a:lnTo>
                  <a:lnTo>
                    <a:pt x="7866" y="128105"/>
                  </a:lnTo>
                  <a:lnTo>
                    <a:pt x="17439" y="129181"/>
                  </a:lnTo>
                  <a:lnTo>
                    <a:pt x="43152" y="118818"/>
                  </a:lnTo>
                  <a:lnTo>
                    <a:pt x="62121" y="104267"/>
                  </a:lnTo>
                  <a:lnTo>
                    <a:pt x="88842" y="75904"/>
                  </a:lnTo>
                  <a:lnTo>
                    <a:pt x="108611" y="40536"/>
                  </a:lnTo>
                  <a:lnTo>
                    <a:pt x="113358" y="24718"/>
                  </a:lnTo>
                  <a:lnTo>
                    <a:pt x="114356" y="24068"/>
                  </a:lnTo>
                  <a:lnTo>
                    <a:pt x="118111" y="23153"/>
                  </a:lnTo>
                  <a:lnTo>
                    <a:pt x="116290" y="22939"/>
                  </a:lnTo>
                  <a:lnTo>
                    <a:pt x="115465" y="24575"/>
                  </a:lnTo>
                  <a:lnTo>
                    <a:pt x="114548" y="30909"/>
                  </a:lnTo>
                  <a:lnTo>
                    <a:pt x="116396" y="37109"/>
                  </a:lnTo>
                  <a:lnTo>
                    <a:pt x="118074" y="39950"/>
                  </a:lnTo>
                  <a:lnTo>
                    <a:pt x="122465" y="56673"/>
                  </a:lnTo>
                  <a:lnTo>
                    <a:pt x="131709" y="72136"/>
                  </a:lnTo>
                  <a:lnTo>
                    <a:pt x="142320" y="108443"/>
                  </a:lnTo>
                  <a:lnTo>
                    <a:pt x="152026" y="127054"/>
                  </a:lnTo>
                  <a:lnTo>
                    <a:pt x="162097" y="139135"/>
                  </a:lnTo>
                  <a:lnTo>
                    <a:pt x="173745" y="147088"/>
                  </a:lnTo>
                  <a:lnTo>
                    <a:pt x="183875" y="150761"/>
                  </a:lnTo>
                  <a:lnTo>
                    <a:pt x="186770" y="150430"/>
                  </a:lnTo>
                  <a:lnTo>
                    <a:pt x="197634" y="14468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20" name="SMARTInkShape-Group152"/>
          <p:cNvGrpSpPr/>
          <p:nvPr/>
        </p:nvGrpSpPr>
        <p:grpSpPr>
          <a:xfrm>
            <a:off x="1722120" y="3482835"/>
            <a:ext cx="698272" cy="182384"/>
            <a:chOff x="1722120" y="3482835"/>
            <a:chExt cx="698272" cy="182384"/>
          </a:xfrm>
        </p:grpSpPr>
        <p:sp>
          <p:nvSpPr>
            <p:cNvPr id="518" name="SMARTInkShape-1103"/>
            <p:cNvSpPr/>
            <p:nvPr/>
          </p:nvSpPr>
          <p:spPr>
            <a:xfrm>
              <a:off x="1722120" y="3581400"/>
              <a:ext cx="365758" cy="60960"/>
            </a:xfrm>
            <a:custGeom>
              <a:avLst/>
              <a:gdLst/>
              <a:ahLst/>
              <a:cxnLst/>
              <a:rect l="0" t="0" r="0" b="0"/>
              <a:pathLst>
                <a:path w="365758" h="60960">
                  <a:moveTo>
                    <a:pt x="0" y="60959"/>
                  </a:moveTo>
                  <a:lnTo>
                    <a:pt x="12166" y="55722"/>
                  </a:lnTo>
                  <a:lnTo>
                    <a:pt x="47746" y="52701"/>
                  </a:lnTo>
                  <a:lnTo>
                    <a:pt x="84722" y="45091"/>
                  </a:lnTo>
                  <a:lnTo>
                    <a:pt x="114564" y="40171"/>
                  </a:lnTo>
                  <a:lnTo>
                    <a:pt x="144859" y="36455"/>
                  </a:lnTo>
                  <a:lnTo>
                    <a:pt x="177540" y="32248"/>
                  </a:lnTo>
                  <a:lnTo>
                    <a:pt x="211778" y="28747"/>
                  </a:lnTo>
                  <a:lnTo>
                    <a:pt x="243371" y="22345"/>
                  </a:lnTo>
                  <a:lnTo>
                    <a:pt x="274181" y="17345"/>
                  </a:lnTo>
                  <a:lnTo>
                    <a:pt x="304758" y="13606"/>
                  </a:lnTo>
                  <a:lnTo>
                    <a:pt x="341386" y="4757"/>
                  </a:lnTo>
                  <a:lnTo>
                    <a:pt x="365757"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9" name="SMARTInkShape-1104"/>
            <p:cNvSpPr/>
            <p:nvPr/>
          </p:nvSpPr>
          <p:spPr>
            <a:xfrm>
              <a:off x="2164171" y="3482835"/>
              <a:ext cx="256221" cy="182384"/>
            </a:xfrm>
            <a:custGeom>
              <a:avLst/>
              <a:gdLst/>
              <a:ahLst/>
              <a:cxnLst/>
              <a:rect l="0" t="0" r="0" b="0"/>
              <a:pathLst>
                <a:path w="256221" h="182384">
                  <a:moveTo>
                    <a:pt x="30388" y="14744"/>
                  </a:moveTo>
                  <a:lnTo>
                    <a:pt x="26341" y="18790"/>
                  </a:lnTo>
                  <a:lnTo>
                    <a:pt x="24357" y="25291"/>
                  </a:lnTo>
                  <a:lnTo>
                    <a:pt x="20982" y="38469"/>
                  </a:lnTo>
                  <a:lnTo>
                    <a:pt x="16877" y="53101"/>
                  </a:lnTo>
                  <a:lnTo>
                    <a:pt x="10136" y="84360"/>
                  </a:lnTo>
                  <a:lnTo>
                    <a:pt x="7872" y="121560"/>
                  </a:lnTo>
                  <a:lnTo>
                    <a:pt x="6749" y="140610"/>
                  </a:lnTo>
                  <a:lnTo>
                    <a:pt x="0" y="166582"/>
                  </a:lnTo>
                  <a:lnTo>
                    <a:pt x="3979" y="166977"/>
                  </a:lnTo>
                  <a:lnTo>
                    <a:pt x="5164" y="165338"/>
                  </a:lnTo>
                  <a:lnTo>
                    <a:pt x="7061" y="150545"/>
                  </a:lnTo>
                  <a:lnTo>
                    <a:pt x="9743" y="119047"/>
                  </a:lnTo>
                  <a:lnTo>
                    <a:pt x="14434" y="83010"/>
                  </a:lnTo>
                  <a:lnTo>
                    <a:pt x="12749" y="52782"/>
                  </a:lnTo>
                  <a:lnTo>
                    <a:pt x="7984" y="17666"/>
                  </a:lnTo>
                  <a:lnTo>
                    <a:pt x="7834" y="14151"/>
                  </a:lnTo>
                  <a:lnTo>
                    <a:pt x="5407" y="7989"/>
                  </a:lnTo>
                  <a:lnTo>
                    <a:pt x="230" y="0"/>
                  </a:lnTo>
                  <a:lnTo>
                    <a:pt x="4" y="3697"/>
                  </a:lnTo>
                  <a:lnTo>
                    <a:pt x="817" y="4838"/>
                  </a:lnTo>
                  <a:lnTo>
                    <a:pt x="33375" y="22523"/>
                  </a:lnTo>
                  <a:lnTo>
                    <a:pt x="69729" y="35085"/>
                  </a:lnTo>
                  <a:lnTo>
                    <a:pt x="107332" y="45229"/>
                  </a:lnTo>
                  <a:lnTo>
                    <a:pt x="137290" y="50588"/>
                  </a:lnTo>
                  <a:lnTo>
                    <a:pt x="173707" y="52398"/>
                  </a:lnTo>
                  <a:lnTo>
                    <a:pt x="209749" y="52756"/>
                  </a:lnTo>
                  <a:lnTo>
                    <a:pt x="240520" y="53684"/>
                  </a:lnTo>
                  <a:lnTo>
                    <a:pt x="256220" y="59403"/>
                  </a:lnTo>
                  <a:lnTo>
                    <a:pt x="255451" y="60604"/>
                  </a:lnTo>
                  <a:lnTo>
                    <a:pt x="219044" y="82393"/>
                  </a:lnTo>
                  <a:lnTo>
                    <a:pt x="189196" y="101422"/>
                  </a:lnTo>
                  <a:lnTo>
                    <a:pt x="151568" y="121486"/>
                  </a:lnTo>
                  <a:lnTo>
                    <a:pt x="121609" y="136682"/>
                  </a:lnTo>
                  <a:lnTo>
                    <a:pt x="89236" y="152943"/>
                  </a:lnTo>
                  <a:lnTo>
                    <a:pt x="55228" y="166946"/>
                  </a:lnTo>
                  <a:lnTo>
                    <a:pt x="22767" y="18238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25" name="SMARTInkShape-Group153"/>
          <p:cNvGrpSpPr/>
          <p:nvPr/>
        </p:nvGrpSpPr>
        <p:grpSpPr>
          <a:xfrm>
            <a:off x="2590820" y="2720342"/>
            <a:ext cx="1257275" cy="1120014"/>
            <a:chOff x="2590820" y="2720342"/>
            <a:chExt cx="1257275" cy="1120014"/>
          </a:xfrm>
        </p:grpSpPr>
        <p:sp>
          <p:nvSpPr>
            <p:cNvPr id="521" name="SMARTInkShape-1105"/>
            <p:cNvSpPr/>
            <p:nvPr/>
          </p:nvSpPr>
          <p:spPr>
            <a:xfrm>
              <a:off x="3162300" y="2971800"/>
              <a:ext cx="22860" cy="114301"/>
            </a:xfrm>
            <a:custGeom>
              <a:avLst/>
              <a:gdLst/>
              <a:ahLst/>
              <a:cxnLst/>
              <a:rect l="0" t="0" r="0" b="0"/>
              <a:pathLst>
                <a:path w="22860" h="114301">
                  <a:moveTo>
                    <a:pt x="22859" y="0"/>
                  </a:moveTo>
                  <a:lnTo>
                    <a:pt x="22859" y="10604"/>
                  </a:lnTo>
                  <a:lnTo>
                    <a:pt x="9679" y="48192"/>
                  </a:lnTo>
                  <a:lnTo>
                    <a:pt x="5972" y="67054"/>
                  </a:lnTo>
                  <a:lnTo>
                    <a:pt x="1770" y="83367"/>
                  </a:lnTo>
                  <a:lnTo>
                    <a:pt x="0" y="1143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2" name="SMARTInkShape-1106"/>
            <p:cNvSpPr/>
            <p:nvPr/>
          </p:nvSpPr>
          <p:spPr>
            <a:xfrm>
              <a:off x="2590820" y="2720342"/>
              <a:ext cx="1257275" cy="1120014"/>
            </a:xfrm>
            <a:custGeom>
              <a:avLst/>
              <a:gdLst/>
              <a:ahLst/>
              <a:cxnLst/>
              <a:rect l="0" t="0" r="0" b="0"/>
              <a:pathLst>
                <a:path w="1257275" h="1120014">
                  <a:moveTo>
                    <a:pt x="746739" y="22858"/>
                  </a:moveTo>
                  <a:lnTo>
                    <a:pt x="742693" y="22858"/>
                  </a:lnTo>
                  <a:lnTo>
                    <a:pt x="741502" y="22008"/>
                  </a:lnTo>
                  <a:lnTo>
                    <a:pt x="740708" y="20599"/>
                  </a:lnTo>
                  <a:lnTo>
                    <a:pt x="739127" y="15265"/>
                  </a:lnTo>
                  <a:lnTo>
                    <a:pt x="728513" y="15240"/>
                  </a:lnTo>
                  <a:lnTo>
                    <a:pt x="726968" y="16083"/>
                  </a:lnTo>
                  <a:lnTo>
                    <a:pt x="725939" y="17497"/>
                  </a:lnTo>
                  <a:lnTo>
                    <a:pt x="725253" y="19283"/>
                  </a:lnTo>
                  <a:lnTo>
                    <a:pt x="723947" y="20475"/>
                  </a:lnTo>
                  <a:lnTo>
                    <a:pt x="720241" y="21799"/>
                  </a:lnTo>
                  <a:lnTo>
                    <a:pt x="684290" y="22849"/>
                  </a:lnTo>
                  <a:lnTo>
                    <a:pt x="647523" y="30006"/>
                  </a:lnTo>
                  <a:lnTo>
                    <a:pt x="637450" y="31115"/>
                  </a:lnTo>
                  <a:lnTo>
                    <a:pt x="607034" y="37373"/>
                  </a:lnTo>
                  <a:lnTo>
                    <a:pt x="576559" y="38881"/>
                  </a:lnTo>
                  <a:lnTo>
                    <a:pt x="540840" y="45851"/>
                  </a:lnTo>
                  <a:lnTo>
                    <a:pt x="502952" y="53416"/>
                  </a:lnTo>
                  <a:lnTo>
                    <a:pt x="464869" y="65418"/>
                  </a:lnTo>
                  <a:lnTo>
                    <a:pt x="429111" y="72204"/>
                  </a:lnTo>
                  <a:lnTo>
                    <a:pt x="396696" y="80644"/>
                  </a:lnTo>
                  <a:lnTo>
                    <a:pt x="365834" y="85446"/>
                  </a:lnTo>
                  <a:lnTo>
                    <a:pt x="332889" y="96731"/>
                  </a:lnTo>
                  <a:lnTo>
                    <a:pt x="300893" y="109246"/>
                  </a:lnTo>
                  <a:lnTo>
                    <a:pt x="268424" y="121919"/>
                  </a:lnTo>
                  <a:lnTo>
                    <a:pt x="236271" y="134618"/>
                  </a:lnTo>
                  <a:lnTo>
                    <a:pt x="204557" y="147318"/>
                  </a:lnTo>
                  <a:lnTo>
                    <a:pt x="181091" y="158322"/>
                  </a:lnTo>
                  <a:lnTo>
                    <a:pt x="145517" y="180478"/>
                  </a:lnTo>
                  <a:lnTo>
                    <a:pt x="110179" y="211256"/>
                  </a:lnTo>
                  <a:lnTo>
                    <a:pt x="89185" y="231864"/>
                  </a:lnTo>
                  <a:lnTo>
                    <a:pt x="62695" y="266740"/>
                  </a:lnTo>
                  <a:lnTo>
                    <a:pt x="39822" y="299439"/>
                  </a:lnTo>
                  <a:lnTo>
                    <a:pt x="26453" y="330338"/>
                  </a:lnTo>
                  <a:lnTo>
                    <a:pt x="17071" y="368376"/>
                  </a:lnTo>
                  <a:lnTo>
                    <a:pt x="7696" y="406471"/>
                  </a:lnTo>
                  <a:lnTo>
                    <a:pt x="1163" y="442301"/>
                  </a:lnTo>
                  <a:lnTo>
                    <a:pt x="135" y="474069"/>
                  </a:lnTo>
                  <a:lnTo>
                    <a:pt x="0" y="510753"/>
                  </a:lnTo>
                  <a:lnTo>
                    <a:pt x="2238" y="541060"/>
                  </a:lnTo>
                  <a:lnTo>
                    <a:pt x="7739" y="573884"/>
                  </a:lnTo>
                  <a:lnTo>
                    <a:pt x="18113" y="609912"/>
                  </a:lnTo>
                  <a:lnTo>
                    <a:pt x="24475" y="647738"/>
                  </a:lnTo>
                  <a:lnTo>
                    <a:pt x="33320" y="678185"/>
                  </a:lnTo>
                  <a:lnTo>
                    <a:pt x="30675" y="684955"/>
                  </a:lnTo>
                  <a:lnTo>
                    <a:pt x="11800" y="703421"/>
                  </a:lnTo>
                  <a:lnTo>
                    <a:pt x="9554" y="710247"/>
                  </a:lnTo>
                  <a:lnTo>
                    <a:pt x="8903" y="717338"/>
                  </a:lnTo>
                  <a:lnTo>
                    <a:pt x="12692" y="731989"/>
                  </a:lnTo>
                  <a:lnTo>
                    <a:pt x="28434" y="764442"/>
                  </a:lnTo>
                  <a:lnTo>
                    <a:pt x="47137" y="796373"/>
                  </a:lnTo>
                  <a:lnTo>
                    <a:pt x="69083" y="828832"/>
                  </a:lnTo>
                  <a:lnTo>
                    <a:pt x="99084" y="863162"/>
                  </a:lnTo>
                  <a:lnTo>
                    <a:pt x="129524" y="898673"/>
                  </a:lnTo>
                  <a:lnTo>
                    <a:pt x="160157" y="923646"/>
                  </a:lnTo>
                  <a:lnTo>
                    <a:pt x="191671" y="943389"/>
                  </a:lnTo>
                  <a:lnTo>
                    <a:pt x="226478" y="967875"/>
                  </a:lnTo>
                  <a:lnTo>
                    <a:pt x="258940" y="993156"/>
                  </a:lnTo>
                  <a:lnTo>
                    <a:pt x="283651" y="1011203"/>
                  </a:lnTo>
                  <a:lnTo>
                    <a:pt x="320248" y="1031098"/>
                  </a:lnTo>
                  <a:lnTo>
                    <a:pt x="358149" y="1046123"/>
                  </a:lnTo>
                  <a:lnTo>
                    <a:pt x="396222" y="1059131"/>
                  </a:lnTo>
                  <a:lnTo>
                    <a:pt x="434320" y="1072717"/>
                  </a:lnTo>
                  <a:lnTo>
                    <a:pt x="457180" y="1083885"/>
                  </a:lnTo>
                  <a:lnTo>
                    <a:pt x="495280" y="1092943"/>
                  </a:lnTo>
                  <a:lnTo>
                    <a:pt x="533380" y="1102737"/>
                  </a:lnTo>
                  <a:lnTo>
                    <a:pt x="563857" y="1108516"/>
                  </a:lnTo>
                  <a:lnTo>
                    <a:pt x="599575" y="1116964"/>
                  </a:lnTo>
                  <a:lnTo>
                    <a:pt x="631967" y="1119510"/>
                  </a:lnTo>
                  <a:lnTo>
                    <a:pt x="662827" y="1120013"/>
                  </a:lnTo>
                  <a:lnTo>
                    <a:pt x="698616" y="1114875"/>
                  </a:lnTo>
                  <a:lnTo>
                    <a:pt x="731024" y="1112982"/>
                  </a:lnTo>
                  <a:lnTo>
                    <a:pt x="761885" y="1108563"/>
                  </a:lnTo>
                  <a:lnTo>
                    <a:pt x="797677" y="1104774"/>
                  </a:lnTo>
                  <a:lnTo>
                    <a:pt x="830085" y="1096752"/>
                  </a:lnTo>
                  <a:lnTo>
                    <a:pt x="860946" y="1087012"/>
                  </a:lnTo>
                  <a:lnTo>
                    <a:pt x="895890" y="1076937"/>
                  </a:lnTo>
                  <a:lnTo>
                    <a:pt x="930363" y="1064254"/>
                  </a:lnTo>
                  <a:lnTo>
                    <a:pt x="967817" y="1045525"/>
                  </a:lnTo>
                  <a:lnTo>
                    <a:pt x="988351" y="1034528"/>
                  </a:lnTo>
                  <a:lnTo>
                    <a:pt x="1007416" y="1022805"/>
                  </a:lnTo>
                  <a:lnTo>
                    <a:pt x="1043281" y="1002521"/>
                  </a:lnTo>
                  <a:lnTo>
                    <a:pt x="1076661" y="972748"/>
                  </a:lnTo>
                  <a:lnTo>
                    <a:pt x="1112483" y="937254"/>
                  </a:lnTo>
                  <a:lnTo>
                    <a:pt x="1142978" y="900745"/>
                  </a:lnTo>
                  <a:lnTo>
                    <a:pt x="1159253" y="879151"/>
                  </a:lnTo>
                  <a:lnTo>
                    <a:pt x="1173261" y="845188"/>
                  </a:lnTo>
                  <a:lnTo>
                    <a:pt x="1186980" y="808479"/>
                  </a:lnTo>
                  <a:lnTo>
                    <a:pt x="1198161" y="790070"/>
                  </a:lnTo>
                  <a:lnTo>
                    <a:pt x="1207224" y="754059"/>
                  </a:lnTo>
                  <a:lnTo>
                    <a:pt x="1214319" y="731424"/>
                  </a:lnTo>
                  <a:lnTo>
                    <a:pt x="1226050" y="718493"/>
                  </a:lnTo>
                  <a:lnTo>
                    <a:pt x="1240012" y="706255"/>
                  </a:lnTo>
                  <a:lnTo>
                    <a:pt x="1249040" y="692350"/>
                  </a:lnTo>
                  <a:lnTo>
                    <a:pt x="1254839" y="670240"/>
                  </a:lnTo>
                  <a:lnTo>
                    <a:pt x="1256957" y="634674"/>
                  </a:lnTo>
                  <a:lnTo>
                    <a:pt x="1257235" y="601266"/>
                  </a:lnTo>
                  <a:lnTo>
                    <a:pt x="1257274" y="563783"/>
                  </a:lnTo>
                  <a:lnTo>
                    <a:pt x="1251247" y="528023"/>
                  </a:lnTo>
                  <a:lnTo>
                    <a:pt x="1244631" y="495434"/>
                  </a:lnTo>
                  <a:lnTo>
                    <a:pt x="1238335" y="463665"/>
                  </a:lnTo>
                  <a:lnTo>
                    <a:pt x="1224387" y="426565"/>
                  </a:lnTo>
                  <a:lnTo>
                    <a:pt x="1206319" y="389444"/>
                  </a:lnTo>
                  <a:lnTo>
                    <a:pt x="1194672" y="370987"/>
                  </a:lnTo>
                  <a:lnTo>
                    <a:pt x="1185439" y="339008"/>
                  </a:lnTo>
                  <a:lnTo>
                    <a:pt x="1175009" y="312494"/>
                  </a:lnTo>
                  <a:lnTo>
                    <a:pt x="1156719" y="280775"/>
                  </a:lnTo>
                  <a:lnTo>
                    <a:pt x="1129923" y="246721"/>
                  </a:lnTo>
                  <a:lnTo>
                    <a:pt x="1106329" y="209364"/>
                  </a:lnTo>
                  <a:lnTo>
                    <a:pt x="1080888" y="171332"/>
                  </a:lnTo>
                  <a:lnTo>
                    <a:pt x="1047195" y="139796"/>
                  </a:lnTo>
                  <a:lnTo>
                    <a:pt x="1011789" y="104989"/>
                  </a:lnTo>
                  <a:lnTo>
                    <a:pt x="977566" y="74849"/>
                  </a:lnTo>
                  <a:lnTo>
                    <a:pt x="943327" y="47916"/>
                  </a:lnTo>
                  <a:lnTo>
                    <a:pt x="925590" y="36962"/>
                  </a:lnTo>
                  <a:lnTo>
                    <a:pt x="887590" y="27001"/>
                  </a:lnTo>
                  <a:lnTo>
                    <a:pt x="849499" y="12615"/>
                  </a:lnTo>
                  <a:lnTo>
                    <a:pt x="811401" y="4011"/>
                  </a:lnTo>
                  <a:lnTo>
                    <a:pt x="773301" y="350"/>
                  </a:lnTo>
                  <a:lnTo>
                    <a:pt x="735201" y="27"/>
                  </a:lnTo>
                  <a:lnTo>
                    <a:pt x="697101" y="0"/>
                  </a:lnTo>
                  <a:lnTo>
                    <a:pt x="676696" y="845"/>
                  </a:lnTo>
                  <a:lnTo>
                    <a:pt x="662920" y="761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3" name="SMARTInkShape-1107"/>
            <p:cNvSpPr/>
            <p:nvPr/>
          </p:nvSpPr>
          <p:spPr>
            <a:xfrm>
              <a:off x="2895920" y="3276600"/>
              <a:ext cx="594040" cy="297153"/>
            </a:xfrm>
            <a:custGeom>
              <a:avLst/>
              <a:gdLst/>
              <a:ahLst/>
              <a:cxnLst/>
              <a:rect l="0" t="0" r="0" b="0"/>
              <a:pathLst>
                <a:path w="594040" h="297153">
                  <a:moveTo>
                    <a:pt x="14920" y="0"/>
                  </a:moveTo>
                  <a:lnTo>
                    <a:pt x="14920" y="4045"/>
                  </a:lnTo>
                  <a:lnTo>
                    <a:pt x="12662" y="8289"/>
                  </a:lnTo>
                  <a:lnTo>
                    <a:pt x="10875" y="10605"/>
                  </a:lnTo>
                  <a:lnTo>
                    <a:pt x="8886" y="17695"/>
                  </a:lnTo>
                  <a:lnTo>
                    <a:pt x="7389" y="50943"/>
                  </a:lnTo>
                  <a:lnTo>
                    <a:pt x="8162" y="71146"/>
                  </a:lnTo>
                  <a:lnTo>
                    <a:pt x="15062" y="106838"/>
                  </a:lnTo>
                  <a:lnTo>
                    <a:pt x="18650" y="118321"/>
                  </a:lnTo>
                  <a:lnTo>
                    <a:pt x="16558" y="124600"/>
                  </a:lnTo>
                  <a:lnTo>
                    <a:pt x="1669" y="144726"/>
                  </a:lnTo>
                  <a:lnTo>
                    <a:pt x="0" y="156328"/>
                  </a:lnTo>
                  <a:lnTo>
                    <a:pt x="3820" y="176422"/>
                  </a:lnTo>
                  <a:lnTo>
                    <a:pt x="14357" y="194419"/>
                  </a:lnTo>
                  <a:lnTo>
                    <a:pt x="49594" y="232519"/>
                  </a:lnTo>
                  <a:lnTo>
                    <a:pt x="76708" y="252924"/>
                  </a:lnTo>
                  <a:lnTo>
                    <a:pt x="114086" y="272808"/>
                  </a:lnTo>
                  <a:lnTo>
                    <a:pt x="150564" y="286218"/>
                  </a:lnTo>
                  <a:lnTo>
                    <a:pt x="180323" y="293556"/>
                  </a:lnTo>
                  <a:lnTo>
                    <a:pt x="210588" y="296105"/>
                  </a:lnTo>
                  <a:lnTo>
                    <a:pt x="241005" y="296860"/>
                  </a:lnTo>
                  <a:lnTo>
                    <a:pt x="271467" y="297084"/>
                  </a:lnTo>
                  <a:lnTo>
                    <a:pt x="301942" y="297152"/>
                  </a:lnTo>
                  <a:lnTo>
                    <a:pt x="333267" y="296324"/>
                  </a:lnTo>
                  <a:lnTo>
                    <a:pt x="367290" y="290247"/>
                  </a:lnTo>
                  <a:lnTo>
                    <a:pt x="404656" y="273451"/>
                  </a:lnTo>
                  <a:lnTo>
                    <a:pt x="440355" y="253827"/>
                  </a:lnTo>
                  <a:lnTo>
                    <a:pt x="471865" y="233645"/>
                  </a:lnTo>
                  <a:lnTo>
                    <a:pt x="506140" y="208274"/>
                  </a:lnTo>
                  <a:lnTo>
                    <a:pt x="533979" y="171239"/>
                  </a:lnTo>
                  <a:lnTo>
                    <a:pt x="542753" y="159298"/>
                  </a:lnTo>
                  <a:lnTo>
                    <a:pt x="580001" y="136730"/>
                  </a:lnTo>
                  <a:lnTo>
                    <a:pt x="594039" y="12191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4" name="SMARTInkShape-1108"/>
            <p:cNvSpPr/>
            <p:nvPr/>
          </p:nvSpPr>
          <p:spPr>
            <a:xfrm>
              <a:off x="3314700" y="2971800"/>
              <a:ext cx="22860" cy="137160"/>
            </a:xfrm>
            <a:custGeom>
              <a:avLst/>
              <a:gdLst/>
              <a:ahLst/>
              <a:cxnLst/>
              <a:rect l="0" t="0" r="0" b="0"/>
              <a:pathLst>
                <a:path w="22860" h="137160">
                  <a:moveTo>
                    <a:pt x="22859" y="0"/>
                  </a:moveTo>
                  <a:lnTo>
                    <a:pt x="22859" y="4043"/>
                  </a:lnTo>
                  <a:lnTo>
                    <a:pt x="20601" y="8289"/>
                  </a:lnTo>
                  <a:lnTo>
                    <a:pt x="17622" y="12997"/>
                  </a:lnTo>
                  <a:lnTo>
                    <a:pt x="8771" y="50196"/>
                  </a:lnTo>
                  <a:lnTo>
                    <a:pt x="6839" y="86324"/>
                  </a:lnTo>
                  <a:lnTo>
                    <a:pt x="474" y="119658"/>
                  </a:lnTo>
                  <a:lnTo>
                    <a:pt x="0" y="1371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29" name="SMARTInkShape-Group154"/>
          <p:cNvGrpSpPr/>
          <p:nvPr/>
        </p:nvGrpSpPr>
        <p:grpSpPr>
          <a:xfrm>
            <a:off x="3337723" y="1935477"/>
            <a:ext cx="799937" cy="273737"/>
            <a:chOff x="3337723" y="1935477"/>
            <a:chExt cx="799937" cy="273737"/>
          </a:xfrm>
        </p:grpSpPr>
        <p:sp>
          <p:nvSpPr>
            <p:cNvPr id="526" name="SMARTInkShape-1109"/>
            <p:cNvSpPr/>
            <p:nvPr/>
          </p:nvSpPr>
          <p:spPr>
            <a:xfrm>
              <a:off x="3337723" y="1935477"/>
              <a:ext cx="190163" cy="273737"/>
            </a:xfrm>
            <a:custGeom>
              <a:avLst/>
              <a:gdLst/>
              <a:ahLst/>
              <a:cxnLst/>
              <a:rect l="0" t="0" r="0" b="0"/>
              <a:pathLst>
                <a:path w="190163" h="273737">
                  <a:moveTo>
                    <a:pt x="144617" y="0"/>
                  </a:moveTo>
                  <a:lnTo>
                    <a:pt x="140572" y="0"/>
                  </a:lnTo>
                  <a:lnTo>
                    <a:pt x="136328" y="2258"/>
                  </a:lnTo>
                  <a:lnTo>
                    <a:pt x="131619" y="5239"/>
                  </a:lnTo>
                  <a:lnTo>
                    <a:pt x="126705" y="6562"/>
                  </a:lnTo>
                  <a:lnTo>
                    <a:pt x="96051" y="29165"/>
                  </a:lnTo>
                  <a:lnTo>
                    <a:pt x="65849" y="63899"/>
                  </a:lnTo>
                  <a:lnTo>
                    <a:pt x="40473" y="99448"/>
                  </a:lnTo>
                  <a:lnTo>
                    <a:pt x="25393" y="134853"/>
                  </a:lnTo>
                  <a:lnTo>
                    <a:pt x="9242" y="167184"/>
                  </a:lnTo>
                  <a:lnTo>
                    <a:pt x="4016" y="183526"/>
                  </a:lnTo>
                  <a:lnTo>
                    <a:pt x="663" y="217096"/>
                  </a:lnTo>
                  <a:lnTo>
                    <a:pt x="0" y="240533"/>
                  </a:lnTo>
                  <a:lnTo>
                    <a:pt x="4424" y="251118"/>
                  </a:lnTo>
                  <a:lnTo>
                    <a:pt x="12036" y="260624"/>
                  </a:lnTo>
                  <a:lnTo>
                    <a:pt x="21063" y="267667"/>
                  </a:lnTo>
                  <a:lnTo>
                    <a:pt x="30719" y="271366"/>
                  </a:lnTo>
                  <a:lnTo>
                    <a:pt x="54761" y="273736"/>
                  </a:lnTo>
                  <a:lnTo>
                    <a:pt x="87712" y="265957"/>
                  </a:lnTo>
                  <a:lnTo>
                    <a:pt x="123671" y="253058"/>
                  </a:lnTo>
                  <a:lnTo>
                    <a:pt x="161561" y="230993"/>
                  </a:lnTo>
                  <a:lnTo>
                    <a:pt x="183641" y="211974"/>
                  </a:lnTo>
                  <a:lnTo>
                    <a:pt x="187361" y="206254"/>
                  </a:lnTo>
                  <a:lnTo>
                    <a:pt x="189014" y="200043"/>
                  </a:lnTo>
                  <a:lnTo>
                    <a:pt x="190162" y="181430"/>
                  </a:lnTo>
                  <a:lnTo>
                    <a:pt x="189374" y="179372"/>
                  </a:lnTo>
                  <a:lnTo>
                    <a:pt x="188000" y="178004"/>
                  </a:lnTo>
                  <a:lnTo>
                    <a:pt x="186239" y="177089"/>
                  </a:lnTo>
                  <a:lnTo>
                    <a:pt x="148875" y="175292"/>
                  </a:lnTo>
                  <a:lnTo>
                    <a:pt x="135058" y="176116"/>
                  </a:lnTo>
                  <a:lnTo>
                    <a:pt x="121756" y="18288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7" name="SMARTInkShape-1110"/>
            <p:cNvSpPr/>
            <p:nvPr/>
          </p:nvSpPr>
          <p:spPr>
            <a:xfrm>
              <a:off x="3605896" y="2019880"/>
              <a:ext cx="295545" cy="150267"/>
            </a:xfrm>
            <a:custGeom>
              <a:avLst/>
              <a:gdLst/>
              <a:ahLst/>
              <a:cxnLst/>
              <a:rect l="0" t="0" r="0" b="0"/>
              <a:pathLst>
                <a:path w="295545" h="150267">
                  <a:moveTo>
                    <a:pt x="5983" y="60379"/>
                  </a:moveTo>
                  <a:lnTo>
                    <a:pt x="5983" y="66937"/>
                  </a:lnTo>
                  <a:lnTo>
                    <a:pt x="6828" y="67292"/>
                  </a:lnTo>
                  <a:lnTo>
                    <a:pt x="28162" y="67991"/>
                  </a:lnTo>
                  <a:lnTo>
                    <a:pt x="65510" y="56648"/>
                  </a:lnTo>
                  <a:lnTo>
                    <a:pt x="81661" y="44980"/>
                  </a:lnTo>
                  <a:lnTo>
                    <a:pt x="99932" y="27350"/>
                  </a:lnTo>
                  <a:lnTo>
                    <a:pt x="102771" y="22275"/>
                  </a:lnTo>
                  <a:lnTo>
                    <a:pt x="103529" y="19736"/>
                  </a:lnTo>
                  <a:lnTo>
                    <a:pt x="103186" y="18044"/>
                  </a:lnTo>
                  <a:lnTo>
                    <a:pt x="102112" y="16916"/>
                  </a:lnTo>
                  <a:lnTo>
                    <a:pt x="98660" y="14814"/>
                  </a:lnTo>
                  <a:lnTo>
                    <a:pt x="94304" y="11059"/>
                  </a:lnTo>
                  <a:lnTo>
                    <a:pt x="91110" y="10566"/>
                  </a:lnTo>
                  <a:lnTo>
                    <a:pt x="78526" y="13916"/>
                  </a:lnTo>
                  <a:lnTo>
                    <a:pt x="44018" y="30003"/>
                  </a:lnTo>
                  <a:lnTo>
                    <a:pt x="38959" y="32510"/>
                  </a:lnTo>
                  <a:lnTo>
                    <a:pt x="23751" y="48171"/>
                  </a:lnTo>
                  <a:lnTo>
                    <a:pt x="3889" y="80520"/>
                  </a:lnTo>
                  <a:lnTo>
                    <a:pt x="0" y="99928"/>
                  </a:lnTo>
                  <a:lnTo>
                    <a:pt x="2894" y="117724"/>
                  </a:lnTo>
                  <a:lnTo>
                    <a:pt x="9113" y="129676"/>
                  </a:lnTo>
                  <a:lnTo>
                    <a:pt x="16318" y="138577"/>
                  </a:lnTo>
                  <a:lnTo>
                    <a:pt x="27860" y="146580"/>
                  </a:lnTo>
                  <a:lnTo>
                    <a:pt x="42003" y="150266"/>
                  </a:lnTo>
                  <a:lnTo>
                    <a:pt x="60965" y="147314"/>
                  </a:lnTo>
                  <a:lnTo>
                    <a:pt x="94582" y="133867"/>
                  </a:lnTo>
                  <a:lnTo>
                    <a:pt x="129579" y="104099"/>
                  </a:lnTo>
                  <a:lnTo>
                    <a:pt x="136548" y="97308"/>
                  </a:lnTo>
                  <a:lnTo>
                    <a:pt x="153171" y="63653"/>
                  </a:lnTo>
                  <a:lnTo>
                    <a:pt x="171361" y="31712"/>
                  </a:lnTo>
                  <a:lnTo>
                    <a:pt x="173584" y="22443"/>
                  </a:lnTo>
                  <a:lnTo>
                    <a:pt x="173619" y="32897"/>
                  </a:lnTo>
                  <a:lnTo>
                    <a:pt x="180772" y="68215"/>
                  </a:lnTo>
                  <a:lnTo>
                    <a:pt x="181215" y="103571"/>
                  </a:lnTo>
                  <a:lnTo>
                    <a:pt x="181241" y="121167"/>
                  </a:lnTo>
                  <a:lnTo>
                    <a:pt x="181244" y="110719"/>
                  </a:lnTo>
                  <a:lnTo>
                    <a:pt x="190650" y="73143"/>
                  </a:lnTo>
                  <a:lnTo>
                    <a:pt x="204260" y="37969"/>
                  </a:lnTo>
                  <a:lnTo>
                    <a:pt x="214294" y="17289"/>
                  </a:lnTo>
                  <a:lnTo>
                    <a:pt x="221614" y="9337"/>
                  </a:lnTo>
                  <a:lnTo>
                    <a:pt x="229666" y="3827"/>
                  </a:lnTo>
                  <a:lnTo>
                    <a:pt x="238958" y="723"/>
                  </a:lnTo>
                  <a:lnTo>
                    <a:pt x="244429" y="0"/>
                  </a:lnTo>
                  <a:lnTo>
                    <a:pt x="249684" y="1933"/>
                  </a:lnTo>
                  <a:lnTo>
                    <a:pt x="252270" y="3636"/>
                  </a:lnTo>
                  <a:lnTo>
                    <a:pt x="253995" y="5618"/>
                  </a:lnTo>
                  <a:lnTo>
                    <a:pt x="269505" y="33471"/>
                  </a:lnTo>
                  <a:lnTo>
                    <a:pt x="278528" y="68059"/>
                  </a:lnTo>
                  <a:lnTo>
                    <a:pt x="280917" y="87321"/>
                  </a:lnTo>
                  <a:lnTo>
                    <a:pt x="286833" y="96840"/>
                  </a:lnTo>
                  <a:lnTo>
                    <a:pt x="289696" y="97751"/>
                  </a:lnTo>
                  <a:lnTo>
                    <a:pt x="295544" y="984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8" name="SMARTInkShape-1111"/>
            <p:cNvSpPr/>
            <p:nvPr/>
          </p:nvSpPr>
          <p:spPr>
            <a:xfrm>
              <a:off x="3932011" y="1944391"/>
              <a:ext cx="205649" cy="180751"/>
            </a:xfrm>
            <a:custGeom>
              <a:avLst/>
              <a:gdLst/>
              <a:ahLst/>
              <a:cxnLst/>
              <a:rect l="0" t="0" r="0" b="0"/>
              <a:pathLst>
                <a:path w="205649" h="180751">
                  <a:moveTo>
                    <a:pt x="7529" y="67286"/>
                  </a:moveTo>
                  <a:lnTo>
                    <a:pt x="967" y="73848"/>
                  </a:lnTo>
                  <a:lnTo>
                    <a:pt x="0" y="81376"/>
                  </a:lnTo>
                  <a:lnTo>
                    <a:pt x="3980" y="86230"/>
                  </a:lnTo>
                  <a:lnTo>
                    <a:pt x="8210" y="88407"/>
                  </a:lnTo>
                  <a:lnTo>
                    <a:pt x="21165" y="89916"/>
                  </a:lnTo>
                  <a:lnTo>
                    <a:pt x="33958" y="89234"/>
                  </a:lnTo>
                  <a:lnTo>
                    <a:pt x="66291" y="80735"/>
                  </a:lnTo>
                  <a:lnTo>
                    <a:pt x="100873" y="61292"/>
                  </a:lnTo>
                  <a:lnTo>
                    <a:pt x="107718" y="53052"/>
                  </a:lnTo>
                  <a:lnTo>
                    <a:pt x="111322" y="43745"/>
                  </a:lnTo>
                  <a:lnTo>
                    <a:pt x="114159" y="9013"/>
                  </a:lnTo>
                  <a:lnTo>
                    <a:pt x="111927" y="5264"/>
                  </a:lnTo>
                  <a:lnTo>
                    <a:pt x="110148" y="3079"/>
                  </a:lnTo>
                  <a:lnTo>
                    <a:pt x="103655" y="648"/>
                  </a:lnTo>
                  <a:lnTo>
                    <a:pt x="99551" y="0"/>
                  </a:lnTo>
                  <a:lnTo>
                    <a:pt x="92737" y="1540"/>
                  </a:lnTo>
                  <a:lnTo>
                    <a:pt x="58083" y="20832"/>
                  </a:lnTo>
                  <a:lnTo>
                    <a:pt x="32895" y="52952"/>
                  </a:lnTo>
                  <a:lnTo>
                    <a:pt x="21724" y="75177"/>
                  </a:lnTo>
                  <a:lnTo>
                    <a:pt x="16446" y="105442"/>
                  </a:lnTo>
                  <a:lnTo>
                    <a:pt x="17663" y="135876"/>
                  </a:lnTo>
                  <a:lnTo>
                    <a:pt x="19364" y="143496"/>
                  </a:lnTo>
                  <a:lnTo>
                    <a:pt x="25771" y="154215"/>
                  </a:lnTo>
                  <a:lnTo>
                    <a:pt x="47727" y="172042"/>
                  </a:lnTo>
                  <a:lnTo>
                    <a:pt x="61801" y="177344"/>
                  </a:lnTo>
                  <a:lnTo>
                    <a:pt x="91532" y="180750"/>
                  </a:lnTo>
                  <a:lnTo>
                    <a:pt x="129472" y="173189"/>
                  </a:lnTo>
                  <a:lnTo>
                    <a:pt x="143853" y="167695"/>
                  </a:lnTo>
                  <a:lnTo>
                    <a:pt x="177411" y="146704"/>
                  </a:lnTo>
                  <a:lnTo>
                    <a:pt x="205648" y="12824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35" name="SMARTInkShape-Group155"/>
          <p:cNvGrpSpPr/>
          <p:nvPr/>
        </p:nvGrpSpPr>
        <p:grpSpPr>
          <a:xfrm>
            <a:off x="1188719" y="1952275"/>
            <a:ext cx="998220" cy="379446"/>
            <a:chOff x="1188719" y="1952275"/>
            <a:chExt cx="998220" cy="379446"/>
          </a:xfrm>
        </p:grpSpPr>
        <p:sp>
          <p:nvSpPr>
            <p:cNvPr id="530" name="SMARTInkShape-1112"/>
            <p:cNvSpPr/>
            <p:nvPr/>
          </p:nvSpPr>
          <p:spPr>
            <a:xfrm>
              <a:off x="1188719" y="2065471"/>
              <a:ext cx="251193" cy="266250"/>
            </a:xfrm>
            <a:custGeom>
              <a:avLst/>
              <a:gdLst/>
              <a:ahLst/>
              <a:cxnLst/>
              <a:rect l="0" t="0" r="0" b="0"/>
              <a:pathLst>
                <a:path w="251193" h="266250">
                  <a:moveTo>
                    <a:pt x="0" y="68129"/>
                  </a:moveTo>
                  <a:lnTo>
                    <a:pt x="0" y="57523"/>
                  </a:lnTo>
                  <a:lnTo>
                    <a:pt x="2258" y="52690"/>
                  </a:lnTo>
                  <a:lnTo>
                    <a:pt x="21957" y="31051"/>
                  </a:lnTo>
                  <a:lnTo>
                    <a:pt x="41808" y="18032"/>
                  </a:lnTo>
                  <a:lnTo>
                    <a:pt x="78909" y="2994"/>
                  </a:lnTo>
                  <a:lnTo>
                    <a:pt x="114655" y="0"/>
                  </a:lnTo>
                  <a:lnTo>
                    <a:pt x="145697" y="485"/>
                  </a:lnTo>
                  <a:lnTo>
                    <a:pt x="181305" y="7853"/>
                  </a:lnTo>
                  <a:lnTo>
                    <a:pt x="196572" y="13399"/>
                  </a:lnTo>
                  <a:lnTo>
                    <a:pt x="230780" y="40513"/>
                  </a:lnTo>
                  <a:lnTo>
                    <a:pt x="241141" y="50493"/>
                  </a:lnTo>
                  <a:lnTo>
                    <a:pt x="246873" y="62827"/>
                  </a:lnTo>
                  <a:lnTo>
                    <a:pt x="250856" y="98912"/>
                  </a:lnTo>
                  <a:lnTo>
                    <a:pt x="251192" y="113982"/>
                  </a:lnTo>
                  <a:lnTo>
                    <a:pt x="246826" y="129146"/>
                  </a:lnTo>
                  <a:lnTo>
                    <a:pt x="224603" y="167196"/>
                  </a:lnTo>
                  <a:lnTo>
                    <a:pt x="189973" y="201241"/>
                  </a:lnTo>
                  <a:lnTo>
                    <a:pt x="152328" y="227951"/>
                  </a:lnTo>
                  <a:lnTo>
                    <a:pt x="115138" y="247438"/>
                  </a:lnTo>
                  <a:lnTo>
                    <a:pt x="76201" y="26624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1" name="SMARTInkShape-1113"/>
            <p:cNvSpPr/>
            <p:nvPr/>
          </p:nvSpPr>
          <p:spPr>
            <a:xfrm>
              <a:off x="1516377" y="2057400"/>
              <a:ext cx="319460" cy="226829"/>
            </a:xfrm>
            <a:custGeom>
              <a:avLst/>
              <a:gdLst/>
              <a:ahLst/>
              <a:cxnLst/>
              <a:rect l="0" t="0" r="0" b="0"/>
              <a:pathLst>
                <a:path w="319460" h="226829">
                  <a:moveTo>
                    <a:pt x="0" y="30477"/>
                  </a:moveTo>
                  <a:lnTo>
                    <a:pt x="4048" y="30477"/>
                  </a:lnTo>
                  <a:lnTo>
                    <a:pt x="24476" y="37039"/>
                  </a:lnTo>
                  <a:lnTo>
                    <a:pt x="30071" y="42142"/>
                  </a:lnTo>
                  <a:lnTo>
                    <a:pt x="34532" y="50057"/>
                  </a:lnTo>
                  <a:lnTo>
                    <a:pt x="37395" y="71191"/>
                  </a:lnTo>
                  <a:lnTo>
                    <a:pt x="37162" y="107868"/>
                  </a:lnTo>
                  <a:lnTo>
                    <a:pt x="32053" y="143259"/>
                  </a:lnTo>
                  <a:lnTo>
                    <a:pt x="26747" y="174959"/>
                  </a:lnTo>
                  <a:lnTo>
                    <a:pt x="21115" y="208801"/>
                  </a:lnTo>
                  <a:lnTo>
                    <a:pt x="16983" y="219630"/>
                  </a:lnTo>
                  <a:lnTo>
                    <a:pt x="16400" y="222618"/>
                  </a:lnTo>
                  <a:lnTo>
                    <a:pt x="16861" y="224613"/>
                  </a:lnTo>
                  <a:lnTo>
                    <a:pt x="18015" y="225942"/>
                  </a:lnTo>
                  <a:lnTo>
                    <a:pt x="19630" y="226828"/>
                  </a:lnTo>
                  <a:lnTo>
                    <a:pt x="20709" y="226572"/>
                  </a:lnTo>
                  <a:lnTo>
                    <a:pt x="21427" y="225554"/>
                  </a:lnTo>
                  <a:lnTo>
                    <a:pt x="21903" y="224027"/>
                  </a:lnTo>
                  <a:lnTo>
                    <a:pt x="27908" y="214652"/>
                  </a:lnTo>
                  <a:lnTo>
                    <a:pt x="36340" y="181542"/>
                  </a:lnTo>
                  <a:lnTo>
                    <a:pt x="44319" y="144602"/>
                  </a:lnTo>
                  <a:lnTo>
                    <a:pt x="51567" y="106656"/>
                  </a:lnTo>
                  <a:lnTo>
                    <a:pt x="55075" y="86068"/>
                  </a:lnTo>
                  <a:lnTo>
                    <a:pt x="57037" y="80240"/>
                  </a:lnTo>
                  <a:lnTo>
                    <a:pt x="56959" y="69244"/>
                  </a:lnTo>
                  <a:lnTo>
                    <a:pt x="53404" y="39746"/>
                  </a:lnTo>
                  <a:lnTo>
                    <a:pt x="57886" y="38829"/>
                  </a:lnTo>
                  <a:lnTo>
                    <a:pt x="61450" y="38586"/>
                  </a:lnTo>
                  <a:lnTo>
                    <a:pt x="63829" y="39272"/>
                  </a:lnTo>
                  <a:lnTo>
                    <a:pt x="65412" y="40574"/>
                  </a:lnTo>
                  <a:lnTo>
                    <a:pt x="67174" y="44280"/>
                  </a:lnTo>
                  <a:lnTo>
                    <a:pt x="79134" y="80709"/>
                  </a:lnTo>
                  <a:lnTo>
                    <a:pt x="91494" y="114892"/>
                  </a:lnTo>
                  <a:lnTo>
                    <a:pt x="97392" y="128957"/>
                  </a:lnTo>
                  <a:lnTo>
                    <a:pt x="119832" y="161114"/>
                  </a:lnTo>
                  <a:lnTo>
                    <a:pt x="131997" y="171230"/>
                  </a:lnTo>
                  <a:lnTo>
                    <a:pt x="169447" y="190144"/>
                  </a:lnTo>
                  <a:lnTo>
                    <a:pt x="191036" y="195757"/>
                  </a:lnTo>
                  <a:lnTo>
                    <a:pt x="205980" y="196220"/>
                  </a:lnTo>
                  <a:lnTo>
                    <a:pt x="238524" y="189620"/>
                  </a:lnTo>
                  <a:lnTo>
                    <a:pt x="269226" y="180164"/>
                  </a:lnTo>
                  <a:lnTo>
                    <a:pt x="280804" y="170664"/>
                  </a:lnTo>
                  <a:lnTo>
                    <a:pt x="310065" y="135165"/>
                  </a:lnTo>
                  <a:lnTo>
                    <a:pt x="317086" y="115965"/>
                  </a:lnTo>
                  <a:lnTo>
                    <a:pt x="319459" y="90264"/>
                  </a:lnTo>
                  <a:lnTo>
                    <a:pt x="315822" y="68228"/>
                  </a:lnTo>
                  <a:lnTo>
                    <a:pt x="309416" y="57698"/>
                  </a:lnTo>
                  <a:lnTo>
                    <a:pt x="276687" y="29254"/>
                  </a:lnTo>
                  <a:lnTo>
                    <a:pt x="239054" y="3409"/>
                  </a:lnTo>
                  <a:lnTo>
                    <a:pt x="2286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2" name="SMARTInkShape-1114"/>
            <p:cNvSpPr/>
            <p:nvPr/>
          </p:nvSpPr>
          <p:spPr>
            <a:xfrm>
              <a:off x="1935895" y="1952275"/>
              <a:ext cx="251044" cy="287416"/>
            </a:xfrm>
            <a:custGeom>
              <a:avLst/>
              <a:gdLst/>
              <a:ahLst/>
              <a:cxnLst/>
              <a:rect l="0" t="0" r="0" b="0"/>
              <a:pathLst>
                <a:path w="251044" h="287416">
                  <a:moveTo>
                    <a:pt x="52925" y="74645"/>
                  </a:moveTo>
                  <a:lnTo>
                    <a:pt x="48879" y="78689"/>
                  </a:lnTo>
                  <a:lnTo>
                    <a:pt x="46893" y="85189"/>
                  </a:lnTo>
                  <a:lnTo>
                    <a:pt x="41350" y="122041"/>
                  </a:lnTo>
                  <a:lnTo>
                    <a:pt x="29878" y="158682"/>
                  </a:lnTo>
                  <a:lnTo>
                    <a:pt x="18187" y="196594"/>
                  </a:lnTo>
                  <a:lnTo>
                    <a:pt x="11222" y="234668"/>
                  </a:lnTo>
                  <a:lnTo>
                    <a:pt x="996" y="269776"/>
                  </a:lnTo>
                  <a:lnTo>
                    <a:pt x="0" y="281284"/>
                  </a:lnTo>
                  <a:lnTo>
                    <a:pt x="710" y="283523"/>
                  </a:lnTo>
                  <a:lnTo>
                    <a:pt x="2027" y="285019"/>
                  </a:lnTo>
                  <a:lnTo>
                    <a:pt x="6182" y="287415"/>
                  </a:lnTo>
                  <a:lnTo>
                    <a:pt x="6523" y="286765"/>
                  </a:lnTo>
                  <a:lnTo>
                    <a:pt x="9325" y="277379"/>
                  </a:lnTo>
                  <a:lnTo>
                    <a:pt x="19337" y="248505"/>
                  </a:lnTo>
                  <a:lnTo>
                    <a:pt x="24089" y="216890"/>
                  </a:lnTo>
                  <a:lnTo>
                    <a:pt x="32809" y="185934"/>
                  </a:lnTo>
                  <a:lnTo>
                    <a:pt x="41599" y="152211"/>
                  </a:lnTo>
                  <a:lnTo>
                    <a:pt x="46465" y="118511"/>
                  </a:lnTo>
                  <a:lnTo>
                    <a:pt x="53268" y="86230"/>
                  </a:lnTo>
                  <a:lnTo>
                    <a:pt x="63151" y="52565"/>
                  </a:lnTo>
                  <a:lnTo>
                    <a:pt x="77373" y="14582"/>
                  </a:lnTo>
                  <a:lnTo>
                    <a:pt x="89611" y="0"/>
                  </a:lnTo>
                  <a:lnTo>
                    <a:pt x="90927" y="330"/>
                  </a:lnTo>
                  <a:lnTo>
                    <a:pt x="94651" y="2951"/>
                  </a:lnTo>
                  <a:lnTo>
                    <a:pt x="96870" y="6937"/>
                  </a:lnTo>
                  <a:lnTo>
                    <a:pt x="97458" y="9187"/>
                  </a:lnTo>
                  <a:lnTo>
                    <a:pt x="110726" y="33347"/>
                  </a:lnTo>
                  <a:lnTo>
                    <a:pt x="117512" y="67605"/>
                  </a:lnTo>
                  <a:lnTo>
                    <a:pt x="127643" y="102854"/>
                  </a:lnTo>
                  <a:lnTo>
                    <a:pt x="145076" y="135157"/>
                  </a:lnTo>
                  <a:lnTo>
                    <a:pt x="164825" y="170040"/>
                  </a:lnTo>
                  <a:lnTo>
                    <a:pt x="184069" y="205290"/>
                  </a:lnTo>
                  <a:lnTo>
                    <a:pt x="193338" y="218221"/>
                  </a:lnTo>
                  <a:lnTo>
                    <a:pt x="226729" y="251137"/>
                  </a:lnTo>
                  <a:lnTo>
                    <a:pt x="237158" y="255633"/>
                  </a:lnTo>
                  <a:lnTo>
                    <a:pt x="251043" y="25752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3" name="SMARTInkShape-1115"/>
            <p:cNvSpPr/>
            <p:nvPr/>
          </p:nvSpPr>
          <p:spPr>
            <a:xfrm>
              <a:off x="1996438" y="2095500"/>
              <a:ext cx="121922" cy="53339"/>
            </a:xfrm>
            <a:custGeom>
              <a:avLst/>
              <a:gdLst/>
              <a:ahLst/>
              <a:cxnLst/>
              <a:rect l="0" t="0" r="0" b="0"/>
              <a:pathLst>
                <a:path w="121922" h="53339">
                  <a:moveTo>
                    <a:pt x="0" y="53338"/>
                  </a:moveTo>
                  <a:lnTo>
                    <a:pt x="4047" y="53338"/>
                  </a:lnTo>
                  <a:lnTo>
                    <a:pt x="8290" y="51080"/>
                  </a:lnTo>
                  <a:lnTo>
                    <a:pt x="21957" y="42734"/>
                  </a:lnTo>
                  <a:lnTo>
                    <a:pt x="57506" y="27901"/>
                  </a:lnTo>
                  <a:lnTo>
                    <a:pt x="91988" y="15232"/>
                  </a:lnTo>
                  <a:lnTo>
                    <a:pt x="109946" y="7616"/>
                  </a:lnTo>
                  <a:lnTo>
                    <a:pt x="12192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4" name="SMARTInkShape-1116"/>
            <p:cNvSpPr/>
            <p:nvPr/>
          </p:nvSpPr>
          <p:spPr>
            <a:xfrm>
              <a:off x="1219521" y="2125977"/>
              <a:ext cx="22538" cy="175262"/>
            </a:xfrm>
            <a:custGeom>
              <a:avLst/>
              <a:gdLst/>
              <a:ahLst/>
              <a:cxnLst/>
              <a:rect l="0" t="0" r="0" b="0"/>
              <a:pathLst>
                <a:path w="22538" h="175262">
                  <a:moveTo>
                    <a:pt x="14917" y="0"/>
                  </a:moveTo>
                  <a:lnTo>
                    <a:pt x="764" y="0"/>
                  </a:lnTo>
                  <a:lnTo>
                    <a:pt x="402" y="848"/>
                  </a:lnTo>
                  <a:lnTo>
                    <a:pt x="0" y="4048"/>
                  </a:lnTo>
                  <a:lnTo>
                    <a:pt x="2079" y="8290"/>
                  </a:lnTo>
                  <a:lnTo>
                    <a:pt x="3819" y="10608"/>
                  </a:lnTo>
                  <a:lnTo>
                    <a:pt x="6266" y="21957"/>
                  </a:lnTo>
                  <a:lnTo>
                    <a:pt x="7207" y="57506"/>
                  </a:lnTo>
                  <a:lnTo>
                    <a:pt x="9543" y="91988"/>
                  </a:lnTo>
                  <a:lnTo>
                    <a:pt x="14444" y="128921"/>
                  </a:lnTo>
                  <a:lnTo>
                    <a:pt x="15556" y="139426"/>
                  </a:lnTo>
                  <a:lnTo>
                    <a:pt x="22321" y="167181"/>
                  </a:lnTo>
                  <a:lnTo>
                    <a:pt x="22537" y="1752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38" name="SMARTInkShape-Group156"/>
          <p:cNvGrpSpPr/>
          <p:nvPr/>
        </p:nvGrpSpPr>
        <p:grpSpPr>
          <a:xfrm>
            <a:off x="7216139" y="2164314"/>
            <a:ext cx="1668780" cy="426487"/>
            <a:chOff x="7216139" y="2164314"/>
            <a:chExt cx="1668780" cy="426487"/>
          </a:xfrm>
        </p:grpSpPr>
        <p:sp>
          <p:nvSpPr>
            <p:cNvPr id="536" name="SMARTInkShape-1117"/>
            <p:cNvSpPr/>
            <p:nvPr/>
          </p:nvSpPr>
          <p:spPr>
            <a:xfrm>
              <a:off x="7216139" y="2179746"/>
              <a:ext cx="1600201" cy="401579"/>
            </a:xfrm>
            <a:custGeom>
              <a:avLst/>
              <a:gdLst/>
              <a:ahLst/>
              <a:cxnLst/>
              <a:rect l="0" t="0" r="0" b="0"/>
              <a:pathLst>
                <a:path w="1600201" h="401579">
                  <a:moveTo>
                    <a:pt x="0" y="75774"/>
                  </a:moveTo>
                  <a:lnTo>
                    <a:pt x="0" y="69213"/>
                  </a:lnTo>
                  <a:lnTo>
                    <a:pt x="17913" y="50269"/>
                  </a:lnTo>
                  <a:lnTo>
                    <a:pt x="55800" y="27789"/>
                  </a:lnTo>
                  <a:lnTo>
                    <a:pt x="69675" y="20579"/>
                  </a:lnTo>
                  <a:lnTo>
                    <a:pt x="106824" y="11527"/>
                  </a:lnTo>
                  <a:lnTo>
                    <a:pt x="144800" y="1733"/>
                  </a:lnTo>
                  <a:lnTo>
                    <a:pt x="179308" y="0"/>
                  </a:lnTo>
                  <a:lnTo>
                    <a:pt x="213502" y="505"/>
                  </a:lnTo>
                  <a:lnTo>
                    <a:pt x="247472" y="7878"/>
                  </a:lnTo>
                  <a:lnTo>
                    <a:pt x="282418" y="25219"/>
                  </a:lnTo>
                  <a:lnTo>
                    <a:pt x="310258" y="39479"/>
                  </a:lnTo>
                  <a:lnTo>
                    <a:pt x="347162" y="63311"/>
                  </a:lnTo>
                  <a:lnTo>
                    <a:pt x="376182" y="98811"/>
                  </a:lnTo>
                  <a:lnTo>
                    <a:pt x="394035" y="123282"/>
                  </a:lnTo>
                  <a:lnTo>
                    <a:pt x="413544" y="161339"/>
                  </a:lnTo>
                  <a:lnTo>
                    <a:pt x="436306" y="197923"/>
                  </a:lnTo>
                  <a:lnTo>
                    <a:pt x="455756" y="235823"/>
                  </a:lnTo>
                  <a:lnTo>
                    <a:pt x="480205" y="267865"/>
                  </a:lnTo>
                  <a:lnTo>
                    <a:pt x="506326" y="298500"/>
                  </a:lnTo>
                  <a:lnTo>
                    <a:pt x="543702" y="329701"/>
                  </a:lnTo>
                  <a:lnTo>
                    <a:pt x="579474" y="355164"/>
                  </a:lnTo>
                  <a:lnTo>
                    <a:pt x="610517" y="369408"/>
                  </a:lnTo>
                  <a:lnTo>
                    <a:pt x="646126" y="380375"/>
                  </a:lnTo>
                  <a:lnTo>
                    <a:pt x="677869" y="390694"/>
                  </a:lnTo>
                  <a:lnTo>
                    <a:pt x="713835" y="400038"/>
                  </a:lnTo>
                  <a:lnTo>
                    <a:pt x="738414" y="401578"/>
                  </a:lnTo>
                  <a:lnTo>
                    <a:pt x="771736" y="397204"/>
                  </a:lnTo>
                  <a:lnTo>
                    <a:pt x="806633" y="392040"/>
                  </a:lnTo>
                  <a:lnTo>
                    <a:pt x="842376" y="382870"/>
                  </a:lnTo>
                  <a:lnTo>
                    <a:pt x="872015" y="370646"/>
                  </a:lnTo>
                  <a:lnTo>
                    <a:pt x="908599" y="352487"/>
                  </a:lnTo>
                  <a:lnTo>
                    <a:pt x="945120" y="329420"/>
                  </a:lnTo>
                  <a:lnTo>
                    <a:pt x="983010" y="304327"/>
                  </a:lnTo>
                  <a:lnTo>
                    <a:pt x="1003593" y="286860"/>
                  </a:lnTo>
                  <a:lnTo>
                    <a:pt x="1036182" y="256818"/>
                  </a:lnTo>
                  <a:lnTo>
                    <a:pt x="1067953" y="230806"/>
                  </a:lnTo>
                  <a:lnTo>
                    <a:pt x="1102795" y="203068"/>
                  </a:lnTo>
                  <a:lnTo>
                    <a:pt x="1128850" y="178435"/>
                  </a:lnTo>
                  <a:lnTo>
                    <a:pt x="1166002" y="152113"/>
                  </a:lnTo>
                  <a:lnTo>
                    <a:pt x="1203978" y="126589"/>
                  </a:lnTo>
                  <a:lnTo>
                    <a:pt x="1242063" y="101176"/>
                  </a:lnTo>
                  <a:lnTo>
                    <a:pt x="1280161" y="81802"/>
                  </a:lnTo>
                  <a:lnTo>
                    <a:pt x="1314686" y="62758"/>
                  </a:lnTo>
                  <a:lnTo>
                    <a:pt x="1348880" y="48773"/>
                  </a:lnTo>
                  <a:lnTo>
                    <a:pt x="1385111" y="37857"/>
                  </a:lnTo>
                  <a:lnTo>
                    <a:pt x="1411446" y="32366"/>
                  </a:lnTo>
                  <a:lnTo>
                    <a:pt x="1446639" y="26465"/>
                  </a:lnTo>
                  <a:lnTo>
                    <a:pt x="1478052" y="22381"/>
                  </a:lnTo>
                  <a:lnTo>
                    <a:pt x="1508716" y="16560"/>
                  </a:lnTo>
                  <a:lnTo>
                    <a:pt x="1523132" y="16436"/>
                  </a:lnTo>
                  <a:lnTo>
                    <a:pt x="1555537" y="21477"/>
                  </a:lnTo>
                  <a:lnTo>
                    <a:pt x="1584430" y="24564"/>
                  </a:lnTo>
                  <a:lnTo>
                    <a:pt x="1600200" y="3005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7" name="SMARTInkShape-1118"/>
            <p:cNvSpPr/>
            <p:nvPr/>
          </p:nvSpPr>
          <p:spPr>
            <a:xfrm>
              <a:off x="7360918" y="2164314"/>
              <a:ext cx="1524001" cy="426487"/>
            </a:xfrm>
            <a:custGeom>
              <a:avLst/>
              <a:gdLst/>
              <a:ahLst/>
              <a:cxnLst/>
              <a:rect l="0" t="0" r="0" b="0"/>
              <a:pathLst>
                <a:path w="1524001" h="426487">
                  <a:moveTo>
                    <a:pt x="0" y="426486"/>
                  </a:moveTo>
                  <a:lnTo>
                    <a:pt x="4047" y="426486"/>
                  </a:lnTo>
                  <a:lnTo>
                    <a:pt x="8291" y="424227"/>
                  </a:lnTo>
                  <a:lnTo>
                    <a:pt x="12999" y="419555"/>
                  </a:lnTo>
                  <a:lnTo>
                    <a:pt x="44819" y="382097"/>
                  </a:lnTo>
                  <a:lnTo>
                    <a:pt x="77086" y="349456"/>
                  </a:lnTo>
                  <a:lnTo>
                    <a:pt x="114417" y="316122"/>
                  </a:lnTo>
                  <a:lnTo>
                    <a:pt x="152417" y="281220"/>
                  </a:lnTo>
                  <a:lnTo>
                    <a:pt x="186929" y="251130"/>
                  </a:lnTo>
                  <a:lnTo>
                    <a:pt x="221123" y="220727"/>
                  </a:lnTo>
                  <a:lnTo>
                    <a:pt x="249715" y="197879"/>
                  </a:lnTo>
                  <a:lnTo>
                    <a:pt x="287460" y="169660"/>
                  </a:lnTo>
                  <a:lnTo>
                    <a:pt x="323671" y="143486"/>
                  </a:lnTo>
                  <a:lnTo>
                    <a:pt x="359044" y="119091"/>
                  </a:lnTo>
                  <a:lnTo>
                    <a:pt x="391242" y="98904"/>
                  </a:lnTo>
                  <a:lnTo>
                    <a:pt x="427991" y="76481"/>
                  </a:lnTo>
                  <a:lnTo>
                    <a:pt x="457576" y="60879"/>
                  </a:lnTo>
                  <a:lnTo>
                    <a:pt x="487792" y="45529"/>
                  </a:lnTo>
                  <a:lnTo>
                    <a:pt x="518194" y="32517"/>
                  </a:lnTo>
                  <a:lnTo>
                    <a:pt x="554763" y="20534"/>
                  </a:lnTo>
                  <a:lnTo>
                    <a:pt x="592529" y="10860"/>
                  </a:lnTo>
                  <a:lnTo>
                    <a:pt x="630343" y="5814"/>
                  </a:lnTo>
                  <a:lnTo>
                    <a:pt x="662524" y="961"/>
                  </a:lnTo>
                  <a:lnTo>
                    <a:pt x="697728" y="0"/>
                  </a:lnTo>
                  <a:lnTo>
                    <a:pt x="725003" y="2070"/>
                  </a:lnTo>
                  <a:lnTo>
                    <a:pt x="762145" y="12769"/>
                  </a:lnTo>
                  <a:lnTo>
                    <a:pt x="796074" y="25206"/>
                  </a:lnTo>
                  <a:lnTo>
                    <a:pt x="831957" y="46970"/>
                  </a:lnTo>
                  <a:lnTo>
                    <a:pt x="860573" y="62844"/>
                  </a:lnTo>
                  <a:lnTo>
                    <a:pt x="896591" y="96410"/>
                  </a:lnTo>
                  <a:lnTo>
                    <a:pt x="925266" y="131853"/>
                  </a:lnTo>
                  <a:lnTo>
                    <a:pt x="946009" y="157247"/>
                  </a:lnTo>
                  <a:lnTo>
                    <a:pt x="966583" y="194286"/>
                  </a:lnTo>
                  <a:lnTo>
                    <a:pt x="985197" y="232293"/>
                  </a:lnTo>
                  <a:lnTo>
                    <a:pt x="997091" y="248342"/>
                  </a:lnTo>
                  <a:lnTo>
                    <a:pt x="1032844" y="279136"/>
                  </a:lnTo>
                  <a:lnTo>
                    <a:pt x="1057619" y="316202"/>
                  </a:lnTo>
                  <a:lnTo>
                    <a:pt x="1078001" y="336529"/>
                  </a:lnTo>
                  <a:lnTo>
                    <a:pt x="1115218" y="360285"/>
                  </a:lnTo>
                  <a:lnTo>
                    <a:pt x="1145792" y="372609"/>
                  </a:lnTo>
                  <a:lnTo>
                    <a:pt x="1180148" y="383197"/>
                  </a:lnTo>
                  <a:lnTo>
                    <a:pt x="1212240" y="393444"/>
                  </a:lnTo>
                  <a:lnTo>
                    <a:pt x="1250312" y="401361"/>
                  </a:lnTo>
                  <a:lnTo>
                    <a:pt x="1282607" y="405213"/>
                  </a:lnTo>
                  <a:lnTo>
                    <a:pt x="1316728" y="409457"/>
                  </a:lnTo>
                  <a:lnTo>
                    <a:pt x="1354553" y="410893"/>
                  </a:lnTo>
                  <a:lnTo>
                    <a:pt x="1390874" y="405938"/>
                  </a:lnTo>
                  <a:lnTo>
                    <a:pt x="1425640" y="403930"/>
                  </a:lnTo>
                  <a:lnTo>
                    <a:pt x="1463133" y="395377"/>
                  </a:lnTo>
                  <a:lnTo>
                    <a:pt x="1489834" y="389306"/>
                  </a:lnTo>
                  <a:lnTo>
                    <a:pt x="1503247" y="387812"/>
                  </a:lnTo>
                  <a:lnTo>
                    <a:pt x="1524000" y="38076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44" name="SMARTInkShape-Group157"/>
          <p:cNvGrpSpPr/>
          <p:nvPr/>
        </p:nvGrpSpPr>
        <p:grpSpPr>
          <a:xfrm>
            <a:off x="3870959" y="2125977"/>
            <a:ext cx="3368041" cy="556230"/>
            <a:chOff x="3870959" y="2125977"/>
            <a:chExt cx="3368041" cy="556230"/>
          </a:xfrm>
        </p:grpSpPr>
        <p:sp>
          <p:nvSpPr>
            <p:cNvPr id="539" name="SMARTInkShape-1119"/>
            <p:cNvSpPr/>
            <p:nvPr/>
          </p:nvSpPr>
          <p:spPr>
            <a:xfrm>
              <a:off x="3870959" y="2156935"/>
              <a:ext cx="579090" cy="525272"/>
            </a:xfrm>
            <a:custGeom>
              <a:avLst/>
              <a:gdLst/>
              <a:ahLst/>
              <a:cxnLst/>
              <a:rect l="0" t="0" r="0" b="0"/>
              <a:pathLst>
                <a:path w="579090" h="525272">
                  <a:moveTo>
                    <a:pt x="7620" y="52865"/>
                  </a:moveTo>
                  <a:lnTo>
                    <a:pt x="27198" y="52016"/>
                  </a:lnTo>
                  <a:lnTo>
                    <a:pt x="48333" y="46833"/>
                  </a:lnTo>
                  <a:lnTo>
                    <a:pt x="67097" y="43458"/>
                  </a:lnTo>
                  <a:lnTo>
                    <a:pt x="79775" y="40214"/>
                  </a:lnTo>
                  <a:lnTo>
                    <a:pt x="113250" y="38137"/>
                  </a:lnTo>
                  <a:lnTo>
                    <a:pt x="148618" y="33677"/>
                  </a:lnTo>
                  <a:lnTo>
                    <a:pt x="178184" y="31094"/>
                  </a:lnTo>
                  <a:lnTo>
                    <a:pt x="208395" y="26279"/>
                  </a:lnTo>
                  <a:lnTo>
                    <a:pt x="238794" y="23539"/>
                  </a:lnTo>
                  <a:lnTo>
                    <a:pt x="269249" y="18681"/>
                  </a:lnTo>
                  <a:lnTo>
                    <a:pt x="303769" y="11877"/>
                  </a:lnTo>
                  <a:lnTo>
                    <a:pt x="336762" y="8545"/>
                  </a:lnTo>
                  <a:lnTo>
                    <a:pt x="367986" y="7560"/>
                  </a:lnTo>
                  <a:lnTo>
                    <a:pt x="398688" y="7267"/>
                  </a:lnTo>
                  <a:lnTo>
                    <a:pt x="434165" y="1932"/>
                  </a:lnTo>
                  <a:lnTo>
                    <a:pt x="468392" y="0"/>
                  </a:lnTo>
                  <a:lnTo>
                    <a:pt x="502543" y="434"/>
                  </a:lnTo>
                  <a:lnTo>
                    <a:pt x="538592" y="6674"/>
                  </a:lnTo>
                  <a:lnTo>
                    <a:pt x="545867" y="7784"/>
                  </a:lnTo>
                  <a:lnTo>
                    <a:pt x="558638" y="13167"/>
                  </a:lnTo>
                  <a:lnTo>
                    <a:pt x="569638" y="21002"/>
                  </a:lnTo>
                  <a:lnTo>
                    <a:pt x="576369" y="33432"/>
                  </a:lnTo>
                  <a:lnTo>
                    <a:pt x="578577" y="47176"/>
                  </a:lnTo>
                  <a:lnTo>
                    <a:pt x="579089" y="80916"/>
                  </a:lnTo>
                  <a:lnTo>
                    <a:pt x="573084" y="114506"/>
                  </a:lnTo>
                  <a:lnTo>
                    <a:pt x="566472" y="152013"/>
                  </a:lnTo>
                  <a:lnTo>
                    <a:pt x="560177" y="190036"/>
                  </a:lnTo>
                  <a:lnTo>
                    <a:pt x="557033" y="225743"/>
                  </a:lnTo>
                  <a:lnTo>
                    <a:pt x="556413" y="260392"/>
                  </a:lnTo>
                  <a:lnTo>
                    <a:pt x="556306" y="289611"/>
                  </a:lnTo>
                  <a:lnTo>
                    <a:pt x="556268" y="325784"/>
                  </a:lnTo>
                  <a:lnTo>
                    <a:pt x="556261" y="362623"/>
                  </a:lnTo>
                  <a:lnTo>
                    <a:pt x="556261" y="395239"/>
                  </a:lnTo>
                  <a:lnTo>
                    <a:pt x="557107" y="432949"/>
                  </a:lnTo>
                  <a:lnTo>
                    <a:pt x="563173" y="466581"/>
                  </a:lnTo>
                  <a:lnTo>
                    <a:pt x="564664" y="496491"/>
                  </a:lnTo>
                  <a:lnTo>
                    <a:pt x="571183" y="516046"/>
                  </a:lnTo>
                  <a:lnTo>
                    <a:pt x="571472" y="524099"/>
                  </a:lnTo>
                  <a:lnTo>
                    <a:pt x="570635" y="524503"/>
                  </a:lnTo>
                  <a:lnTo>
                    <a:pt x="553586" y="525271"/>
                  </a:lnTo>
                  <a:lnTo>
                    <a:pt x="515698" y="515896"/>
                  </a:lnTo>
                  <a:lnTo>
                    <a:pt x="487192" y="511216"/>
                  </a:lnTo>
                  <a:lnTo>
                    <a:pt x="456257" y="509442"/>
                  </a:lnTo>
                  <a:lnTo>
                    <a:pt x="418412" y="504076"/>
                  </a:lnTo>
                  <a:lnTo>
                    <a:pt x="388417" y="500669"/>
                  </a:lnTo>
                  <a:lnTo>
                    <a:pt x="355822" y="496554"/>
                  </a:lnTo>
                  <a:lnTo>
                    <a:pt x="319353" y="495337"/>
                  </a:lnTo>
                  <a:lnTo>
                    <a:pt x="281737" y="494974"/>
                  </a:lnTo>
                  <a:lnTo>
                    <a:pt x="243780" y="497127"/>
                  </a:lnTo>
                  <a:lnTo>
                    <a:pt x="205723" y="500869"/>
                  </a:lnTo>
                  <a:lnTo>
                    <a:pt x="167635" y="501975"/>
                  </a:lnTo>
                  <a:lnTo>
                    <a:pt x="131797" y="502305"/>
                  </a:lnTo>
                  <a:lnTo>
                    <a:pt x="99728" y="502404"/>
                  </a:lnTo>
                  <a:lnTo>
                    <a:pt x="66520" y="504690"/>
                  </a:lnTo>
                  <a:lnTo>
                    <a:pt x="32127" y="508472"/>
                  </a:lnTo>
                  <a:lnTo>
                    <a:pt x="0" y="51006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0" name="SMARTInkShape-1120"/>
            <p:cNvSpPr/>
            <p:nvPr/>
          </p:nvSpPr>
          <p:spPr>
            <a:xfrm>
              <a:off x="4411979" y="2125977"/>
              <a:ext cx="791286" cy="510540"/>
            </a:xfrm>
            <a:custGeom>
              <a:avLst/>
              <a:gdLst/>
              <a:ahLst/>
              <a:cxnLst/>
              <a:rect l="0" t="0" r="0" b="0"/>
              <a:pathLst>
                <a:path w="791286" h="510540">
                  <a:moveTo>
                    <a:pt x="68580" y="15243"/>
                  </a:moveTo>
                  <a:lnTo>
                    <a:pt x="102045" y="15243"/>
                  </a:lnTo>
                  <a:lnTo>
                    <a:pt x="138399" y="16087"/>
                  </a:lnTo>
                  <a:lnTo>
                    <a:pt x="176006" y="19013"/>
                  </a:lnTo>
                  <a:lnTo>
                    <a:pt x="205960" y="16361"/>
                  </a:lnTo>
                  <a:lnTo>
                    <a:pt x="238544" y="15574"/>
                  </a:lnTo>
                  <a:lnTo>
                    <a:pt x="275008" y="13081"/>
                  </a:lnTo>
                  <a:lnTo>
                    <a:pt x="310366" y="9238"/>
                  </a:lnTo>
                  <a:lnTo>
                    <a:pt x="346808" y="8102"/>
                  </a:lnTo>
                  <a:lnTo>
                    <a:pt x="374269" y="6986"/>
                  </a:lnTo>
                  <a:lnTo>
                    <a:pt x="400586" y="3672"/>
                  </a:lnTo>
                  <a:lnTo>
                    <a:pt x="428651" y="1634"/>
                  </a:lnTo>
                  <a:lnTo>
                    <a:pt x="457212" y="724"/>
                  </a:lnTo>
                  <a:lnTo>
                    <a:pt x="484015" y="324"/>
                  </a:lnTo>
                  <a:lnTo>
                    <a:pt x="512297" y="143"/>
                  </a:lnTo>
                  <a:lnTo>
                    <a:pt x="540107" y="63"/>
                  </a:lnTo>
                  <a:lnTo>
                    <a:pt x="575652" y="19"/>
                  </a:lnTo>
                  <a:lnTo>
                    <a:pt x="611770" y="6"/>
                  </a:lnTo>
                  <a:lnTo>
                    <a:pt x="644299" y="4"/>
                  </a:lnTo>
                  <a:lnTo>
                    <a:pt x="674539" y="0"/>
                  </a:lnTo>
                  <a:lnTo>
                    <a:pt x="707941" y="2258"/>
                  </a:lnTo>
                  <a:lnTo>
                    <a:pt x="746027" y="9406"/>
                  </a:lnTo>
                  <a:lnTo>
                    <a:pt x="768886" y="16985"/>
                  </a:lnTo>
                  <a:lnTo>
                    <a:pt x="779635" y="25747"/>
                  </a:lnTo>
                  <a:lnTo>
                    <a:pt x="782538" y="32892"/>
                  </a:lnTo>
                  <a:lnTo>
                    <a:pt x="784675" y="40867"/>
                  </a:lnTo>
                  <a:lnTo>
                    <a:pt x="789791" y="50962"/>
                  </a:lnTo>
                  <a:lnTo>
                    <a:pt x="791285" y="59620"/>
                  </a:lnTo>
                  <a:lnTo>
                    <a:pt x="785813" y="95568"/>
                  </a:lnTo>
                  <a:lnTo>
                    <a:pt x="776698" y="130086"/>
                  </a:lnTo>
                  <a:lnTo>
                    <a:pt x="766973" y="164175"/>
                  </a:lnTo>
                  <a:lnTo>
                    <a:pt x="757746" y="198284"/>
                  </a:lnTo>
                  <a:lnTo>
                    <a:pt x="752787" y="234495"/>
                  </a:lnTo>
                  <a:lnTo>
                    <a:pt x="743905" y="270405"/>
                  </a:lnTo>
                  <a:lnTo>
                    <a:pt x="739235" y="304027"/>
                  </a:lnTo>
                  <a:lnTo>
                    <a:pt x="733296" y="335130"/>
                  </a:lnTo>
                  <a:lnTo>
                    <a:pt x="727825" y="365729"/>
                  </a:lnTo>
                  <a:lnTo>
                    <a:pt x="724417" y="401598"/>
                  </a:lnTo>
                  <a:lnTo>
                    <a:pt x="723283" y="413017"/>
                  </a:lnTo>
                  <a:lnTo>
                    <a:pt x="716764" y="449523"/>
                  </a:lnTo>
                  <a:lnTo>
                    <a:pt x="715649" y="458870"/>
                  </a:lnTo>
                  <a:lnTo>
                    <a:pt x="706886" y="479863"/>
                  </a:lnTo>
                  <a:lnTo>
                    <a:pt x="698150" y="490183"/>
                  </a:lnTo>
                  <a:lnTo>
                    <a:pt x="691006" y="493027"/>
                  </a:lnTo>
                  <a:lnTo>
                    <a:pt x="683034" y="495138"/>
                  </a:lnTo>
                  <a:lnTo>
                    <a:pt x="672940" y="500240"/>
                  </a:lnTo>
                  <a:lnTo>
                    <a:pt x="638839" y="502686"/>
                  </a:lnTo>
                  <a:lnTo>
                    <a:pt x="601816" y="502891"/>
                  </a:lnTo>
                  <a:lnTo>
                    <a:pt x="570622" y="502068"/>
                  </a:lnTo>
                  <a:lnTo>
                    <a:pt x="532726" y="496890"/>
                  </a:lnTo>
                  <a:lnTo>
                    <a:pt x="502721" y="495773"/>
                  </a:lnTo>
                  <a:lnTo>
                    <a:pt x="470123" y="495442"/>
                  </a:lnTo>
                  <a:lnTo>
                    <a:pt x="433653" y="493086"/>
                  </a:lnTo>
                  <a:lnTo>
                    <a:pt x="396036" y="489281"/>
                  </a:lnTo>
                  <a:lnTo>
                    <a:pt x="358079" y="488157"/>
                  </a:lnTo>
                  <a:lnTo>
                    <a:pt x="331867" y="487894"/>
                  </a:lnTo>
                  <a:lnTo>
                    <a:pt x="303283" y="487775"/>
                  </a:lnTo>
                  <a:lnTo>
                    <a:pt x="275903" y="487723"/>
                  </a:lnTo>
                  <a:lnTo>
                    <a:pt x="248776" y="487701"/>
                  </a:lnTo>
                  <a:lnTo>
                    <a:pt x="219787" y="487689"/>
                  </a:lnTo>
                  <a:lnTo>
                    <a:pt x="189971" y="489942"/>
                  </a:lnTo>
                  <a:lnTo>
                    <a:pt x="160631" y="492918"/>
                  </a:lnTo>
                  <a:lnTo>
                    <a:pt x="133481" y="494244"/>
                  </a:lnTo>
                  <a:lnTo>
                    <a:pt x="107302" y="494832"/>
                  </a:lnTo>
                  <a:lnTo>
                    <a:pt x="71022" y="497421"/>
                  </a:lnTo>
                  <a:lnTo>
                    <a:pt x="41082" y="503550"/>
                  </a:lnTo>
                  <a:lnTo>
                    <a:pt x="0" y="5105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1" name="SMARTInkShape-1121"/>
            <p:cNvSpPr/>
            <p:nvPr/>
          </p:nvSpPr>
          <p:spPr>
            <a:xfrm>
              <a:off x="5090159" y="2156459"/>
              <a:ext cx="784857" cy="502919"/>
            </a:xfrm>
            <a:custGeom>
              <a:avLst/>
              <a:gdLst/>
              <a:ahLst/>
              <a:cxnLst/>
              <a:rect l="0" t="0" r="0" b="0"/>
              <a:pathLst>
                <a:path w="784857" h="502919">
                  <a:moveTo>
                    <a:pt x="129541" y="0"/>
                  </a:moveTo>
                  <a:lnTo>
                    <a:pt x="133586" y="4044"/>
                  </a:lnTo>
                  <a:lnTo>
                    <a:pt x="137830" y="6032"/>
                  </a:lnTo>
                  <a:lnTo>
                    <a:pt x="171350" y="12795"/>
                  </a:lnTo>
                  <a:lnTo>
                    <a:pt x="206230" y="18964"/>
                  </a:lnTo>
                  <a:lnTo>
                    <a:pt x="237163" y="22090"/>
                  </a:lnTo>
                  <a:lnTo>
                    <a:pt x="275008" y="20449"/>
                  </a:lnTo>
                  <a:lnTo>
                    <a:pt x="307261" y="16781"/>
                  </a:lnTo>
                  <a:lnTo>
                    <a:pt x="341373" y="15696"/>
                  </a:lnTo>
                  <a:lnTo>
                    <a:pt x="375184" y="13118"/>
                  </a:lnTo>
                  <a:lnTo>
                    <a:pt x="412016" y="9250"/>
                  </a:lnTo>
                  <a:lnTo>
                    <a:pt x="449738" y="8103"/>
                  </a:lnTo>
                  <a:lnTo>
                    <a:pt x="487726" y="7761"/>
                  </a:lnTo>
                  <a:lnTo>
                    <a:pt x="525794" y="7662"/>
                  </a:lnTo>
                  <a:lnTo>
                    <a:pt x="563885" y="7630"/>
                  </a:lnTo>
                  <a:lnTo>
                    <a:pt x="601981" y="7624"/>
                  </a:lnTo>
                  <a:lnTo>
                    <a:pt x="637823" y="7622"/>
                  </a:lnTo>
                  <a:lnTo>
                    <a:pt x="667634" y="7618"/>
                  </a:lnTo>
                  <a:lnTo>
                    <a:pt x="704507" y="11666"/>
                  </a:lnTo>
                  <a:lnTo>
                    <a:pt x="740182" y="17024"/>
                  </a:lnTo>
                  <a:lnTo>
                    <a:pt x="757794" y="23387"/>
                  </a:lnTo>
                  <a:lnTo>
                    <a:pt x="779535" y="40672"/>
                  </a:lnTo>
                  <a:lnTo>
                    <a:pt x="782493" y="45731"/>
                  </a:lnTo>
                  <a:lnTo>
                    <a:pt x="784159" y="55599"/>
                  </a:lnTo>
                  <a:lnTo>
                    <a:pt x="784820" y="89033"/>
                  </a:lnTo>
                  <a:lnTo>
                    <a:pt x="784856" y="125953"/>
                  </a:lnTo>
                  <a:lnTo>
                    <a:pt x="776572" y="162806"/>
                  </a:lnTo>
                  <a:lnTo>
                    <a:pt x="771680" y="191325"/>
                  </a:lnTo>
                  <a:lnTo>
                    <a:pt x="770028" y="227259"/>
                  </a:lnTo>
                  <a:lnTo>
                    <a:pt x="764463" y="264051"/>
                  </a:lnTo>
                  <a:lnTo>
                    <a:pt x="762486" y="298912"/>
                  </a:lnTo>
                  <a:lnTo>
                    <a:pt x="762096" y="334118"/>
                  </a:lnTo>
                  <a:lnTo>
                    <a:pt x="767256" y="365530"/>
                  </a:lnTo>
                  <a:lnTo>
                    <a:pt x="769310" y="399784"/>
                  </a:lnTo>
                  <a:lnTo>
                    <a:pt x="776516" y="436791"/>
                  </a:lnTo>
                  <a:lnTo>
                    <a:pt x="777211" y="473470"/>
                  </a:lnTo>
                  <a:lnTo>
                    <a:pt x="777239" y="493755"/>
                  </a:lnTo>
                  <a:lnTo>
                    <a:pt x="773195" y="498887"/>
                  </a:lnTo>
                  <a:lnTo>
                    <a:pt x="768950" y="501128"/>
                  </a:lnTo>
                  <a:lnTo>
                    <a:pt x="755984" y="502685"/>
                  </a:lnTo>
                  <a:lnTo>
                    <a:pt x="743191" y="502001"/>
                  </a:lnTo>
                  <a:lnTo>
                    <a:pt x="707566" y="495152"/>
                  </a:lnTo>
                  <a:lnTo>
                    <a:pt x="675706" y="489407"/>
                  </a:lnTo>
                  <a:lnTo>
                    <a:pt x="646968" y="485932"/>
                  </a:lnTo>
                  <a:lnTo>
                    <a:pt x="617003" y="481801"/>
                  </a:lnTo>
                  <a:lnTo>
                    <a:pt x="584419" y="478315"/>
                  </a:lnTo>
                  <a:lnTo>
                    <a:pt x="550209" y="474181"/>
                  </a:lnTo>
                  <a:lnTo>
                    <a:pt x="516367" y="470698"/>
                  </a:lnTo>
                  <a:lnTo>
                    <a:pt x="479528" y="466559"/>
                  </a:lnTo>
                  <a:lnTo>
                    <a:pt x="453577" y="465594"/>
                  </a:lnTo>
                  <a:lnTo>
                    <a:pt x="425110" y="465165"/>
                  </a:lnTo>
                  <a:lnTo>
                    <a:pt x="395525" y="464974"/>
                  </a:lnTo>
                  <a:lnTo>
                    <a:pt x="365442" y="464887"/>
                  </a:lnTo>
                  <a:lnTo>
                    <a:pt x="335138" y="464851"/>
                  </a:lnTo>
                  <a:lnTo>
                    <a:pt x="304738" y="464831"/>
                  </a:lnTo>
                  <a:lnTo>
                    <a:pt x="274293" y="465673"/>
                  </a:lnTo>
                  <a:lnTo>
                    <a:pt x="243827" y="468867"/>
                  </a:lnTo>
                  <a:lnTo>
                    <a:pt x="215613" y="470853"/>
                  </a:lnTo>
                  <a:lnTo>
                    <a:pt x="188114" y="472582"/>
                  </a:lnTo>
                  <a:lnTo>
                    <a:pt x="158960" y="476171"/>
                  </a:lnTo>
                  <a:lnTo>
                    <a:pt x="129068" y="480587"/>
                  </a:lnTo>
                  <a:lnTo>
                    <a:pt x="99697" y="485375"/>
                  </a:lnTo>
                  <a:lnTo>
                    <a:pt x="72532" y="490325"/>
                  </a:lnTo>
                  <a:lnTo>
                    <a:pt x="44091" y="495345"/>
                  </a:lnTo>
                  <a:lnTo>
                    <a:pt x="8710" y="501422"/>
                  </a:lnTo>
                  <a:lnTo>
                    <a:pt x="0" y="50291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2" name="SMARTInkShape-1122"/>
            <p:cNvSpPr/>
            <p:nvPr/>
          </p:nvSpPr>
          <p:spPr>
            <a:xfrm>
              <a:off x="5836918" y="2164096"/>
              <a:ext cx="745616" cy="495282"/>
            </a:xfrm>
            <a:custGeom>
              <a:avLst/>
              <a:gdLst/>
              <a:ahLst/>
              <a:cxnLst/>
              <a:rect l="0" t="0" r="0" b="0"/>
              <a:pathLst>
                <a:path w="745616" h="495282">
                  <a:moveTo>
                    <a:pt x="38100" y="7604"/>
                  </a:moveTo>
                  <a:lnTo>
                    <a:pt x="42147" y="11646"/>
                  </a:lnTo>
                  <a:lnTo>
                    <a:pt x="46391" y="13635"/>
                  </a:lnTo>
                  <a:lnTo>
                    <a:pt x="79912" y="20397"/>
                  </a:lnTo>
                  <a:lnTo>
                    <a:pt x="114790" y="22522"/>
                  </a:lnTo>
                  <a:lnTo>
                    <a:pt x="145724" y="22780"/>
                  </a:lnTo>
                  <a:lnTo>
                    <a:pt x="183569" y="22830"/>
                  </a:lnTo>
                  <a:lnTo>
                    <a:pt x="213566" y="22840"/>
                  </a:lnTo>
                  <a:lnTo>
                    <a:pt x="246160" y="22842"/>
                  </a:lnTo>
                  <a:lnTo>
                    <a:pt x="271119" y="21994"/>
                  </a:lnTo>
                  <a:lnTo>
                    <a:pt x="299143" y="18798"/>
                  </a:lnTo>
                  <a:lnTo>
                    <a:pt x="326276" y="16810"/>
                  </a:lnTo>
                  <a:lnTo>
                    <a:pt x="352446" y="15083"/>
                  </a:lnTo>
                  <a:lnTo>
                    <a:pt x="378187" y="11490"/>
                  </a:lnTo>
                  <a:lnTo>
                    <a:pt x="405997" y="9331"/>
                  </a:lnTo>
                  <a:lnTo>
                    <a:pt x="433598" y="8371"/>
                  </a:lnTo>
                  <a:lnTo>
                    <a:pt x="469023" y="6984"/>
                  </a:lnTo>
                  <a:lnTo>
                    <a:pt x="505954" y="2432"/>
                  </a:lnTo>
                  <a:lnTo>
                    <a:pt x="542861" y="710"/>
                  </a:lnTo>
                  <a:lnTo>
                    <a:pt x="575620" y="199"/>
                  </a:lnTo>
                  <a:lnTo>
                    <a:pt x="606777" y="44"/>
                  </a:lnTo>
                  <a:lnTo>
                    <a:pt x="636610" y="0"/>
                  </a:lnTo>
                  <a:lnTo>
                    <a:pt x="667618" y="2245"/>
                  </a:lnTo>
                  <a:lnTo>
                    <a:pt x="704556" y="15419"/>
                  </a:lnTo>
                  <a:lnTo>
                    <a:pt x="726199" y="33015"/>
                  </a:lnTo>
                  <a:lnTo>
                    <a:pt x="741661" y="58851"/>
                  </a:lnTo>
                  <a:lnTo>
                    <a:pt x="745249" y="73773"/>
                  </a:lnTo>
                  <a:lnTo>
                    <a:pt x="745615" y="100071"/>
                  </a:lnTo>
                  <a:lnTo>
                    <a:pt x="740161" y="137279"/>
                  </a:lnTo>
                  <a:lnTo>
                    <a:pt x="734104" y="173733"/>
                  </a:lnTo>
                  <a:lnTo>
                    <a:pt x="732032" y="211289"/>
                  </a:lnTo>
                  <a:lnTo>
                    <a:pt x="731622" y="247463"/>
                  </a:lnTo>
                  <a:lnTo>
                    <a:pt x="727506" y="277168"/>
                  </a:lnTo>
                  <a:lnTo>
                    <a:pt x="724614" y="312310"/>
                  </a:lnTo>
                  <a:lnTo>
                    <a:pt x="724041" y="346472"/>
                  </a:lnTo>
                  <a:lnTo>
                    <a:pt x="723920" y="380607"/>
                  </a:lnTo>
                  <a:lnTo>
                    <a:pt x="723903" y="413748"/>
                  </a:lnTo>
                  <a:lnTo>
                    <a:pt x="723900" y="444025"/>
                  </a:lnTo>
                  <a:lnTo>
                    <a:pt x="721642" y="449361"/>
                  </a:lnTo>
                  <a:lnTo>
                    <a:pt x="718664" y="454554"/>
                  </a:lnTo>
                  <a:lnTo>
                    <a:pt x="717340" y="459681"/>
                  </a:lnTo>
                  <a:lnTo>
                    <a:pt x="716140" y="461389"/>
                  </a:lnTo>
                  <a:lnTo>
                    <a:pt x="714495" y="462527"/>
                  </a:lnTo>
                  <a:lnTo>
                    <a:pt x="710407" y="464639"/>
                  </a:lnTo>
                  <a:lnTo>
                    <a:pt x="705767" y="468397"/>
                  </a:lnTo>
                  <a:lnTo>
                    <a:pt x="698628" y="470635"/>
                  </a:lnTo>
                  <a:lnTo>
                    <a:pt x="666374" y="472351"/>
                  </a:lnTo>
                  <a:lnTo>
                    <a:pt x="639254" y="470149"/>
                  </a:lnTo>
                  <a:lnTo>
                    <a:pt x="606263" y="465508"/>
                  </a:lnTo>
                  <a:lnTo>
                    <a:pt x="572598" y="462682"/>
                  </a:lnTo>
                  <a:lnTo>
                    <a:pt x="537192" y="458270"/>
                  </a:lnTo>
                  <a:lnTo>
                    <a:pt x="503574" y="457505"/>
                  </a:lnTo>
                  <a:lnTo>
                    <a:pt x="470848" y="457279"/>
                  </a:lnTo>
                  <a:lnTo>
                    <a:pt x="435656" y="457212"/>
                  </a:lnTo>
                  <a:lnTo>
                    <a:pt x="398418" y="457192"/>
                  </a:lnTo>
                  <a:lnTo>
                    <a:pt x="360574" y="457186"/>
                  </a:lnTo>
                  <a:lnTo>
                    <a:pt x="322549" y="457181"/>
                  </a:lnTo>
                  <a:lnTo>
                    <a:pt x="284471" y="461229"/>
                  </a:lnTo>
                  <a:lnTo>
                    <a:pt x="246378" y="463743"/>
                  </a:lnTo>
                  <a:lnTo>
                    <a:pt x="218722" y="466589"/>
                  </a:lnTo>
                  <a:lnTo>
                    <a:pt x="190345" y="469831"/>
                  </a:lnTo>
                  <a:lnTo>
                    <a:pt x="163621" y="471271"/>
                  </a:lnTo>
                  <a:lnTo>
                    <a:pt x="128820" y="476125"/>
                  </a:lnTo>
                  <a:lnTo>
                    <a:pt x="97060" y="482928"/>
                  </a:lnTo>
                  <a:lnTo>
                    <a:pt x="66201" y="486261"/>
                  </a:lnTo>
                  <a:lnTo>
                    <a:pt x="31516" y="488233"/>
                  </a:lnTo>
                  <a:lnTo>
                    <a:pt x="0" y="4952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3" name="SMARTInkShape-1123"/>
            <p:cNvSpPr/>
            <p:nvPr/>
          </p:nvSpPr>
          <p:spPr>
            <a:xfrm>
              <a:off x="6583680" y="2171700"/>
              <a:ext cx="655320" cy="464817"/>
            </a:xfrm>
            <a:custGeom>
              <a:avLst/>
              <a:gdLst/>
              <a:ahLst/>
              <a:cxnLst/>
              <a:rect l="0" t="0" r="0" b="0"/>
              <a:pathLst>
                <a:path w="655320" h="464817">
                  <a:moveTo>
                    <a:pt x="15238" y="0"/>
                  </a:moveTo>
                  <a:lnTo>
                    <a:pt x="25846" y="0"/>
                  </a:lnTo>
                  <a:lnTo>
                    <a:pt x="63432" y="7148"/>
                  </a:lnTo>
                  <a:lnTo>
                    <a:pt x="99384" y="7558"/>
                  </a:lnTo>
                  <a:lnTo>
                    <a:pt x="131862" y="7607"/>
                  </a:lnTo>
                  <a:lnTo>
                    <a:pt x="160706" y="7616"/>
                  </a:lnTo>
                  <a:lnTo>
                    <a:pt x="192959" y="7616"/>
                  </a:lnTo>
                  <a:lnTo>
                    <a:pt x="229328" y="7616"/>
                  </a:lnTo>
                  <a:lnTo>
                    <a:pt x="264657" y="7620"/>
                  </a:lnTo>
                  <a:lnTo>
                    <a:pt x="298833" y="7620"/>
                  </a:lnTo>
                  <a:lnTo>
                    <a:pt x="333510" y="5362"/>
                  </a:lnTo>
                  <a:lnTo>
                    <a:pt x="367494" y="1588"/>
                  </a:lnTo>
                  <a:lnTo>
                    <a:pt x="402116" y="467"/>
                  </a:lnTo>
                  <a:lnTo>
                    <a:pt x="433821" y="137"/>
                  </a:lnTo>
                  <a:lnTo>
                    <a:pt x="464667" y="41"/>
                  </a:lnTo>
                  <a:lnTo>
                    <a:pt x="495253" y="12"/>
                  </a:lnTo>
                  <a:lnTo>
                    <a:pt x="531884" y="0"/>
                  </a:lnTo>
                  <a:lnTo>
                    <a:pt x="557497" y="847"/>
                  </a:lnTo>
                  <a:lnTo>
                    <a:pt x="592023" y="9406"/>
                  </a:lnTo>
                  <a:lnTo>
                    <a:pt x="609394" y="23016"/>
                  </a:lnTo>
                  <a:lnTo>
                    <a:pt x="613741" y="28007"/>
                  </a:lnTo>
                  <a:lnTo>
                    <a:pt x="615674" y="33051"/>
                  </a:lnTo>
                  <a:lnTo>
                    <a:pt x="621518" y="63799"/>
                  </a:lnTo>
                  <a:lnTo>
                    <a:pt x="617709" y="99242"/>
                  </a:lnTo>
                  <a:lnTo>
                    <a:pt x="617284" y="130734"/>
                  </a:lnTo>
                  <a:lnTo>
                    <a:pt x="617226" y="167794"/>
                  </a:lnTo>
                  <a:lnTo>
                    <a:pt x="617220" y="198151"/>
                  </a:lnTo>
                  <a:lnTo>
                    <a:pt x="622456" y="233839"/>
                  </a:lnTo>
                  <a:lnTo>
                    <a:pt x="626627" y="268485"/>
                  </a:lnTo>
                  <a:lnTo>
                    <a:pt x="635352" y="303648"/>
                  </a:lnTo>
                  <a:lnTo>
                    <a:pt x="641713" y="340490"/>
                  </a:lnTo>
                  <a:lnTo>
                    <a:pt x="645925" y="359683"/>
                  </a:lnTo>
                  <a:lnTo>
                    <a:pt x="648311" y="389513"/>
                  </a:lnTo>
                  <a:lnTo>
                    <a:pt x="653685" y="405288"/>
                  </a:lnTo>
                  <a:lnTo>
                    <a:pt x="655319" y="441604"/>
                  </a:lnTo>
                  <a:lnTo>
                    <a:pt x="618243" y="441959"/>
                  </a:lnTo>
                  <a:lnTo>
                    <a:pt x="585869" y="441959"/>
                  </a:lnTo>
                  <a:lnTo>
                    <a:pt x="548524" y="441959"/>
                  </a:lnTo>
                  <a:lnTo>
                    <a:pt x="515878" y="441959"/>
                  </a:lnTo>
                  <a:lnTo>
                    <a:pt x="484745" y="441959"/>
                  </a:lnTo>
                  <a:lnTo>
                    <a:pt x="450968" y="444217"/>
                  </a:lnTo>
                  <a:lnTo>
                    <a:pt x="414995" y="447988"/>
                  </a:lnTo>
                  <a:lnTo>
                    <a:pt x="387640" y="448872"/>
                  </a:lnTo>
                  <a:lnTo>
                    <a:pt x="361374" y="449265"/>
                  </a:lnTo>
                  <a:lnTo>
                    <a:pt x="333331" y="449440"/>
                  </a:lnTo>
                  <a:lnTo>
                    <a:pt x="303932" y="449517"/>
                  </a:lnTo>
                  <a:lnTo>
                    <a:pt x="273933" y="449552"/>
                  </a:lnTo>
                  <a:lnTo>
                    <a:pt x="241411" y="449567"/>
                  </a:lnTo>
                  <a:lnTo>
                    <a:pt x="208047" y="450419"/>
                  </a:lnTo>
                  <a:lnTo>
                    <a:pt x="176284" y="453619"/>
                  </a:lnTo>
                  <a:lnTo>
                    <a:pt x="145234" y="455609"/>
                  </a:lnTo>
                  <a:lnTo>
                    <a:pt x="115349" y="457337"/>
                  </a:lnTo>
                  <a:lnTo>
                    <a:pt x="87953" y="460930"/>
                  </a:lnTo>
                  <a:lnTo>
                    <a:pt x="61667" y="463088"/>
                  </a:lnTo>
                  <a:lnTo>
                    <a:pt x="27583" y="464308"/>
                  </a:lnTo>
                  <a:lnTo>
                    <a:pt x="0" y="46481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47" name="SMARTInkShape-Group158"/>
          <p:cNvGrpSpPr/>
          <p:nvPr/>
        </p:nvGrpSpPr>
        <p:grpSpPr>
          <a:xfrm>
            <a:off x="3223259" y="2209800"/>
            <a:ext cx="644464" cy="533401"/>
            <a:chOff x="3223259" y="2209800"/>
            <a:chExt cx="644464" cy="533401"/>
          </a:xfrm>
        </p:grpSpPr>
        <p:sp>
          <p:nvSpPr>
            <p:cNvPr id="545" name="SMARTInkShape-1124"/>
            <p:cNvSpPr/>
            <p:nvPr/>
          </p:nvSpPr>
          <p:spPr>
            <a:xfrm>
              <a:off x="3223259" y="2255520"/>
              <a:ext cx="38101" cy="480058"/>
            </a:xfrm>
            <a:custGeom>
              <a:avLst/>
              <a:gdLst/>
              <a:ahLst/>
              <a:cxnLst/>
              <a:rect l="0" t="0" r="0" b="0"/>
              <a:pathLst>
                <a:path w="38101" h="480058">
                  <a:moveTo>
                    <a:pt x="38100" y="0"/>
                  </a:moveTo>
                  <a:lnTo>
                    <a:pt x="38100" y="10606"/>
                  </a:lnTo>
                  <a:lnTo>
                    <a:pt x="35842" y="15438"/>
                  </a:lnTo>
                  <a:lnTo>
                    <a:pt x="34054" y="17910"/>
                  </a:lnTo>
                  <a:lnTo>
                    <a:pt x="24586" y="55798"/>
                  </a:lnTo>
                  <a:lnTo>
                    <a:pt x="23200" y="88351"/>
                  </a:lnTo>
                  <a:lnTo>
                    <a:pt x="17691" y="123003"/>
                  </a:lnTo>
                  <a:lnTo>
                    <a:pt x="15964" y="156766"/>
                  </a:lnTo>
                  <a:lnTo>
                    <a:pt x="14609" y="192734"/>
                  </a:lnTo>
                  <a:lnTo>
                    <a:pt x="10068" y="226063"/>
                  </a:lnTo>
                  <a:lnTo>
                    <a:pt x="8346" y="260680"/>
                  </a:lnTo>
                  <a:lnTo>
                    <a:pt x="7761" y="298245"/>
                  </a:lnTo>
                  <a:lnTo>
                    <a:pt x="7662" y="327976"/>
                  </a:lnTo>
                  <a:lnTo>
                    <a:pt x="7629" y="364316"/>
                  </a:lnTo>
                  <a:lnTo>
                    <a:pt x="7622" y="401191"/>
                  </a:lnTo>
                  <a:lnTo>
                    <a:pt x="5360" y="431552"/>
                  </a:lnTo>
                  <a:lnTo>
                    <a:pt x="707" y="459373"/>
                  </a:lnTo>
                  <a:lnTo>
                    <a:pt x="0" y="48005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6" name="SMARTInkShape-1125"/>
            <p:cNvSpPr/>
            <p:nvPr/>
          </p:nvSpPr>
          <p:spPr>
            <a:xfrm>
              <a:off x="3246116" y="2209800"/>
              <a:ext cx="621607" cy="533401"/>
            </a:xfrm>
            <a:custGeom>
              <a:avLst/>
              <a:gdLst/>
              <a:ahLst/>
              <a:cxnLst/>
              <a:rect l="0" t="0" r="0" b="0"/>
              <a:pathLst>
                <a:path w="621607" h="533401">
                  <a:moveTo>
                    <a:pt x="60963" y="38100"/>
                  </a:moveTo>
                  <a:lnTo>
                    <a:pt x="94525" y="38100"/>
                  </a:lnTo>
                  <a:lnTo>
                    <a:pt x="125558" y="38100"/>
                  </a:lnTo>
                  <a:lnTo>
                    <a:pt x="158985" y="38100"/>
                  </a:lnTo>
                  <a:lnTo>
                    <a:pt x="194344" y="38100"/>
                  </a:lnTo>
                  <a:lnTo>
                    <a:pt x="228702" y="32860"/>
                  </a:lnTo>
                  <a:lnTo>
                    <a:pt x="257325" y="30339"/>
                  </a:lnTo>
                  <a:lnTo>
                    <a:pt x="287255" y="25449"/>
                  </a:lnTo>
                  <a:lnTo>
                    <a:pt x="317571" y="22780"/>
                  </a:lnTo>
                  <a:lnTo>
                    <a:pt x="347156" y="17850"/>
                  </a:lnTo>
                  <a:lnTo>
                    <a:pt x="382595" y="13497"/>
                  </a:lnTo>
                  <a:lnTo>
                    <a:pt x="417913" y="8781"/>
                  </a:lnTo>
                  <a:lnTo>
                    <a:pt x="453738" y="2612"/>
                  </a:lnTo>
                  <a:lnTo>
                    <a:pt x="488397" y="343"/>
                  </a:lnTo>
                  <a:lnTo>
                    <a:pt x="522860" y="30"/>
                  </a:lnTo>
                  <a:lnTo>
                    <a:pt x="549644" y="0"/>
                  </a:lnTo>
                  <a:lnTo>
                    <a:pt x="555579" y="2258"/>
                  </a:lnTo>
                  <a:lnTo>
                    <a:pt x="567443" y="11351"/>
                  </a:lnTo>
                  <a:lnTo>
                    <a:pt x="569699" y="15768"/>
                  </a:lnTo>
                  <a:lnTo>
                    <a:pt x="571345" y="30526"/>
                  </a:lnTo>
                  <a:lnTo>
                    <a:pt x="571497" y="64645"/>
                  </a:lnTo>
                  <a:lnTo>
                    <a:pt x="571502" y="101766"/>
                  </a:lnTo>
                  <a:lnTo>
                    <a:pt x="571502" y="139780"/>
                  </a:lnTo>
                  <a:lnTo>
                    <a:pt x="571502" y="175604"/>
                  </a:lnTo>
                  <a:lnTo>
                    <a:pt x="572350" y="206654"/>
                  </a:lnTo>
                  <a:lnTo>
                    <a:pt x="577535" y="240003"/>
                  </a:lnTo>
                  <a:lnTo>
                    <a:pt x="578809" y="271493"/>
                  </a:lnTo>
                  <a:lnTo>
                    <a:pt x="579907" y="304241"/>
                  </a:lnTo>
                  <a:lnTo>
                    <a:pt x="587400" y="335169"/>
                  </a:lnTo>
                  <a:lnTo>
                    <a:pt x="592988" y="365736"/>
                  </a:lnTo>
                  <a:lnTo>
                    <a:pt x="596440" y="397826"/>
                  </a:lnTo>
                  <a:lnTo>
                    <a:pt x="603754" y="431550"/>
                  </a:lnTo>
                  <a:lnTo>
                    <a:pt x="607003" y="439027"/>
                  </a:lnTo>
                  <a:lnTo>
                    <a:pt x="616450" y="475725"/>
                  </a:lnTo>
                  <a:lnTo>
                    <a:pt x="617193" y="486448"/>
                  </a:lnTo>
                  <a:lnTo>
                    <a:pt x="618050" y="486860"/>
                  </a:lnTo>
                  <a:lnTo>
                    <a:pt x="621606" y="487434"/>
                  </a:lnTo>
                  <a:lnTo>
                    <a:pt x="619737" y="487571"/>
                  </a:lnTo>
                  <a:lnTo>
                    <a:pt x="618898" y="488453"/>
                  </a:lnTo>
                  <a:lnTo>
                    <a:pt x="617443" y="494231"/>
                  </a:lnTo>
                  <a:lnTo>
                    <a:pt x="615063" y="494825"/>
                  </a:lnTo>
                  <a:lnTo>
                    <a:pt x="606636" y="495206"/>
                  </a:lnTo>
                  <a:lnTo>
                    <a:pt x="601794" y="492998"/>
                  </a:lnTo>
                  <a:lnTo>
                    <a:pt x="599317" y="491226"/>
                  </a:lnTo>
                  <a:lnTo>
                    <a:pt x="587741" y="488731"/>
                  </a:lnTo>
                  <a:lnTo>
                    <a:pt x="552787" y="487739"/>
                  </a:lnTo>
                  <a:lnTo>
                    <a:pt x="517705" y="487688"/>
                  </a:lnTo>
                  <a:lnTo>
                    <a:pt x="486746" y="487681"/>
                  </a:lnTo>
                  <a:lnTo>
                    <a:pt x="448896" y="487677"/>
                  </a:lnTo>
                  <a:lnTo>
                    <a:pt x="416641" y="487677"/>
                  </a:lnTo>
                  <a:lnTo>
                    <a:pt x="382531" y="489934"/>
                  </a:lnTo>
                  <a:lnTo>
                    <a:pt x="348718" y="493709"/>
                  </a:lnTo>
                  <a:lnTo>
                    <a:pt x="314146" y="494827"/>
                  </a:lnTo>
                  <a:lnTo>
                    <a:pt x="280197" y="497418"/>
                  </a:lnTo>
                  <a:lnTo>
                    <a:pt x="243326" y="501288"/>
                  </a:lnTo>
                  <a:lnTo>
                    <a:pt x="205588" y="504694"/>
                  </a:lnTo>
                  <a:lnTo>
                    <a:pt x="167598" y="508804"/>
                  </a:lnTo>
                  <a:lnTo>
                    <a:pt x="131787" y="512284"/>
                  </a:lnTo>
                  <a:lnTo>
                    <a:pt x="99727" y="516419"/>
                  </a:lnTo>
                  <a:lnTo>
                    <a:pt x="68780" y="519901"/>
                  </a:lnTo>
                  <a:lnTo>
                    <a:pt x="32028" y="524617"/>
                  </a:lnTo>
                  <a:lnTo>
                    <a:pt x="0" y="5334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50" name="SMARTInkShape-Group159"/>
          <p:cNvGrpSpPr/>
          <p:nvPr/>
        </p:nvGrpSpPr>
        <p:grpSpPr>
          <a:xfrm>
            <a:off x="365758" y="2339338"/>
            <a:ext cx="2857502" cy="548640"/>
            <a:chOff x="365758" y="2339338"/>
            <a:chExt cx="2857502" cy="548640"/>
          </a:xfrm>
        </p:grpSpPr>
        <p:sp>
          <p:nvSpPr>
            <p:cNvPr id="548" name="SMARTInkShape-1126"/>
            <p:cNvSpPr/>
            <p:nvPr/>
          </p:nvSpPr>
          <p:spPr>
            <a:xfrm>
              <a:off x="365758" y="2354589"/>
              <a:ext cx="2651759" cy="434199"/>
            </a:xfrm>
            <a:custGeom>
              <a:avLst/>
              <a:gdLst/>
              <a:ahLst/>
              <a:cxnLst/>
              <a:rect l="0" t="0" r="0" b="0"/>
              <a:pathLst>
                <a:path w="2651759" h="434199">
                  <a:moveTo>
                    <a:pt x="0" y="182870"/>
                  </a:moveTo>
                  <a:lnTo>
                    <a:pt x="0" y="172264"/>
                  </a:lnTo>
                  <a:lnTo>
                    <a:pt x="2258" y="167432"/>
                  </a:lnTo>
                  <a:lnTo>
                    <a:pt x="4045" y="164956"/>
                  </a:lnTo>
                  <a:lnTo>
                    <a:pt x="14342" y="134305"/>
                  </a:lnTo>
                  <a:lnTo>
                    <a:pt x="45398" y="98867"/>
                  </a:lnTo>
                  <a:lnTo>
                    <a:pt x="64409" y="76656"/>
                  </a:lnTo>
                  <a:lnTo>
                    <a:pt x="99516" y="51699"/>
                  </a:lnTo>
                  <a:lnTo>
                    <a:pt x="131887" y="38772"/>
                  </a:lnTo>
                  <a:lnTo>
                    <a:pt x="160716" y="30671"/>
                  </a:lnTo>
                  <a:lnTo>
                    <a:pt x="190707" y="22910"/>
                  </a:lnTo>
                  <a:lnTo>
                    <a:pt x="227137" y="16748"/>
                  </a:lnTo>
                  <a:lnTo>
                    <a:pt x="264027" y="16374"/>
                  </a:lnTo>
                  <a:lnTo>
                    <a:pt x="296653" y="23579"/>
                  </a:lnTo>
                  <a:lnTo>
                    <a:pt x="331600" y="33154"/>
                  </a:lnTo>
                  <a:lnTo>
                    <a:pt x="365034" y="44045"/>
                  </a:lnTo>
                  <a:lnTo>
                    <a:pt x="396098" y="61623"/>
                  </a:lnTo>
                  <a:lnTo>
                    <a:pt x="426691" y="77359"/>
                  </a:lnTo>
                  <a:lnTo>
                    <a:pt x="458042" y="94701"/>
                  </a:lnTo>
                  <a:lnTo>
                    <a:pt x="493712" y="114435"/>
                  </a:lnTo>
                  <a:lnTo>
                    <a:pt x="525468" y="138684"/>
                  </a:lnTo>
                  <a:lnTo>
                    <a:pt x="556198" y="162697"/>
                  </a:lnTo>
                  <a:lnTo>
                    <a:pt x="590306" y="194417"/>
                  </a:lnTo>
                  <a:lnTo>
                    <a:pt x="625309" y="223076"/>
                  </a:lnTo>
                  <a:lnTo>
                    <a:pt x="655413" y="247821"/>
                  </a:lnTo>
                  <a:lnTo>
                    <a:pt x="691057" y="274252"/>
                  </a:lnTo>
                  <a:lnTo>
                    <a:pt x="723434" y="298912"/>
                  </a:lnTo>
                  <a:lnTo>
                    <a:pt x="754289" y="323950"/>
                  </a:lnTo>
                  <a:lnTo>
                    <a:pt x="784842" y="345201"/>
                  </a:lnTo>
                  <a:lnTo>
                    <a:pt x="817596" y="365705"/>
                  </a:lnTo>
                  <a:lnTo>
                    <a:pt x="846489" y="380976"/>
                  </a:lnTo>
                  <a:lnTo>
                    <a:pt x="882547" y="397263"/>
                  </a:lnTo>
                  <a:lnTo>
                    <a:pt x="919367" y="408633"/>
                  </a:lnTo>
                  <a:lnTo>
                    <a:pt x="954233" y="419032"/>
                  </a:lnTo>
                  <a:lnTo>
                    <a:pt x="983494" y="426692"/>
                  </a:lnTo>
                  <a:lnTo>
                    <a:pt x="1013614" y="432068"/>
                  </a:lnTo>
                  <a:lnTo>
                    <a:pt x="1043985" y="433659"/>
                  </a:lnTo>
                  <a:lnTo>
                    <a:pt x="1080544" y="434198"/>
                  </a:lnTo>
                  <a:lnTo>
                    <a:pt x="1118308" y="428219"/>
                  </a:lnTo>
                  <a:lnTo>
                    <a:pt x="1156123" y="418887"/>
                  </a:lnTo>
                  <a:lnTo>
                    <a:pt x="1192347" y="408889"/>
                  </a:lnTo>
                  <a:lnTo>
                    <a:pt x="1222062" y="401298"/>
                  </a:lnTo>
                  <a:lnTo>
                    <a:pt x="1256361" y="385065"/>
                  </a:lnTo>
                  <a:lnTo>
                    <a:pt x="1289851" y="365551"/>
                  </a:lnTo>
                  <a:lnTo>
                    <a:pt x="1324783" y="345388"/>
                  </a:lnTo>
                  <a:lnTo>
                    <a:pt x="1357805" y="326057"/>
                  </a:lnTo>
                  <a:lnTo>
                    <a:pt x="1394651" y="302041"/>
                  </a:lnTo>
                  <a:lnTo>
                    <a:pt x="1432587" y="276823"/>
                  </a:lnTo>
                  <a:lnTo>
                    <a:pt x="1470664" y="249186"/>
                  </a:lnTo>
                  <a:lnTo>
                    <a:pt x="1508762" y="219136"/>
                  </a:lnTo>
                  <a:lnTo>
                    <a:pt x="1546862" y="193122"/>
                  </a:lnTo>
                  <a:lnTo>
                    <a:pt x="1584962" y="167643"/>
                  </a:lnTo>
                  <a:lnTo>
                    <a:pt x="1623062" y="142232"/>
                  </a:lnTo>
                  <a:lnTo>
                    <a:pt x="1661162" y="116831"/>
                  </a:lnTo>
                  <a:lnTo>
                    <a:pt x="1697723" y="96511"/>
                  </a:lnTo>
                  <a:lnTo>
                    <a:pt x="1727496" y="82114"/>
                  </a:lnTo>
                  <a:lnTo>
                    <a:pt x="1757768" y="71266"/>
                  </a:lnTo>
                  <a:lnTo>
                    <a:pt x="1787341" y="58548"/>
                  </a:lnTo>
                  <a:lnTo>
                    <a:pt x="1822775" y="46240"/>
                  </a:lnTo>
                  <a:lnTo>
                    <a:pt x="1852132" y="38244"/>
                  </a:lnTo>
                  <a:lnTo>
                    <a:pt x="1888348" y="27958"/>
                  </a:lnTo>
                  <a:lnTo>
                    <a:pt x="1926043" y="13387"/>
                  </a:lnTo>
                  <a:lnTo>
                    <a:pt x="1963847" y="6494"/>
                  </a:lnTo>
                  <a:lnTo>
                    <a:pt x="2000066" y="1273"/>
                  </a:lnTo>
                  <a:lnTo>
                    <a:pt x="2033753" y="244"/>
                  </a:lnTo>
                  <a:lnTo>
                    <a:pt x="2067121" y="38"/>
                  </a:lnTo>
                  <a:lnTo>
                    <a:pt x="2102032" y="0"/>
                  </a:lnTo>
                  <a:lnTo>
                    <a:pt x="2138623" y="5228"/>
                  </a:lnTo>
                  <a:lnTo>
                    <a:pt x="2174934" y="11341"/>
                  </a:lnTo>
                  <a:lnTo>
                    <a:pt x="2207207" y="21390"/>
                  </a:lnTo>
                  <a:lnTo>
                    <a:pt x="2241111" y="39602"/>
                  </a:lnTo>
                  <a:lnTo>
                    <a:pt x="2270202" y="61484"/>
                  </a:lnTo>
                  <a:lnTo>
                    <a:pt x="2281519" y="70499"/>
                  </a:lnTo>
                  <a:lnTo>
                    <a:pt x="2318294" y="94694"/>
                  </a:lnTo>
                  <a:lnTo>
                    <a:pt x="2354539" y="129570"/>
                  </a:lnTo>
                  <a:lnTo>
                    <a:pt x="2390139" y="165092"/>
                  </a:lnTo>
                  <a:lnTo>
                    <a:pt x="2420621" y="199614"/>
                  </a:lnTo>
                  <a:lnTo>
                    <a:pt x="2446175" y="221956"/>
                  </a:lnTo>
                  <a:lnTo>
                    <a:pt x="2477693" y="242255"/>
                  </a:lnTo>
                  <a:lnTo>
                    <a:pt x="2512500" y="260787"/>
                  </a:lnTo>
                  <a:lnTo>
                    <a:pt x="2525519" y="269145"/>
                  </a:lnTo>
                  <a:lnTo>
                    <a:pt x="2563160" y="284122"/>
                  </a:lnTo>
                  <a:lnTo>
                    <a:pt x="2596598" y="293716"/>
                  </a:lnTo>
                  <a:lnTo>
                    <a:pt x="2632236" y="296716"/>
                  </a:lnTo>
                  <a:lnTo>
                    <a:pt x="2651758" y="29717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9" name="SMARTInkShape-1127"/>
            <p:cNvSpPr/>
            <p:nvPr/>
          </p:nvSpPr>
          <p:spPr>
            <a:xfrm>
              <a:off x="518159" y="2339338"/>
              <a:ext cx="2705101" cy="548640"/>
            </a:xfrm>
            <a:custGeom>
              <a:avLst/>
              <a:gdLst/>
              <a:ahLst/>
              <a:cxnLst/>
              <a:rect l="0" t="0" r="0" b="0"/>
              <a:pathLst>
                <a:path w="2705101" h="548640">
                  <a:moveTo>
                    <a:pt x="0" y="548639"/>
                  </a:moveTo>
                  <a:lnTo>
                    <a:pt x="4044" y="544596"/>
                  </a:lnTo>
                  <a:lnTo>
                    <a:pt x="6032" y="540353"/>
                  </a:lnTo>
                  <a:lnTo>
                    <a:pt x="6561" y="538034"/>
                  </a:lnTo>
                  <a:lnTo>
                    <a:pt x="25274" y="503821"/>
                  </a:lnTo>
                  <a:lnTo>
                    <a:pt x="55809" y="470262"/>
                  </a:lnTo>
                  <a:lnTo>
                    <a:pt x="91765" y="434901"/>
                  </a:lnTo>
                  <a:lnTo>
                    <a:pt x="129583" y="402764"/>
                  </a:lnTo>
                  <a:lnTo>
                    <a:pt x="160876" y="373165"/>
                  </a:lnTo>
                  <a:lnTo>
                    <a:pt x="196532" y="342859"/>
                  </a:lnTo>
                  <a:lnTo>
                    <a:pt x="232332" y="316458"/>
                  </a:lnTo>
                  <a:lnTo>
                    <a:pt x="261974" y="296120"/>
                  </a:lnTo>
                  <a:lnTo>
                    <a:pt x="292205" y="274005"/>
                  </a:lnTo>
                  <a:lnTo>
                    <a:pt x="322610" y="251368"/>
                  </a:lnTo>
                  <a:lnTo>
                    <a:pt x="357114" y="228574"/>
                  </a:lnTo>
                  <a:lnTo>
                    <a:pt x="390103" y="209779"/>
                  </a:lnTo>
                  <a:lnTo>
                    <a:pt x="421325" y="189439"/>
                  </a:lnTo>
                  <a:lnTo>
                    <a:pt x="456073" y="171369"/>
                  </a:lnTo>
                  <a:lnTo>
                    <a:pt x="489133" y="151246"/>
                  </a:lnTo>
                  <a:lnTo>
                    <a:pt x="524423" y="133245"/>
                  </a:lnTo>
                  <a:lnTo>
                    <a:pt x="557645" y="117186"/>
                  </a:lnTo>
                  <a:lnTo>
                    <a:pt x="592984" y="101704"/>
                  </a:lnTo>
                  <a:lnTo>
                    <a:pt x="630264" y="90435"/>
                  </a:lnTo>
                  <a:lnTo>
                    <a:pt x="664076" y="81733"/>
                  </a:lnTo>
                  <a:lnTo>
                    <a:pt x="695545" y="69750"/>
                  </a:lnTo>
                  <a:lnTo>
                    <a:pt x="726316" y="59521"/>
                  </a:lnTo>
                  <a:lnTo>
                    <a:pt x="756883" y="51125"/>
                  </a:lnTo>
                  <a:lnTo>
                    <a:pt x="787389" y="47320"/>
                  </a:lnTo>
                  <a:lnTo>
                    <a:pt x="817877" y="42149"/>
                  </a:lnTo>
                  <a:lnTo>
                    <a:pt x="848360" y="39298"/>
                  </a:lnTo>
                  <a:lnTo>
                    <a:pt x="883762" y="38337"/>
                  </a:lnTo>
                  <a:lnTo>
                    <a:pt x="920234" y="40406"/>
                  </a:lnTo>
                  <a:lnTo>
                    <a:pt x="956193" y="44669"/>
                  </a:lnTo>
                  <a:lnTo>
                    <a:pt x="990670" y="50750"/>
                  </a:lnTo>
                  <a:lnTo>
                    <a:pt x="1026958" y="55086"/>
                  </a:lnTo>
                  <a:lnTo>
                    <a:pt x="1058836" y="63843"/>
                  </a:lnTo>
                  <a:lnTo>
                    <a:pt x="1089593" y="74576"/>
                  </a:lnTo>
                  <a:lnTo>
                    <a:pt x="1123706" y="92930"/>
                  </a:lnTo>
                  <a:lnTo>
                    <a:pt x="1156450" y="112573"/>
                  </a:lnTo>
                  <a:lnTo>
                    <a:pt x="1178207" y="128166"/>
                  </a:lnTo>
                  <a:lnTo>
                    <a:pt x="1214099" y="157390"/>
                  </a:lnTo>
                  <a:lnTo>
                    <a:pt x="1251937" y="190645"/>
                  </a:lnTo>
                  <a:lnTo>
                    <a:pt x="1268692" y="205783"/>
                  </a:lnTo>
                  <a:lnTo>
                    <a:pt x="1300698" y="241304"/>
                  </a:lnTo>
                  <a:lnTo>
                    <a:pt x="1336053" y="276862"/>
                  </a:lnTo>
                  <a:lnTo>
                    <a:pt x="1352128" y="291254"/>
                  </a:lnTo>
                  <a:lnTo>
                    <a:pt x="1388674" y="310431"/>
                  </a:lnTo>
                  <a:lnTo>
                    <a:pt x="1425034" y="337243"/>
                  </a:lnTo>
                  <a:lnTo>
                    <a:pt x="1462983" y="355328"/>
                  </a:lnTo>
                  <a:lnTo>
                    <a:pt x="1494684" y="368263"/>
                  </a:lnTo>
                  <a:lnTo>
                    <a:pt x="1531774" y="380995"/>
                  </a:lnTo>
                  <a:lnTo>
                    <a:pt x="1554523" y="386361"/>
                  </a:lnTo>
                  <a:lnTo>
                    <a:pt x="1592585" y="393561"/>
                  </a:lnTo>
                  <a:lnTo>
                    <a:pt x="1630679" y="395888"/>
                  </a:lnTo>
                  <a:lnTo>
                    <a:pt x="1668779" y="402226"/>
                  </a:lnTo>
                  <a:lnTo>
                    <a:pt x="1691641" y="401117"/>
                  </a:lnTo>
                  <a:lnTo>
                    <a:pt x="1729741" y="396881"/>
                  </a:lnTo>
                  <a:lnTo>
                    <a:pt x="1767841" y="392278"/>
                  </a:lnTo>
                  <a:lnTo>
                    <a:pt x="1805941" y="386845"/>
                  </a:lnTo>
                  <a:lnTo>
                    <a:pt x="1844041" y="375686"/>
                  </a:lnTo>
                  <a:lnTo>
                    <a:pt x="1882141" y="363190"/>
                  </a:lnTo>
                  <a:lnTo>
                    <a:pt x="1920241" y="350517"/>
                  </a:lnTo>
                  <a:lnTo>
                    <a:pt x="1957491" y="337821"/>
                  </a:lnTo>
                  <a:lnTo>
                    <a:pt x="1989880" y="321074"/>
                  </a:lnTo>
                  <a:lnTo>
                    <a:pt x="2027060" y="303015"/>
                  </a:lnTo>
                  <a:lnTo>
                    <a:pt x="2065037" y="284403"/>
                  </a:lnTo>
                  <a:lnTo>
                    <a:pt x="2099078" y="261274"/>
                  </a:lnTo>
                  <a:lnTo>
                    <a:pt x="2134070" y="236176"/>
                  </a:lnTo>
                  <a:lnTo>
                    <a:pt x="2171763" y="216049"/>
                  </a:lnTo>
                  <a:lnTo>
                    <a:pt x="2209807" y="192726"/>
                  </a:lnTo>
                  <a:lnTo>
                    <a:pt x="2247902" y="167600"/>
                  </a:lnTo>
                  <a:lnTo>
                    <a:pt x="2286000" y="147472"/>
                  </a:lnTo>
                  <a:lnTo>
                    <a:pt x="2318737" y="129070"/>
                  </a:lnTo>
                  <a:lnTo>
                    <a:pt x="2353518" y="113173"/>
                  </a:lnTo>
                  <a:lnTo>
                    <a:pt x="2390088" y="96641"/>
                  </a:lnTo>
                  <a:lnTo>
                    <a:pt x="2424903" y="82089"/>
                  </a:lnTo>
                  <a:lnTo>
                    <a:pt x="2460099" y="67205"/>
                  </a:lnTo>
                  <a:lnTo>
                    <a:pt x="2492358" y="56109"/>
                  </a:lnTo>
                  <a:lnTo>
                    <a:pt x="2528205" y="45766"/>
                  </a:lnTo>
                  <a:lnTo>
                    <a:pt x="2559998" y="35568"/>
                  </a:lnTo>
                  <a:lnTo>
                    <a:pt x="2590734" y="25400"/>
                  </a:lnTo>
                  <a:lnTo>
                    <a:pt x="2621267" y="15239"/>
                  </a:lnTo>
                  <a:lnTo>
                    <a:pt x="2654140" y="7778"/>
                  </a:lnTo>
                  <a:lnTo>
                    <a:pt x="2690759" y="793"/>
                  </a:lnTo>
                  <a:lnTo>
                    <a:pt x="27051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p:cNvPicPr>
            <a:picLocks noChangeAspect="1" noChangeArrowheads="1"/>
          </p:cNvPicPr>
          <p:nvPr/>
        </p:nvPicPr>
        <p:blipFill>
          <a:blip r:embed="rId2" cstate="print"/>
          <a:srcRect/>
          <a:stretch>
            <a:fillRect/>
          </a:stretch>
        </p:blipFill>
        <p:spPr bwMode="auto">
          <a:xfrm>
            <a:off x="0" y="0"/>
            <a:ext cx="9144000" cy="3052763"/>
          </a:xfrm>
          <a:prstGeom prst="rect">
            <a:avLst/>
          </a:prstGeom>
          <a:noFill/>
          <a:ln w="9525">
            <a:noFill/>
            <a:miter lim="800000"/>
            <a:headEnd/>
            <a:tailEnd/>
          </a:ln>
        </p:spPr>
      </p:pic>
      <p:grpSp>
        <p:nvGrpSpPr>
          <p:cNvPr id="533" name="SMARTInkShape-Group160"/>
          <p:cNvGrpSpPr/>
          <p:nvPr/>
        </p:nvGrpSpPr>
        <p:grpSpPr>
          <a:xfrm>
            <a:off x="4640893" y="1181100"/>
            <a:ext cx="4331364" cy="533401"/>
            <a:chOff x="4640893" y="1181100"/>
            <a:chExt cx="4331364" cy="533401"/>
          </a:xfrm>
        </p:grpSpPr>
        <p:sp>
          <p:nvSpPr>
            <p:cNvPr id="508" name="SMARTInkShape-1128"/>
            <p:cNvSpPr/>
            <p:nvPr/>
          </p:nvSpPr>
          <p:spPr>
            <a:xfrm>
              <a:off x="4640893" y="1221158"/>
              <a:ext cx="228287" cy="295220"/>
            </a:xfrm>
            <a:custGeom>
              <a:avLst/>
              <a:gdLst/>
              <a:ahLst/>
              <a:cxnLst/>
              <a:rect l="0" t="0" r="0" b="0"/>
              <a:pathLst>
                <a:path w="228287" h="295220">
                  <a:moveTo>
                    <a:pt x="7307" y="135200"/>
                  </a:moveTo>
                  <a:lnTo>
                    <a:pt x="3261" y="131154"/>
                  </a:lnTo>
                  <a:lnTo>
                    <a:pt x="1274" y="126913"/>
                  </a:lnTo>
                  <a:lnTo>
                    <a:pt x="0" y="113242"/>
                  </a:lnTo>
                  <a:lnTo>
                    <a:pt x="10318" y="80211"/>
                  </a:lnTo>
                  <a:lnTo>
                    <a:pt x="21651" y="62558"/>
                  </a:lnTo>
                  <a:lnTo>
                    <a:pt x="57191" y="24589"/>
                  </a:lnTo>
                  <a:lnTo>
                    <a:pt x="88719" y="9432"/>
                  </a:lnTo>
                  <a:lnTo>
                    <a:pt x="108286" y="1793"/>
                  </a:lnTo>
                  <a:lnTo>
                    <a:pt x="128949" y="0"/>
                  </a:lnTo>
                  <a:lnTo>
                    <a:pt x="151528" y="6550"/>
                  </a:lnTo>
                  <a:lnTo>
                    <a:pt x="156795" y="8792"/>
                  </a:lnTo>
                  <a:lnTo>
                    <a:pt x="164902" y="15800"/>
                  </a:lnTo>
                  <a:lnTo>
                    <a:pt x="171329" y="25409"/>
                  </a:lnTo>
                  <a:lnTo>
                    <a:pt x="177007" y="38144"/>
                  </a:lnTo>
                  <a:lnTo>
                    <a:pt x="177838" y="54530"/>
                  </a:lnTo>
                  <a:lnTo>
                    <a:pt x="173546" y="82793"/>
                  </a:lnTo>
                  <a:lnTo>
                    <a:pt x="164652" y="112616"/>
                  </a:lnTo>
                  <a:lnTo>
                    <a:pt x="149037" y="140645"/>
                  </a:lnTo>
                  <a:lnTo>
                    <a:pt x="121003" y="172872"/>
                  </a:lnTo>
                  <a:lnTo>
                    <a:pt x="89458" y="197025"/>
                  </a:lnTo>
                  <a:lnTo>
                    <a:pt x="61838" y="216168"/>
                  </a:lnTo>
                  <a:lnTo>
                    <a:pt x="50722" y="218458"/>
                  </a:lnTo>
                  <a:lnTo>
                    <a:pt x="49797" y="217799"/>
                  </a:lnTo>
                  <a:lnTo>
                    <a:pt x="50026" y="216511"/>
                  </a:lnTo>
                  <a:lnTo>
                    <a:pt x="53477" y="211228"/>
                  </a:lnTo>
                  <a:lnTo>
                    <a:pt x="59839" y="205514"/>
                  </a:lnTo>
                  <a:lnTo>
                    <a:pt x="67626" y="200882"/>
                  </a:lnTo>
                  <a:lnTo>
                    <a:pt x="72072" y="200156"/>
                  </a:lnTo>
                  <a:lnTo>
                    <a:pt x="106635" y="204198"/>
                  </a:lnTo>
                  <a:lnTo>
                    <a:pt x="118056" y="207635"/>
                  </a:lnTo>
                  <a:lnTo>
                    <a:pt x="153720" y="231937"/>
                  </a:lnTo>
                  <a:lnTo>
                    <a:pt x="187697" y="268890"/>
                  </a:lnTo>
                  <a:lnTo>
                    <a:pt x="220511" y="292948"/>
                  </a:lnTo>
                  <a:lnTo>
                    <a:pt x="228286" y="2952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9" name="SMARTInkShape-1129"/>
            <p:cNvSpPr/>
            <p:nvPr/>
          </p:nvSpPr>
          <p:spPr>
            <a:xfrm>
              <a:off x="4648200" y="1356358"/>
              <a:ext cx="53341" cy="198120"/>
            </a:xfrm>
            <a:custGeom>
              <a:avLst/>
              <a:gdLst/>
              <a:ahLst/>
              <a:cxnLst/>
              <a:rect l="0" t="0" r="0" b="0"/>
              <a:pathLst>
                <a:path w="53341" h="198120">
                  <a:moveTo>
                    <a:pt x="53340" y="0"/>
                  </a:moveTo>
                  <a:lnTo>
                    <a:pt x="49295" y="4047"/>
                  </a:lnTo>
                  <a:lnTo>
                    <a:pt x="47307" y="10547"/>
                  </a:lnTo>
                  <a:lnTo>
                    <a:pt x="43931" y="23727"/>
                  </a:lnTo>
                  <a:lnTo>
                    <a:pt x="32784" y="60543"/>
                  </a:lnTo>
                  <a:lnTo>
                    <a:pt x="25329" y="89530"/>
                  </a:lnTo>
                  <a:lnTo>
                    <a:pt x="17757" y="119567"/>
                  </a:lnTo>
                  <a:lnTo>
                    <a:pt x="9873" y="155543"/>
                  </a:lnTo>
                  <a:lnTo>
                    <a:pt x="7070" y="183984"/>
                  </a:lnTo>
                  <a:lnTo>
                    <a:pt x="0" y="1981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0" name="SMARTInkShape-1130"/>
            <p:cNvSpPr/>
            <p:nvPr/>
          </p:nvSpPr>
          <p:spPr>
            <a:xfrm>
              <a:off x="6309359" y="1328826"/>
              <a:ext cx="144781" cy="225053"/>
            </a:xfrm>
            <a:custGeom>
              <a:avLst/>
              <a:gdLst/>
              <a:ahLst/>
              <a:cxnLst/>
              <a:rect l="0" t="0" r="0" b="0"/>
              <a:pathLst>
                <a:path w="144781" h="225053">
                  <a:moveTo>
                    <a:pt x="0" y="50394"/>
                  </a:moveTo>
                  <a:lnTo>
                    <a:pt x="6560" y="50394"/>
                  </a:lnTo>
                  <a:lnTo>
                    <a:pt x="6915" y="51238"/>
                  </a:lnTo>
                  <a:lnTo>
                    <a:pt x="7593" y="82957"/>
                  </a:lnTo>
                  <a:lnTo>
                    <a:pt x="7615" y="117848"/>
                  </a:lnTo>
                  <a:lnTo>
                    <a:pt x="7617" y="147333"/>
                  </a:lnTo>
                  <a:lnTo>
                    <a:pt x="7621" y="183119"/>
                  </a:lnTo>
                  <a:lnTo>
                    <a:pt x="7621" y="221090"/>
                  </a:lnTo>
                  <a:lnTo>
                    <a:pt x="7621" y="225052"/>
                  </a:lnTo>
                  <a:lnTo>
                    <a:pt x="7621" y="192179"/>
                  </a:lnTo>
                  <a:lnTo>
                    <a:pt x="5363" y="171426"/>
                  </a:lnTo>
                  <a:lnTo>
                    <a:pt x="1058" y="137612"/>
                  </a:lnTo>
                  <a:lnTo>
                    <a:pt x="314" y="108316"/>
                  </a:lnTo>
                  <a:lnTo>
                    <a:pt x="93" y="78185"/>
                  </a:lnTo>
                  <a:lnTo>
                    <a:pt x="6043" y="44092"/>
                  </a:lnTo>
                  <a:lnTo>
                    <a:pt x="7767" y="34046"/>
                  </a:lnTo>
                  <a:lnTo>
                    <a:pt x="11355" y="26755"/>
                  </a:lnTo>
                  <a:lnTo>
                    <a:pt x="14341" y="24477"/>
                  </a:lnTo>
                  <a:lnTo>
                    <a:pt x="22178" y="21940"/>
                  </a:lnTo>
                  <a:lnTo>
                    <a:pt x="24945" y="22112"/>
                  </a:lnTo>
                  <a:lnTo>
                    <a:pt x="26789" y="23073"/>
                  </a:lnTo>
                  <a:lnTo>
                    <a:pt x="40870" y="41923"/>
                  </a:lnTo>
                  <a:lnTo>
                    <a:pt x="55900" y="77423"/>
                  </a:lnTo>
                  <a:lnTo>
                    <a:pt x="60294" y="111903"/>
                  </a:lnTo>
                  <a:lnTo>
                    <a:pt x="59818" y="125991"/>
                  </a:lnTo>
                  <a:lnTo>
                    <a:pt x="53367" y="156891"/>
                  </a:lnTo>
                  <a:lnTo>
                    <a:pt x="53341" y="123604"/>
                  </a:lnTo>
                  <a:lnTo>
                    <a:pt x="57386" y="91478"/>
                  </a:lnTo>
                  <a:lnTo>
                    <a:pt x="61099" y="58601"/>
                  </a:lnTo>
                  <a:lnTo>
                    <a:pt x="71473" y="24035"/>
                  </a:lnTo>
                  <a:lnTo>
                    <a:pt x="76114" y="4140"/>
                  </a:lnTo>
                  <a:lnTo>
                    <a:pt x="77836" y="1776"/>
                  </a:lnTo>
                  <a:lnTo>
                    <a:pt x="79830" y="201"/>
                  </a:lnTo>
                  <a:lnTo>
                    <a:pt x="82007" y="0"/>
                  </a:lnTo>
                  <a:lnTo>
                    <a:pt x="86683" y="2032"/>
                  </a:lnTo>
                  <a:lnTo>
                    <a:pt x="94076" y="7936"/>
                  </a:lnTo>
                  <a:lnTo>
                    <a:pt x="109229" y="33123"/>
                  </a:lnTo>
                  <a:lnTo>
                    <a:pt x="121921" y="66370"/>
                  </a:lnTo>
                  <a:lnTo>
                    <a:pt x="127281" y="90969"/>
                  </a:lnTo>
                  <a:lnTo>
                    <a:pt x="129095" y="125576"/>
                  </a:lnTo>
                  <a:lnTo>
                    <a:pt x="135513" y="162301"/>
                  </a:lnTo>
                  <a:lnTo>
                    <a:pt x="136835" y="180496"/>
                  </a:lnTo>
                  <a:lnTo>
                    <a:pt x="137790" y="182848"/>
                  </a:lnTo>
                  <a:lnTo>
                    <a:pt x="139274" y="184416"/>
                  </a:lnTo>
                  <a:lnTo>
                    <a:pt x="144780" y="18755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1" name="SMARTInkShape-1131"/>
            <p:cNvSpPr/>
            <p:nvPr/>
          </p:nvSpPr>
          <p:spPr>
            <a:xfrm>
              <a:off x="6507480" y="1311527"/>
              <a:ext cx="213360" cy="212392"/>
            </a:xfrm>
            <a:custGeom>
              <a:avLst/>
              <a:gdLst/>
              <a:ahLst/>
              <a:cxnLst/>
              <a:rect l="0" t="0" r="0" b="0"/>
              <a:pathLst>
                <a:path w="213360" h="212392">
                  <a:moveTo>
                    <a:pt x="0" y="75311"/>
                  </a:moveTo>
                  <a:lnTo>
                    <a:pt x="0" y="93225"/>
                  </a:lnTo>
                  <a:lnTo>
                    <a:pt x="845" y="94873"/>
                  </a:lnTo>
                  <a:lnTo>
                    <a:pt x="2258" y="95974"/>
                  </a:lnTo>
                  <a:lnTo>
                    <a:pt x="6082" y="98042"/>
                  </a:lnTo>
                  <a:lnTo>
                    <a:pt x="10605" y="101781"/>
                  </a:lnTo>
                  <a:lnTo>
                    <a:pt x="26001" y="104604"/>
                  </a:lnTo>
                  <a:lnTo>
                    <a:pt x="34981" y="103007"/>
                  </a:lnTo>
                  <a:lnTo>
                    <a:pt x="42640" y="100318"/>
                  </a:lnTo>
                  <a:lnTo>
                    <a:pt x="55624" y="97960"/>
                  </a:lnTo>
                  <a:lnTo>
                    <a:pt x="65211" y="92278"/>
                  </a:lnTo>
                  <a:lnTo>
                    <a:pt x="73412" y="84384"/>
                  </a:lnTo>
                  <a:lnTo>
                    <a:pt x="88031" y="62449"/>
                  </a:lnTo>
                  <a:lnTo>
                    <a:pt x="90990" y="39397"/>
                  </a:lnTo>
                  <a:lnTo>
                    <a:pt x="90504" y="19361"/>
                  </a:lnTo>
                  <a:lnTo>
                    <a:pt x="87353" y="9241"/>
                  </a:lnTo>
                  <a:lnTo>
                    <a:pt x="85329" y="5863"/>
                  </a:lnTo>
                  <a:lnTo>
                    <a:pt x="80820" y="2114"/>
                  </a:lnTo>
                  <a:lnTo>
                    <a:pt x="73522" y="0"/>
                  </a:lnTo>
                  <a:lnTo>
                    <a:pt x="66261" y="4023"/>
                  </a:lnTo>
                  <a:lnTo>
                    <a:pt x="32884" y="34959"/>
                  </a:lnTo>
                  <a:lnTo>
                    <a:pt x="18754" y="61133"/>
                  </a:lnTo>
                  <a:lnTo>
                    <a:pt x="5206" y="98312"/>
                  </a:lnTo>
                  <a:lnTo>
                    <a:pt x="1542" y="121074"/>
                  </a:lnTo>
                  <a:lnTo>
                    <a:pt x="4502" y="143904"/>
                  </a:lnTo>
                  <a:lnTo>
                    <a:pt x="10739" y="162711"/>
                  </a:lnTo>
                  <a:lnTo>
                    <a:pt x="17755" y="171447"/>
                  </a:lnTo>
                  <a:lnTo>
                    <a:pt x="35733" y="185841"/>
                  </a:lnTo>
                  <a:lnTo>
                    <a:pt x="49911" y="188495"/>
                  </a:lnTo>
                  <a:lnTo>
                    <a:pt x="68975" y="188435"/>
                  </a:lnTo>
                  <a:lnTo>
                    <a:pt x="102256" y="176586"/>
                  </a:lnTo>
                  <a:lnTo>
                    <a:pt x="125656" y="166688"/>
                  </a:lnTo>
                  <a:lnTo>
                    <a:pt x="142976" y="152534"/>
                  </a:lnTo>
                  <a:lnTo>
                    <a:pt x="162178" y="116879"/>
                  </a:lnTo>
                  <a:lnTo>
                    <a:pt x="171206" y="78992"/>
                  </a:lnTo>
                  <a:lnTo>
                    <a:pt x="174057" y="66996"/>
                  </a:lnTo>
                  <a:lnTo>
                    <a:pt x="173612" y="64688"/>
                  </a:lnTo>
                  <a:lnTo>
                    <a:pt x="172468" y="63148"/>
                  </a:lnTo>
                  <a:lnTo>
                    <a:pt x="168593" y="60680"/>
                  </a:lnTo>
                  <a:lnTo>
                    <a:pt x="163877" y="64298"/>
                  </a:lnTo>
                  <a:lnTo>
                    <a:pt x="161733" y="70698"/>
                  </a:lnTo>
                  <a:lnTo>
                    <a:pt x="160119" y="107473"/>
                  </a:lnTo>
                  <a:lnTo>
                    <a:pt x="168321" y="144113"/>
                  </a:lnTo>
                  <a:lnTo>
                    <a:pt x="174346" y="175938"/>
                  </a:lnTo>
                  <a:lnTo>
                    <a:pt x="175249" y="211568"/>
                  </a:lnTo>
                  <a:lnTo>
                    <a:pt x="177511" y="212067"/>
                  </a:lnTo>
                  <a:lnTo>
                    <a:pt x="181820" y="212391"/>
                  </a:lnTo>
                  <a:lnTo>
                    <a:pt x="177432" y="205527"/>
                  </a:lnTo>
                  <a:lnTo>
                    <a:pt x="175387" y="168084"/>
                  </a:lnTo>
                  <a:lnTo>
                    <a:pt x="176122" y="130206"/>
                  </a:lnTo>
                  <a:lnTo>
                    <a:pt x="181820" y="94803"/>
                  </a:lnTo>
                  <a:lnTo>
                    <a:pt x="184998" y="67918"/>
                  </a:lnTo>
                  <a:lnTo>
                    <a:pt x="191125" y="54777"/>
                  </a:lnTo>
                  <a:lnTo>
                    <a:pt x="195858" y="49250"/>
                  </a:lnTo>
                  <a:lnTo>
                    <a:pt x="200781" y="46796"/>
                  </a:lnTo>
                  <a:lnTo>
                    <a:pt x="213359" y="4483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2" name="SMARTInkShape-1132"/>
            <p:cNvSpPr/>
            <p:nvPr/>
          </p:nvSpPr>
          <p:spPr>
            <a:xfrm>
              <a:off x="6769282" y="1333618"/>
              <a:ext cx="256358" cy="189925"/>
            </a:xfrm>
            <a:custGeom>
              <a:avLst/>
              <a:gdLst/>
              <a:ahLst/>
              <a:cxnLst/>
              <a:rect l="0" t="0" r="0" b="0"/>
              <a:pathLst>
                <a:path w="256358" h="189925">
                  <a:moveTo>
                    <a:pt x="126818" y="15120"/>
                  </a:moveTo>
                  <a:lnTo>
                    <a:pt x="122773" y="11075"/>
                  </a:lnTo>
                  <a:lnTo>
                    <a:pt x="120785" y="6833"/>
                  </a:lnTo>
                  <a:lnTo>
                    <a:pt x="120257" y="4516"/>
                  </a:lnTo>
                  <a:lnTo>
                    <a:pt x="119057" y="2969"/>
                  </a:lnTo>
                  <a:lnTo>
                    <a:pt x="115465" y="1254"/>
                  </a:lnTo>
                  <a:lnTo>
                    <a:pt x="101313" y="0"/>
                  </a:lnTo>
                  <a:lnTo>
                    <a:pt x="96291" y="2193"/>
                  </a:lnTo>
                  <a:lnTo>
                    <a:pt x="62172" y="34136"/>
                  </a:lnTo>
                  <a:lnTo>
                    <a:pt x="31316" y="68958"/>
                  </a:lnTo>
                  <a:lnTo>
                    <a:pt x="11063" y="106627"/>
                  </a:lnTo>
                  <a:lnTo>
                    <a:pt x="3405" y="120984"/>
                  </a:lnTo>
                  <a:lnTo>
                    <a:pt x="0" y="133007"/>
                  </a:lnTo>
                  <a:lnTo>
                    <a:pt x="745" y="143998"/>
                  </a:lnTo>
                  <a:lnTo>
                    <a:pt x="3899" y="153679"/>
                  </a:lnTo>
                  <a:lnTo>
                    <a:pt x="8122" y="160805"/>
                  </a:lnTo>
                  <a:lnTo>
                    <a:pt x="11280" y="163042"/>
                  </a:lnTo>
                  <a:lnTo>
                    <a:pt x="22970" y="166194"/>
                  </a:lnTo>
                  <a:lnTo>
                    <a:pt x="45712" y="167346"/>
                  </a:lnTo>
                  <a:lnTo>
                    <a:pt x="54927" y="165186"/>
                  </a:lnTo>
                  <a:lnTo>
                    <a:pt x="71788" y="156900"/>
                  </a:lnTo>
                  <a:lnTo>
                    <a:pt x="79217" y="149818"/>
                  </a:lnTo>
                  <a:lnTo>
                    <a:pt x="102813" y="116577"/>
                  </a:lnTo>
                  <a:lnTo>
                    <a:pt x="107681" y="106497"/>
                  </a:lnTo>
                  <a:lnTo>
                    <a:pt x="118626" y="69129"/>
                  </a:lnTo>
                  <a:lnTo>
                    <a:pt x="119188" y="60983"/>
                  </a:lnTo>
                  <a:lnTo>
                    <a:pt x="119195" y="68975"/>
                  </a:lnTo>
                  <a:lnTo>
                    <a:pt x="121453" y="75181"/>
                  </a:lnTo>
                  <a:lnTo>
                    <a:pt x="137108" y="108458"/>
                  </a:lnTo>
                  <a:lnTo>
                    <a:pt x="158788" y="141842"/>
                  </a:lnTo>
                  <a:lnTo>
                    <a:pt x="175873" y="161538"/>
                  </a:lnTo>
                  <a:lnTo>
                    <a:pt x="210684" y="182559"/>
                  </a:lnTo>
                  <a:lnTo>
                    <a:pt x="223633" y="188061"/>
                  </a:lnTo>
                  <a:lnTo>
                    <a:pt x="235595" y="189924"/>
                  </a:lnTo>
                  <a:lnTo>
                    <a:pt x="256357" y="1827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3" name="SMARTInkShape-1133"/>
            <p:cNvSpPr/>
            <p:nvPr/>
          </p:nvSpPr>
          <p:spPr>
            <a:xfrm>
              <a:off x="7010400" y="1341120"/>
              <a:ext cx="121760" cy="205698"/>
            </a:xfrm>
            <a:custGeom>
              <a:avLst/>
              <a:gdLst/>
              <a:ahLst/>
              <a:cxnLst/>
              <a:rect l="0" t="0" r="0" b="0"/>
              <a:pathLst>
                <a:path w="121760" h="205698">
                  <a:moveTo>
                    <a:pt x="114300" y="0"/>
                  </a:moveTo>
                  <a:lnTo>
                    <a:pt x="110255" y="4044"/>
                  </a:lnTo>
                  <a:lnTo>
                    <a:pt x="103753" y="6031"/>
                  </a:lnTo>
                  <a:lnTo>
                    <a:pt x="96063" y="7760"/>
                  </a:lnTo>
                  <a:lnTo>
                    <a:pt x="59021" y="28009"/>
                  </a:lnTo>
                  <a:lnTo>
                    <a:pt x="24376" y="59454"/>
                  </a:lnTo>
                  <a:lnTo>
                    <a:pt x="24717" y="59955"/>
                  </a:lnTo>
                  <a:lnTo>
                    <a:pt x="29243" y="60662"/>
                  </a:lnTo>
                  <a:lnTo>
                    <a:pt x="33597" y="60826"/>
                  </a:lnTo>
                  <a:lnTo>
                    <a:pt x="38357" y="63159"/>
                  </a:lnTo>
                  <a:lnTo>
                    <a:pt x="43294" y="66168"/>
                  </a:lnTo>
                  <a:lnTo>
                    <a:pt x="51679" y="67865"/>
                  </a:lnTo>
                  <a:lnTo>
                    <a:pt x="64513" y="69215"/>
                  </a:lnTo>
                  <a:lnTo>
                    <a:pt x="78192" y="74599"/>
                  </a:lnTo>
                  <a:lnTo>
                    <a:pt x="105523" y="98059"/>
                  </a:lnTo>
                  <a:lnTo>
                    <a:pt x="115744" y="112212"/>
                  </a:lnTo>
                  <a:lnTo>
                    <a:pt x="120090" y="127133"/>
                  </a:lnTo>
                  <a:lnTo>
                    <a:pt x="121759" y="157491"/>
                  </a:lnTo>
                  <a:lnTo>
                    <a:pt x="119591" y="165387"/>
                  </a:lnTo>
                  <a:lnTo>
                    <a:pt x="111352" y="176848"/>
                  </a:lnTo>
                  <a:lnTo>
                    <a:pt x="93746" y="194784"/>
                  </a:lnTo>
                  <a:lnTo>
                    <a:pt x="80457" y="202117"/>
                  </a:lnTo>
                  <a:lnTo>
                    <a:pt x="50727" y="205422"/>
                  </a:lnTo>
                  <a:lnTo>
                    <a:pt x="29433" y="205697"/>
                  </a:lnTo>
                  <a:lnTo>
                    <a:pt x="21266" y="201205"/>
                  </a:lnTo>
                  <a:lnTo>
                    <a:pt x="0" y="1828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4" name="SMARTInkShape-1134"/>
            <p:cNvSpPr/>
            <p:nvPr/>
          </p:nvSpPr>
          <p:spPr>
            <a:xfrm>
              <a:off x="7147559" y="1341281"/>
              <a:ext cx="297181" cy="196807"/>
            </a:xfrm>
            <a:custGeom>
              <a:avLst/>
              <a:gdLst/>
              <a:ahLst/>
              <a:cxnLst/>
              <a:rect l="0" t="0" r="0" b="0"/>
              <a:pathLst>
                <a:path w="297181" h="196807">
                  <a:moveTo>
                    <a:pt x="0" y="76039"/>
                  </a:moveTo>
                  <a:lnTo>
                    <a:pt x="6560" y="76039"/>
                  </a:lnTo>
                  <a:lnTo>
                    <a:pt x="30536" y="94916"/>
                  </a:lnTo>
                  <a:lnTo>
                    <a:pt x="39903" y="97717"/>
                  </a:lnTo>
                  <a:lnTo>
                    <a:pt x="76603" y="98868"/>
                  </a:lnTo>
                  <a:lnTo>
                    <a:pt x="94560" y="98044"/>
                  </a:lnTo>
                  <a:lnTo>
                    <a:pt x="127317" y="89490"/>
                  </a:lnTo>
                  <a:lnTo>
                    <a:pt x="153751" y="73390"/>
                  </a:lnTo>
                  <a:lnTo>
                    <a:pt x="177769" y="39282"/>
                  </a:lnTo>
                  <a:lnTo>
                    <a:pt x="181367" y="28927"/>
                  </a:lnTo>
                  <a:lnTo>
                    <a:pt x="182747" y="6079"/>
                  </a:lnTo>
                  <a:lnTo>
                    <a:pt x="181099" y="3998"/>
                  </a:lnTo>
                  <a:lnTo>
                    <a:pt x="174749" y="1687"/>
                  </a:lnTo>
                  <a:lnTo>
                    <a:pt x="157657" y="0"/>
                  </a:lnTo>
                  <a:lnTo>
                    <a:pt x="145867" y="3932"/>
                  </a:lnTo>
                  <a:lnTo>
                    <a:pt x="138772" y="10407"/>
                  </a:lnTo>
                  <a:lnTo>
                    <a:pt x="112914" y="43191"/>
                  </a:lnTo>
                  <a:lnTo>
                    <a:pt x="99211" y="76727"/>
                  </a:lnTo>
                  <a:lnTo>
                    <a:pt x="93743" y="99102"/>
                  </a:lnTo>
                  <a:lnTo>
                    <a:pt x="91744" y="136179"/>
                  </a:lnTo>
                  <a:lnTo>
                    <a:pt x="92377" y="153782"/>
                  </a:lnTo>
                  <a:lnTo>
                    <a:pt x="95526" y="164494"/>
                  </a:lnTo>
                  <a:lnTo>
                    <a:pt x="102003" y="172644"/>
                  </a:lnTo>
                  <a:lnTo>
                    <a:pt x="128231" y="192733"/>
                  </a:lnTo>
                  <a:lnTo>
                    <a:pt x="146650" y="196410"/>
                  </a:lnTo>
                  <a:lnTo>
                    <a:pt x="174783" y="196806"/>
                  </a:lnTo>
                  <a:lnTo>
                    <a:pt x="206847" y="187312"/>
                  </a:lnTo>
                  <a:lnTo>
                    <a:pt x="237956" y="175034"/>
                  </a:lnTo>
                  <a:lnTo>
                    <a:pt x="273804" y="162109"/>
                  </a:lnTo>
                  <a:lnTo>
                    <a:pt x="297180" y="15985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5" name="SMARTInkShape-1135"/>
            <p:cNvSpPr/>
            <p:nvPr/>
          </p:nvSpPr>
          <p:spPr>
            <a:xfrm>
              <a:off x="7789181" y="1348738"/>
              <a:ext cx="181338" cy="167366"/>
            </a:xfrm>
            <a:custGeom>
              <a:avLst/>
              <a:gdLst/>
              <a:ahLst/>
              <a:cxnLst/>
              <a:rect l="0" t="0" r="0" b="0"/>
              <a:pathLst>
                <a:path w="181338" h="167366">
                  <a:moveTo>
                    <a:pt x="112758" y="0"/>
                  </a:moveTo>
                  <a:lnTo>
                    <a:pt x="78709" y="848"/>
                  </a:lnTo>
                  <a:lnTo>
                    <a:pt x="65040" y="6082"/>
                  </a:lnTo>
                  <a:lnTo>
                    <a:pt x="58246" y="10607"/>
                  </a:lnTo>
                  <a:lnTo>
                    <a:pt x="31153" y="46652"/>
                  </a:lnTo>
                  <a:lnTo>
                    <a:pt x="17178" y="81621"/>
                  </a:lnTo>
                  <a:lnTo>
                    <a:pt x="6264" y="113867"/>
                  </a:lnTo>
                  <a:lnTo>
                    <a:pt x="0" y="140651"/>
                  </a:lnTo>
                  <a:lnTo>
                    <a:pt x="1400" y="151692"/>
                  </a:lnTo>
                  <a:lnTo>
                    <a:pt x="2958" y="157010"/>
                  </a:lnTo>
                  <a:lnTo>
                    <a:pt x="5692" y="160553"/>
                  </a:lnTo>
                  <a:lnTo>
                    <a:pt x="13245" y="164489"/>
                  </a:lnTo>
                  <a:lnTo>
                    <a:pt x="26654" y="167019"/>
                  </a:lnTo>
                  <a:lnTo>
                    <a:pt x="35260" y="167365"/>
                  </a:lnTo>
                  <a:lnTo>
                    <a:pt x="44729" y="163003"/>
                  </a:lnTo>
                  <a:lnTo>
                    <a:pt x="73208" y="138371"/>
                  </a:lnTo>
                  <a:lnTo>
                    <a:pt x="99980" y="104064"/>
                  </a:lnTo>
                  <a:lnTo>
                    <a:pt x="108595" y="88878"/>
                  </a:lnTo>
                  <a:lnTo>
                    <a:pt x="119157" y="52304"/>
                  </a:lnTo>
                  <a:lnTo>
                    <a:pt x="120347" y="38587"/>
                  </a:lnTo>
                  <a:lnTo>
                    <a:pt x="120378" y="74148"/>
                  </a:lnTo>
                  <a:lnTo>
                    <a:pt x="126411" y="107414"/>
                  </a:lnTo>
                  <a:lnTo>
                    <a:pt x="129785" y="127499"/>
                  </a:lnTo>
                  <a:lnTo>
                    <a:pt x="136146" y="141917"/>
                  </a:lnTo>
                  <a:lnTo>
                    <a:pt x="141779" y="148589"/>
                  </a:lnTo>
                  <a:lnTo>
                    <a:pt x="153624" y="156258"/>
                  </a:lnTo>
                  <a:lnTo>
                    <a:pt x="159991" y="158348"/>
                  </a:lnTo>
                  <a:lnTo>
                    <a:pt x="162873" y="158058"/>
                  </a:lnTo>
                  <a:lnTo>
                    <a:pt x="168334" y="155481"/>
                  </a:lnTo>
                  <a:lnTo>
                    <a:pt x="176166" y="149269"/>
                  </a:lnTo>
                  <a:lnTo>
                    <a:pt x="179041" y="144518"/>
                  </a:lnTo>
                  <a:lnTo>
                    <a:pt x="181337" y="13716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6" name="SMARTInkShape-1136"/>
            <p:cNvSpPr/>
            <p:nvPr/>
          </p:nvSpPr>
          <p:spPr>
            <a:xfrm>
              <a:off x="8016239" y="1203960"/>
              <a:ext cx="7621" cy="342899"/>
            </a:xfrm>
            <a:custGeom>
              <a:avLst/>
              <a:gdLst/>
              <a:ahLst/>
              <a:cxnLst/>
              <a:rect l="0" t="0" r="0" b="0"/>
              <a:pathLst>
                <a:path w="7621" h="342899">
                  <a:moveTo>
                    <a:pt x="7620" y="0"/>
                  </a:moveTo>
                  <a:lnTo>
                    <a:pt x="3575" y="4045"/>
                  </a:lnTo>
                  <a:lnTo>
                    <a:pt x="1587" y="8288"/>
                  </a:lnTo>
                  <a:lnTo>
                    <a:pt x="139" y="39495"/>
                  </a:lnTo>
                  <a:lnTo>
                    <a:pt x="4072" y="76943"/>
                  </a:lnTo>
                  <a:lnTo>
                    <a:pt x="6568" y="112733"/>
                  </a:lnTo>
                  <a:lnTo>
                    <a:pt x="7151" y="139850"/>
                  </a:lnTo>
                  <a:lnTo>
                    <a:pt x="6565" y="168833"/>
                  </a:lnTo>
                  <a:lnTo>
                    <a:pt x="3483" y="198651"/>
                  </a:lnTo>
                  <a:lnTo>
                    <a:pt x="1549" y="226576"/>
                  </a:lnTo>
                  <a:lnTo>
                    <a:pt x="2714" y="263843"/>
                  </a:lnTo>
                  <a:lnTo>
                    <a:pt x="6168" y="294075"/>
                  </a:lnTo>
                  <a:lnTo>
                    <a:pt x="7492" y="332078"/>
                  </a:lnTo>
                  <a:lnTo>
                    <a:pt x="7536" y="335687"/>
                  </a:lnTo>
                  <a:lnTo>
                    <a:pt x="6717" y="338091"/>
                  </a:lnTo>
                  <a:lnTo>
                    <a:pt x="5324" y="339694"/>
                  </a:lnTo>
                  <a:lnTo>
                    <a:pt x="0" y="34289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7" name="SMARTInkShape-1137"/>
            <p:cNvSpPr/>
            <p:nvPr/>
          </p:nvSpPr>
          <p:spPr>
            <a:xfrm>
              <a:off x="8100059" y="1181100"/>
              <a:ext cx="11808" cy="340699"/>
            </a:xfrm>
            <a:custGeom>
              <a:avLst/>
              <a:gdLst/>
              <a:ahLst/>
              <a:cxnLst/>
              <a:rect l="0" t="0" r="0" b="0"/>
              <a:pathLst>
                <a:path w="11808" h="340699">
                  <a:moveTo>
                    <a:pt x="0" y="0"/>
                  </a:moveTo>
                  <a:lnTo>
                    <a:pt x="0" y="4045"/>
                  </a:lnTo>
                  <a:lnTo>
                    <a:pt x="2258" y="8289"/>
                  </a:lnTo>
                  <a:lnTo>
                    <a:pt x="4046" y="10604"/>
                  </a:lnTo>
                  <a:lnTo>
                    <a:pt x="7150" y="47785"/>
                  </a:lnTo>
                  <a:lnTo>
                    <a:pt x="7481" y="79069"/>
                  </a:lnTo>
                  <a:lnTo>
                    <a:pt x="7559" y="103720"/>
                  </a:lnTo>
                  <a:lnTo>
                    <a:pt x="7591" y="131612"/>
                  </a:lnTo>
                  <a:lnTo>
                    <a:pt x="7608" y="160941"/>
                  </a:lnTo>
                  <a:lnTo>
                    <a:pt x="6767" y="190905"/>
                  </a:lnTo>
                  <a:lnTo>
                    <a:pt x="3571" y="221161"/>
                  </a:lnTo>
                  <a:lnTo>
                    <a:pt x="1588" y="251540"/>
                  </a:lnTo>
                  <a:lnTo>
                    <a:pt x="706" y="279433"/>
                  </a:lnTo>
                  <a:lnTo>
                    <a:pt x="2398" y="315782"/>
                  </a:lnTo>
                  <a:lnTo>
                    <a:pt x="7777" y="337947"/>
                  </a:lnTo>
                  <a:lnTo>
                    <a:pt x="9418" y="339599"/>
                  </a:lnTo>
                  <a:lnTo>
                    <a:pt x="11359" y="340698"/>
                  </a:lnTo>
                  <a:lnTo>
                    <a:pt x="11807" y="340585"/>
                  </a:lnTo>
                  <a:lnTo>
                    <a:pt x="7621" y="33527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8" name="SMARTInkShape-1138"/>
            <p:cNvSpPr/>
            <p:nvPr/>
          </p:nvSpPr>
          <p:spPr>
            <a:xfrm>
              <a:off x="7985759" y="1363977"/>
              <a:ext cx="114301" cy="38101"/>
            </a:xfrm>
            <a:custGeom>
              <a:avLst/>
              <a:gdLst/>
              <a:ahLst/>
              <a:cxnLst/>
              <a:rect l="0" t="0" r="0" b="0"/>
              <a:pathLst>
                <a:path w="114301" h="38101">
                  <a:moveTo>
                    <a:pt x="0" y="38100"/>
                  </a:moveTo>
                  <a:lnTo>
                    <a:pt x="8091" y="38100"/>
                  </a:lnTo>
                  <a:lnTo>
                    <a:pt x="14320" y="35842"/>
                  </a:lnTo>
                  <a:lnTo>
                    <a:pt x="47618" y="20188"/>
                  </a:lnTo>
                  <a:lnTo>
                    <a:pt x="81812" y="7604"/>
                  </a:lnTo>
                  <a:lnTo>
                    <a:pt x="98466" y="2255"/>
                  </a:lnTo>
                  <a:lnTo>
                    <a:pt x="1143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9" name="SMARTInkShape-1139"/>
            <p:cNvSpPr/>
            <p:nvPr/>
          </p:nvSpPr>
          <p:spPr>
            <a:xfrm>
              <a:off x="8192699" y="1379634"/>
              <a:ext cx="174061" cy="165550"/>
            </a:xfrm>
            <a:custGeom>
              <a:avLst/>
              <a:gdLst/>
              <a:ahLst/>
              <a:cxnLst/>
              <a:rect l="0" t="0" r="0" b="0"/>
              <a:pathLst>
                <a:path w="174061" h="165550">
                  <a:moveTo>
                    <a:pt x="113101" y="22443"/>
                  </a:moveTo>
                  <a:lnTo>
                    <a:pt x="106540" y="15885"/>
                  </a:lnTo>
                  <a:lnTo>
                    <a:pt x="104843" y="8951"/>
                  </a:lnTo>
                  <a:lnTo>
                    <a:pt x="101528" y="4313"/>
                  </a:lnTo>
                  <a:lnTo>
                    <a:pt x="97232" y="1686"/>
                  </a:lnTo>
                  <a:lnTo>
                    <a:pt x="87576" y="0"/>
                  </a:lnTo>
                  <a:lnTo>
                    <a:pt x="75997" y="3754"/>
                  </a:lnTo>
                  <a:lnTo>
                    <a:pt x="62152" y="13454"/>
                  </a:lnTo>
                  <a:lnTo>
                    <a:pt x="46246" y="30798"/>
                  </a:lnTo>
                  <a:lnTo>
                    <a:pt x="26810" y="61645"/>
                  </a:lnTo>
                  <a:lnTo>
                    <a:pt x="11845" y="98790"/>
                  </a:lnTo>
                  <a:lnTo>
                    <a:pt x="4877" y="134507"/>
                  </a:lnTo>
                  <a:lnTo>
                    <a:pt x="0" y="152574"/>
                  </a:lnTo>
                  <a:lnTo>
                    <a:pt x="445" y="155767"/>
                  </a:lnTo>
                  <a:lnTo>
                    <a:pt x="3202" y="161569"/>
                  </a:lnTo>
                  <a:lnTo>
                    <a:pt x="5968" y="163453"/>
                  </a:lnTo>
                  <a:lnTo>
                    <a:pt x="13555" y="165549"/>
                  </a:lnTo>
                  <a:lnTo>
                    <a:pt x="17105" y="165261"/>
                  </a:lnTo>
                  <a:lnTo>
                    <a:pt x="35600" y="156473"/>
                  </a:lnTo>
                  <a:lnTo>
                    <a:pt x="49966" y="145223"/>
                  </a:lnTo>
                  <a:lnTo>
                    <a:pt x="66758" y="121282"/>
                  </a:lnTo>
                  <a:lnTo>
                    <a:pt x="85122" y="85933"/>
                  </a:lnTo>
                  <a:lnTo>
                    <a:pt x="91824" y="62801"/>
                  </a:lnTo>
                  <a:lnTo>
                    <a:pt x="96667" y="54875"/>
                  </a:lnTo>
                  <a:lnTo>
                    <a:pt x="97912" y="54224"/>
                  </a:lnTo>
                  <a:lnTo>
                    <a:pt x="101552" y="53503"/>
                  </a:lnTo>
                  <a:lnTo>
                    <a:pt x="102862" y="54156"/>
                  </a:lnTo>
                  <a:lnTo>
                    <a:pt x="103734" y="55440"/>
                  </a:lnTo>
                  <a:lnTo>
                    <a:pt x="104964" y="61291"/>
                  </a:lnTo>
                  <a:lnTo>
                    <a:pt x="105136" y="63581"/>
                  </a:lnTo>
                  <a:lnTo>
                    <a:pt x="107585" y="68386"/>
                  </a:lnTo>
                  <a:lnTo>
                    <a:pt x="116055" y="82412"/>
                  </a:lnTo>
                  <a:lnTo>
                    <a:pt x="124356" y="104921"/>
                  </a:lnTo>
                  <a:lnTo>
                    <a:pt x="131085" y="112157"/>
                  </a:lnTo>
                  <a:lnTo>
                    <a:pt x="153255" y="125511"/>
                  </a:lnTo>
                  <a:lnTo>
                    <a:pt x="165841" y="128412"/>
                  </a:lnTo>
                  <a:lnTo>
                    <a:pt x="174060" y="12912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0" name="SMARTInkShape-1140"/>
            <p:cNvSpPr/>
            <p:nvPr/>
          </p:nvSpPr>
          <p:spPr>
            <a:xfrm>
              <a:off x="8367207" y="1356358"/>
              <a:ext cx="106233" cy="155694"/>
            </a:xfrm>
            <a:custGeom>
              <a:avLst/>
              <a:gdLst/>
              <a:ahLst/>
              <a:cxnLst/>
              <a:rect l="0" t="0" r="0" b="0"/>
              <a:pathLst>
                <a:path w="106233" h="155694">
                  <a:moveTo>
                    <a:pt x="60511" y="0"/>
                  </a:moveTo>
                  <a:lnTo>
                    <a:pt x="60511" y="4047"/>
                  </a:lnTo>
                  <a:lnTo>
                    <a:pt x="59666" y="5236"/>
                  </a:lnTo>
                  <a:lnTo>
                    <a:pt x="58253" y="6031"/>
                  </a:lnTo>
                  <a:lnTo>
                    <a:pt x="56467" y="6562"/>
                  </a:lnTo>
                  <a:lnTo>
                    <a:pt x="46667" y="14341"/>
                  </a:lnTo>
                  <a:lnTo>
                    <a:pt x="31563" y="31307"/>
                  </a:lnTo>
                  <a:lnTo>
                    <a:pt x="14926" y="63291"/>
                  </a:lnTo>
                  <a:lnTo>
                    <a:pt x="2957" y="98521"/>
                  </a:lnTo>
                  <a:lnTo>
                    <a:pt x="0" y="126594"/>
                  </a:lnTo>
                  <a:lnTo>
                    <a:pt x="2010" y="134722"/>
                  </a:lnTo>
                  <a:lnTo>
                    <a:pt x="10197" y="146839"/>
                  </a:lnTo>
                  <a:lnTo>
                    <a:pt x="21522" y="154798"/>
                  </a:lnTo>
                  <a:lnTo>
                    <a:pt x="26052" y="155693"/>
                  </a:lnTo>
                  <a:lnTo>
                    <a:pt x="35601" y="154429"/>
                  </a:lnTo>
                  <a:lnTo>
                    <a:pt x="73539" y="134540"/>
                  </a:lnTo>
                  <a:lnTo>
                    <a:pt x="81260" y="127246"/>
                  </a:lnTo>
                  <a:lnTo>
                    <a:pt x="106232" y="9906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1" name="SMARTInkShape-1141"/>
            <p:cNvSpPr/>
            <p:nvPr/>
          </p:nvSpPr>
          <p:spPr>
            <a:xfrm>
              <a:off x="8481152" y="1219200"/>
              <a:ext cx="175167" cy="326089"/>
            </a:xfrm>
            <a:custGeom>
              <a:avLst/>
              <a:gdLst/>
              <a:ahLst/>
              <a:cxnLst/>
              <a:rect l="0" t="0" r="0" b="0"/>
              <a:pathLst>
                <a:path w="175167" h="326089">
                  <a:moveTo>
                    <a:pt x="7528" y="0"/>
                  </a:moveTo>
                  <a:lnTo>
                    <a:pt x="965" y="0"/>
                  </a:lnTo>
                  <a:lnTo>
                    <a:pt x="614" y="846"/>
                  </a:lnTo>
                  <a:lnTo>
                    <a:pt x="0" y="10606"/>
                  </a:lnTo>
                  <a:lnTo>
                    <a:pt x="10466" y="41754"/>
                  </a:lnTo>
                  <a:lnTo>
                    <a:pt x="17299" y="60044"/>
                  </a:lnTo>
                  <a:lnTo>
                    <a:pt x="21994" y="90226"/>
                  </a:lnTo>
                  <a:lnTo>
                    <a:pt x="28371" y="125602"/>
                  </a:lnTo>
                  <a:lnTo>
                    <a:pt x="33160" y="150369"/>
                  </a:lnTo>
                  <a:lnTo>
                    <a:pt x="38110" y="177743"/>
                  </a:lnTo>
                  <a:lnTo>
                    <a:pt x="42285" y="205997"/>
                  </a:lnTo>
                  <a:lnTo>
                    <a:pt x="44143" y="232665"/>
                  </a:lnTo>
                  <a:lnTo>
                    <a:pt x="45188" y="267432"/>
                  </a:lnTo>
                  <a:lnTo>
                    <a:pt x="52148" y="304784"/>
                  </a:lnTo>
                  <a:lnTo>
                    <a:pt x="53219" y="326088"/>
                  </a:lnTo>
                  <a:lnTo>
                    <a:pt x="53247" y="292534"/>
                  </a:lnTo>
                  <a:lnTo>
                    <a:pt x="55506" y="257660"/>
                  </a:lnTo>
                  <a:lnTo>
                    <a:pt x="59277" y="228178"/>
                  </a:lnTo>
                  <a:lnTo>
                    <a:pt x="61855" y="208938"/>
                  </a:lnTo>
                  <a:lnTo>
                    <a:pt x="77941" y="172104"/>
                  </a:lnTo>
                  <a:lnTo>
                    <a:pt x="85670" y="163134"/>
                  </a:lnTo>
                  <a:lnTo>
                    <a:pt x="104430" y="150472"/>
                  </a:lnTo>
                  <a:lnTo>
                    <a:pt x="115357" y="146467"/>
                  </a:lnTo>
                  <a:lnTo>
                    <a:pt x="118360" y="146751"/>
                  </a:lnTo>
                  <a:lnTo>
                    <a:pt x="123956" y="149324"/>
                  </a:lnTo>
                  <a:lnTo>
                    <a:pt x="131864" y="159579"/>
                  </a:lnTo>
                  <a:lnTo>
                    <a:pt x="147215" y="192189"/>
                  </a:lnTo>
                  <a:lnTo>
                    <a:pt x="159925" y="228821"/>
                  </a:lnTo>
                  <a:lnTo>
                    <a:pt x="165289" y="251523"/>
                  </a:lnTo>
                  <a:lnTo>
                    <a:pt x="167251" y="288722"/>
                  </a:lnTo>
                  <a:lnTo>
                    <a:pt x="168306" y="305492"/>
                  </a:lnTo>
                  <a:lnTo>
                    <a:pt x="175166" y="32003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2" name="SMARTInkShape-1142"/>
            <p:cNvSpPr/>
            <p:nvPr/>
          </p:nvSpPr>
          <p:spPr>
            <a:xfrm>
              <a:off x="8709659" y="1337966"/>
              <a:ext cx="106681" cy="185860"/>
            </a:xfrm>
            <a:custGeom>
              <a:avLst/>
              <a:gdLst/>
              <a:ahLst/>
              <a:cxnLst/>
              <a:rect l="0" t="0" r="0" b="0"/>
              <a:pathLst>
                <a:path w="106681" h="185860">
                  <a:moveTo>
                    <a:pt x="0" y="71734"/>
                  </a:moveTo>
                  <a:lnTo>
                    <a:pt x="0" y="82340"/>
                  </a:lnTo>
                  <a:lnTo>
                    <a:pt x="2258" y="87172"/>
                  </a:lnTo>
                  <a:lnTo>
                    <a:pt x="4046" y="89642"/>
                  </a:lnTo>
                  <a:lnTo>
                    <a:pt x="8287" y="92393"/>
                  </a:lnTo>
                  <a:lnTo>
                    <a:pt x="17695" y="93942"/>
                  </a:lnTo>
                  <a:lnTo>
                    <a:pt x="40337" y="94551"/>
                  </a:lnTo>
                  <a:lnTo>
                    <a:pt x="52217" y="90537"/>
                  </a:lnTo>
                  <a:lnTo>
                    <a:pt x="59332" y="84041"/>
                  </a:lnTo>
                  <a:lnTo>
                    <a:pt x="83777" y="48323"/>
                  </a:lnTo>
                  <a:lnTo>
                    <a:pt x="89169" y="35729"/>
                  </a:lnTo>
                  <a:lnTo>
                    <a:pt x="89927" y="32491"/>
                  </a:lnTo>
                  <a:lnTo>
                    <a:pt x="88510" y="24377"/>
                  </a:lnTo>
                  <a:lnTo>
                    <a:pt x="81974" y="3679"/>
                  </a:lnTo>
                  <a:lnTo>
                    <a:pt x="80050" y="964"/>
                  </a:lnTo>
                  <a:lnTo>
                    <a:pt x="77072" y="0"/>
                  </a:lnTo>
                  <a:lnTo>
                    <a:pt x="69250" y="1188"/>
                  </a:lnTo>
                  <a:lnTo>
                    <a:pt x="47035" y="13585"/>
                  </a:lnTo>
                  <a:lnTo>
                    <a:pt x="39813" y="23029"/>
                  </a:lnTo>
                  <a:lnTo>
                    <a:pt x="16978" y="58489"/>
                  </a:lnTo>
                  <a:lnTo>
                    <a:pt x="5422" y="91413"/>
                  </a:lnTo>
                  <a:lnTo>
                    <a:pt x="1606" y="112466"/>
                  </a:lnTo>
                  <a:lnTo>
                    <a:pt x="4522" y="133474"/>
                  </a:lnTo>
                  <a:lnTo>
                    <a:pt x="10748" y="151739"/>
                  </a:lnTo>
                  <a:lnTo>
                    <a:pt x="32012" y="179334"/>
                  </a:lnTo>
                  <a:lnTo>
                    <a:pt x="39910" y="183057"/>
                  </a:lnTo>
                  <a:lnTo>
                    <a:pt x="77812" y="185859"/>
                  </a:lnTo>
                  <a:lnTo>
                    <a:pt x="87642" y="183697"/>
                  </a:lnTo>
                  <a:lnTo>
                    <a:pt x="97935" y="177722"/>
                  </a:lnTo>
                  <a:lnTo>
                    <a:pt x="106680" y="17079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3" name="SMARTInkShape-1143"/>
            <p:cNvSpPr/>
            <p:nvPr/>
          </p:nvSpPr>
          <p:spPr>
            <a:xfrm>
              <a:off x="8870132" y="1303020"/>
              <a:ext cx="102125" cy="175258"/>
            </a:xfrm>
            <a:custGeom>
              <a:avLst/>
              <a:gdLst/>
              <a:ahLst/>
              <a:cxnLst/>
              <a:rect l="0" t="0" r="0" b="0"/>
              <a:pathLst>
                <a:path w="102125" h="175258">
                  <a:moveTo>
                    <a:pt x="90986" y="0"/>
                  </a:moveTo>
                  <a:lnTo>
                    <a:pt x="86942" y="4044"/>
                  </a:lnTo>
                  <a:lnTo>
                    <a:pt x="82699" y="6031"/>
                  </a:lnTo>
                  <a:lnTo>
                    <a:pt x="64496" y="13494"/>
                  </a:lnTo>
                  <a:lnTo>
                    <a:pt x="27600" y="35578"/>
                  </a:lnTo>
                  <a:lnTo>
                    <a:pt x="9939" y="49954"/>
                  </a:lnTo>
                  <a:lnTo>
                    <a:pt x="4730" y="51834"/>
                  </a:lnTo>
                  <a:lnTo>
                    <a:pt x="3003" y="53181"/>
                  </a:lnTo>
                  <a:lnTo>
                    <a:pt x="0" y="59768"/>
                  </a:lnTo>
                  <a:lnTo>
                    <a:pt x="7771" y="64652"/>
                  </a:lnTo>
                  <a:lnTo>
                    <a:pt x="16755" y="67413"/>
                  </a:lnTo>
                  <a:lnTo>
                    <a:pt x="32609" y="69196"/>
                  </a:lnTo>
                  <a:lnTo>
                    <a:pt x="47032" y="74564"/>
                  </a:lnTo>
                  <a:lnTo>
                    <a:pt x="61029" y="77973"/>
                  </a:lnTo>
                  <a:lnTo>
                    <a:pt x="88776" y="91595"/>
                  </a:lnTo>
                  <a:lnTo>
                    <a:pt x="94237" y="96589"/>
                  </a:lnTo>
                  <a:lnTo>
                    <a:pt x="102076" y="113273"/>
                  </a:lnTo>
                  <a:lnTo>
                    <a:pt x="102124" y="122592"/>
                  </a:lnTo>
                  <a:lnTo>
                    <a:pt x="99301" y="138327"/>
                  </a:lnTo>
                  <a:lnTo>
                    <a:pt x="90723" y="150957"/>
                  </a:lnTo>
                  <a:lnTo>
                    <a:pt x="77455" y="161378"/>
                  </a:lnTo>
                  <a:lnTo>
                    <a:pt x="58757" y="169830"/>
                  </a:lnTo>
                  <a:lnTo>
                    <a:pt x="22725" y="174783"/>
                  </a:lnTo>
                  <a:lnTo>
                    <a:pt x="14786" y="17525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4" name="SMARTInkShape-1144"/>
            <p:cNvSpPr/>
            <p:nvPr/>
          </p:nvSpPr>
          <p:spPr>
            <a:xfrm>
              <a:off x="4914900" y="1264920"/>
              <a:ext cx="220816" cy="235600"/>
            </a:xfrm>
            <a:custGeom>
              <a:avLst/>
              <a:gdLst/>
              <a:ahLst/>
              <a:cxnLst/>
              <a:rect l="0" t="0" r="0" b="0"/>
              <a:pathLst>
                <a:path w="220816" h="235600">
                  <a:moveTo>
                    <a:pt x="0" y="45718"/>
                  </a:moveTo>
                  <a:lnTo>
                    <a:pt x="0" y="79972"/>
                  </a:lnTo>
                  <a:lnTo>
                    <a:pt x="0" y="109680"/>
                  </a:lnTo>
                  <a:lnTo>
                    <a:pt x="0" y="138049"/>
                  </a:lnTo>
                  <a:lnTo>
                    <a:pt x="0" y="173928"/>
                  </a:lnTo>
                  <a:lnTo>
                    <a:pt x="0" y="210924"/>
                  </a:lnTo>
                  <a:lnTo>
                    <a:pt x="0" y="235599"/>
                  </a:lnTo>
                  <a:lnTo>
                    <a:pt x="0" y="202787"/>
                  </a:lnTo>
                  <a:lnTo>
                    <a:pt x="844" y="175326"/>
                  </a:lnTo>
                  <a:lnTo>
                    <a:pt x="5236" y="141598"/>
                  </a:lnTo>
                  <a:lnTo>
                    <a:pt x="7758" y="110628"/>
                  </a:lnTo>
                  <a:lnTo>
                    <a:pt x="13511" y="76979"/>
                  </a:lnTo>
                  <a:lnTo>
                    <a:pt x="15857" y="50369"/>
                  </a:lnTo>
                  <a:lnTo>
                    <a:pt x="21769" y="39882"/>
                  </a:lnTo>
                  <a:lnTo>
                    <a:pt x="22134" y="40135"/>
                  </a:lnTo>
                  <a:lnTo>
                    <a:pt x="22764" y="48862"/>
                  </a:lnTo>
                  <a:lnTo>
                    <a:pt x="23686" y="64621"/>
                  </a:lnTo>
                  <a:lnTo>
                    <a:pt x="28887" y="88555"/>
                  </a:lnTo>
                  <a:lnTo>
                    <a:pt x="34210" y="121350"/>
                  </a:lnTo>
                  <a:lnTo>
                    <a:pt x="44260" y="151439"/>
                  </a:lnTo>
                  <a:lnTo>
                    <a:pt x="66516" y="179879"/>
                  </a:lnTo>
                  <a:lnTo>
                    <a:pt x="85466" y="191397"/>
                  </a:lnTo>
                  <a:lnTo>
                    <a:pt x="119877" y="203264"/>
                  </a:lnTo>
                  <a:lnTo>
                    <a:pt x="132019" y="203791"/>
                  </a:lnTo>
                  <a:lnTo>
                    <a:pt x="158251" y="197232"/>
                  </a:lnTo>
                  <a:lnTo>
                    <a:pt x="170239" y="190951"/>
                  </a:lnTo>
                  <a:lnTo>
                    <a:pt x="189577" y="173136"/>
                  </a:lnTo>
                  <a:lnTo>
                    <a:pt x="211534" y="136880"/>
                  </a:lnTo>
                  <a:lnTo>
                    <a:pt x="218180" y="110170"/>
                  </a:lnTo>
                  <a:lnTo>
                    <a:pt x="220150" y="80809"/>
                  </a:lnTo>
                  <a:lnTo>
                    <a:pt x="220815" y="47477"/>
                  </a:lnTo>
                  <a:lnTo>
                    <a:pt x="220085" y="30058"/>
                  </a:lnTo>
                  <a:lnTo>
                    <a:pt x="216913" y="22389"/>
                  </a:lnTo>
                  <a:lnTo>
                    <a:pt x="207795" y="7892"/>
                  </a:lnTo>
                  <a:lnTo>
                    <a:pt x="207111" y="5260"/>
                  </a:lnTo>
                  <a:lnTo>
                    <a:pt x="205806" y="3508"/>
                  </a:lnTo>
                  <a:lnTo>
                    <a:pt x="204091" y="2337"/>
                  </a:lnTo>
                  <a:lnTo>
                    <a:pt x="198118"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5" name="SMARTInkShape-1145"/>
            <p:cNvSpPr/>
            <p:nvPr/>
          </p:nvSpPr>
          <p:spPr>
            <a:xfrm>
              <a:off x="5219724" y="1190515"/>
              <a:ext cx="175236" cy="305911"/>
            </a:xfrm>
            <a:custGeom>
              <a:avLst/>
              <a:gdLst/>
              <a:ahLst/>
              <a:cxnLst/>
              <a:rect l="0" t="0" r="0" b="0"/>
              <a:pathLst>
                <a:path w="175236" h="305911">
                  <a:moveTo>
                    <a:pt x="38076" y="66785"/>
                  </a:moveTo>
                  <a:lnTo>
                    <a:pt x="34030" y="103393"/>
                  </a:lnTo>
                  <a:lnTo>
                    <a:pt x="25924" y="136759"/>
                  </a:lnTo>
                  <a:lnTo>
                    <a:pt x="22904" y="170302"/>
                  </a:lnTo>
                  <a:lnTo>
                    <a:pt x="17023" y="206207"/>
                  </a:lnTo>
                  <a:lnTo>
                    <a:pt x="9918" y="238670"/>
                  </a:lnTo>
                  <a:lnTo>
                    <a:pt x="2189" y="275461"/>
                  </a:lnTo>
                  <a:lnTo>
                    <a:pt x="62" y="305910"/>
                  </a:lnTo>
                  <a:lnTo>
                    <a:pt x="0" y="303394"/>
                  </a:lnTo>
                  <a:lnTo>
                    <a:pt x="824" y="283186"/>
                  </a:lnTo>
                  <a:lnTo>
                    <a:pt x="6007" y="251864"/>
                  </a:lnTo>
                  <a:lnTo>
                    <a:pt x="9383" y="217575"/>
                  </a:lnTo>
                  <a:lnTo>
                    <a:pt x="15745" y="180609"/>
                  </a:lnTo>
                  <a:lnTo>
                    <a:pt x="19684" y="154624"/>
                  </a:lnTo>
                  <a:lnTo>
                    <a:pt x="21435" y="126145"/>
                  </a:lnTo>
                  <a:lnTo>
                    <a:pt x="26729" y="98809"/>
                  </a:lnTo>
                  <a:lnTo>
                    <a:pt x="34714" y="64137"/>
                  </a:lnTo>
                  <a:lnTo>
                    <a:pt x="41457" y="29667"/>
                  </a:lnTo>
                  <a:lnTo>
                    <a:pt x="48485" y="14206"/>
                  </a:lnTo>
                  <a:lnTo>
                    <a:pt x="59452" y="0"/>
                  </a:lnTo>
                  <a:lnTo>
                    <a:pt x="60792" y="247"/>
                  </a:lnTo>
                  <a:lnTo>
                    <a:pt x="64541" y="2782"/>
                  </a:lnTo>
                  <a:lnTo>
                    <a:pt x="66771" y="8988"/>
                  </a:lnTo>
                  <a:lnTo>
                    <a:pt x="74430" y="44871"/>
                  </a:lnTo>
                  <a:lnTo>
                    <a:pt x="80174" y="71579"/>
                  </a:lnTo>
                  <a:lnTo>
                    <a:pt x="90341" y="108561"/>
                  </a:lnTo>
                  <a:lnTo>
                    <a:pt x="96017" y="136153"/>
                  </a:lnTo>
                  <a:lnTo>
                    <a:pt x="101362" y="162524"/>
                  </a:lnTo>
                  <a:lnTo>
                    <a:pt x="108818" y="188358"/>
                  </a:lnTo>
                  <a:lnTo>
                    <a:pt x="120279" y="222185"/>
                  </a:lnTo>
                  <a:lnTo>
                    <a:pt x="135780" y="256370"/>
                  </a:lnTo>
                  <a:lnTo>
                    <a:pt x="157228" y="291490"/>
                  </a:lnTo>
                  <a:lnTo>
                    <a:pt x="166079" y="301319"/>
                  </a:lnTo>
                  <a:lnTo>
                    <a:pt x="169190" y="302255"/>
                  </a:lnTo>
                  <a:lnTo>
                    <a:pt x="175235" y="30300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6" name="SMARTInkShape-1146"/>
            <p:cNvSpPr/>
            <p:nvPr/>
          </p:nvSpPr>
          <p:spPr>
            <a:xfrm>
              <a:off x="5219700" y="1379220"/>
              <a:ext cx="114301" cy="38101"/>
            </a:xfrm>
            <a:custGeom>
              <a:avLst/>
              <a:gdLst/>
              <a:ahLst/>
              <a:cxnLst/>
              <a:rect l="0" t="0" r="0" b="0"/>
              <a:pathLst>
                <a:path w="114301" h="38101">
                  <a:moveTo>
                    <a:pt x="0" y="38100"/>
                  </a:moveTo>
                  <a:lnTo>
                    <a:pt x="6560" y="38100"/>
                  </a:lnTo>
                  <a:lnTo>
                    <a:pt x="24057" y="32066"/>
                  </a:lnTo>
                  <a:lnTo>
                    <a:pt x="61734" y="22330"/>
                  </a:lnTo>
                  <a:lnTo>
                    <a:pt x="98459" y="7571"/>
                  </a:lnTo>
                  <a:lnTo>
                    <a:pt x="1143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7" name="SMARTInkShape-1147"/>
            <p:cNvSpPr/>
            <p:nvPr/>
          </p:nvSpPr>
          <p:spPr>
            <a:xfrm>
              <a:off x="5638800" y="1417320"/>
              <a:ext cx="53340" cy="297181"/>
            </a:xfrm>
            <a:custGeom>
              <a:avLst/>
              <a:gdLst/>
              <a:ahLst/>
              <a:cxnLst/>
              <a:rect l="0" t="0" r="0" b="0"/>
              <a:pathLst>
                <a:path w="53340" h="297181">
                  <a:moveTo>
                    <a:pt x="0" y="0"/>
                  </a:moveTo>
                  <a:lnTo>
                    <a:pt x="0" y="4044"/>
                  </a:lnTo>
                  <a:lnTo>
                    <a:pt x="2256" y="8289"/>
                  </a:lnTo>
                  <a:lnTo>
                    <a:pt x="10605" y="21955"/>
                  </a:lnTo>
                  <a:lnTo>
                    <a:pt x="20408" y="53129"/>
                  </a:lnTo>
                  <a:lnTo>
                    <a:pt x="27966" y="82817"/>
                  </a:lnTo>
                  <a:lnTo>
                    <a:pt x="34721" y="117201"/>
                  </a:lnTo>
                  <a:lnTo>
                    <a:pt x="37098" y="150060"/>
                  </a:lnTo>
                  <a:lnTo>
                    <a:pt x="37803" y="185384"/>
                  </a:lnTo>
                  <a:lnTo>
                    <a:pt x="38858" y="216830"/>
                  </a:lnTo>
                  <a:lnTo>
                    <a:pt x="44114" y="250640"/>
                  </a:lnTo>
                  <a:lnTo>
                    <a:pt x="45853" y="264642"/>
                  </a:lnTo>
                  <a:lnTo>
                    <a:pt x="52570" y="286393"/>
                  </a:lnTo>
                  <a:lnTo>
                    <a:pt x="53339" y="2971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8" name="SMARTInkShape-1148"/>
            <p:cNvSpPr/>
            <p:nvPr/>
          </p:nvSpPr>
          <p:spPr>
            <a:xfrm>
              <a:off x="5631494" y="1341958"/>
              <a:ext cx="180834" cy="204901"/>
            </a:xfrm>
            <a:custGeom>
              <a:avLst/>
              <a:gdLst/>
              <a:ahLst/>
              <a:cxnLst/>
              <a:rect l="0" t="0" r="0" b="0"/>
              <a:pathLst>
                <a:path w="180834" h="204901">
                  <a:moveTo>
                    <a:pt x="7306" y="151562"/>
                  </a:moveTo>
                  <a:lnTo>
                    <a:pt x="7306" y="147516"/>
                  </a:lnTo>
                  <a:lnTo>
                    <a:pt x="5046" y="143273"/>
                  </a:lnTo>
                  <a:lnTo>
                    <a:pt x="3260" y="140954"/>
                  </a:lnTo>
                  <a:lnTo>
                    <a:pt x="1273" y="133866"/>
                  </a:lnTo>
                  <a:lnTo>
                    <a:pt x="0" y="115516"/>
                  </a:lnTo>
                  <a:lnTo>
                    <a:pt x="5830" y="90347"/>
                  </a:lnTo>
                  <a:lnTo>
                    <a:pt x="20099" y="56934"/>
                  </a:lnTo>
                  <a:lnTo>
                    <a:pt x="28500" y="38009"/>
                  </a:lnTo>
                  <a:lnTo>
                    <a:pt x="55865" y="12217"/>
                  </a:lnTo>
                  <a:lnTo>
                    <a:pt x="70892" y="3406"/>
                  </a:lnTo>
                  <a:lnTo>
                    <a:pt x="93401" y="0"/>
                  </a:lnTo>
                  <a:lnTo>
                    <a:pt x="106530" y="380"/>
                  </a:lnTo>
                  <a:lnTo>
                    <a:pt x="118010" y="3371"/>
                  </a:lnTo>
                  <a:lnTo>
                    <a:pt x="133992" y="13860"/>
                  </a:lnTo>
                  <a:lnTo>
                    <a:pt x="163437" y="43554"/>
                  </a:lnTo>
                  <a:lnTo>
                    <a:pt x="176718" y="68985"/>
                  </a:lnTo>
                  <a:lnTo>
                    <a:pt x="180833" y="90970"/>
                  </a:lnTo>
                  <a:lnTo>
                    <a:pt x="178006" y="113570"/>
                  </a:lnTo>
                  <a:lnTo>
                    <a:pt x="171808" y="132308"/>
                  </a:lnTo>
                  <a:lnTo>
                    <a:pt x="151337" y="158987"/>
                  </a:lnTo>
                  <a:lnTo>
                    <a:pt x="125739" y="183707"/>
                  </a:lnTo>
                  <a:lnTo>
                    <a:pt x="89283" y="201213"/>
                  </a:lnTo>
                  <a:lnTo>
                    <a:pt x="53024" y="2049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9" name="SMARTInkShape-1149"/>
            <p:cNvSpPr/>
            <p:nvPr/>
          </p:nvSpPr>
          <p:spPr>
            <a:xfrm>
              <a:off x="5826392" y="1356358"/>
              <a:ext cx="168577" cy="165746"/>
            </a:xfrm>
            <a:custGeom>
              <a:avLst/>
              <a:gdLst/>
              <a:ahLst/>
              <a:cxnLst/>
              <a:rect l="0" t="0" r="0" b="0"/>
              <a:pathLst>
                <a:path w="168577" h="165746">
                  <a:moveTo>
                    <a:pt x="94347" y="0"/>
                  </a:moveTo>
                  <a:lnTo>
                    <a:pt x="90301" y="4047"/>
                  </a:lnTo>
                  <a:lnTo>
                    <a:pt x="86059" y="6031"/>
                  </a:lnTo>
                  <a:lnTo>
                    <a:pt x="83741" y="6562"/>
                  </a:lnTo>
                  <a:lnTo>
                    <a:pt x="78909" y="11665"/>
                  </a:lnTo>
                  <a:lnTo>
                    <a:pt x="45782" y="49265"/>
                  </a:lnTo>
                  <a:lnTo>
                    <a:pt x="16428" y="86514"/>
                  </a:lnTo>
                  <a:lnTo>
                    <a:pt x="808" y="122275"/>
                  </a:lnTo>
                  <a:lnTo>
                    <a:pt x="0" y="132804"/>
                  </a:lnTo>
                  <a:lnTo>
                    <a:pt x="6378" y="150506"/>
                  </a:lnTo>
                  <a:lnTo>
                    <a:pt x="13198" y="158048"/>
                  </a:lnTo>
                  <a:lnTo>
                    <a:pt x="21875" y="163379"/>
                  </a:lnTo>
                  <a:lnTo>
                    <a:pt x="31376" y="165745"/>
                  </a:lnTo>
                  <a:lnTo>
                    <a:pt x="57355" y="161182"/>
                  </a:lnTo>
                  <a:lnTo>
                    <a:pt x="89203" y="152128"/>
                  </a:lnTo>
                  <a:lnTo>
                    <a:pt x="106455" y="146352"/>
                  </a:lnTo>
                  <a:lnTo>
                    <a:pt x="142109" y="124308"/>
                  </a:lnTo>
                  <a:lnTo>
                    <a:pt x="156852" y="110963"/>
                  </a:lnTo>
                  <a:lnTo>
                    <a:pt x="163897" y="101247"/>
                  </a:lnTo>
                  <a:lnTo>
                    <a:pt x="167592" y="91284"/>
                  </a:lnTo>
                  <a:lnTo>
                    <a:pt x="168576" y="86257"/>
                  </a:lnTo>
                  <a:lnTo>
                    <a:pt x="167539" y="81212"/>
                  </a:lnTo>
                  <a:lnTo>
                    <a:pt x="149674" y="50794"/>
                  </a:lnTo>
                  <a:lnTo>
                    <a:pt x="136609" y="36406"/>
                  </a:lnTo>
                  <a:lnTo>
                    <a:pt x="112007" y="20765"/>
                  </a:lnTo>
                  <a:lnTo>
                    <a:pt x="74495" y="8823"/>
                  </a:lnTo>
                  <a:lnTo>
                    <a:pt x="71488" y="7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0" name="SMARTInkShape-1150"/>
            <p:cNvSpPr/>
            <p:nvPr/>
          </p:nvSpPr>
          <p:spPr>
            <a:xfrm>
              <a:off x="6057903" y="1188719"/>
              <a:ext cx="22857" cy="312420"/>
            </a:xfrm>
            <a:custGeom>
              <a:avLst/>
              <a:gdLst/>
              <a:ahLst/>
              <a:cxnLst/>
              <a:rect l="0" t="0" r="0" b="0"/>
              <a:pathLst>
                <a:path w="22857" h="312420">
                  <a:moveTo>
                    <a:pt x="7615" y="0"/>
                  </a:moveTo>
                  <a:lnTo>
                    <a:pt x="6769" y="19926"/>
                  </a:lnTo>
                  <a:lnTo>
                    <a:pt x="1055" y="58001"/>
                  </a:lnTo>
                  <a:lnTo>
                    <a:pt x="310" y="86988"/>
                  </a:lnTo>
                  <a:lnTo>
                    <a:pt x="133" y="111475"/>
                  </a:lnTo>
                  <a:lnTo>
                    <a:pt x="59" y="138443"/>
                  </a:lnTo>
                  <a:lnTo>
                    <a:pt x="24" y="164542"/>
                  </a:lnTo>
                  <a:lnTo>
                    <a:pt x="9" y="190251"/>
                  </a:lnTo>
                  <a:lnTo>
                    <a:pt x="0" y="226268"/>
                  </a:lnTo>
                  <a:lnTo>
                    <a:pt x="2256" y="256130"/>
                  </a:lnTo>
                  <a:lnTo>
                    <a:pt x="7146" y="293993"/>
                  </a:lnTo>
                  <a:lnTo>
                    <a:pt x="7300" y="297595"/>
                  </a:lnTo>
                  <a:lnTo>
                    <a:pt x="8253" y="299996"/>
                  </a:lnTo>
                  <a:lnTo>
                    <a:pt x="9735" y="301599"/>
                  </a:lnTo>
                  <a:lnTo>
                    <a:pt x="11569" y="302663"/>
                  </a:lnTo>
                  <a:lnTo>
                    <a:pt x="12790" y="304223"/>
                  </a:lnTo>
                  <a:lnTo>
                    <a:pt x="14150" y="308213"/>
                  </a:lnTo>
                  <a:lnTo>
                    <a:pt x="15358" y="309612"/>
                  </a:lnTo>
                  <a:lnTo>
                    <a:pt x="22856" y="3124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1" name="SMARTInkShape-1151"/>
            <p:cNvSpPr/>
            <p:nvPr/>
          </p:nvSpPr>
          <p:spPr>
            <a:xfrm>
              <a:off x="6210300" y="1310638"/>
              <a:ext cx="15240" cy="365763"/>
            </a:xfrm>
            <a:custGeom>
              <a:avLst/>
              <a:gdLst/>
              <a:ahLst/>
              <a:cxnLst/>
              <a:rect l="0" t="0" r="0" b="0"/>
              <a:pathLst>
                <a:path w="15240" h="365763">
                  <a:moveTo>
                    <a:pt x="15239" y="0"/>
                  </a:moveTo>
                  <a:lnTo>
                    <a:pt x="11193" y="4047"/>
                  </a:lnTo>
                  <a:lnTo>
                    <a:pt x="9207" y="10548"/>
                  </a:lnTo>
                  <a:lnTo>
                    <a:pt x="7758" y="42872"/>
                  </a:lnTo>
                  <a:lnTo>
                    <a:pt x="11693" y="79683"/>
                  </a:lnTo>
                  <a:lnTo>
                    <a:pt x="14188" y="113545"/>
                  </a:lnTo>
                  <a:lnTo>
                    <a:pt x="14771" y="140212"/>
                  </a:lnTo>
                  <a:lnTo>
                    <a:pt x="14185" y="168998"/>
                  </a:lnTo>
                  <a:lnTo>
                    <a:pt x="11102" y="198724"/>
                  </a:lnTo>
                  <a:lnTo>
                    <a:pt x="9168" y="226610"/>
                  </a:lnTo>
                  <a:lnTo>
                    <a:pt x="8307" y="253114"/>
                  </a:lnTo>
                  <a:lnTo>
                    <a:pt x="6977" y="290144"/>
                  </a:lnTo>
                  <a:lnTo>
                    <a:pt x="1627" y="326270"/>
                  </a:lnTo>
                  <a:lnTo>
                    <a:pt x="27" y="363965"/>
                  </a:lnTo>
                  <a:lnTo>
                    <a:pt x="0" y="36576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2" name="SMARTInkShape-1152"/>
            <p:cNvSpPr/>
            <p:nvPr/>
          </p:nvSpPr>
          <p:spPr>
            <a:xfrm>
              <a:off x="6111239" y="1363977"/>
              <a:ext cx="91442" cy="129544"/>
            </a:xfrm>
            <a:custGeom>
              <a:avLst/>
              <a:gdLst/>
              <a:ahLst/>
              <a:cxnLst/>
              <a:rect l="0" t="0" r="0" b="0"/>
              <a:pathLst>
                <a:path w="91442" h="129544">
                  <a:moveTo>
                    <a:pt x="0" y="0"/>
                  </a:moveTo>
                  <a:lnTo>
                    <a:pt x="4045" y="4048"/>
                  </a:lnTo>
                  <a:lnTo>
                    <a:pt x="6032" y="8290"/>
                  </a:lnTo>
                  <a:lnTo>
                    <a:pt x="20554" y="46203"/>
                  </a:lnTo>
                  <a:lnTo>
                    <a:pt x="36428" y="83798"/>
                  </a:lnTo>
                  <a:lnTo>
                    <a:pt x="58561" y="115770"/>
                  </a:lnTo>
                  <a:lnTo>
                    <a:pt x="71068" y="125085"/>
                  </a:lnTo>
                  <a:lnTo>
                    <a:pt x="80512" y="128222"/>
                  </a:lnTo>
                  <a:lnTo>
                    <a:pt x="91441" y="12954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57" name="SMARTInkShape-Group161"/>
          <p:cNvGrpSpPr/>
          <p:nvPr/>
        </p:nvGrpSpPr>
        <p:grpSpPr>
          <a:xfrm>
            <a:off x="1990587" y="1607820"/>
            <a:ext cx="3905787" cy="394458"/>
            <a:chOff x="1990587" y="1607820"/>
            <a:chExt cx="3905787" cy="394458"/>
          </a:xfrm>
        </p:grpSpPr>
        <p:sp>
          <p:nvSpPr>
            <p:cNvPr id="534" name="SMARTInkShape-1153"/>
            <p:cNvSpPr/>
            <p:nvPr/>
          </p:nvSpPr>
          <p:spPr>
            <a:xfrm>
              <a:off x="3154676" y="1668777"/>
              <a:ext cx="1" cy="182883"/>
            </a:xfrm>
            <a:custGeom>
              <a:avLst/>
              <a:gdLst/>
              <a:ahLst/>
              <a:cxnLst/>
              <a:rect l="0" t="0" r="0" b="0"/>
              <a:pathLst>
                <a:path w="1" h="182883">
                  <a:moveTo>
                    <a:pt x="0" y="0"/>
                  </a:moveTo>
                  <a:lnTo>
                    <a:pt x="0" y="32566"/>
                  </a:lnTo>
                  <a:lnTo>
                    <a:pt x="0" y="69825"/>
                  </a:lnTo>
                  <a:lnTo>
                    <a:pt x="0" y="106846"/>
                  </a:lnTo>
                  <a:lnTo>
                    <a:pt x="0" y="143111"/>
                  </a:lnTo>
                  <a:lnTo>
                    <a:pt x="0" y="180985"/>
                  </a:lnTo>
                  <a:lnTo>
                    <a:pt x="0" y="18288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5" name="SMARTInkShape-1154"/>
            <p:cNvSpPr/>
            <p:nvPr/>
          </p:nvSpPr>
          <p:spPr>
            <a:xfrm>
              <a:off x="2739333" y="1722120"/>
              <a:ext cx="285808" cy="136989"/>
            </a:xfrm>
            <a:custGeom>
              <a:avLst/>
              <a:gdLst/>
              <a:ahLst/>
              <a:cxnLst/>
              <a:rect l="0" t="0" r="0" b="0"/>
              <a:pathLst>
                <a:path w="285808" h="136989">
                  <a:moveTo>
                    <a:pt x="95307" y="22857"/>
                  </a:moveTo>
                  <a:lnTo>
                    <a:pt x="65757" y="22857"/>
                  </a:lnTo>
                  <a:lnTo>
                    <a:pt x="58745" y="25115"/>
                  </a:lnTo>
                  <a:lnTo>
                    <a:pt x="43863" y="36703"/>
                  </a:lnTo>
                  <a:lnTo>
                    <a:pt x="28355" y="54064"/>
                  </a:lnTo>
                  <a:lnTo>
                    <a:pt x="7853" y="83881"/>
                  </a:lnTo>
                  <a:lnTo>
                    <a:pt x="0" y="109224"/>
                  </a:lnTo>
                  <a:lnTo>
                    <a:pt x="3187" y="130575"/>
                  </a:lnTo>
                  <a:lnTo>
                    <a:pt x="4259" y="132770"/>
                  </a:lnTo>
                  <a:lnTo>
                    <a:pt x="5824" y="134232"/>
                  </a:lnTo>
                  <a:lnTo>
                    <a:pt x="7710" y="135209"/>
                  </a:lnTo>
                  <a:lnTo>
                    <a:pt x="28322" y="136988"/>
                  </a:lnTo>
                  <a:lnTo>
                    <a:pt x="40651" y="133064"/>
                  </a:lnTo>
                  <a:lnTo>
                    <a:pt x="73827" y="111719"/>
                  </a:lnTo>
                  <a:lnTo>
                    <a:pt x="77293" y="106661"/>
                  </a:lnTo>
                  <a:lnTo>
                    <a:pt x="86872" y="79445"/>
                  </a:lnTo>
                  <a:lnTo>
                    <a:pt x="87677" y="61412"/>
                  </a:lnTo>
                  <a:lnTo>
                    <a:pt x="88533" y="94165"/>
                  </a:lnTo>
                  <a:lnTo>
                    <a:pt x="103124" y="120190"/>
                  </a:lnTo>
                  <a:lnTo>
                    <a:pt x="105597" y="123308"/>
                  </a:lnTo>
                  <a:lnTo>
                    <a:pt x="112863" y="126770"/>
                  </a:lnTo>
                  <a:lnTo>
                    <a:pt x="149177" y="129466"/>
                  </a:lnTo>
                  <a:lnTo>
                    <a:pt x="159042" y="128661"/>
                  </a:lnTo>
                  <a:lnTo>
                    <a:pt x="173270" y="123446"/>
                  </a:lnTo>
                  <a:lnTo>
                    <a:pt x="196772" y="108283"/>
                  </a:lnTo>
                  <a:lnTo>
                    <a:pt x="219661" y="77543"/>
                  </a:lnTo>
                  <a:lnTo>
                    <a:pt x="223310" y="67188"/>
                  </a:lnTo>
                  <a:lnTo>
                    <a:pt x="225386" y="56104"/>
                  </a:lnTo>
                  <a:lnTo>
                    <a:pt x="232367" y="45854"/>
                  </a:lnTo>
                  <a:lnTo>
                    <a:pt x="232466" y="81766"/>
                  </a:lnTo>
                  <a:lnTo>
                    <a:pt x="233313" y="100847"/>
                  </a:lnTo>
                  <a:lnTo>
                    <a:pt x="239027" y="116404"/>
                  </a:lnTo>
                  <a:lnTo>
                    <a:pt x="238534" y="119091"/>
                  </a:lnTo>
                  <a:lnTo>
                    <a:pt x="235724" y="124331"/>
                  </a:lnTo>
                  <a:lnTo>
                    <a:pt x="235486" y="126066"/>
                  </a:lnTo>
                  <a:lnTo>
                    <a:pt x="236174" y="127225"/>
                  </a:lnTo>
                  <a:lnTo>
                    <a:pt x="240019" y="129497"/>
                  </a:lnTo>
                  <a:lnTo>
                    <a:pt x="240083" y="93811"/>
                  </a:lnTo>
                  <a:lnTo>
                    <a:pt x="240933" y="80475"/>
                  </a:lnTo>
                  <a:lnTo>
                    <a:pt x="249494" y="45673"/>
                  </a:lnTo>
                  <a:lnTo>
                    <a:pt x="254424" y="35538"/>
                  </a:lnTo>
                  <a:lnTo>
                    <a:pt x="285807"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6" name="SMARTInkShape-1155"/>
            <p:cNvSpPr/>
            <p:nvPr/>
          </p:nvSpPr>
          <p:spPr>
            <a:xfrm>
              <a:off x="3078476" y="1722120"/>
              <a:ext cx="137165" cy="53340"/>
            </a:xfrm>
            <a:custGeom>
              <a:avLst/>
              <a:gdLst/>
              <a:ahLst/>
              <a:cxnLst/>
              <a:rect l="0" t="0" r="0" b="0"/>
              <a:pathLst>
                <a:path w="137165" h="53340">
                  <a:moveTo>
                    <a:pt x="0" y="53339"/>
                  </a:moveTo>
                  <a:lnTo>
                    <a:pt x="10609" y="53339"/>
                  </a:lnTo>
                  <a:lnTo>
                    <a:pt x="47051" y="40341"/>
                  </a:lnTo>
                  <a:lnTo>
                    <a:pt x="79950" y="27897"/>
                  </a:lnTo>
                  <a:lnTo>
                    <a:pt x="112540" y="15234"/>
                  </a:lnTo>
                  <a:lnTo>
                    <a:pt x="137164"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7" name="SMARTInkShape-1156"/>
            <p:cNvSpPr/>
            <p:nvPr/>
          </p:nvSpPr>
          <p:spPr>
            <a:xfrm>
              <a:off x="3573779" y="1737359"/>
              <a:ext cx="167640" cy="37785"/>
            </a:xfrm>
            <a:custGeom>
              <a:avLst/>
              <a:gdLst/>
              <a:ahLst/>
              <a:cxnLst/>
              <a:rect l="0" t="0" r="0" b="0"/>
              <a:pathLst>
                <a:path w="167640" h="37785">
                  <a:moveTo>
                    <a:pt x="0" y="30479"/>
                  </a:moveTo>
                  <a:lnTo>
                    <a:pt x="4046" y="34526"/>
                  </a:lnTo>
                  <a:lnTo>
                    <a:pt x="8289" y="36511"/>
                  </a:lnTo>
                  <a:lnTo>
                    <a:pt x="21958" y="37784"/>
                  </a:lnTo>
                  <a:lnTo>
                    <a:pt x="54225" y="32026"/>
                  </a:lnTo>
                  <a:lnTo>
                    <a:pt x="88040" y="26741"/>
                  </a:lnTo>
                  <a:lnTo>
                    <a:pt x="121248" y="17542"/>
                  </a:lnTo>
                  <a:lnTo>
                    <a:pt x="155887" y="5048"/>
                  </a:lnTo>
                  <a:lnTo>
                    <a:pt x="16763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8" name="SMARTInkShape-1157"/>
            <p:cNvSpPr/>
            <p:nvPr/>
          </p:nvSpPr>
          <p:spPr>
            <a:xfrm>
              <a:off x="3970494" y="1668777"/>
              <a:ext cx="365286" cy="167644"/>
            </a:xfrm>
            <a:custGeom>
              <a:avLst/>
              <a:gdLst/>
              <a:ahLst/>
              <a:cxnLst/>
              <a:rect l="0" t="0" r="0" b="0"/>
              <a:pathLst>
                <a:path w="365286" h="167644">
                  <a:moveTo>
                    <a:pt x="90965" y="0"/>
                  </a:moveTo>
                  <a:lnTo>
                    <a:pt x="80359" y="0"/>
                  </a:lnTo>
                  <a:lnTo>
                    <a:pt x="75528" y="2258"/>
                  </a:lnTo>
                  <a:lnTo>
                    <a:pt x="50159" y="21257"/>
                  </a:lnTo>
                  <a:lnTo>
                    <a:pt x="23511" y="58558"/>
                  </a:lnTo>
                  <a:lnTo>
                    <a:pt x="4926" y="88912"/>
                  </a:lnTo>
                  <a:lnTo>
                    <a:pt x="1124" y="104145"/>
                  </a:lnTo>
                  <a:lnTo>
                    <a:pt x="0" y="119384"/>
                  </a:lnTo>
                  <a:lnTo>
                    <a:pt x="1994" y="127285"/>
                  </a:lnTo>
                  <a:lnTo>
                    <a:pt x="3711" y="130578"/>
                  </a:lnTo>
                  <a:lnTo>
                    <a:pt x="6550" y="132770"/>
                  </a:lnTo>
                  <a:lnTo>
                    <a:pt x="17785" y="135862"/>
                  </a:lnTo>
                  <a:lnTo>
                    <a:pt x="24011" y="136581"/>
                  </a:lnTo>
                  <a:lnTo>
                    <a:pt x="36319" y="132945"/>
                  </a:lnTo>
                  <a:lnTo>
                    <a:pt x="59113" y="119234"/>
                  </a:lnTo>
                  <a:lnTo>
                    <a:pt x="66366" y="111979"/>
                  </a:lnTo>
                  <a:lnTo>
                    <a:pt x="87511" y="81332"/>
                  </a:lnTo>
                  <a:lnTo>
                    <a:pt x="89941" y="71041"/>
                  </a:lnTo>
                  <a:lnTo>
                    <a:pt x="90960" y="45885"/>
                  </a:lnTo>
                  <a:lnTo>
                    <a:pt x="90965" y="81820"/>
                  </a:lnTo>
                  <a:lnTo>
                    <a:pt x="90965" y="85030"/>
                  </a:lnTo>
                  <a:lnTo>
                    <a:pt x="93223" y="90850"/>
                  </a:lnTo>
                  <a:lnTo>
                    <a:pt x="115436" y="115747"/>
                  </a:lnTo>
                  <a:lnTo>
                    <a:pt x="123291" y="119178"/>
                  </a:lnTo>
                  <a:lnTo>
                    <a:pt x="157111" y="121760"/>
                  </a:lnTo>
                  <a:lnTo>
                    <a:pt x="191724" y="114150"/>
                  </a:lnTo>
                  <a:lnTo>
                    <a:pt x="198682" y="110564"/>
                  </a:lnTo>
                  <a:lnTo>
                    <a:pt x="217877" y="86149"/>
                  </a:lnTo>
                  <a:lnTo>
                    <a:pt x="224713" y="72848"/>
                  </a:lnTo>
                  <a:lnTo>
                    <a:pt x="230182" y="40313"/>
                  </a:lnTo>
                  <a:lnTo>
                    <a:pt x="235648" y="30652"/>
                  </a:lnTo>
                  <a:lnTo>
                    <a:pt x="231670" y="34576"/>
                  </a:lnTo>
                  <a:lnTo>
                    <a:pt x="229701" y="41050"/>
                  </a:lnTo>
                  <a:lnTo>
                    <a:pt x="228217" y="73835"/>
                  </a:lnTo>
                  <a:lnTo>
                    <a:pt x="235045" y="109233"/>
                  </a:lnTo>
                  <a:lnTo>
                    <a:pt x="235705" y="144783"/>
                  </a:lnTo>
                  <a:lnTo>
                    <a:pt x="235743" y="165691"/>
                  </a:lnTo>
                  <a:lnTo>
                    <a:pt x="235746" y="128846"/>
                  </a:lnTo>
                  <a:lnTo>
                    <a:pt x="236591" y="119072"/>
                  </a:lnTo>
                  <a:lnTo>
                    <a:pt x="244351" y="83639"/>
                  </a:lnTo>
                  <a:lnTo>
                    <a:pt x="265912" y="45860"/>
                  </a:lnTo>
                  <a:lnTo>
                    <a:pt x="268556" y="40732"/>
                  </a:lnTo>
                  <a:lnTo>
                    <a:pt x="272012" y="37314"/>
                  </a:lnTo>
                  <a:lnTo>
                    <a:pt x="280369" y="33520"/>
                  </a:lnTo>
                  <a:lnTo>
                    <a:pt x="298484" y="30883"/>
                  </a:lnTo>
                  <a:lnTo>
                    <a:pt x="302971" y="30746"/>
                  </a:lnTo>
                  <a:lnTo>
                    <a:pt x="310214" y="32859"/>
                  </a:lnTo>
                  <a:lnTo>
                    <a:pt x="321764" y="41112"/>
                  </a:lnTo>
                  <a:lnTo>
                    <a:pt x="337315" y="66530"/>
                  </a:lnTo>
                  <a:lnTo>
                    <a:pt x="346652" y="91695"/>
                  </a:lnTo>
                  <a:lnTo>
                    <a:pt x="355876" y="129408"/>
                  </a:lnTo>
                  <a:lnTo>
                    <a:pt x="358277" y="154078"/>
                  </a:lnTo>
                  <a:lnTo>
                    <a:pt x="365285" y="16764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9" name="SMARTInkShape-1158"/>
            <p:cNvSpPr/>
            <p:nvPr/>
          </p:nvSpPr>
          <p:spPr>
            <a:xfrm>
              <a:off x="5760718" y="1676980"/>
              <a:ext cx="135656" cy="135351"/>
            </a:xfrm>
            <a:custGeom>
              <a:avLst/>
              <a:gdLst/>
              <a:ahLst/>
              <a:cxnLst/>
              <a:rect l="0" t="0" r="0" b="0"/>
              <a:pathLst>
                <a:path w="135656" h="135351">
                  <a:moveTo>
                    <a:pt x="15241" y="37520"/>
                  </a:moveTo>
                  <a:lnTo>
                    <a:pt x="15241" y="59476"/>
                  </a:lnTo>
                  <a:lnTo>
                    <a:pt x="12983" y="66469"/>
                  </a:lnTo>
                  <a:lnTo>
                    <a:pt x="10004" y="73243"/>
                  </a:lnTo>
                  <a:lnTo>
                    <a:pt x="3668" y="111285"/>
                  </a:lnTo>
                  <a:lnTo>
                    <a:pt x="214" y="128509"/>
                  </a:lnTo>
                  <a:lnTo>
                    <a:pt x="28" y="135350"/>
                  </a:lnTo>
                  <a:lnTo>
                    <a:pt x="0" y="111873"/>
                  </a:lnTo>
                  <a:lnTo>
                    <a:pt x="12152" y="79593"/>
                  </a:lnTo>
                  <a:lnTo>
                    <a:pt x="18878" y="48704"/>
                  </a:lnTo>
                  <a:lnTo>
                    <a:pt x="43387" y="13024"/>
                  </a:lnTo>
                  <a:lnTo>
                    <a:pt x="52019" y="6031"/>
                  </a:lnTo>
                  <a:lnTo>
                    <a:pt x="61504" y="2357"/>
                  </a:lnTo>
                  <a:lnTo>
                    <a:pt x="81387" y="0"/>
                  </a:lnTo>
                  <a:lnTo>
                    <a:pt x="89231" y="1933"/>
                  </a:lnTo>
                  <a:lnTo>
                    <a:pt x="101164" y="10074"/>
                  </a:lnTo>
                  <a:lnTo>
                    <a:pt x="121905" y="45354"/>
                  </a:lnTo>
                  <a:lnTo>
                    <a:pt x="134900" y="73380"/>
                  </a:lnTo>
                  <a:lnTo>
                    <a:pt x="135655" y="76667"/>
                  </a:lnTo>
                  <a:lnTo>
                    <a:pt x="135311" y="79705"/>
                  </a:lnTo>
                  <a:lnTo>
                    <a:pt x="129541" y="984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0" name="SMARTInkShape-1159"/>
            <p:cNvSpPr/>
            <p:nvPr/>
          </p:nvSpPr>
          <p:spPr>
            <a:xfrm>
              <a:off x="4389118" y="1684020"/>
              <a:ext cx="113817" cy="151311"/>
            </a:xfrm>
            <a:custGeom>
              <a:avLst/>
              <a:gdLst/>
              <a:ahLst/>
              <a:cxnLst/>
              <a:rect l="0" t="0" r="0" b="0"/>
              <a:pathLst>
                <a:path w="113817" h="151311">
                  <a:moveTo>
                    <a:pt x="91441" y="0"/>
                  </a:moveTo>
                  <a:lnTo>
                    <a:pt x="91441" y="6558"/>
                  </a:lnTo>
                  <a:lnTo>
                    <a:pt x="80120" y="8255"/>
                  </a:lnTo>
                  <a:lnTo>
                    <a:pt x="71531" y="13638"/>
                  </a:lnTo>
                  <a:lnTo>
                    <a:pt x="36121" y="35582"/>
                  </a:lnTo>
                  <a:lnTo>
                    <a:pt x="12823" y="55880"/>
                  </a:lnTo>
                  <a:lnTo>
                    <a:pt x="11935" y="57574"/>
                  </a:lnTo>
                  <a:lnTo>
                    <a:pt x="12190" y="58699"/>
                  </a:lnTo>
                  <a:lnTo>
                    <a:pt x="13207" y="59454"/>
                  </a:lnTo>
                  <a:lnTo>
                    <a:pt x="14338" y="62548"/>
                  </a:lnTo>
                  <a:lnTo>
                    <a:pt x="14639" y="64556"/>
                  </a:lnTo>
                  <a:lnTo>
                    <a:pt x="15686" y="65897"/>
                  </a:lnTo>
                  <a:lnTo>
                    <a:pt x="29840" y="72272"/>
                  </a:lnTo>
                  <a:lnTo>
                    <a:pt x="63612" y="81205"/>
                  </a:lnTo>
                  <a:lnTo>
                    <a:pt x="88916" y="87521"/>
                  </a:lnTo>
                  <a:lnTo>
                    <a:pt x="103141" y="96749"/>
                  </a:lnTo>
                  <a:lnTo>
                    <a:pt x="108776" y="101702"/>
                  </a:lnTo>
                  <a:lnTo>
                    <a:pt x="111846" y="106723"/>
                  </a:lnTo>
                  <a:lnTo>
                    <a:pt x="113816" y="116847"/>
                  </a:lnTo>
                  <a:lnTo>
                    <a:pt x="110112" y="128505"/>
                  </a:lnTo>
                  <a:lnTo>
                    <a:pt x="103653" y="138641"/>
                  </a:lnTo>
                  <a:lnTo>
                    <a:pt x="100428" y="140687"/>
                  </a:lnTo>
                  <a:lnTo>
                    <a:pt x="63357" y="151179"/>
                  </a:lnTo>
                  <a:lnTo>
                    <a:pt x="43152" y="151310"/>
                  </a:lnTo>
                  <a:lnTo>
                    <a:pt x="10458" y="144979"/>
                  </a:lnTo>
                  <a:lnTo>
                    <a:pt x="0" y="1447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1" name="SMARTInkShape-1160"/>
            <p:cNvSpPr/>
            <p:nvPr/>
          </p:nvSpPr>
          <p:spPr>
            <a:xfrm>
              <a:off x="4588402" y="1699267"/>
              <a:ext cx="174099" cy="159455"/>
            </a:xfrm>
            <a:custGeom>
              <a:avLst/>
              <a:gdLst/>
              <a:ahLst/>
              <a:cxnLst/>
              <a:rect l="0" t="0" r="0" b="0"/>
              <a:pathLst>
                <a:path w="174099" h="159455">
                  <a:moveTo>
                    <a:pt x="75038" y="7610"/>
                  </a:moveTo>
                  <a:lnTo>
                    <a:pt x="70993" y="7610"/>
                  </a:lnTo>
                  <a:lnTo>
                    <a:pt x="69800" y="6766"/>
                  </a:lnTo>
                  <a:lnTo>
                    <a:pt x="69005" y="5352"/>
                  </a:lnTo>
                  <a:lnTo>
                    <a:pt x="67420" y="0"/>
                  </a:lnTo>
                  <a:lnTo>
                    <a:pt x="67418" y="4040"/>
                  </a:lnTo>
                  <a:lnTo>
                    <a:pt x="66572" y="5231"/>
                  </a:lnTo>
                  <a:lnTo>
                    <a:pt x="65160" y="6025"/>
                  </a:lnTo>
                  <a:lnTo>
                    <a:pt x="63371" y="6554"/>
                  </a:lnTo>
                  <a:lnTo>
                    <a:pt x="62181" y="7753"/>
                  </a:lnTo>
                  <a:lnTo>
                    <a:pt x="60856" y="11344"/>
                  </a:lnTo>
                  <a:lnTo>
                    <a:pt x="55752" y="15762"/>
                  </a:lnTo>
                  <a:lnTo>
                    <a:pt x="48687" y="21395"/>
                  </a:lnTo>
                  <a:lnTo>
                    <a:pt x="19041" y="56670"/>
                  </a:lnTo>
                  <a:lnTo>
                    <a:pt x="4237" y="81377"/>
                  </a:lnTo>
                  <a:lnTo>
                    <a:pt x="438" y="96541"/>
                  </a:lnTo>
                  <a:lnTo>
                    <a:pt x="0" y="121229"/>
                  </a:lnTo>
                  <a:lnTo>
                    <a:pt x="9485" y="142979"/>
                  </a:lnTo>
                  <a:lnTo>
                    <a:pt x="18810" y="150466"/>
                  </a:lnTo>
                  <a:lnTo>
                    <a:pt x="30573" y="155768"/>
                  </a:lnTo>
                  <a:lnTo>
                    <a:pt x="61133" y="159454"/>
                  </a:lnTo>
                  <a:lnTo>
                    <a:pt x="98073" y="153908"/>
                  </a:lnTo>
                  <a:lnTo>
                    <a:pt x="128412" y="148645"/>
                  </a:lnTo>
                  <a:lnTo>
                    <a:pt x="151935" y="139450"/>
                  </a:lnTo>
                  <a:lnTo>
                    <a:pt x="165612" y="131741"/>
                  </a:lnTo>
                  <a:lnTo>
                    <a:pt x="174098" y="12953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2" name="SMARTInkShape-1161"/>
            <p:cNvSpPr/>
            <p:nvPr/>
          </p:nvSpPr>
          <p:spPr>
            <a:xfrm>
              <a:off x="4808218" y="1699259"/>
              <a:ext cx="91442" cy="135854"/>
            </a:xfrm>
            <a:custGeom>
              <a:avLst/>
              <a:gdLst/>
              <a:ahLst/>
              <a:cxnLst/>
              <a:rect l="0" t="0" r="0" b="0"/>
              <a:pathLst>
                <a:path w="91442" h="135854">
                  <a:moveTo>
                    <a:pt x="0" y="22861"/>
                  </a:moveTo>
                  <a:lnTo>
                    <a:pt x="0" y="58971"/>
                  </a:lnTo>
                  <a:lnTo>
                    <a:pt x="2258" y="86151"/>
                  </a:lnTo>
                  <a:lnTo>
                    <a:pt x="8291" y="102855"/>
                  </a:lnTo>
                  <a:lnTo>
                    <a:pt x="12152" y="110907"/>
                  </a:lnTo>
                  <a:lnTo>
                    <a:pt x="15206" y="135853"/>
                  </a:lnTo>
                  <a:lnTo>
                    <a:pt x="15241" y="100080"/>
                  </a:lnTo>
                  <a:lnTo>
                    <a:pt x="23849" y="65952"/>
                  </a:lnTo>
                  <a:lnTo>
                    <a:pt x="43557" y="31159"/>
                  </a:lnTo>
                  <a:lnTo>
                    <a:pt x="56745" y="19488"/>
                  </a:lnTo>
                  <a:lnTo>
                    <a:pt x="9144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3" name="SMARTInkShape-1162"/>
            <p:cNvSpPr/>
            <p:nvPr/>
          </p:nvSpPr>
          <p:spPr>
            <a:xfrm>
              <a:off x="4998718" y="1706877"/>
              <a:ext cx="15242" cy="106683"/>
            </a:xfrm>
            <a:custGeom>
              <a:avLst/>
              <a:gdLst/>
              <a:ahLst/>
              <a:cxnLst/>
              <a:rect l="0" t="0" r="0" b="0"/>
              <a:pathLst>
                <a:path w="15242" h="106683">
                  <a:moveTo>
                    <a:pt x="15241" y="0"/>
                  </a:moveTo>
                  <a:lnTo>
                    <a:pt x="15241" y="17915"/>
                  </a:lnTo>
                  <a:lnTo>
                    <a:pt x="8091" y="53545"/>
                  </a:lnTo>
                  <a:lnTo>
                    <a:pt x="6984" y="63593"/>
                  </a:lnTo>
                  <a:lnTo>
                    <a:pt x="483" y="90778"/>
                  </a:lnTo>
                  <a:lnTo>
                    <a:pt x="0" y="10668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4" name="SMARTInkShape-1163"/>
            <p:cNvSpPr/>
            <p:nvPr/>
          </p:nvSpPr>
          <p:spPr>
            <a:xfrm>
              <a:off x="5052059" y="1645920"/>
              <a:ext cx="7622" cy="7619"/>
            </a:xfrm>
            <a:custGeom>
              <a:avLst/>
              <a:gdLst/>
              <a:ahLst/>
              <a:cxnLst/>
              <a:rect l="0" t="0" r="0" b="0"/>
              <a:pathLst>
                <a:path w="7622" h="7619">
                  <a:moveTo>
                    <a:pt x="0" y="0"/>
                  </a:moveTo>
                  <a:lnTo>
                    <a:pt x="0" y="4044"/>
                  </a:lnTo>
                  <a:lnTo>
                    <a:pt x="847" y="5235"/>
                  </a:lnTo>
                  <a:lnTo>
                    <a:pt x="2258" y="6028"/>
                  </a:lnTo>
                  <a:lnTo>
                    <a:pt x="7621" y="761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5" name="SMARTInkShape-1164"/>
            <p:cNvSpPr/>
            <p:nvPr/>
          </p:nvSpPr>
          <p:spPr>
            <a:xfrm>
              <a:off x="5097780" y="1775459"/>
              <a:ext cx="15239" cy="226819"/>
            </a:xfrm>
            <a:custGeom>
              <a:avLst/>
              <a:gdLst/>
              <a:ahLst/>
              <a:cxnLst/>
              <a:rect l="0" t="0" r="0" b="0"/>
              <a:pathLst>
                <a:path w="15239" h="226819">
                  <a:moveTo>
                    <a:pt x="15238" y="0"/>
                  </a:moveTo>
                  <a:lnTo>
                    <a:pt x="14392" y="19925"/>
                  </a:lnTo>
                  <a:lnTo>
                    <a:pt x="8678" y="58000"/>
                  </a:lnTo>
                  <a:lnTo>
                    <a:pt x="7933" y="86987"/>
                  </a:lnTo>
                  <a:lnTo>
                    <a:pt x="3667" y="117027"/>
                  </a:lnTo>
                  <a:lnTo>
                    <a:pt x="1086" y="147374"/>
                  </a:lnTo>
                  <a:lnTo>
                    <a:pt x="214" y="181887"/>
                  </a:lnTo>
                  <a:lnTo>
                    <a:pt x="11" y="219582"/>
                  </a:lnTo>
                  <a:lnTo>
                    <a:pt x="1" y="226818"/>
                  </a:lnTo>
                  <a:lnTo>
                    <a:pt x="0" y="2133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6" name="SMARTInkShape-1165"/>
            <p:cNvSpPr/>
            <p:nvPr/>
          </p:nvSpPr>
          <p:spPr>
            <a:xfrm>
              <a:off x="5097780" y="1669195"/>
              <a:ext cx="158476" cy="136706"/>
            </a:xfrm>
            <a:custGeom>
              <a:avLst/>
              <a:gdLst/>
              <a:ahLst/>
              <a:cxnLst/>
              <a:rect l="0" t="0" r="0" b="0"/>
              <a:pathLst>
                <a:path w="158476" h="136706">
                  <a:moveTo>
                    <a:pt x="15238" y="45305"/>
                  </a:moveTo>
                  <a:lnTo>
                    <a:pt x="15238" y="41256"/>
                  </a:lnTo>
                  <a:lnTo>
                    <a:pt x="17496" y="37015"/>
                  </a:lnTo>
                  <a:lnTo>
                    <a:pt x="20476" y="32305"/>
                  </a:lnTo>
                  <a:lnTo>
                    <a:pt x="22998" y="24895"/>
                  </a:lnTo>
                  <a:lnTo>
                    <a:pt x="26590" y="19865"/>
                  </a:lnTo>
                  <a:lnTo>
                    <a:pt x="31010" y="17065"/>
                  </a:lnTo>
                  <a:lnTo>
                    <a:pt x="66533" y="1702"/>
                  </a:lnTo>
                  <a:lnTo>
                    <a:pt x="82381" y="0"/>
                  </a:lnTo>
                  <a:lnTo>
                    <a:pt x="116904" y="7367"/>
                  </a:lnTo>
                  <a:lnTo>
                    <a:pt x="127027" y="10947"/>
                  </a:lnTo>
                  <a:lnTo>
                    <a:pt x="134913" y="17615"/>
                  </a:lnTo>
                  <a:lnTo>
                    <a:pt x="154807" y="46502"/>
                  </a:lnTo>
                  <a:lnTo>
                    <a:pt x="157703" y="54586"/>
                  </a:lnTo>
                  <a:lnTo>
                    <a:pt x="158475" y="59109"/>
                  </a:lnTo>
                  <a:lnTo>
                    <a:pt x="154816" y="70915"/>
                  </a:lnTo>
                  <a:lnTo>
                    <a:pt x="142717" y="91096"/>
                  </a:lnTo>
                  <a:lnTo>
                    <a:pt x="115282" y="111971"/>
                  </a:lnTo>
                  <a:lnTo>
                    <a:pt x="77875" y="128957"/>
                  </a:lnTo>
                  <a:lnTo>
                    <a:pt x="61455" y="134435"/>
                  </a:lnTo>
                  <a:lnTo>
                    <a:pt x="25427" y="136606"/>
                  </a:lnTo>
                  <a:lnTo>
                    <a:pt x="14213" y="136705"/>
                  </a:lnTo>
                  <a:lnTo>
                    <a:pt x="8292" y="134466"/>
                  </a:lnTo>
                  <a:lnTo>
                    <a:pt x="0" y="12912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7" name="SMARTInkShape-1166"/>
            <p:cNvSpPr/>
            <p:nvPr/>
          </p:nvSpPr>
          <p:spPr>
            <a:xfrm>
              <a:off x="5364480" y="1607820"/>
              <a:ext cx="19286" cy="190501"/>
            </a:xfrm>
            <a:custGeom>
              <a:avLst/>
              <a:gdLst/>
              <a:ahLst/>
              <a:cxnLst/>
              <a:rect l="0" t="0" r="0" b="0"/>
              <a:pathLst>
                <a:path w="19286" h="190501">
                  <a:moveTo>
                    <a:pt x="15238" y="0"/>
                  </a:moveTo>
                  <a:lnTo>
                    <a:pt x="16086" y="26491"/>
                  </a:lnTo>
                  <a:lnTo>
                    <a:pt x="19285" y="36044"/>
                  </a:lnTo>
                  <a:lnTo>
                    <a:pt x="19013" y="48193"/>
                  </a:lnTo>
                  <a:lnTo>
                    <a:pt x="14890" y="84143"/>
                  </a:lnTo>
                  <a:lnTo>
                    <a:pt x="9307" y="116622"/>
                  </a:lnTo>
                  <a:lnTo>
                    <a:pt x="7842" y="153238"/>
                  </a:lnTo>
                  <a:lnTo>
                    <a:pt x="6839" y="168826"/>
                  </a:lnTo>
                  <a:lnTo>
                    <a:pt x="0" y="1905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8" name="SMARTInkShape-1167"/>
            <p:cNvSpPr/>
            <p:nvPr/>
          </p:nvSpPr>
          <p:spPr>
            <a:xfrm>
              <a:off x="5478780" y="1691638"/>
              <a:ext cx="7621" cy="106683"/>
            </a:xfrm>
            <a:custGeom>
              <a:avLst/>
              <a:gdLst/>
              <a:ahLst/>
              <a:cxnLst/>
              <a:rect l="0" t="0" r="0" b="0"/>
              <a:pathLst>
                <a:path w="7621" h="106683">
                  <a:moveTo>
                    <a:pt x="7620" y="0"/>
                  </a:moveTo>
                  <a:lnTo>
                    <a:pt x="6770" y="26492"/>
                  </a:lnTo>
                  <a:lnTo>
                    <a:pt x="704" y="55977"/>
                  </a:lnTo>
                  <a:lnTo>
                    <a:pt x="25" y="92480"/>
                  </a:lnTo>
                  <a:lnTo>
                    <a:pt x="0" y="10668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9" name="SMARTInkShape-1168"/>
            <p:cNvSpPr/>
            <p:nvPr/>
          </p:nvSpPr>
          <p:spPr>
            <a:xfrm>
              <a:off x="5486400" y="1630677"/>
              <a:ext cx="7619" cy="7624"/>
            </a:xfrm>
            <a:custGeom>
              <a:avLst/>
              <a:gdLst/>
              <a:ahLst/>
              <a:cxnLst/>
              <a:rect l="0" t="0" r="0" b="0"/>
              <a:pathLst>
                <a:path w="7619" h="7624">
                  <a:moveTo>
                    <a:pt x="0" y="0"/>
                  </a:moveTo>
                  <a:lnTo>
                    <a:pt x="0" y="6562"/>
                  </a:lnTo>
                  <a:lnTo>
                    <a:pt x="844" y="6916"/>
                  </a:lnTo>
                  <a:lnTo>
                    <a:pt x="7618" y="762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0" name="SMARTInkShape-1169"/>
            <p:cNvSpPr/>
            <p:nvPr/>
          </p:nvSpPr>
          <p:spPr>
            <a:xfrm>
              <a:off x="5539878" y="1706877"/>
              <a:ext cx="113925" cy="109983"/>
            </a:xfrm>
            <a:custGeom>
              <a:avLst/>
              <a:gdLst/>
              <a:ahLst/>
              <a:cxnLst/>
              <a:rect l="0" t="0" r="0" b="0"/>
              <a:pathLst>
                <a:path w="113925" h="109983">
                  <a:moveTo>
                    <a:pt x="76061" y="0"/>
                  </a:moveTo>
                  <a:lnTo>
                    <a:pt x="64710" y="0"/>
                  </a:lnTo>
                  <a:lnTo>
                    <a:pt x="53884" y="4048"/>
                  </a:lnTo>
                  <a:lnTo>
                    <a:pt x="38386" y="15438"/>
                  </a:lnTo>
                  <a:lnTo>
                    <a:pt x="13645" y="37077"/>
                  </a:lnTo>
                  <a:lnTo>
                    <a:pt x="3461" y="56182"/>
                  </a:lnTo>
                  <a:lnTo>
                    <a:pt x="0" y="92487"/>
                  </a:lnTo>
                  <a:lnTo>
                    <a:pt x="1648" y="95524"/>
                  </a:lnTo>
                  <a:lnTo>
                    <a:pt x="17040" y="109092"/>
                  </a:lnTo>
                  <a:lnTo>
                    <a:pt x="21474" y="109982"/>
                  </a:lnTo>
                  <a:lnTo>
                    <a:pt x="39003" y="107189"/>
                  </a:lnTo>
                  <a:lnTo>
                    <a:pt x="75973" y="91324"/>
                  </a:lnTo>
                  <a:lnTo>
                    <a:pt x="92318" y="81259"/>
                  </a:lnTo>
                  <a:lnTo>
                    <a:pt x="105054" y="69607"/>
                  </a:lnTo>
                  <a:lnTo>
                    <a:pt x="110115" y="60288"/>
                  </a:lnTo>
                  <a:lnTo>
                    <a:pt x="113807" y="32679"/>
                  </a:lnTo>
                  <a:lnTo>
                    <a:pt x="113924" y="29405"/>
                  </a:lnTo>
                  <a:lnTo>
                    <a:pt x="112310" y="26379"/>
                  </a:lnTo>
                  <a:lnTo>
                    <a:pt x="96974" y="12831"/>
                  </a:lnTo>
                  <a:lnTo>
                    <a:pt x="91565" y="9937"/>
                  </a:lnTo>
                  <a:lnTo>
                    <a:pt x="86339" y="7803"/>
                  </a:lnTo>
                  <a:lnTo>
                    <a:pt x="78636" y="2688"/>
                  </a:lnTo>
                  <a:lnTo>
                    <a:pt x="73535" y="1197"/>
                  </a:lnTo>
                  <a:lnTo>
                    <a:pt x="71838" y="1646"/>
                  </a:lnTo>
                  <a:lnTo>
                    <a:pt x="70705" y="2788"/>
                  </a:lnTo>
                  <a:lnTo>
                    <a:pt x="68440" y="762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1" name="SMARTInkShape-1170"/>
            <p:cNvSpPr/>
            <p:nvPr/>
          </p:nvSpPr>
          <p:spPr>
            <a:xfrm>
              <a:off x="3832859" y="1684020"/>
              <a:ext cx="91442" cy="151910"/>
            </a:xfrm>
            <a:custGeom>
              <a:avLst/>
              <a:gdLst/>
              <a:ahLst/>
              <a:cxnLst/>
              <a:rect l="0" t="0" r="0" b="0"/>
              <a:pathLst>
                <a:path w="91442" h="151910">
                  <a:moveTo>
                    <a:pt x="0" y="45718"/>
                  </a:moveTo>
                  <a:lnTo>
                    <a:pt x="0" y="79970"/>
                  </a:lnTo>
                  <a:lnTo>
                    <a:pt x="0" y="116167"/>
                  </a:lnTo>
                  <a:lnTo>
                    <a:pt x="0" y="146844"/>
                  </a:lnTo>
                  <a:lnTo>
                    <a:pt x="846" y="148697"/>
                  </a:lnTo>
                  <a:lnTo>
                    <a:pt x="2258" y="149932"/>
                  </a:lnTo>
                  <a:lnTo>
                    <a:pt x="6560" y="151909"/>
                  </a:lnTo>
                  <a:lnTo>
                    <a:pt x="6912" y="151228"/>
                  </a:lnTo>
                  <a:lnTo>
                    <a:pt x="7617" y="116067"/>
                  </a:lnTo>
                  <a:lnTo>
                    <a:pt x="9878" y="89077"/>
                  </a:lnTo>
                  <a:lnTo>
                    <a:pt x="17026" y="53801"/>
                  </a:lnTo>
                  <a:lnTo>
                    <a:pt x="21961" y="43385"/>
                  </a:lnTo>
                  <a:lnTo>
                    <a:pt x="34258" y="28845"/>
                  </a:lnTo>
                  <a:lnTo>
                    <a:pt x="58372" y="11309"/>
                  </a:lnTo>
                  <a:lnTo>
                    <a:pt x="9144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2" name="SMARTInkShape-1171"/>
            <p:cNvSpPr/>
            <p:nvPr/>
          </p:nvSpPr>
          <p:spPr>
            <a:xfrm>
              <a:off x="2606040" y="1767838"/>
              <a:ext cx="91437" cy="15240"/>
            </a:xfrm>
            <a:custGeom>
              <a:avLst/>
              <a:gdLst/>
              <a:ahLst/>
              <a:cxnLst/>
              <a:rect l="0" t="0" r="0" b="0"/>
              <a:pathLst>
                <a:path w="91437" h="15240">
                  <a:moveTo>
                    <a:pt x="0" y="15239"/>
                  </a:moveTo>
                  <a:lnTo>
                    <a:pt x="10604" y="15239"/>
                  </a:lnTo>
                  <a:lnTo>
                    <a:pt x="48191" y="5833"/>
                  </a:lnTo>
                  <a:lnTo>
                    <a:pt x="84882" y="512"/>
                  </a:lnTo>
                  <a:lnTo>
                    <a:pt x="91436"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3" name="SMARTInkShape-1172"/>
            <p:cNvSpPr/>
            <p:nvPr/>
          </p:nvSpPr>
          <p:spPr>
            <a:xfrm>
              <a:off x="2598416" y="1668777"/>
              <a:ext cx="30485" cy="205744"/>
            </a:xfrm>
            <a:custGeom>
              <a:avLst/>
              <a:gdLst/>
              <a:ahLst/>
              <a:cxnLst/>
              <a:rect l="0" t="0" r="0" b="0"/>
              <a:pathLst>
                <a:path w="30485" h="205744">
                  <a:moveTo>
                    <a:pt x="0" y="0"/>
                  </a:moveTo>
                  <a:lnTo>
                    <a:pt x="850" y="27340"/>
                  </a:lnTo>
                  <a:lnTo>
                    <a:pt x="10610" y="61552"/>
                  </a:lnTo>
                  <a:lnTo>
                    <a:pt x="16891" y="99140"/>
                  </a:lnTo>
                  <a:lnTo>
                    <a:pt x="21681" y="133600"/>
                  </a:lnTo>
                  <a:lnTo>
                    <a:pt x="22708" y="168762"/>
                  </a:lnTo>
                  <a:lnTo>
                    <a:pt x="22860" y="201477"/>
                  </a:lnTo>
                  <a:lnTo>
                    <a:pt x="23708" y="202899"/>
                  </a:lnTo>
                  <a:lnTo>
                    <a:pt x="25118" y="203847"/>
                  </a:lnTo>
                  <a:lnTo>
                    <a:pt x="30484" y="20574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4" name="SMARTInkShape-1173"/>
            <p:cNvSpPr/>
            <p:nvPr/>
          </p:nvSpPr>
          <p:spPr>
            <a:xfrm>
              <a:off x="2400300" y="1737359"/>
              <a:ext cx="106677" cy="152203"/>
            </a:xfrm>
            <a:custGeom>
              <a:avLst/>
              <a:gdLst/>
              <a:ahLst/>
              <a:cxnLst/>
              <a:rect l="0" t="0" r="0" b="0"/>
              <a:pathLst>
                <a:path w="106677" h="152203">
                  <a:moveTo>
                    <a:pt x="106676" y="0"/>
                  </a:moveTo>
                  <a:lnTo>
                    <a:pt x="102634" y="4044"/>
                  </a:lnTo>
                  <a:lnTo>
                    <a:pt x="98391" y="6032"/>
                  </a:lnTo>
                  <a:lnTo>
                    <a:pt x="96072" y="6558"/>
                  </a:lnTo>
                  <a:lnTo>
                    <a:pt x="85425" y="12646"/>
                  </a:lnTo>
                  <a:lnTo>
                    <a:pt x="48124" y="21697"/>
                  </a:lnTo>
                  <a:lnTo>
                    <a:pt x="13535" y="30553"/>
                  </a:lnTo>
                  <a:lnTo>
                    <a:pt x="1950" y="36939"/>
                  </a:lnTo>
                  <a:lnTo>
                    <a:pt x="1297" y="38170"/>
                  </a:lnTo>
                  <a:lnTo>
                    <a:pt x="577" y="41801"/>
                  </a:lnTo>
                  <a:lnTo>
                    <a:pt x="1228" y="43104"/>
                  </a:lnTo>
                  <a:lnTo>
                    <a:pt x="2513" y="43978"/>
                  </a:lnTo>
                  <a:lnTo>
                    <a:pt x="8364" y="45204"/>
                  </a:lnTo>
                  <a:lnTo>
                    <a:pt x="10654" y="45375"/>
                  </a:lnTo>
                  <a:lnTo>
                    <a:pt x="15457" y="47825"/>
                  </a:lnTo>
                  <a:lnTo>
                    <a:pt x="17927" y="49664"/>
                  </a:lnTo>
                  <a:lnTo>
                    <a:pt x="55478" y="59209"/>
                  </a:lnTo>
                  <a:lnTo>
                    <a:pt x="73862" y="68735"/>
                  </a:lnTo>
                  <a:lnTo>
                    <a:pt x="97264" y="86089"/>
                  </a:lnTo>
                  <a:lnTo>
                    <a:pt x="102496" y="94990"/>
                  </a:lnTo>
                  <a:lnTo>
                    <a:pt x="106128" y="115468"/>
                  </a:lnTo>
                  <a:lnTo>
                    <a:pt x="104175" y="121307"/>
                  </a:lnTo>
                  <a:lnTo>
                    <a:pt x="96022" y="131960"/>
                  </a:lnTo>
                  <a:lnTo>
                    <a:pt x="74676" y="147310"/>
                  </a:lnTo>
                  <a:lnTo>
                    <a:pt x="64515" y="150137"/>
                  </a:lnTo>
                  <a:lnTo>
                    <a:pt x="30789" y="152202"/>
                  </a:lnTo>
                  <a:lnTo>
                    <a:pt x="21305" y="151466"/>
                  </a:lnTo>
                  <a:lnTo>
                    <a:pt x="0" y="1447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5" name="SMARTInkShape-1174"/>
            <p:cNvSpPr/>
            <p:nvPr/>
          </p:nvSpPr>
          <p:spPr>
            <a:xfrm>
              <a:off x="1990587" y="1684288"/>
              <a:ext cx="211421" cy="235457"/>
            </a:xfrm>
            <a:custGeom>
              <a:avLst/>
              <a:gdLst/>
              <a:ahLst/>
              <a:cxnLst/>
              <a:rect l="0" t="0" r="0" b="0"/>
              <a:pathLst>
                <a:path w="211421" h="235457">
                  <a:moveTo>
                    <a:pt x="13472" y="106412"/>
                  </a:moveTo>
                  <a:lnTo>
                    <a:pt x="13472" y="110454"/>
                  </a:lnTo>
                  <a:lnTo>
                    <a:pt x="14316" y="111645"/>
                  </a:lnTo>
                  <a:lnTo>
                    <a:pt x="15730" y="112443"/>
                  </a:lnTo>
                  <a:lnTo>
                    <a:pt x="24078" y="113716"/>
                  </a:lnTo>
                  <a:lnTo>
                    <a:pt x="57855" y="114022"/>
                  </a:lnTo>
                  <a:lnTo>
                    <a:pt x="93129" y="113184"/>
                  </a:lnTo>
                  <a:lnTo>
                    <a:pt x="130456" y="106268"/>
                  </a:lnTo>
                  <a:lnTo>
                    <a:pt x="167645" y="98713"/>
                  </a:lnTo>
                  <a:lnTo>
                    <a:pt x="197978" y="91945"/>
                  </a:lnTo>
                  <a:lnTo>
                    <a:pt x="211010" y="91202"/>
                  </a:lnTo>
                  <a:lnTo>
                    <a:pt x="211420" y="95226"/>
                  </a:lnTo>
                  <a:lnTo>
                    <a:pt x="209257" y="99463"/>
                  </a:lnTo>
                  <a:lnTo>
                    <a:pt x="207496" y="101777"/>
                  </a:lnTo>
                  <a:lnTo>
                    <a:pt x="170752" y="132292"/>
                  </a:lnTo>
                  <a:lnTo>
                    <a:pt x="134093" y="168695"/>
                  </a:lnTo>
                  <a:lnTo>
                    <a:pt x="99379" y="203388"/>
                  </a:lnTo>
                  <a:lnTo>
                    <a:pt x="65900" y="230304"/>
                  </a:lnTo>
                  <a:lnTo>
                    <a:pt x="59914" y="233441"/>
                  </a:lnTo>
                  <a:lnTo>
                    <a:pt x="53221" y="235456"/>
                  </a:lnTo>
                  <a:lnTo>
                    <a:pt x="52671" y="234771"/>
                  </a:lnTo>
                  <a:lnTo>
                    <a:pt x="51898" y="229769"/>
                  </a:lnTo>
                  <a:lnTo>
                    <a:pt x="52447" y="208604"/>
                  </a:lnTo>
                  <a:lnTo>
                    <a:pt x="62182" y="174401"/>
                  </a:lnTo>
                  <a:lnTo>
                    <a:pt x="61508" y="138311"/>
                  </a:lnTo>
                  <a:lnTo>
                    <a:pt x="64864" y="108620"/>
                  </a:lnTo>
                  <a:lnTo>
                    <a:pt x="66232" y="79220"/>
                  </a:lnTo>
                  <a:lnTo>
                    <a:pt x="68956" y="48357"/>
                  </a:lnTo>
                  <a:lnTo>
                    <a:pt x="73350" y="25706"/>
                  </a:lnTo>
                  <a:lnTo>
                    <a:pt x="66894" y="0"/>
                  </a:lnTo>
                  <a:lnTo>
                    <a:pt x="66837" y="7899"/>
                  </a:lnTo>
                  <a:lnTo>
                    <a:pt x="69082" y="14087"/>
                  </a:lnTo>
                  <a:lnTo>
                    <a:pt x="70865" y="16919"/>
                  </a:lnTo>
                  <a:lnTo>
                    <a:pt x="75421" y="38875"/>
                  </a:lnTo>
                  <a:lnTo>
                    <a:pt x="91507" y="73663"/>
                  </a:lnTo>
                  <a:lnTo>
                    <a:pt x="103079" y="105962"/>
                  </a:lnTo>
                  <a:lnTo>
                    <a:pt x="125659" y="140407"/>
                  </a:lnTo>
                  <a:lnTo>
                    <a:pt x="148664" y="176592"/>
                  </a:lnTo>
                  <a:lnTo>
                    <a:pt x="180638" y="205011"/>
                  </a:lnTo>
                  <a:lnTo>
                    <a:pt x="180969" y="201291"/>
                  </a:lnTo>
                  <a:lnTo>
                    <a:pt x="176534" y="197120"/>
                  </a:lnTo>
                  <a:lnTo>
                    <a:pt x="140162" y="174970"/>
                  </a:lnTo>
                  <a:lnTo>
                    <a:pt x="127354" y="169056"/>
                  </a:lnTo>
                  <a:lnTo>
                    <a:pt x="96067" y="150649"/>
                  </a:lnTo>
                  <a:lnTo>
                    <a:pt x="59028" y="139289"/>
                  </a:lnTo>
                  <a:lnTo>
                    <a:pt x="22762" y="137207"/>
                  </a:lnTo>
                  <a:lnTo>
                    <a:pt x="0" y="136901"/>
                  </a:lnTo>
                  <a:lnTo>
                    <a:pt x="13025" y="136046"/>
                  </a:lnTo>
                  <a:lnTo>
                    <a:pt x="46964" y="129129"/>
                  </a:lnTo>
                  <a:lnTo>
                    <a:pt x="82449" y="122804"/>
                  </a:lnTo>
                  <a:lnTo>
                    <a:pt x="119715" y="115192"/>
                  </a:lnTo>
                  <a:lnTo>
                    <a:pt x="127772" y="11403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6" name="SMARTInkShape-1175"/>
            <p:cNvSpPr/>
            <p:nvPr/>
          </p:nvSpPr>
          <p:spPr>
            <a:xfrm>
              <a:off x="5341618" y="1714500"/>
              <a:ext cx="76201" cy="15239"/>
            </a:xfrm>
            <a:custGeom>
              <a:avLst/>
              <a:gdLst/>
              <a:ahLst/>
              <a:cxnLst/>
              <a:rect l="0" t="0" r="0" b="0"/>
              <a:pathLst>
                <a:path w="76201" h="15239">
                  <a:moveTo>
                    <a:pt x="0" y="15238"/>
                  </a:moveTo>
                  <a:lnTo>
                    <a:pt x="4047" y="15238"/>
                  </a:lnTo>
                  <a:lnTo>
                    <a:pt x="8291" y="12980"/>
                  </a:lnTo>
                  <a:lnTo>
                    <a:pt x="12998" y="10003"/>
                  </a:lnTo>
                  <a:lnTo>
                    <a:pt x="22920" y="8090"/>
                  </a:lnTo>
                  <a:lnTo>
                    <a:pt x="50944" y="6791"/>
                  </a:lnTo>
                  <a:lnTo>
                    <a:pt x="762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58" name="SMARTInkShape-1176"/>
          <p:cNvSpPr/>
          <p:nvPr/>
        </p:nvSpPr>
        <p:spPr>
          <a:xfrm>
            <a:off x="3619500" y="1638300"/>
            <a:ext cx="19630" cy="228601"/>
          </a:xfrm>
          <a:custGeom>
            <a:avLst/>
            <a:gdLst/>
            <a:ahLst/>
            <a:cxnLst/>
            <a:rect l="0" t="0" r="0" b="0"/>
            <a:pathLst>
              <a:path w="19630" h="228601">
                <a:moveTo>
                  <a:pt x="15240" y="0"/>
                </a:moveTo>
                <a:lnTo>
                  <a:pt x="16085" y="20422"/>
                </a:lnTo>
                <a:lnTo>
                  <a:pt x="19629" y="38786"/>
                </a:lnTo>
                <a:lnTo>
                  <a:pt x="15985" y="73885"/>
                </a:lnTo>
                <a:lnTo>
                  <a:pt x="15387" y="107069"/>
                </a:lnTo>
                <a:lnTo>
                  <a:pt x="13010" y="143099"/>
                </a:lnTo>
                <a:lnTo>
                  <a:pt x="8683" y="174928"/>
                </a:lnTo>
                <a:lnTo>
                  <a:pt x="5500" y="205027"/>
                </a:lnTo>
                <a:lnTo>
                  <a:pt x="0" y="2286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80" name="SMARTInkShape-Group163"/>
          <p:cNvGrpSpPr/>
          <p:nvPr/>
        </p:nvGrpSpPr>
        <p:grpSpPr>
          <a:xfrm>
            <a:off x="4457700" y="2043257"/>
            <a:ext cx="3731808" cy="631360"/>
            <a:chOff x="4457700" y="2043257"/>
            <a:chExt cx="3731808" cy="631360"/>
          </a:xfrm>
        </p:grpSpPr>
        <p:sp>
          <p:nvSpPr>
            <p:cNvPr id="559" name="SMARTInkShape-1177"/>
            <p:cNvSpPr/>
            <p:nvPr/>
          </p:nvSpPr>
          <p:spPr>
            <a:xfrm>
              <a:off x="4998718" y="2243893"/>
              <a:ext cx="218897" cy="232051"/>
            </a:xfrm>
            <a:custGeom>
              <a:avLst/>
              <a:gdLst/>
              <a:ahLst/>
              <a:cxnLst/>
              <a:rect l="0" t="0" r="0" b="0"/>
              <a:pathLst>
                <a:path w="218897" h="232051">
                  <a:moveTo>
                    <a:pt x="0" y="95445"/>
                  </a:moveTo>
                  <a:lnTo>
                    <a:pt x="0" y="73488"/>
                  </a:lnTo>
                  <a:lnTo>
                    <a:pt x="2258" y="66496"/>
                  </a:lnTo>
                  <a:lnTo>
                    <a:pt x="14653" y="51064"/>
                  </a:lnTo>
                  <a:lnTo>
                    <a:pt x="43352" y="21678"/>
                  </a:lnTo>
                  <a:lnTo>
                    <a:pt x="66561" y="10560"/>
                  </a:lnTo>
                  <a:lnTo>
                    <a:pt x="98663" y="4455"/>
                  </a:lnTo>
                  <a:lnTo>
                    <a:pt x="121803" y="0"/>
                  </a:lnTo>
                  <a:lnTo>
                    <a:pt x="152378" y="5222"/>
                  </a:lnTo>
                  <a:lnTo>
                    <a:pt x="175255" y="14243"/>
                  </a:lnTo>
                  <a:lnTo>
                    <a:pt x="189652" y="23797"/>
                  </a:lnTo>
                  <a:lnTo>
                    <a:pt x="206430" y="43454"/>
                  </a:lnTo>
                  <a:lnTo>
                    <a:pt x="213949" y="57944"/>
                  </a:lnTo>
                  <a:lnTo>
                    <a:pt x="218896" y="84429"/>
                  </a:lnTo>
                  <a:lnTo>
                    <a:pt x="216317" y="113722"/>
                  </a:lnTo>
                  <a:lnTo>
                    <a:pt x="201779" y="148728"/>
                  </a:lnTo>
                  <a:lnTo>
                    <a:pt x="182599" y="182861"/>
                  </a:lnTo>
                  <a:lnTo>
                    <a:pt x="171750" y="194411"/>
                  </a:lnTo>
                  <a:lnTo>
                    <a:pt x="136699" y="215650"/>
                  </a:lnTo>
                  <a:lnTo>
                    <a:pt x="106590" y="228377"/>
                  </a:lnTo>
                  <a:lnTo>
                    <a:pt x="72615" y="232050"/>
                  </a:lnTo>
                  <a:lnTo>
                    <a:pt x="63883" y="230099"/>
                  </a:lnTo>
                  <a:lnTo>
                    <a:pt x="54206" y="226500"/>
                  </a:lnTo>
                  <a:lnTo>
                    <a:pt x="45721" y="22498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0" name="SMARTInkShape-1178"/>
            <p:cNvSpPr/>
            <p:nvPr/>
          </p:nvSpPr>
          <p:spPr>
            <a:xfrm>
              <a:off x="5318759" y="2209812"/>
              <a:ext cx="205742" cy="228157"/>
            </a:xfrm>
            <a:custGeom>
              <a:avLst/>
              <a:gdLst/>
              <a:ahLst/>
              <a:cxnLst/>
              <a:rect l="0" t="0" r="0" b="0"/>
              <a:pathLst>
                <a:path w="205742" h="228157">
                  <a:moveTo>
                    <a:pt x="0" y="53326"/>
                  </a:moveTo>
                  <a:lnTo>
                    <a:pt x="0" y="63930"/>
                  </a:lnTo>
                  <a:lnTo>
                    <a:pt x="7760" y="100371"/>
                  </a:lnTo>
                  <a:lnTo>
                    <a:pt x="14088" y="137322"/>
                  </a:lnTo>
                  <a:lnTo>
                    <a:pt x="15089" y="175267"/>
                  </a:lnTo>
                  <a:lnTo>
                    <a:pt x="12938" y="198114"/>
                  </a:lnTo>
                  <a:lnTo>
                    <a:pt x="7646" y="228156"/>
                  </a:lnTo>
                  <a:lnTo>
                    <a:pt x="7621" y="194328"/>
                  </a:lnTo>
                  <a:lnTo>
                    <a:pt x="7621" y="164620"/>
                  </a:lnTo>
                  <a:lnTo>
                    <a:pt x="9875" y="136257"/>
                  </a:lnTo>
                  <a:lnTo>
                    <a:pt x="15909" y="106403"/>
                  </a:lnTo>
                  <a:lnTo>
                    <a:pt x="22311" y="87077"/>
                  </a:lnTo>
                  <a:lnTo>
                    <a:pt x="50226" y="50182"/>
                  </a:lnTo>
                  <a:lnTo>
                    <a:pt x="71853" y="29155"/>
                  </a:lnTo>
                  <a:lnTo>
                    <a:pt x="108505" y="10478"/>
                  </a:lnTo>
                  <a:lnTo>
                    <a:pt x="124249" y="3472"/>
                  </a:lnTo>
                  <a:lnTo>
                    <a:pt x="158531" y="124"/>
                  </a:lnTo>
                  <a:lnTo>
                    <a:pt x="184008" y="0"/>
                  </a:lnTo>
                  <a:lnTo>
                    <a:pt x="189871" y="2251"/>
                  </a:lnTo>
                  <a:lnTo>
                    <a:pt x="196491" y="6549"/>
                  </a:lnTo>
                  <a:lnTo>
                    <a:pt x="205741" y="760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1" name="SMARTInkShape-1179"/>
            <p:cNvSpPr/>
            <p:nvPr/>
          </p:nvSpPr>
          <p:spPr>
            <a:xfrm>
              <a:off x="5495263" y="2249434"/>
              <a:ext cx="166254" cy="214940"/>
            </a:xfrm>
            <a:custGeom>
              <a:avLst/>
              <a:gdLst/>
              <a:ahLst/>
              <a:cxnLst/>
              <a:rect l="0" t="0" r="0" b="0"/>
              <a:pathLst>
                <a:path w="166254" h="214940">
                  <a:moveTo>
                    <a:pt x="59717" y="112766"/>
                  </a:moveTo>
                  <a:lnTo>
                    <a:pt x="63762" y="112766"/>
                  </a:lnTo>
                  <a:lnTo>
                    <a:pt x="68005" y="110507"/>
                  </a:lnTo>
                  <a:lnTo>
                    <a:pt x="81674" y="102160"/>
                  </a:lnTo>
                  <a:lnTo>
                    <a:pt x="100679" y="96747"/>
                  </a:lnTo>
                  <a:lnTo>
                    <a:pt x="135935" y="72732"/>
                  </a:lnTo>
                  <a:lnTo>
                    <a:pt x="148904" y="58853"/>
                  </a:lnTo>
                  <a:lnTo>
                    <a:pt x="162713" y="39185"/>
                  </a:lnTo>
                  <a:lnTo>
                    <a:pt x="165910" y="19967"/>
                  </a:lnTo>
                  <a:lnTo>
                    <a:pt x="166253" y="11515"/>
                  </a:lnTo>
                  <a:lnTo>
                    <a:pt x="164074" y="6238"/>
                  </a:lnTo>
                  <a:lnTo>
                    <a:pt x="162309" y="3649"/>
                  </a:lnTo>
                  <a:lnTo>
                    <a:pt x="159437" y="1921"/>
                  </a:lnTo>
                  <a:lnTo>
                    <a:pt x="151733" y="0"/>
                  </a:lnTo>
                  <a:lnTo>
                    <a:pt x="133829" y="2963"/>
                  </a:lnTo>
                  <a:lnTo>
                    <a:pt x="96573" y="27022"/>
                  </a:lnTo>
                  <a:lnTo>
                    <a:pt x="59552" y="60175"/>
                  </a:lnTo>
                  <a:lnTo>
                    <a:pt x="39065" y="84764"/>
                  </a:lnTo>
                  <a:lnTo>
                    <a:pt x="12927" y="119370"/>
                  </a:lnTo>
                  <a:lnTo>
                    <a:pt x="5055" y="135171"/>
                  </a:lnTo>
                  <a:lnTo>
                    <a:pt x="0" y="166016"/>
                  </a:lnTo>
                  <a:lnTo>
                    <a:pt x="3825" y="179048"/>
                  </a:lnTo>
                  <a:lnTo>
                    <a:pt x="20077" y="201212"/>
                  </a:lnTo>
                  <a:lnTo>
                    <a:pt x="29681" y="207107"/>
                  </a:lnTo>
                  <a:lnTo>
                    <a:pt x="57734" y="214939"/>
                  </a:lnTo>
                  <a:lnTo>
                    <a:pt x="81988" y="214065"/>
                  </a:lnTo>
                  <a:lnTo>
                    <a:pt x="117639" y="205458"/>
                  </a:lnTo>
                  <a:lnTo>
                    <a:pt x="128296" y="20420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2" name="SMARTInkShape-1180"/>
            <p:cNvSpPr/>
            <p:nvPr/>
          </p:nvSpPr>
          <p:spPr>
            <a:xfrm>
              <a:off x="4488179" y="2240277"/>
              <a:ext cx="38101" cy="259083"/>
            </a:xfrm>
            <a:custGeom>
              <a:avLst/>
              <a:gdLst/>
              <a:ahLst/>
              <a:cxnLst/>
              <a:rect l="0" t="0" r="0" b="0"/>
              <a:pathLst>
                <a:path w="38101" h="259083">
                  <a:moveTo>
                    <a:pt x="38100" y="0"/>
                  </a:moveTo>
                  <a:lnTo>
                    <a:pt x="34055" y="0"/>
                  </a:lnTo>
                  <a:lnTo>
                    <a:pt x="32864" y="848"/>
                  </a:lnTo>
                  <a:lnTo>
                    <a:pt x="32069" y="2258"/>
                  </a:lnTo>
                  <a:lnTo>
                    <a:pt x="31540" y="4048"/>
                  </a:lnTo>
                  <a:lnTo>
                    <a:pt x="30340" y="5239"/>
                  </a:lnTo>
                  <a:lnTo>
                    <a:pt x="26748" y="6562"/>
                  </a:lnTo>
                  <a:lnTo>
                    <a:pt x="25452" y="8608"/>
                  </a:lnTo>
                  <a:lnTo>
                    <a:pt x="23373" y="24059"/>
                  </a:lnTo>
                  <a:lnTo>
                    <a:pt x="22927" y="59739"/>
                  </a:lnTo>
                  <a:lnTo>
                    <a:pt x="22873" y="95717"/>
                  </a:lnTo>
                  <a:lnTo>
                    <a:pt x="20607" y="128551"/>
                  </a:lnTo>
                  <a:lnTo>
                    <a:pt x="16830" y="159729"/>
                  </a:lnTo>
                  <a:lnTo>
                    <a:pt x="15555" y="196557"/>
                  </a:lnTo>
                  <a:lnTo>
                    <a:pt x="9251" y="233758"/>
                  </a:lnTo>
                  <a:lnTo>
                    <a:pt x="7941" y="252010"/>
                  </a:lnTo>
                  <a:lnTo>
                    <a:pt x="6988" y="254368"/>
                  </a:lnTo>
                  <a:lnTo>
                    <a:pt x="5506" y="255940"/>
                  </a:lnTo>
                  <a:lnTo>
                    <a:pt x="0" y="25908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3" name="SMARTInkShape-1181"/>
            <p:cNvSpPr/>
            <p:nvPr/>
          </p:nvSpPr>
          <p:spPr>
            <a:xfrm>
              <a:off x="4457700" y="2119227"/>
              <a:ext cx="274319" cy="364890"/>
            </a:xfrm>
            <a:custGeom>
              <a:avLst/>
              <a:gdLst/>
              <a:ahLst/>
              <a:cxnLst/>
              <a:rect l="0" t="0" r="0" b="0"/>
              <a:pathLst>
                <a:path w="274319" h="364890">
                  <a:moveTo>
                    <a:pt x="0" y="121050"/>
                  </a:moveTo>
                  <a:lnTo>
                    <a:pt x="846" y="89324"/>
                  </a:lnTo>
                  <a:lnTo>
                    <a:pt x="4045" y="78446"/>
                  </a:lnTo>
                  <a:lnTo>
                    <a:pt x="14651" y="62802"/>
                  </a:lnTo>
                  <a:lnTo>
                    <a:pt x="46644" y="37252"/>
                  </a:lnTo>
                  <a:lnTo>
                    <a:pt x="83942" y="12682"/>
                  </a:lnTo>
                  <a:lnTo>
                    <a:pt x="107562" y="3524"/>
                  </a:lnTo>
                  <a:lnTo>
                    <a:pt x="143197" y="0"/>
                  </a:lnTo>
                  <a:lnTo>
                    <a:pt x="178992" y="3349"/>
                  </a:lnTo>
                  <a:lnTo>
                    <a:pt x="194133" y="9755"/>
                  </a:lnTo>
                  <a:lnTo>
                    <a:pt x="206509" y="19094"/>
                  </a:lnTo>
                  <a:lnTo>
                    <a:pt x="217651" y="31711"/>
                  </a:lnTo>
                  <a:lnTo>
                    <a:pt x="229401" y="57138"/>
                  </a:lnTo>
                  <a:lnTo>
                    <a:pt x="234198" y="86123"/>
                  </a:lnTo>
                  <a:lnTo>
                    <a:pt x="231576" y="120202"/>
                  </a:lnTo>
                  <a:lnTo>
                    <a:pt x="221391" y="153068"/>
                  </a:lnTo>
                  <a:lnTo>
                    <a:pt x="203603" y="184255"/>
                  </a:lnTo>
                  <a:lnTo>
                    <a:pt x="180073" y="218203"/>
                  </a:lnTo>
                  <a:lnTo>
                    <a:pt x="142997" y="251892"/>
                  </a:lnTo>
                  <a:lnTo>
                    <a:pt x="128070" y="261324"/>
                  </a:lnTo>
                  <a:lnTo>
                    <a:pt x="105145" y="269826"/>
                  </a:lnTo>
                  <a:lnTo>
                    <a:pt x="103118" y="269339"/>
                  </a:lnTo>
                  <a:lnTo>
                    <a:pt x="99860" y="266526"/>
                  </a:lnTo>
                  <a:lnTo>
                    <a:pt x="101674" y="263881"/>
                  </a:lnTo>
                  <a:lnTo>
                    <a:pt x="120327" y="245436"/>
                  </a:lnTo>
                  <a:lnTo>
                    <a:pt x="133113" y="238717"/>
                  </a:lnTo>
                  <a:lnTo>
                    <a:pt x="142699" y="236847"/>
                  </a:lnTo>
                  <a:lnTo>
                    <a:pt x="161661" y="239841"/>
                  </a:lnTo>
                  <a:lnTo>
                    <a:pt x="175276" y="246090"/>
                  </a:lnTo>
                  <a:lnTo>
                    <a:pt x="208429" y="276324"/>
                  </a:lnTo>
                  <a:lnTo>
                    <a:pt x="229653" y="301432"/>
                  </a:lnTo>
                  <a:lnTo>
                    <a:pt x="249678" y="336108"/>
                  </a:lnTo>
                  <a:lnTo>
                    <a:pt x="270219" y="354435"/>
                  </a:lnTo>
                  <a:lnTo>
                    <a:pt x="274318" y="36488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4" name="SMARTInkShape-1182"/>
            <p:cNvSpPr/>
            <p:nvPr/>
          </p:nvSpPr>
          <p:spPr>
            <a:xfrm>
              <a:off x="4794039" y="2302773"/>
              <a:ext cx="143721" cy="203302"/>
            </a:xfrm>
            <a:custGeom>
              <a:avLst/>
              <a:gdLst/>
              <a:ahLst/>
              <a:cxnLst/>
              <a:rect l="0" t="0" r="0" b="0"/>
              <a:pathLst>
                <a:path w="143721" h="203302">
                  <a:moveTo>
                    <a:pt x="6561" y="67047"/>
                  </a:moveTo>
                  <a:lnTo>
                    <a:pt x="0" y="67047"/>
                  </a:lnTo>
                  <a:lnTo>
                    <a:pt x="5111" y="75333"/>
                  </a:lnTo>
                  <a:lnTo>
                    <a:pt x="5594" y="77653"/>
                  </a:lnTo>
                  <a:lnTo>
                    <a:pt x="6762" y="79194"/>
                  </a:lnTo>
                  <a:lnTo>
                    <a:pt x="10320" y="80913"/>
                  </a:lnTo>
                  <a:lnTo>
                    <a:pt x="35053" y="82163"/>
                  </a:lnTo>
                  <a:lnTo>
                    <a:pt x="42647" y="79974"/>
                  </a:lnTo>
                  <a:lnTo>
                    <a:pt x="77900" y="61030"/>
                  </a:lnTo>
                  <a:lnTo>
                    <a:pt x="99063" y="42691"/>
                  </a:lnTo>
                  <a:lnTo>
                    <a:pt x="102707" y="34774"/>
                  </a:lnTo>
                  <a:lnTo>
                    <a:pt x="105172" y="26454"/>
                  </a:lnTo>
                  <a:lnTo>
                    <a:pt x="111394" y="14215"/>
                  </a:lnTo>
                  <a:lnTo>
                    <a:pt x="112011" y="11508"/>
                  </a:lnTo>
                  <a:lnTo>
                    <a:pt x="111572" y="8851"/>
                  </a:lnTo>
                  <a:lnTo>
                    <a:pt x="108829" y="3648"/>
                  </a:lnTo>
                  <a:lnTo>
                    <a:pt x="106914" y="1921"/>
                  </a:lnTo>
                  <a:lnTo>
                    <a:pt x="102526" y="0"/>
                  </a:lnTo>
                  <a:lnTo>
                    <a:pt x="100170" y="337"/>
                  </a:lnTo>
                  <a:lnTo>
                    <a:pt x="79184" y="12400"/>
                  </a:lnTo>
                  <a:lnTo>
                    <a:pt x="44600" y="46664"/>
                  </a:lnTo>
                  <a:lnTo>
                    <a:pt x="25335" y="77372"/>
                  </a:lnTo>
                  <a:lnTo>
                    <a:pt x="17861" y="99173"/>
                  </a:lnTo>
                  <a:lnTo>
                    <a:pt x="14908" y="134196"/>
                  </a:lnTo>
                  <a:lnTo>
                    <a:pt x="14665" y="142293"/>
                  </a:lnTo>
                  <a:lnTo>
                    <a:pt x="18912" y="155805"/>
                  </a:lnTo>
                  <a:lnTo>
                    <a:pt x="43456" y="193890"/>
                  </a:lnTo>
                  <a:lnTo>
                    <a:pt x="55132" y="199621"/>
                  </a:lnTo>
                  <a:lnTo>
                    <a:pt x="79279" y="203301"/>
                  </a:lnTo>
                  <a:lnTo>
                    <a:pt x="117179" y="197565"/>
                  </a:lnTo>
                  <a:lnTo>
                    <a:pt x="143720" y="18896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5" name="SMARTInkShape-1183"/>
            <p:cNvSpPr/>
            <p:nvPr/>
          </p:nvSpPr>
          <p:spPr>
            <a:xfrm>
              <a:off x="5036818" y="2331720"/>
              <a:ext cx="30483" cy="342897"/>
            </a:xfrm>
            <a:custGeom>
              <a:avLst/>
              <a:gdLst/>
              <a:ahLst/>
              <a:cxnLst/>
              <a:rect l="0" t="0" r="0" b="0"/>
              <a:pathLst>
                <a:path w="30483" h="342897">
                  <a:moveTo>
                    <a:pt x="30482" y="0"/>
                  </a:moveTo>
                  <a:lnTo>
                    <a:pt x="28222" y="35723"/>
                  </a:lnTo>
                  <a:lnTo>
                    <a:pt x="23921" y="72154"/>
                  </a:lnTo>
                  <a:lnTo>
                    <a:pt x="19128" y="105950"/>
                  </a:lnTo>
                  <a:lnTo>
                    <a:pt x="16392" y="142777"/>
                  </a:lnTo>
                  <a:lnTo>
                    <a:pt x="13495" y="170136"/>
                  </a:lnTo>
                  <a:lnTo>
                    <a:pt x="9386" y="199229"/>
                  </a:lnTo>
                  <a:lnTo>
                    <a:pt x="4737" y="229093"/>
                  </a:lnTo>
                  <a:lnTo>
                    <a:pt x="1405" y="266374"/>
                  </a:lnTo>
                  <a:lnTo>
                    <a:pt x="279" y="303230"/>
                  </a:lnTo>
                  <a:lnTo>
                    <a:pt x="7" y="341261"/>
                  </a:lnTo>
                  <a:lnTo>
                    <a:pt x="0" y="34289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6" name="SMARTInkShape-1184"/>
            <p:cNvSpPr/>
            <p:nvPr/>
          </p:nvSpPr>
          <p:spPr>
            <a:xfrm>
              <a:off x="7963003" y="2293620"/>
              <a:ext cx="226505" cy="251457"/>
            </a:xfrm>
            <a:custGeom>
              <a:avLst/>
              <a:gdLst/>
              <a:ahLst/>
              <a:cxnLst/>
              <a:rect l="0" t="0" r="0" b="0"/>
              <a:pathLst>
                <a:path w="226505" h="251457">
                  <a:moveTo>
                    <a:pt x="22756" y="0"/>
                  </a:moveTo>
                  <a:lnTo>
                    <a:pt x="22756" y="33465"/>
                  </a:lnTo>
                  <a:lnTo>
                    <a:pt x="22756" y="68972"/>
                  </a:lnTo>
                  <a:lnTo>
                    <a:pt x="22756" y="101395"/>
                  </a:lnTo>
                  <a:lnTo>
                    <a:pt x="20498" y="130232"/>
                  </a:lnTo>
                  <a:lnTo>
                    <a:pt x="12148" y="166267"/>
                  </a:lnTo>
                  <a:lnTo>
                    <a:pt x="3878" y="202634"/>
                  </a:lnTo>
                  <a:lnTo>
                    <a:pt x="0" y="213081"/>
                  </a:lnTo>
                  <a:lnTo>
                    <a:pt x="745" y="179933"/>
                  </a:lnTo>
                  <a:lnTo>
                    <a:pt x="8184" y="143694"/>
                  </a:lnTo>
                  <a:lnTo>
                    <a:pt x="15334" y="113978"/>
                  </a:lnTo>
                  <a:lnTo>
                    <a:pt x="21997" y="93836"/>
                  </a:lnTo>
                  <a:lnTo>
                    <a:pt x="40030" y="63457"/>
                  </a:lnTo>
                  <a:lnTo>
                    <a:pt x="68878" y="27367"/>
                  </a:lnTo>
                  <a:lnTo>
                    <a:pt x="84742" y="15546"/>
                  </a:lnTo>
                  <a:lnTo>
                    <a:pt x="111866" y="4980"/>
                  </a:lnTo>
                  <a:lnTo>
                    <a:pt x="144216" y="981"/>
                  </a:lnTo>
                  <a:lnTo>
                    <a:pt x="151990" y="656"/>
                  </a:lnTo>
                  <a:lnTo>
                    <a:pt x="167399" y="4805"/>
                  </a:lnTo>
                  <a:lnTo>
                    <a:pt x="188097" y="16663"/>
                  </a:lnTo>
                  <a:lnTo>
                    <a:pt x="210260" y="35838"/>
                  </a:lnTo>
                  <a:lnTo>
                    <a:pt x="221777" y="54925"/>
                  </a:lnTo>
                  <a:lnTo>
                    <a:pt x="226504" y="80712"/>
                  </a:lnTo>
                  <a:lnTo>
                    <a:pt x="223860" y="109805"/>
                  </a:lnTo>
                  <a:lnTo>
                    <a:pt x="217716" y="139870"/>
                  </a:lnTo>
                  <a:lnTo>
                    <a:pt x="210532" y="170231"/>
                  </a:lnTo>
                  <a:lnTo>
                    <a:pt x="198997" y="200675"/>
                  </a:lnTo>
                  <a:lnTo>
                    <a:pt x="186859" y="237915"/>
                  </a:lnTo>
                  <a:lnTo>
                    <a:pt x="182777" y="25145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7" name="SMARTInkShape-1185"/>
            <p:cNvSpPr/>
            <p:nvPr/>
          </p:nvSpPr>
          <p:spPr>
            <a:xfrm>
              <a:off x="7863839" y="2247900"/>
              <a:ext cx="15242" cy="1"/>
            </a:xfrm>
            <a:custGeom>
              <a:avLst/>
              <a:gdLst/>
              <a:ahLst/>
              <a:cxnLst/>
              <a:rect l="0" t="0" r="0" b="0"/>
              <a:pathLst>
                <a:path w="15242" h="1">
                  <a:moveTo>
                    <a:pt x="15241" y="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8" name="SMARTInkShape-1186"/>
            <p:cNvSpPr/>
            <p:nvPr/>
          </p:nvSpPr>
          <p:spPr>
            <a:xfrm>
              <a:off x="7825739" y="2324100"/>
              <a:ext cx="7621" cy="190501"/>
            </a:xfrm>
            <a:custGeom>
              <a:avLst/>
              <a:gdLst/>
              <a:ahLst/>
              <a:cxnLst/>
              <a:rect l="0" t="0" r="0" b="0"/>
              <a:pathLst>
                <a:path w="7621" h="190501">
                  <a:moveTo>
                    <a:pt x="7620" y="0"/>
                  </a:moveTo>
                  <a:lnTo>
                    <a:pt x="7620" y="33465"/>
                  </a:lnTo>
                  <a:lnTo>
                    <a:pt x="5362" y="54224"/>
                  </a:lnTo>
                  <a:lnTo>
                    <a:pt x="3231" y="69818"/>
                  </a:lnTo>
                  <a:lnTo>
                    <a:pt x="6503" y="107426"/>
                  </a:lnTo>
                  <a:lnTo>
                    <a:pt x="7399" y="143422"/>
                  </a:lnTo>
                  <a:lnTo>
                    <a:pt x="1039" y="179773"/>
                  </a:lnTo>
                  <a:lnTo>
                    <a:pt x="0" y="1905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9" name="SMARTInkShape-1187"/>
            <p:cNvSpPr/>
            <p:nvPr/>
          </p:nvSpPr>
          <p:spPr>
            <a:xfrm>
              <a:off x="7555765" y="2302766"/>
              <a:ext cx="170676" cy="202995"/>
            </a:xfrm>
            <a:custGeom>
              <a:avLst/>
              <a:gdLst/>
              <a:ahLst/>
              <a:cxnLst/>
              <a:rect l="0" t="0" r="0" b="0"/>
              <a:pathLst>
                <a:path w="170676" h="202995">
                  <a:moveTo>
                    <a:pt x="48994" y="67054"/>
                  </a:moveTo>
                  <a:lnTo>
                    <a:pt x="85039" y="67054"/>
                  </a:lnTo>
                  <a:lnTo>
                    <a:pt x="112277" y="64796"/>
                  </a:lnTo>
                  <a:lnTo>
                    <a:pt x="145332" y="57647"/>
                  </a:lnTo>
                  <a:lnTo>
                    <a:pt x="168189" y="45592"/>
                  </a:lnTo>
                  <a:lnTo>
                    <a:pt x="169099" y="44281"/>
                  </a:lnTo>
                  <a:lnTo>
                    <a:pt x="170108" y="40563"/>
                  </a:lnTo>
                  <a:lnTo>
                    <a:pt x="170675" y="29665"/>
                  </a:lnTo>
                  <a:lnTo>
                    <a:pt x="168551" y="22779"/>
                  </a:lnTo>
                  <a:lnTo>
                    <a:pt x="160288" y="11459"/>
                  </a:lnTo>
                  <a:lnTo>
                    <a:pt x="148949" y="3637"/>
                  </a:lnTo>
                  <a:lnTo>
                    <a:pt x="134867" y="0"/>
                  </a:lnTo>
                  <a:lnTo>
                    <a:pt x="108853" y="4859"/>
                  </a:lnTo>
                  <a:lnTo>
                    <a:pt x="79257" y="16229"/>
                  </a:lnTo>
                  <a:lnTo>
                    <a:pt x="42192" y="39442"/>
                  </a:lnTo>
                  <a:lnTo>
                    <a:pt x="25435" y="55298"/>
                  </a:lnTo>
                  <a:lnTo>
                    <a:pt x="14733" y="76550"/>
                  </a:lnTo>
                  <a:lnTo>
                    <a:pt x="3530" y="111387"/>
                  </a:lnTo>
                  <a:lnTo>
                    <a:pt x="0" y="126551"/>
                  </a:lnTo>
                  <a:lnTo>
                    <a:pt x="2775" y="145452"/>
                  </a:lnTo>
                  <a:lnTo>
                    <a:pt x="11297" y="169653"/>
                  </a:lnTo>
                  <a:lnTo>
                    <a:pt x="25180" y="187132"/>
                  </a:lnTo>
                  <a:lnTo>
                    <a:pt x="39303" y="197836"/>
                  </a:lnTo>
                  <a:lnTo>
                    <a:pt x="58257" y="202322"/>
                  </a:lnTo>
                  <a:lnTo>
                    <a:pt x="82181" y="202994"/>
                  </a:lnTo>
                  <a:lnTo>
                    <a:pt x="113886" y="193556"/>
                  </a:lnTo>
                  <a:lnTo>
                    <a:pt x="132815" y="18135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0" name="SMARTInkShape-1188"/>
            <p:cNvSpPr/>
            <p:nvPr/>
          </p:nvSpPr>
          <p:spPr>
            <a:xfrm>
              <a:off x="7353300" y="2331720"/>
              <a:ext cx="175260" cy="30481"/>
            </a:xfrm>
            <a:custGeom>
              <a:avLst/>
              <a:gdLst/>
              <a:ahLst/>
              <a:cxnLst/>
              <a:rect l="0" t="0" r="0" b="0"/>
              <a:pathLst>
                <a:path w="175260" h="30481">
                  <a:moveTo>
                    <a:pt x="0" y="30480"/>
                  </a:moveTo>
                  <a:lnTo>
                    <a:pt x="12165" y="29631"/>
                  </a:lnTo>
                  <a:lnTo>
                    <a:pt x="33132" y="24448"/>
                  </a:lnTo>
                  <a:lnTo>
                    <a:pt x="65529" y="23173"/>
                  </a:lnTo>
                  <a:lnTo>
                    <a:pt x="94581" y="18907"/>
                  </a:lnTo>
                  <a:lnTo>
                    <a:pt x="128654" y="10725"/>
                  </a:lnTo>
                  <a:lnTo>
                    <a:pt x="163476" y="3982"/>
                  </a:lnTo>
                  <a:lnTo>
                    <a:pt x="17525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1" name="SMARTInkShape-1189"/>
            <p:cNvSpPr/>
            <p:nvPr/>
          </p:nvSpPr>
          <p:spPr>
            <a:xfrm>
              <a:off x="7437118" y="2125977"/>
              <a:ext cx="30483" cy="364042"/>
            </a:xfrm>
            <a:custGeom>
              <a:avLst/>
              <a:gdLst/>
              <a:ahLst/>
              <a:cxnLst/>
              <a:rect l="0" t="0" r="0" b="0"/>
              <a:pathLst>
                <a:path w="30483" h="364042">
                  <a:moveTo>
                    <a:pt x="30482" y="0"/>
                  </a:moveTo>
                  <a:lnTo>
                    <a:pt x="29633" y="31731"/>
                  </a:lnTo>
                  <a:lnTo>
                    <a:pt x="19874" y="66343"/>
                  </a:lnTo>
                  <a:lnTo>
                    <a:pt x="16613" y="98868"/>
                  </a:lnTo>
                  <a:lnTo>
                    <a:pt x="11603" y="135315"/>
                  </a:lnTo>
                  <a:lnTo>
                    <a:pt x="8801" y="172928"/>
                  </a:lnTo>
                  <a:lnTo>
                    <a:pt x="3926" y="210884"/>
                  </a:lnTo>
                  <a:lnTo>
                    <a:pt x="1162" y="248941"/>
                  </a:lnTo>
                  <a:lnTo>
                    <a:pt x="345" y="282980"/>
                  </a:lnTo>
                  <a:lnTo>
                    <a:pt x="104" y="314517"/>
                  </a:lnTo>
                  <a:lnTo>
                    <a:pt x="10" y="350626"/>
                  </a:lnTo>
                  <a:lnTo>
                    <a:pt x="0" y="364041"/>
                  </a:lnTo>
                  <a:lnTo>
                    <a:pt x="0" y="3581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2" name="SMARTInkShape-1190"/>
            <p:cNvSpPr/>
            <p:nvPr/>
          </p:nvSpPr>
          <p:spPr>
            <a:xfrm>
              <a:off x="7148231" y="2316477"/>
              <a:ext cx="165732" cy="203974"/>
            </a:xfrm>
            <a:custGeom>
              <a:avLst/>
              <a:gdLst/>
              <a:ahLst/>
              <a:cxnLst/>
              <a:rect l="0" t="0" r="0" b="0"/>
              <a:pathLst>
                <a:path w="165732" h="203974">
                  <a:moveTo>
                    <a:pt x="128869" y="7623"/>
                  </a:moveTo>
                  <a:lnTo>
                    <a:pt x="118261" y="7623"/>
                  </a:lnTo>
                  <a:lnTo>
                    <a:pt x="113428" y="9880"/>
                  </a:lnTo>
                  <a:lnTo>
                    <a:pt x="95664" y="21464"/>
                  </a:lnTo>
                  <a:lnTo>
                    <a:pt x="61345" y="53557"/>
                  </a:lnTo>
                  <a:lnTo>
                    <a:pt x="50597" y="65290"/>
                  </a:lnTo>
                  <a:lnTo>
                    <a:pt x="27644" y="98162"/>
                  </a:lnTo>
                  <a:lnTo>
                    <a:pt x="10821" y="121654"/>
                  </a:lnTo>
                  <a:lnTo>
                    <a:pt x="4437" y="137043"/>
                  </a:lnTo>
                  <a:lnTo>
                    <a:pt x="338" y="167619"/>
                  </a:lnTo>
                  <a:lnTo>
                    <a:pt x="0" y="175247"/>
                  </a:lnTo>
                  <a:lnTo>
                    <a:pt x="1469" y="181179"/>
                  </a:lnTo>
                  <a:lnTo>
                    <a:pt x="7619" y="190026"/>
                  </a:lnTo>
                  <a:lnTo>
                    <a:pt x="20598" y="199769"/>
                  </a:lnTo>
                  <a:lnTo>
                    <a:pt x="35170" y="203973"/>
                  </a:lnTo>
                  <a:lnTo>
                    <a:pt x="54258" y="201173"/>
                  </a:lnTo>
                  <a:lnTo>
                    <a:pt x="88720" y="184204"/>
                  </a:lnTo>
                  <a:lnTo>
                    <a:pt x="107657" y="171138"/>
                  </a:lnTo>
                  <a:lnTo>
                    <a:pt x="139090" y="141856"/>
                  </a:lnTo>
                  <a:lnTo>
                    <a:pt x="157578" y="121055"/>
                  </a:lnTo>
                  <a:lnTo>
                    <a:pt x="164186" y="98806"/>
                  </a:lnTo>
                  <a:lnTo>
                    <a:pt x="165731" y="83708"/>
                  </a:lnTo>
                  <a:lnTo>
                    <a:pt x="161901" y="70786"/>
                  </a:lnTo>
                  <a:lnTo>
                    <a:pt x="137673" y="33152"/>
                  </a:lnTo>
                  <a:lnTo>
                    <a:pt x="113449" y="15929"/>
                  </a:lnTo>
                  <a:lnTo>
                    <a:pt x="100593" y="10084"/>
                  </a:lnTo>
                  <a:lnTo>
                    <a:pt x="94288" y="7870"/>
                  </a:lnTo>
                  <a:lnTo>
                    <a:pt x="8314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3" name="SMARTInkShape-1191"/>
            <p:cNvSpPr/>
            <p:nvPr/>
          </p:nvSpPr>
          <p:spPr>
            <a:xfrm>
              <a:off x="7040880" y="2286000"/>
              <a:ext cx="121921" cy="220484"/>
            </a:xfrm>
            <a:custGeom>
              <a:avLst/>
              <a:gdLst/>
              <a:ahLst/>
              <a:cxnLst/>
              <a:rect l="0" t="0" r="0" b="0"/>
              <a:pathLst>
                <a:path w="121921" h="220484">
                  <a:moveTo>
                    <a:pt x="22859" y="83820"/>
                  </a:moveTo>
                  <a:lnTo>
                    <a:pt x="22859" y="94426"/>
                  </a:lnTo>
                  <a:lnTo>
                    <a:pt x="16299" y="127954"/>
                  </a:lnTo>
                  <a:lnTo>
                    <a:pt x="10212" y="159703"/>
                  </a:lnTo>
                  <a:lnTo>
                    <a:pt x="3916" y="194030"/>
                  </a:lnTo>
                  <a:lnTo>
                    <a:pt x="28" y="220483"/>
                  </a:lnTo>
                  <a:lnTo>
                    <a:pt x="0" y="188396"/>
                  </a:lnTo>
                  <a:lnTo>
                    <a:pt x="0" y="157345"/>
                  </a:lnTo>
                  <a:lnTo>
                    <a:pt x="2258" y="128746"/>
                  </a:lnTo>
                  <a:lnTo>
                    <a:pt x="10546" y="98824"/>
                  </a:lnTo>
                  <a:lnTo>
                    <a:pt x="28517" y="62418"/>
                  </a:lnTo>
                  <a:lnTo>
                    <a:pt x="48374" y="32461"/>
                  </a:lnTo>
                  <a:lnTo>
                    <a:pt x="58471" y="23458"/>
                  </a:lnTo>
                  <a:lnTo>
                    <a:pt x="83140" y="11626"/>
                  </a:lnTo>
                  <a:lnTo>
                    <a:pt x="1219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4" name="SMARTInkShape-1192"/>
            <p:cNvSpPr/>
            <p:nvPr/>
          </p:nvSpPr>
          <p:spPr>
            <a:xfrm>
              <a:off x="6744758" y="2043257"/>
              <a:ext cx="331731" cy="311321"/>
            </a:xfrm>
            <a:custGeom>
              <a:avLst/>
              <a:gdLst/>
              <a:ahLst/>
              <a:cxnLst/>
              <a:rect l="0" t="0" r="0" b="0"/>
              <a:pathLst>
                <a:path w="331731" h="311321">
                  <a:moveTo>
                    <a:pt x="6560" y="143681"/>
                  </a:moveTo>
                  <a:lnTo>
                    <a:pt x="6560" y="139637"/>
                  </a:lnTo>
                  <a:lnTo>
                    <a:pt x="4302" y="135391"/>
                  </a:lnTo>
                  <a:lnTo>
                    <a:pt x="1324" y="130682"/>
                  </a:lnTo>
                  <a:lnTo>
                    <a:pt x="0" y="125767"/>
                  </a:lnTo>
                  <a:lnTo>
                    <a:pt x="5233" y="104396"/>
                  </a:lnTo>
                  <a:lnTo>
                    <a:pt x="9641" y="93484"/>
                  </a:lnTo>
                  <a:lnTo>
                    <a:pt x="45601" y="58410"/>
                  </a:lnTo>
                  <a:lnTo>
                    <a:pt x="76172" y="35176"/>
                  </a:lnTo>
                  <a:lnTo>
                    <a:pt x="104985" y="20280"/>
                  </a:lnTo>
                  <a:lnTo>
                    <a:pt x="139110" y="10125"/>
                  </a:lnTo>
                  <a:lnTo>
                    <a:pt x="171049" y="2603"/>
                  </a:lnTo>
                  <a:lnTo>
                    <a:pt x="201959" y="0"/>
                  </a:lnTo>
                  <a:lnTo>
                    <a:pt x="233412" y="919"/>
                  </a:lnTo>
                  <a:lnTo>
                    <a:pt x="267475" y="11166"/>
                  </a:lnTo>
                  <a:lnTo>
                    <a:pt x="294406" y="25770"/>
                  </a:lnTo>
                  <a:lnTo>
                    <a:pt x="310598" y="38781"/>
                  </a:lnTo>
                  <a:lnTo>
                    <a:pt x="321747" y="55292"/>
                  </a:lnTo>
                  <a:lnTo>
                    <a:pt x="328676" y="74765"/>
                  </a:lnTo>
                  <a:lnTo>
                    <a:pt x="331730" y="108681"/>
                  </a:lnTo>
                  <a:lnTo>
                    <a:pt x="329445" y="130102"/>
                  </a:lnTo>
                  <a:lnTo>
                    <a:pt x="315307" y="161202"/>
                  </a:lnTo>
                  <a:lnTo>
                    <a:pt x="290986" y="191861"/>
                  </a:lnTo>
                  <a:lnTo>
                    <a:pt x="262332" y="218353"/>
                  </a:lnTo>
                  <a:lnTo>
                    <a:pt x="232392" y="242287"/>
                  </a:lnTo>
                  <a:lnTo>
                    <a:pt x="202075" y="261423"/>
                  </a:lnTo>
                  <a:lnTo>
                    <a:pt x="171639" y="277817"/>
                  </a:lnTo>
                  <a:lnTo>
                    <a:pt x="141175" y="289351"/>
                  </a:lnTo>
                  <a:lnTo>
                    <a:pt x="105478" y="302051"/>
                  </a:lnTo>
                  <a:lnTo>
                    <a:pt x="90381" y="3113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5" name="SMARTInkShape-1193"/>
            <p:cNvSpPr/>
            <p:nvPr/>
          </p:nvSpPr>
          <p:spPr>
            <a:xfrm>
              <a:off x="6766559" y="2156459"/>
              <a:ext cx="91442" cy="358142"/>
            </a:xfrm>
            <a:custGeom>
              <a:avLst/>
              <a:gdLst/>
              <a:ahLst/>
              <a:cxnLst/>
              <a:rect l="0" t="0" r="0" b="0"/>
              <a:pathLst>
                <a:path w="91442" h="358142">
                  <a:moveTo>
                    <a:pt x="91441" y="0"/>
                  </a:moveTo>
                  <a:lnTo>
                    <a:pt x="90592" y="14691"/>
                  </a:lnTo>
                  <a:lnTo>
                    <a:pt x="84880" y="50696"/>
                  </a:lnTo>
                  <a:lnTo>
                    <a:pt x="80088" y="83506"/>
                  </a:lnTo>
                  <a:lnTo>
                    <a:pt x="73411" y="109928"/>
                  </a:lnTo>
                  <a:lnTo>
                    <a:pt x="64802" y="137756"/>
                  </a:lnTo>
                  <a:lnTo>
                    <a:pt x="55330" y="164235"/>
                  </a:lnTo>
                  <a:lnTo>
                    <a:pt x="47734" y="194631"/>
                  </a:lnTo>
                  <a:lnTo>
                    <a:pt x="40689" y="226204"/>
                  </a:lnTo>
                  <a:lnTo>
                    <a:pt x="31912" y="254345"/>
                  </a:lnTo>
                  <a:lnTo>
                    <a:pt x="21497" y="289943"/>
                  </a:lnTo>
                  <a:lnTo>
                    <a:pt x="9004" y="321942"/>
                  </a:lnTo>
                  <a:lnTo>
                    <a:pt x="1186" y="348429"/>
                  </a:lnTo>
                  <a:lnTo>
                    <a:pt x="0" y="3581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6" name="SMARTInkShape-1194"/>
            <p:cNvSpPr/>
            <p:nvPr/>
          </p:nvSpPr>
          <p:spPr>
            <a:xfrm>
              <a:off x="6423695" y="2263138"/>
              <a:ext cx="159986" cy="205244"/>
            </a:xfrm>
            <a:custGeom>
              <a:avLst/>
              <a:gdLst/>
              <a:ahLst/>
              <a:cxnLst/>
              <a:rect l="0" t="0" r="0" b="0"/>
              <a:pathLst>
                <a:path w="159986" h="205244">
                  <a:moveTo>
                    <a:pt x="15205" y="30482"/>
                  </a:moveTo>
                  <a:lnTo>
                    <a:pt x="15205" y="64011"/>
                  </a:lnTo>
                  <a:lnTo>
                    <a:pt x="15205" y="99461"/>
                  </a:lnTo>
                  <a:lnTo>
                    <a:pt x="15205" y="133666"/>
                  </a:lnTo>
                  <a:lnTo>
                    <a:pt x="9120" y="166104"/>
                  </a:lnTo>
                  <a:lnTo>
                    <a:pt x="879" y="194218"/>
                  </a:lnTo>
                  <a:lnTo>
                    <a:pt x="0" y="205243"/>
                  </a:lnTo>
                  <a:lnTo>
                    <a:pt x="812" y="174001"/>
                  </a:lnTo>
                  <a:lnTo>
                    <a:pt x="10571" y="139400"/>
                  </a:lnTo>
                  <a:lnTo>
                    <a:pt x="21219" y="106277"/>
                  </a:lnTo>
                  <a:lnTo>
                    <a:pt x="38750" y="70256"/>
                  </a:lnTo>
                  <a:lnTo>
                    <a:pt x="58520" y="42478"/>
                  </a:lnTo>
                  <a:lnTo>
                    <a:pt x="78732" y="26766"/>
                  </a:lnTo>
                  <a:lnTo>
                    <a:pt x="114422" y="10280"/>
                  </a:lnTo>
                  <a:lnTo>
                    <a:pt x="137844" y="1522"/>
                  </a:lnTo>
                  <a:lnTo>
                    <a:pt x="159985"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7" name="SMARTInkShape-1195"/>
            <p:cNvSpPr/>
            <p:nvPr/>
          </p:nvSpPr>
          <p:spPr>
            <a:xfrm>
              <a:off x="6150825" y="2278377"/>
              <a:ext cx="156570" cy="178263"/>
            </a:xfrm>
            <a:custGeom>
              <a:avLst/>
              <a:gdLst/>
              <a:ahLst/>
              <a:cxnLst/>
              <a:rect l="0" t="0" r="0" b="0"/>
              <a:pathLst>
                <a:path w="156570" h="178263">
                  <a:moveTo>
                    <a:pt x="143293" y="7623"/>
                  </a:moveTo>
                  <a:lnTo>
                    <a:pt x="136733" y="7623"/>
                  </a:lnTo>
                  <a:lnTo>
                    <a:pt x="129800" y="12856"/>
                  </a:lnTo>
                  <a:lnTo>
                    <a:pt x="95592" y="29798"/>
                  </a:lnTo>
                  <a:lnTo>
                    <a:pt x="65857" y="49476"/>
                  </a:lnTo>
                  <a:lnTo>
                    <a:pt x="32763" y="76942"/>
                  </a:lnTo>
                  <a:lnTo>
                    <a:pt x="5784" y="113551"/>
                  </a:lnTo>
                  <a:lnTo>
                    <a:pt x="668" y="131953"/>
                  </a:lnTo>
                  <a:lnTo>
                    <a:pt x="0" y="151421"/>
                  </a:lnTo>
                  <a:lnTo>
                    <a:pt x="2842" y="159867"/>
                  </a:lnTo>
                  <a:lnTo>
                    <a:pt x="9204" y="169384"/>
                  </a:lnTo>
                  <a:lnTo>
                    <a:pt x="24541" y="177564"/>
                  </a:lnTo>
                  <a:lnTo>
                    <a:pt x="38022" y="178262"/>
                  </a:lnTo>
                  <a:lnTo>
                    <a:pt x="74900" y="173964"/>
                  </a:lnTo>
                  <a:lnTo>
                    <a:pt x="112839" y="158145"/>
                  </a:lnTo>
                  <a:lnTo>
                    <a:pt x="125805" y="148183"/>
                  </a:lnTo>
                  <a:lnTo>
                    <a:pt x="143886" y="125134"/>
                  </a:lnTo>
                  <a:lnTo>
                    <a:pt x="154761" y="98192"/>
                  </a:lnTo>
                  <a:lnTo>
                    <a:pt x="156569" y="75944"/>
                  </a:lnTo>
                  <a:lnTo>
                    <a:pt x="153993" y="60848"/>
                  </a:lnTo>
                  <a:lnTo>
                    <a:pt x="143736" y="42111"/>
                  </a:lnTo>
                  <a:lnTo>
                    <a:pt x="110666" y="5564"/>
                  </a:lnTo>
                  <a:lnTo>
                    <a:pt x="105368" y="2476"/>
                  </a:lnTo>
                  <a:lnTo>
                    <a:pt x="97575"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8" name="SMARTInkShape-1196"/>
            <p:cNvSpPr/>
            <p:nvPr/>
          </p:nvSpPr>
          <p:spPr>
            <a:xfrm>
              <a:off x="5943600" y="2263138"/>
              <a:ext cx="167117" cy="190426"/>
            </a:xfrm>
            <a:custGeom>
              <a:avLst/>
              <a:gdLst/>
              <a:ahLst/>
              <a:cxnLst/>
              <a:rect l="0" t="0" r="0" b="0"/>
              <a:pathLst>
                <a:path w="167117" h="190426">
                  <a:moveTo>
                    <a:pt x="137159" y="0"/>
                  </a:moveTo>
                  <a:lnTo>
                    <a:pt x="133113" y="0"/>
                  </a:lnTo>
                  <a:lnTo>
                    <a:pt x="96546" y="15439"/>
                  </a:lnTo>
                  <a:lnTo>
                    <a:pt x="75455" y="20660"/>
                  </a:lnTo>
                  <a:lnTo>
                    <a:pt x="55376" y="24465"/>
                  </a:lnTo>
                  <a:lnTo>
                    <a:pt x="40961" y="30957"/>
                  </a:lnTo>
                  <a:lnTo>
                    <a:pt x="35138" y="35773"/>
                  </a:lnTo>
                  <a:lnTo>
                    <a:pt x="32549" y="40733"/>
                  </a:lnTo>
                  <a:lnTo>
                    <a:pt x="31091" y="48286"/>
                  </a:lnTo>
                  <a:lnTo>
                    <a:pt x="33010" y="53351"/>
                  </a:lnTo>
                  <a:lnTo>
                    <a:pt x="34707" y="55890"/>
                  </a:lnTo>
                  <a:lnTo>
                    <a:pt x="69620" y="75165"/>
                  </a:lnTo>
                  <a:lnTo>
                    <a:pt x="106817" y="93229"/>
                  </a:lnTo>
                  <a:lnTo>
                    <a:pt x="143104" y="116228"/>
                  </a:lnTo>
                  <a:lnTo>
                    <a:pt x="155478" y="126913"/>
                  </a:lnTo>
                  <a:lnTo>
                    <a:pt x="161668" y="135712"/>
                  </a:lnTo>
                  <a:lnTo>
                    <a:pt x="165870" y="150185"/>
                  </a:lnTo>
                  <a:lnTo>
                    <a:pt x="167116" y="161152"/>
                  </a:lnTo>
                  <a:lnTo>
                    <a:pt x="162890" y="169273"/>
                  </a:lnTo>
                  <a:lnTo>
                    <a:pt x="155368" y="177680"/>
                  </a:lnTo>
                  <a:lnTo>
                    <a:pt x="146380" y="184237"/>
                  </a:lnTo>
                  <a:lnTo>
                    <a:pt x="127756" y="188646"/>
                  </a:lnTo>
                  <a:lnTo>
                    <a:pt x="93471" y="190132"/>
                  </a:lnTo>
                  <a:lnTo>
                    <a:pt x="59101" y="190425"/>
                  </a:lnTo>
                  <a:lnTo>
                    <a:pt x="34445" y="188222"/>
                  </a:lnTo>
                  <a:lnTo>
                    <a:pt x="8637" y="181093"/>
                  </a:lnTo>
                  <a:lnTo>
                    <a:pt x="0" y="17526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9" name="SMARTInkShape-1197"/>
            <p:cNvSpPr/>
            <p:nvPr/>
          </p:nvSpPr>
          <p:spPr>
            <a:xfrm>
              <a:off x="5730239" y="2270759"/>
              <a:ext cx="166709" cy="190015"/>
            </a:xfrm>
            <a:custGeom>
              <a:avLst/>
              <a:gdLst/>
              <a:ahLst/>
              <a:cxnLst/>
              <a:rect l="0" t="0" r="0" b="0"/>
              <a:pathLst>
                <a:path w="166709" h="190015">
                  <a:moveTo>
                    <a:pt x="137161" y="0"/>
                  </a:moveTo>
                  <a:lnTo>
                    <a:pt x="104597" y="0"/>
                  </a:lnTo>
                  <a:lnTo>
                    <a:pt x="74336" y="2258"/>
                  </a:lnTo>
                  <a:lnTo>
                    <a:pt x="39549" y="12995"/>
                  </a:lnTo>
                  <a:lnTo>
                    <a:pt x="26487" y="19562"/>
                  </a:lnTo>
                  <a:lnTo>
                    <a:pt x="13963" y="22730"/>
                  </a:lnTo>
                  <a:lnTo>
                    <a:pt x="11850" y="24466"/>
                  </a:lnTo>
                  <a:lnTo>
                    <a:pt x="8456" y="29293"/>
                  </a:lnTo>
                  <a:lnTo>
                    <a:pt x="15959" y="34172"/>
                  </a:lnTo>
                  <a:lnTo>
                    <a:pt x="51556" y="41801"/>
                  </a:lnTo>
                  <a:lnTo>
                    <a:pt x="83468" y="51875"/>
                  </a:lnTo>
                  <a:lnTo>
                    <a:pt x="114231" y="67037"/>
                  </a:lnTo>
                  <a:lnTo>
                    <a:pt x="134882" y="77998"/>
                  </a:lnTo>
                  <a:lnTo>
                    <a:pt x="157030" y="96874"/>
                  </a:lnTo>
                  <a:lnTo>
                    <a:pt x="162925" y="109093"/>
                  </a:lnTo>
                  <a:lnTo>
                    <a:pt x="166708" y="133589"/>
                  </a:lnTo>
                  <a:lnTo>
                    <a:pt x="162711" y="144324"/>
                  </a:lnTo>
                  <a:lnTo>
                    <a:pt x="146347" y="165008"/>
                  </a:lnTo>
                  <a:lnTo>
                    <a:pt x="127746" y="176266"/>
                  </a:lnTo>
                  <a:lnTo>
                    <a:pt x="98704" y="186811"/>
                  </a:lnTo>
                  <a:lnTo>
                    <a:pt x="60912" y="190014"/>
                  </a:lnTo>
                  <a:lnTo>
                    <a:pt x="28885" y="188176"/>
                  </a:lnTo>
                  <a:lnTo>
                    <a:pt x="0" y="1828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08" name="SMARTInkShape-Group164"/>
          <p:cNvGrpSpPr/>
          <p:nvPr/>
        </p:nvGrpSpPr>
        <p:grpSpPr>
          <a:xfrm>
            <a:off x="3333119" y="2590800"/>
            <a:ext cx="5757275" cy="601791"/>
            <a:chOff x="3333119" y="2590800"/>
            <a:chExt cx="5757275" cy="601791"/>
          </a:xfrm>
        </p:grpSpPr>
        <p:sp>
          <p:nvSpPr>
            <p:cNvPr id="581" name="SMARTInkShape-1198"/>
            <p:cNvSpPr/>
            <p:nvPr/>
          </p:nvSpPr>
          <p:spPr>
            <a:xfrm>
              <a:off x="5399785" y="2804159"/>
              <a:ext cx="193296" cy="189093"/>
            </a:xfrm>
            <a:custGeom>
              <a:avLst/>
              <a:gdLst/>
              <a:ahLst/>
              <a:cxnLst/>
              <a:rect l="0" t="0" r="0" b="0"/>
              <a:pathLst>
                <a:path w="193296" h="189093">
                  <a:moveTo>
                    <a:pt x="147574" y="0"/>
                  </a:moveTo>
                  <a:lnTo>
                    <a:pt x="120936" y="843"/>
                  </a:lnTo>
                  <a:lnTo>
                    <a:pt x="85501" y="13843"/>
                  </a:lnTo>
                  <a:lnTo>
                    <a:pt x="48366" y="36042"/>
                  </a:lnTo>
                  <a:lnTo>
                    <a:pt x="19698" y="62059"/>
                  </a:lnTo>
                  <a:lnTo>
                    <a:pt x="7333" y="84991"/>
                  </a:lnTo>
                  <a:lnTo>
                    <a:pt x="0" y="112013"/>
                  </a:lnTo>
                  <a:lnTo>
                    <a:pt x="988" y="128524"/>
                  </a:lnTo>
                  <a:lnTo>
                    <a:pt x="10349" y="152098"/>
                  </a:lnTo>
                  <a:lnTo>
                    <a:pt x="19133" y="162988"/>
                  </a:lnTo>
                  <a:lnTo>
                    <a:pt x="46662" y="180927"/>
                  </a:lnTo>
                  <a:lnTo>
                    <a:pt x="70826" y="187663"/>
                  </a:lnTo>
                  <a:lnTo>
                    <a:pt x="102593" y="189092"/>
                  </a:lnTo>
                  <a:lnTo>
                    <a:pt x="129920" y="183403"/>
                  </a:lnTo>
                  <a:lnTo>
                    <a:pt x="166071" y="166005"/>
                  </a:lnTo>
                  <a:lnTo>
                    <a:pt x="193295" y="16001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2" name="SMARTInkShape-1199"/>
            <p:cNvSpPr/>
            <p:nvPr/>
          </p:nvSpPr>
          <p:spPr>
            <a:xfrm>
              <a:off x="5070826" y="2674616"/>
              <a:ext cx="49814" cy="327661"/>
            </a:xfrm>
            <a:custGeom>
              <a:avLst/>
              <a:gdLst/>
              <a:ahLst/>
              <a:cxnLst/>
              <a:rect l="0" t="0" r="0" b="0"/>
              <a:pathLst>
                <a:path w="49814" h="327661">
                  <a:moveTo>
                    <a:pt x="49813" y="0"/>
                  </a:moveTo>
                  <a:lnTo>
                    <a:pt x="49813" y="10610"/>
                  </a:lnTo>
                  <a:lnTo>
                    <a:pt x="42053" y="47897"/>
                  </a:lnTo>
                  <a:lnTo>
                    <a:pt x="34044" y="84753"/>
                  </a:lnTo>
                  <a:lnTo>
                    <a:pt x="26796" y="116837"/>
                  </a:lnTo>
                  <a:lnTo>
                    <a:pt x="21803" y="141676"/>
                  </a:lnTo>
                  <a:lnTo>
                    <a:pt x="16761" y="169649"/>
                  </a:lnTo>
                  <a:lnTo>
                    <a:pt x="11699" y="196756"/>
                  </a:lnTo>
                  <a:lnTo>
                    <a:pt x="6347" y="233559"/>
                  </a:lnTo>
                  <a:lnTo>
                    <a:pt x="2503" y="263656"/>
                  </a:lnTo>
                  <a:lnTo>
                    <a:pt x="0" y="280590"/>
                  </a:lnTo>
                  <a:lnTo>
                    <a:pt x="3384" y="315820"/>
                  </a:lnTo>
                  <a:lnTo>
                    <a:pt x="4092" y="3276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3" name="SMARTInkShape-1200"/>
            <p:cNvSpPr/>
            <p:nvPr/>
          </p:nvSpPr>
          <p:spPr>
            <a:xfrm>
              <a:off x="8916458" y="2621371"/>
              <a:ext cx="173936" cy="518070"/>
            </a:xfrm>
            <a:custGeom>
              <a:avLst/>
              <a:gdLst/>
              <a:ahLst/>
              <a:cxnLst/>
              <a:rect l="0" t="0" r="0" b="0"/>
              <a:pathLst>
                <a:path w="173936" h="518070">
                  <a:moveTo>
                    <a:pt x="6560" y="7529"/>
                  </a:moveTo>
                  <a:lnTo>
                    <a:pt x="0" y="968"/>
                  </a:lnTo>
                  <a:lnTo>
                    <a:pt x="493" y="615"/>
                  </a:lnTo>
                  <a:lnTo>
                    <a:pt x="9641" y="0"/>
                  </a:lnTo>
                  <a:lnTo>
                    <a:pt x="12000" y="1663"/>
                  </a:lnTo>
                  <a:lnTo>
                    <a:pt x="42581" y="35735"/>
                  </a:lnTo>
                  <a:lnTo>
                    <a:pt x="69839" y="69193"/>
                  </a:lnTo>
                  <a:lnTo>
                    <a:pt x="98459" y="103153"/>
                  </a:lnTo>
                  <a:lnTo>
                    <a:pt x="116951" y="132476"/>
                  </a:lnTo>
                  <a:lnTo>
                    <a:pt x="133156" y="166658"/>
                  </a:lnTo>
                  <a:lnTo>
                    <a:pt x="148680" y="203594"/>
                  </a:lnTo>
                  <a:lnTo>
                    <a:pt x="164006" y="241351"/>
                  </a:lnTo>
                  <a:lnTo>
                    <a:pt x="171181" y="279351"/>
                  </a:lnTo>
                  <a:lnTo>
                    <a:pt x="173305" y="317417"/>
                  </a:lnTo>
                  <a:lnTo>
                    <a:pt x="173935" y="351464"/>
                  </a:lnTo>
                  <a:lnTo>
                    <a:pt x="166031" y="383004"/>
                  </a:lnTo>
                  <a:lnTo>
                    <a:pt x="152965" y="413796"/>
                  </a:lnTo>
                  <a:lnTo>
                    <a:pt x="134325" y="444370"/>
                  </a:lnTo>
                  <a:lnTo>
                    <a:pt x="105271" y="478956"/>
                  </a:lnTo>
                  <a:lnTo>
                    <a:pt x="67647" y="512583"/>
                  </a:lnTo>
                  <a:lnTo>
                    <a:pt x="59901" y="51806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4" name="SMARTInkShape-1201"/>
            <p:cNvSpPr/>
            <p:nvPr/>
          </p:nvSpPr>
          <p:spPr>
            <a:xfrm>
              <a:off x="8724900" y="2834640"/>
              <a:ext cx="173629" cy="160020"/>
            </a:xfrm>
            <a:custGeom>
              <a:avLst/>
              <a:gdLst/>
              <a:ahLst/>
              <a:cxnLst/>
              <a:rect l="0" t="0" r="0" b="0"/>
              <a:pathLst>
                <a:path w="173629" h="160020">
                  <a:moveTo>
                    <a:pt x="0" y="0"/>
                  </a:moveTo>
                  <a:lnTo>
                    <a:pt x="6560" y="0"/>
                  </a:lnTo>
                  <a:lnTo>
                    <a:pt x="11351" y="4045"/>
                  </a:lnTo>
                  <a:lnTo>
                    <a:pt x="13512" y="10546"/>
                  </a:lnTo>
                  <a:lnTo>
                    <a:pt x="19183" y="47396"/>
                  </a:lnTo>
                  <a:lnTo>
                    <a:pt x="22537" y="85025"/>
                  </a:lnTo>
                  <a:lnTo>
                    <a:pt x="22817" y="119818"/>
                  </a:lnTo>
                  <a:lnTo>
                    <a:pt x="22851" y="137780"/>
                  </a:lnTo>
                  <a:lnTo>
                    <a:pt x="20597" y="143926"/>
                  </a:lnTo>
                  <a:lnTo>
                    <a:pt x="15333" y="152250"/>
                  </a:lnTo>
                  <a:lnTo>
                    <a:pt x="16085" y="117503"/>
                  </a:lnTo>
                  <a:lnTo>
                    <a:pt x="21800" y="83238"/>
                  </a:lnTo>
                  <a:lnTo>
                    <a:pt x="26589" y="64832"/>
                  </a:lnTo>
                  <a:lnTo>
                    <a:pt x="41878" y="43443"/>
                  </a:lnTo>
                  <a:lnTo>
                    <a:pt x="66202" y="17814"/>
                  </a:lnTo>
                  <a:lnTo>
                    <a:pt x="76272" y="12149"/>
                  </a:lnTo>
                  <a:lnTo>
                    <a:pt x="92488" y="8512"/>
                  </a:lnTo>
                  <a:lnTo>
                    <a:pt x="109248" y="7883"/>
                  </a:lnTo>
                  <a:lnTo>
                    <a:pt x="114319" y="9490"/>
                  </a:lnTo>
                  <a:lnTo>
                    <a:pt x="150107" y="43450"/>
                  </a:lnTo>
                  <a:lnTo>
                    <a:pt x="169753" y="80244"/>
                  </a:lnTo>
                  <a:lnTo>
                    <a:pt x="173628" y="100257"/>
                  </a:lnTo>
                  <a:lnTo>
                    <a:pt x="168554" y="134279"/>
                  </a:lnTo>
                  <a:lnTo>
                    <a:pt x="160018" y="1600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5" name="SMARTInkShape-1202"/>
            <p:cNvSpPr/>
            <p:nvPr/>
          </p:nvSpPr>
          <p:spPr>
            <a:xfrm>
              <a:off x="8512023" y="2827016"/>
              <a:ext cx="134716" cy="174645"/>
            </a:xfrm>
            <a:custGeom>
              <a:avLst/>
              <a:gdLst/>
              <a:ahLst/>
              <a:cxnLst/>
              <a:rect l="0" t="0" r="0" b="0"/>
              <a:pathLst>
                <a:path w="134716" h="174645">
                  <a:moveTo>
                    <a:pt x="90957" y="22860"/>
                  </a:moveTo>
                  <a:lnTo>
                    <a:pt x="90957" y="18818"/>
                  </a:lnTo>
                  <a:lnTo>
                    <a:pt x="90110" y="17627"/>
                  </a:lnTo>
                  <a:lnTo>
                    <a:pt x="88699" y="16829"/>
                  </a:lnTo>
                  <a:lnTo>
                    <a:pt x="83650" y="15336"/>
                  </a:lnTo>
                  <a:lnTo>
                    <a:pt x="75338" y="15270"/>
                  </a:lnTo>
                  <a:lnTo>
                    <a:pt x="69057" y="17514"/>
                  </a:lnTo>
                  <a:lnTo>
                    <a:pt x="39765" y="37201"/>
                  </a:lnTo>
                  <a:lnTo>
                    <a:pt x="13686" y="72748"/>
                  </a:lnTo>
                  <a:lnTo>
                    <a:pt x="3192" y="99884"/>
                  </a:lnTo>
                  <a:lnTo>
                    <a:pt x="0" y="137272"/>
                  </a:lnTo>
                  <a:lnTo>
                    <a:pt x="3705" y="156010"/>
                  </a:lnTo>
                  <a:lnTo>
                    <a:pt x="10128" y="164731"/>
                  </a:lnTo>
                  <a:lnTo>
                    <a:pt x="14210" y="168242"/>
                  </a:lnTo>
                  <a:lnTo>
                    <a:pt x="25520" y="172143"/>
                  </a:lnTo>
                  <a:lnTo>
                    <a:pt x="49431" y="174644"/>
                  </a:lnTo>
                  <a:lnTo>
                    <a:pt x="69340" y="171036"/>
                  </a:lnTo>
                  <a:lnTo>
                    <a:pt x="103320" y="150772"/>
                  </a:lnTo>
                  <a:lnTo>
                    <a:pt x="118795" y="138466"/>
                  </a:lnTo>
                  <a:lnTo>
                    <a:pt x="130061" y="120052"/>
                  </a:lnTo>
                  <a:lnTo>
                    <a:pt x="134715" y="98508"/>
                  </a:lnTo>
                  <a:lnTo>
                    <a:pt x="133546" y="85832"/>
                  </a:lnTo>
                  <a:lnTo>
                    <a:pt x="122718" y="53450"/>
                  </a:lnTo>
                  <a:lnTo>
                    <a:pt x="110149" y="37194"/>
                  </a:lnTo>
                  <a:lnTo>
                    <a:pt x="92992" y="21430"/>
                  </a:lnTo>
                  <a:lnTo>
                    <a:pt x="85935" y="12912"/>
                  </a:lnTo>
                  <a:lnTo>
                    <a:pt x="73287" y="4203"/>
                  </a:lnTo>
                  <a:lnTo>
                    <a:pt x="60477"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6" name="SMARTInkShape-1203"/>
            <p:cNvSpPr/>
            <p:nvPr/>
          </p:nvSpPr>
          <p:spPr>
            <a:xfrm>
              <a:off x="8503918" y="2758440"/>
              <a:ext cx="1" cy="15237"/>
            </a:xfrm>
            <a:custGeom>
              <a:avLst/>
              <a:gdLst/>
              <a:ahLst/>
              <a:cxnLst/>
              <a:rect l="0" t="0" r="0" b="0"/>
              <a:pathLst>
                <a:path w="1" h="15237">
                  <a:moveTo>
                    <a:pt x="0" y="0"/>
                  </a:moveTo>
                  <a:lnTo>
                    <a:pt x="0" y="1523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7" name="SMARTInkShape-1204"/>
            <p:cNvSpPr/>
            <p:nvPr/>
          </p:nvSpPr>
          <p:spPr>
            <a:xfrm>
              <a:off x="8214359" y="2842259"/>
              <a:ext cx="175260" cy="15242"/>
            </a:xfrm>
            <a:custGeom>
              <a:avLst/>
              <a:gdLst/>
              <a:ahLst/>
              <a:cxnLst/>
              <a:rect l="0" t="0" r="0" b="0"/>
              <a:pathLst>
                <a:path w="175260" h="15242">
                  <a:moveTo>
                    <a:pt x="0" y="15241"/>
                  </a:moveTo>
                  <a:lnTo>
                    <a:pt x="4391" y="15241"/>
                  </a:lnTo>
                  <a:lnTo>
                    <a:pt x="2516" y="15241"/>
                  </a:lnTo>
                  <a:lnTo>
                    <a:pt x="33580" y="15241"/>
                  </a:lnTo>
                  <a:lnTo>
                    <a:pt x="67437" y="15241"/>
                  </a:lnTo>
                  <a:lnTo>
                    <a:pt x="102879" y="11195"/>
                  </a:lnTo>
                  <a:lnTo>
                    <a:pt x="135563" y="7480"/>
                  </a:lnTo>
                  <a:lnTo>
                    <a:pt x="17525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8" name="SMARTInkShape-1205"/>
            <p:cNvSpPr/>
            <p:nvPr/>
          </p:nvSpPr>
          <p:spPr>
            <a:xfrm>
              <a:off x="8237218" y="2705100"/>
              <a:ext cx="60963" cy="289560"/>
            </a:xfrm>
            <a:custGeom>
              <a:avLst/>
              <a:gdLst/>
              <a:ahLst/>
              <a:cxnLst/>
              <a:rect l="0" t="0" r="0" b="0"/>
              <a:pathLst>
                <a:path w="60963" h="289560">
                  <a:moveTo>
                    <a:pt x="60962" y="0"/>
                  </a:moveTo>
                  <a:lnTo>
                    <a:pt x="60115" y="19079"/>
                  </a:lnTo>
                  <a:lnTo>
                    <a:pt x="53199" y="55303"/>
                  </a:lnTo>
                  <a:lnTo>
                    <a:pt x="45191" y="92328"/>
                  </a:lnTo>
                  <a:lnTo>
                    <a:pt x="37945" y="124440"/>
                  </a:lnTo>
                  <a:lnTo>
                    <a:pt x="30433" y="160766"/>
                  </a:lnTo>
                  <a:lnTo>
                    <a:pt x="22848" y="196081"/>
                  </a:lnTo>
                  <a:lnTo>
                    <a:pt x="15237" y="227993"/>
                  </a:lnTo>
                  <a:lnTo>
                    <a:pt x="5081" y="261029"/>
                  </a:lnTo>
                  <a:lnTo>
                    <a:pt x="0" y="2895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9" name="SMARTInkShape-1206"/>
            <p:cNvSpPr/>
            <p:nvPr/>
          </p:nvSpPr>
          <p:spPr>
            <a:xfrm>
              <a:off x="6431305" y="2811962"/>
              <a:ext cx="152376" cy="174929"/>
            </a:xfrm>
            <a:custGeom>
              <a:avLst/>
              <a:gdLst/>
              <a:ahLst/>
              <a:cxnLst/>
              <a:rect l="0" t="0" r="0" b="0"/>
              <a:pathLst>
                <a:path w="152376" h="174929">
                  <a:moveTo>
                    <a:pt x="15213" y="37914"/>
                  </a:moveTo>
                  <a:lnTo>
                    <a:pt x="15213" y="41963"/>
                  </a:lnTo>
                  <a:lnTo>
                    <a:pt x="12955" y="46205"/>
                  </a:lnTo>
                  <a:lnTo>
                    <a:pt x="9977" y="50914"/>
                  </a:lnTo>
                  <a:lnTo>
                    <a:pt x="8653" y="55830"/>
                  </a:lnTo>
                  <a:lnTo>
                    <a:pt x="5473" y="82733"/>
                  </a:lnTo>
                  <a:lnTo>
                    <a:pt x="3642" y="88116"/>
                  </a:lnTo>
                  <a:lnTo>
                    <a:pt x="3861" y="100866"/>
                  </a:lnTo>
                  <a:lnTo>
                    <a:pt x="6857" y="129751"/>
                  </a:lnTo>
                  <a:lnTo>
                    <a:pt x="417" y="166605"/>
                  </a:lnTo>
                  <a:lnTo>
                    <a:pt x="0" y="174582"/>
                  </a:lnTo>
                  <a:lnTo>
                    <a:pt x="4028" y="174928"/>
                  </a:lnTo>
                  <a:lnTo>
                    <a:pt x="5216" y="174133"/>
                  </a:lnTo>
                  <a:lnTo>
                    <a:pt x="6009" y="172755"/>
                  </a:lnTo>
                  <a:lnTo>
                    <a:pt x="7281" y="164459"/>
                  </a:lnTo>
                  <a:lnTo>
                    <a:pt x="7567" y="130940"/>
                  </a:lnTo>
                  <a:lnTo>
                    <a:pt x="13672" y="99187"/>
                  </a:lnTo>
                  <a:lnTo>
                    <a:pt x="23032" y="68459"/>
                  </a:lnTo>
                  <a:lnTo>
                    <a:pt x="29694" y="53184"/>
                  </a:lnTo>
                  <a:lnTo>
                    <a:pt x="57793" y="19106"/>
                  </a:lnTo>
                  <a:lnTo>
                    <a:pt x="73456" y="6850"/>
                  </a:lnTo>
                  <a:lnTo>
                    <a:pt x="83715" y="2942"/>
                  </a:lnTo>
                  <a:lnTo>
                    <a:pt x="119350" y="0"/>
                  </a:lnTo>
                  <a:lnTo>
                    <a:pt x="138827" y="700"/>
                  </a:lnTo>
                  <a:lnTo>
                    <a:pt x="152375" y="743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0" name="SMARTInkShape-1207"/>
            <p:cNvSpPr/>
            <p:nvPr/>
          </p:nvSpPr>
          <p:spPr>
            <a:xfrm>
              <a:off x="3333119" y="2590800"/>
              <a:ext cx="233041" cy="368818"/>
            </a:xfrm>
            <a:custGeom>
              <a:avLst/>
              <a:gdLst/>
              <a:ahLst/>
              <a:cxnLst/>
              <a:rect l="0" t="0" r="0" b="0"/>
              <a:pathLst>
                <a:path w="233041" h="368818">
                  <a:moveTo>
                    <a:pt x="233040" y="0"/>
                  </a:moveTo>
                  <a:lnTo>
                    <a:pt x="226480" y="0"/>
                  </a:lnTo>
                  <a:lnTo>
                    <a:pt x="219545" y="5236"/>
                  </a:lnTo>
                  <a:lnTo>
                    <a:pt x="203491" y="11351"/>
                  </a:lnTo>
                  <a:lnTo>
                    <a:pt x="170433" y="36110"/>
                  </a:lnTo>
                  <a:lnTo>
                    <a:pt x="136039" y="62072"/>
                  </a:lnTo>
                  <a:lnTo>
                    <a:pt x="101648" y="93914"/>
                  </a:lnTo>
                  <a:lnTo>
                    <a:pt x="72471" y="122652"/>
                  </a:lnTo>
                  <a:lnTo>
                    <a:pt x="44636" y="152617"/>
                  </a:lnTo>
                  <a:lnTo>
                    <a:pt x="22559" y="185202"/>
                  </a:lnTo>
                  <a:lnTo>
                    <a:pt x="7551" y="219410"/>
                  </a:lnTo>
                  <a:lnTo>
                    <a:pt x="0" y="250993"/>
                  </a:lnTo>
                  <a:lnTo>
                    <a:pt x="20" y="279543"/>
                  </a:lnTo>
                  <a:lnTo>
                    <a:pt x="4169" y="296115"/>
                  </a:lnTo>
                  <a:lnTo>
                    <a:pt x="11657" y="311946"/>
                  </a:lnTo>
                  <a:lnTo>
                    <a:pt x="29438" y="331094"/>
                  </a:lnTo>
                  <a:lnTo>
                    <a:pt x="59049" y="351888"/>
                  </a:lnTo>
                  <a:lnTo>
                    <a:pt x="96632" y="365025"/>
                  </a:lnTo>
                  <a:lnTo>
                    <a:pt x="118228" y="368817"/>
                  </a:lnTo>
                  <a:lnTo>
                    <a:pt x="153865" y="367043"/>
                  </a:lnTo>
                  <a:lnTo>
                    <a:pt x="172081" y="3657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1" name="SMARTInkShape-1208"/>
            <p:cNvSpPr/>
            <p:nvPr/>
          </p:nvSpPr>
          <p:spPr>
            <a:xfrm>
              <a:off x="7642859" y="2819400"/>
              <a:ext cx="114301" cy="186884"/>
            </a:xfrm>
            <a:custGeom>
              <a:avLst/>
              <a:gdLst/>
              <a:ahLst/>
              <a:cxnLst/>
              <a:rect l="0" t="0" r="0" b="0"/>
              <a:pathLst>
                <a:path w="114301" h="186884">
                  <a:moveTo>
                    <a:pt x="0" y="53340"/>
                  </a:moveTo>
                  <a:lnTo>
                    <a:pt x="0" y="57385"/>
                  </a:lnTo>
                  <a:lnTo>
                    <a:pt x="848" y="58577"/>
                  </a:lnTo>
                  <a:lnTo>
                    <a:pt x="2258" y="59371"/>
                  </a:lnTo>
                  <a:lnTo>
                    <a:pt x="4046" y="59900"/>
                  </a:lnTo>
                  <a:lnTo>
                    <a:pt x="5236" y="61100"/>
                  </a:lnTo>
                  <a:lnTo>
                    <a:pt x="6560" y="64691"/>
                  </a:lnTo>
                  <a:lnTo>
                    <a:pt x="8449" y="102764"/>
                  </a:lnTo>
                  <a:lnTo>
                    <a:pt x="15378" y="139020"/>
                  </a:lnTo>
                  <a:lnTo>
                    <a:pt x="22090" y="169273"/>
                  </a:lnTo>
                  <a:lnTo>
                    <a:pt x="22838" y="186883"/>
                  </a:lnTo>
                  <a:lnTo>
                    <a:pt x="22859" y="149441"/>
                  </a:lnTo>
                  <a:lnTo>
                    <a:pt x="22859" y="113907"/>
                  </a:lnTo>
                  <a:lnTo>
                    <a:pt x="25117" y="83741"/>
                  </a:lnTo>
                  <a:lnTo>
                    <a:pt x="35858" y="46556"/>
                  </a:lnTo>
                  <a:lnTo>
                    <a:pt x="44115" y="28940"/>
                  </a:lnTo>
                  <a:lnTo>
                    <a:pt x="56908" y="13841"/>
                  </a:lnTo>
                  <a:lnTo>
                    <a:pt x="66498" y="6717"/>
                  </a:lnTo>
                  <a:lnTo>
                    <a:pt x="76403" y="2985"/>
                  </a:lnTo>
                  <a:lnTo>
                    <a:pt x="1143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2" name="SMARTInkShape-1209"/>
            <p:cNvSpPr/>
            <p:nvPr/>
          </p:nvSpPr>
          <p:spPr>
            <a:xfrm>
              <a:off x="3628976" y="2758440"/>
              <a:ext cx="112443" cy="166470"/>
            </a:xfrm>
            <a:custGeom>
              <a:avLst/>
              <a:gdLst/>
              <a:ahLst/>
              <a:cxnLst/>
              <a:rect l="0" t="0" r="0" b="0"/>
              <a:pathLst>
                <a:path w="112443" h="166470">
                  <a:moveTo>
                    <a:pt x="97203" y="0"/>
                  </a:moveTo>
                  <a:lnTo>
                    <a:pt x="86596" y="0"/>
                  </a:lnTo>
                  <a:lnTo>
                    <a:pt x="81766" y="2256"/>
                  </a:lnTo>
                  <a:lnTo>
                    <a:pt x="48639" y="26490"/>
                  </a:lnTo>
                  <a:lnTo>
                    <a:pt x="34460" y="41810"/>
                  </a:lnTo>
                  <a:lnTo>
                    <a:pt x="10975" y="78908"/>
                  </a:lnTo>
                  <a:lnTo>
                    <a:pt x="2322" y="99016"/>
                  </a:lnTo>
                  <a:lnTo>
                    <a:pt x="0" y="110611"/>
                  </a:lnTo>
                  <a:lnTo>
                    <a:pt x="1226" y="121409"/>
                  </a:lnTo>
                  <a:lnTo>
                    <a:pt x="11249" y="146405"/>
                  </a:lnTo>
                  <a:lnTo>
                    <a:pt x="16103" y="153402"/>
                  </a:lnTo>
                  <a:lnTo>
                    <a:pt x="27641" y="162104"/>
                  </a:lnTo>
                  <a:lnTo>
                    <a:pt x="45831" y="165998"/>
                  </a:lnTo>
                  <a:lnTo>
                    <a:pt x="75578" y="166469"/>
                  </a:lnTo>
                  <a:lnTo>
                    <a:pt x="112442" y="1600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3" name="SMARTInkShape-1210"/>
            <p:cNvSpPr/>
            <p:nvPr/>
          </p:nvSpPr>
          <p:spPr>
            <a:xfrm>
              <a:off x="3811544" y="2773993"/>
              <a:ext cx="531857" cy="197808"/>
            </a:xfrm>
            <a:custGeom>
              <a:avLst/>
              <a:gdLst/>
              <a:ahLst/>
              <a:cxnLst/>
              <a:rect l="0" t="0" r="0" b="0"/>
              <a:pathLst>
                <a:path w="531857" h="197808">
                  <a:moveTo>
                    <a:pt x="112756" y="7307"/>
                  </a:moveTo>
                  <a:lnTo>
                    <a:pt x="112756" y="3261"/>
                  </a:lnTo>
                  <a:lnTo>
                    <a:pt x="111909" y="2068"/>
                  </a:lnTo>
                  <a:lnTo>
                    <a:pt x="110496" y="1275"/>
                  </a:lnTo>
                  <a:lnTo>
                    <a:pt x="102207" y="157"/>
                  </a:lnTo>
                  <a:lnTo>
                    <a:pt x="98104" y="0"/>
                  </a:lnTo>
                  <a:lnTo>
                    <a:pt x="91284" y="2084"/>
                  </a:lnTo>
                  <a:lnTo>
                    <a:pt x="56633" y="26184"/>
                  </a:lnTo>
                  <a:lnTo>
                    <a:pt x="31443" y="54675"/>
                  </a:lnTo>
                  <a:lnTo>
                    <a:pt x="14360" y="91344"/>
                  </a:lnTo>
                  <a:lnTo>
                    <a:pt x="1929" y="128408"/>
                  </a:lnTo>
                  <a:lnTo>
                    <a:pt x="0" y="140434"/>
                  </a:lnTo>
                  <a:lnTo>
                    <a:pt x="1400" y="151423"/>
                  </a:lnTo>
                  <a:lnTo>
                    <a:pt x="4842" y="160256"/>
                  </a:lnTo>
                  <a:lnTo>
                    <a:pt x="6948" y="162614"/>
                  </a:lnTo>
                  <a:lnTo>
                    <a:pt x="9196" y="164185"/>
                  </a:lnTo>
                  <a:lnTo>
                    <a:pt x="20453" y="166394"/>
                  </a:lnTo>
                  <a:lnTo>
                    <a:pt x="34513" y="163006"/>
                  </a:lnTo>
                  <a:lnTo>
                    <a:pt x="54432" y="153425"/>
                  </a:lnTo>
                  <a:lnTo>
                    <a:pt x="68757" y="140819"/>
                  </a:lnTo>
                  <a:lnTo>
                    <a:pt x="91451" y="111345"/>
                  </a:lnTo>
                  <a:lnTo>
                    <a:pt x="103067" y="76568"/>
                  </a:lnTo>
                  <a:lnTo>
                    <a:pt x="110591" y="61785"/>
                  </a:lnTo>
                  <a:lnTo>
                    <a:pt x="112471" y="49790"/>
                  </a:lnTo>
                  <a:lnTo>
                    <a:pt x="112566" y="50022"/>
                  </a:lnTo>
                  <a:lnTo>
                    <a:pt x="113600" y="86421"/>
                  </a:lnTo>
                  <a:lnTo>
                    <a:pt x="126600" y="121793"/>
                  </a:lnTo>
                  <a:lnTo>
                    <a:pt x="139247" y="137842"/>
                  </a:lnTo>
                  <a:lnTo>
                    <a:pt x="148801" y="145191"/>
                  </a:lnTo>
                  <a:lnTo>
                    <a:pt x="160949" y="149021"/>
                  </a:lnTo>
                  <a:lnTo>
                    <a:pt x="192510" y="151683"/>
                  </a:lnTo>
                  <a:lnTo>
                    <a:pt x="226002" y="149749"/>
                  </a:lnTo>
                  <a:lnTo>
                    <a:pt x="257327" y="141465"/>
                  </a:lnTo>
                  <a:lnTo>
                    <a:pt x="276289" y="130123"/>
                  </a:lnTo>
                  <a:lnTo>
                    <a:pt x="313322" y="95264"/>
                  </a:lnTo>
                  <a:lnTo>
                    <a:pt x="337803" y="59651"/>
                  </a:lnTo>
                  <a:lnTo>
                    <a:pt x="345289" y="48307"/>
                  </a:lnTo>
                  <a:lnTo>
                    <a:pt x="348729" y="36295"/>
                  </a:lnTo>
                  <a:lnTo>
                    <a:pt x="350505" y="34252"/>
                  </a:lnTo>
                  <a:lnTo>
                    <a:pt x="356238" y="30405"/>
                  </a:lnTo>
                  <a:lnTo>
                    <a:pt x="356581" y="63309"/>
                  </a:lnTo>
                  <a:lnTo>
                    <a:pt x="356593" y="99097"/>
                  </a:lnTo>
                  <a:lnTo>
                    <a:pt x="354338" y="129296"/>
                  </a:lnTo>
                  <a:lnTo>
                    <a:pt x="349445" y="164404"/>
                  </a:lnTo>
                  <a:lnTo>
                    <a:pt x="348978" y="174890"/>
                  </a:lnTo>
                  <a:lnTo>
                    <a:pt x="348976" y="170883"/>
                  </a:lnTo>
                  <a:lnTo>
                    <a:pt x="356736" y="135454"/>
                  </a:lnTo>
                  <a:lnTo>
                    <a:pt x="367002" y="103834"/>
                  </a:lnTo>
                  <a:lnTo>
                    <a:pt x="378023" y="75135"/>
                  </a:lnTo>
                  <a:lnTo>
                    <a:pt x="393378" y="39144"/>
                  </a:lnTo>
                  <a:lnTo>
                    <a:pt x="411802" y="19374"/>
                  </a:lnTo>
                  <a:lnTo>
                    <a:pt x="429304" y="6834"/>
                  </a:lnTo>
                  <a:lnTo>
                    <a:pt x="449259" y="1805"/>
                  </a:lnTo>
                  <a:lnTo>
                    <a:pt x="467213" y="314"/>
                  </a:lnTo>
                  <a:lnTo>
                    <a:pt x="478008" y="4481"/>
                  </a:lnTo>
                  <a:lnTo>
                    <a:pt x="498735" y="20954"/>
                  </a:lnTo>
                  <a:lnTo>
                    <a:pt x="510001" y="35525"/>
                  </a:lnTo>
                  <a:lnTo>
                    <a:pt x="518699" y="54613"/>
                  </a:lnTo>
                  <a:lnTo>
                    <a:pt x="522596" y="80399"/>
                  </a:lnTo>
                  <a:lnTo>
                    <a:pt x="519704" y="109492"/>
                  </a:lnTo>
                  <a:lnTo>
                    <a:pt x="517225" y="143578"/>
                  </a:lnTo>
                  <a:lnTo>
                    <a:pt x="516696" y="178405"/>
                  </a:lnTo>
                  <a:lnTo>
                    <a:pt x="516639" y="190739"/>
                  </a:lnTo>
                  <a:lnTo>
                    <a:pt x="517477" y="193096"/>
                  </a:lnTo>
                  <a:lnTo>
                    <a:pt x="518883" y="194663"/>
                  </a:lnTo>
                  <a:lnTo>
                    <a:pt x="522703" y="196409"/>
                  </a:lnTo>
                  <a:lnTo>
                    <a:pt x="531856" y="19780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4" name="SMARTInkShape-1211"/>
            <p:cNvSpPr/>
            <p:nvPr/>
          </p:nvSpPr>
          <p:spPr>
            <a:xfrm>
              <a:off x="4655922" y="2667000"/>
              <a:ext cx="234481" cy="296777"/>
            </a:xfrm>
            <a:custGeom>
              <a:avLst/>
              <a:gdLst/>
              <a:ahLst/>
              <a:cxnLst/>
              <a:rect l="0" t="0" r="0" b="0"/>
              <a:pathLst>
                <a:path w="234481" h="296777">
                  <a:moveTo>
                    <a:pt x="37996" y="0"/>
                  </a:moveTo>
                  <a:lnTo>
                    <a:pt x="37150" y="12167"/>
                  </a:lnTo>
                  <a:lnTo>
                    <a:pt x="31967" y="35392"/>
                  </a:lnTo>
                  <a:lnTo>
                    <a:pt x="30848" y="66930"/>
                  </a:lnTo>
                  <a:lnTo>
                    <a:pt x="29740" y="93247"/>
                  </a:lnTo>
                  <a:lnTo>
                    <a:pt x="26425" y="119052"/>
                  </a:lnTo>
                  <a:lnTo>
                    <a:pt x="24388" y="144633"/>
                  </a:lnTo>
                  <a:lnTo>
                    <a:pt x="22635" y="170114"/>
                  </a:lnTo>
                  <a:lnTo>
                    <a:pt x="17733" y="207414"/>
                  </a:lnTo>
                  <a:lnTo>
                    <a:pt x="15061" y="238597"/>
                  </a:lnTo>
                  <a:lnTo>
                    <a:pt x="7444" y="275330"/>
                  </a:lnTo>
                  <a:lnTo>
                    <a:pt x="0" y="289380"/>
                  </a:lnTo>
                  <a:lnTo>
                    <a:pt x="6001" y="282592"/>
                  </a:lnTo>
                  <a:lnTo>
                    <a:pt x="21154" y="249221"/>
                  </a:lnTo>
                  <a:lnTo>
                    <a:pt x="36426" y="212414"/>
                  </a:lnTo>
                  <a:lnTo>
                    <a:pt x="51892" y="176577"/>
                  </a:lnTo>
                  <a:lnTo>
                    <a:pt x="71253" y="140648"/>
                  </a:lnTo>
                  <a:lnTo>
                    <a:pt x="81281" y="127139"/>
                  </a:lnTo>
                  <a:lnTo>
                    <a:pt x="100493" y="114056"/>
                  </a:lnTo>
                  <a:lnTo>
                    <a:pt x="118226" y="104818"/>
                  </a:lnTo>
                  <a:lnTo>
                    <a:pt x="128970" y="103875"/>
                  </a:lnTo>
                  <a:lnTo>
                    <a:pt x="164970" y="110561"/>
                  </a:lnTo>
                  <a:lnTo>
                    <a:pt x="180230" y="121280"/>
                  </a:lnTo>
                  <a:lnTo>
                    <a:pt x="205635" y="153315"/>
                  </a:lnTo>
                  <a:lnTo>
                    <a:pt x="218618" y="177787"/>
                  </a:lnTo>
                  <a:lnTo>
                    <a:pt x="230592" y="212354"/>
                  </a:lnTo>
                  <a:lnTo>
                    <a:pt x="234480" y="235922"/>
                  </a:lnTo>
                  <a:lnTo>
                    <a:pt x="231587" y="258990"/>
                  </a:lnTo>
                  <a:lnTo>
                    <a:pt x="225366" y="277867"/>
                  </a:lnTo>
                  <a:lnTo>
                    <a:pt x="222177" y="281763"/>
                  </a:lnTo>
                  <a:lnTo>
                    <a:pt x="214117" y="286093"/>
                  </a:lnTo>
                  <a:lnTo>
                    <a:pt x="181888" y="295135"/>
                  </a:lnTo>
                  <a:lnTo>
                    <a:pt x="152122" y="296776"/>
                  </a:lnTo>
                  <a:lnTo>
                    <a:pt x="116544" y="291862"/>
                  </a:lnTo>
                  <a:lnTo>
                    <a:pt x="81924" y="287757"/>
                  </a:lnTo>
                  <a:lnTo>
                    <a:pt x="50813" y="279044"/>
                  </a:lnTo>
                  <a:lnTo>
                    <a:pt x="41435" y="271902"/>
                  </a:lnTo>
                  <a:lnTo>
                    <a:pt x="15137" y="2438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5" name="SMARTInkShape-1212"/>
            <p:cNvSpPr/>
            <p:nvPr/>
          </p:nvSpPr>
          <p:spPr>
            <a:xfrm>
              <a:off x="5166936" y="2811776"/>
              <a:ext cx="174151" cy="173579"/>
            </a:xfrm>
            <a:custGeom>
              <a:avLst/>
              <a:gdLst/>
              <a:ahLst/>
              <a:cxnLst/>
              <a:rect l="0" t="0" r="0" b="0"/>
              <a:pathLst>
                <a:path w="174151" h="173579">
                  <a:moveTo>
                    <a:pt x="98482" y="0"/>
                  </a:moveTo>
                  <a:lnTo>
                    <a:pt x="91922" y="0"/>
                  </a:lnTo>
                  <a:lnTo>
                    <a:pt x="79753" y="6087"/>
                  </a:lnTo>
                  <a:lnTo>
                    <a:pt x="52188" y="27437"/>
                  </a:lnTo>
                  <a:lnTo>
                    <a:pt x="27288" y="61566"/>
                  </a:lnTo>
                  <a:lnTo>
                    <a:pt x="9286" y="93820"/>
                  </a:lnTo>
                  <a:lnTo>
                    <a:pt x="1372" y="128508"/>
                  </a:lnTo>
                  <a:lnTo>
                    <a:pt x="0" y="148051"/>
                  </a:lnTo>
                  <a:lnTo>
                    <a:pt x="1502" y="152888"/>
                  </a:lnTo>
                  <a:lnTo>
                    <a:pt x="7684" y="160522"/>
                  </a:lnTo>
                  <a:lnTo>
                    <a:pt x="20686" y="169578"/>
                  </a:lnTo>
                  <a:lnTo>
                    <a:pt x="39307" y="173578"/>
                  </a:lnTo>
                  <a:lnTo>
                    <a:pt x="73592" y="168847"/>
                  </a:lnTo>
                  <a:lnTo>
                    <a:pt x="107959" y="157502"/>
                  </a:lnTo>
                  <a:lnTo>
                    <a:pt x="143063" y="139202"/>
                  </a:lnTo>
                  <a:lnTo>
                    <a:pt x="154422" y="127062"/>
                  </a:lnTo>
                  <a:lnTo>
                    <a:pt x="168611" y="102617"/>
                  </a:lnTo>
                  <a:lnTo>
                    <a:pt x="173481" y="76245"/>
                  </a:lnTo>
                  <a:lnTo>
                    <a:pt x="174150" y="64651"/>
                  </a:lnTo>
                  <a:lnTo>
                    <a:pt x="169930" y="53854"/>
                  </a:lnTo>
                  <a:lnTo>
                    <a:pt x="162411" y="44257"/>
                  </a:lnTo>
                  <a:lnTo>
                    <a:pt x="138845" y="28418"/>
                  </a:lnTo>
                  <a:lnTo>
                    <a:pt x="114359" y="23959"/>
                  </a:lnTo>
                  <a:lnTo>
                    <a:pt x="106103" y="23350"/>
                  </a:lnTo>
                  <a:lnTo>
                    <a:pt x="99613" y="25338"/>
                  </a:lnTo>
                  <a:lnTo>
                    <a:pt x="90864" y="3048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6" name="SMARTInkShape-1213"/>
            <p:cNvSpPr/>
            <p:nvPr/>
          </p:nvSpPr>
          <p:spPr>
            <a:xfrm>
              <a:off x="7193280" y="2827171"/>
              <a:ext cx="196131" cy="179179"/>
            </a:xfrm>
            <a:custGeom>
              <a:avLst/>
              <a:gdLst/>
              <a:ahLst/>
              <a:cxnLst/>
              <a:rect l="0" t="0" r="0" b="0"/>
              <a:pathLst>
                <a:path w="196131" h="179179">
                  <a:moveTo>
                    <a:pt x="175259" y="15088"/>
                  </a:moveTo>
                  <a:lnTo>
                    <a:pt x="160940" y="9057"/>
                  </a:lnTo>
                  <a:lnTo>
                    <a:pt x="158092" y="8528"/>
                  </a:lnTo>
                  <a:lnTo>
                    <a:pt x="152673" y="5682"/>
                  </a:lnTo>
                  <a:lnTo>
                    <a:pt x="150042" y="3737"/>
                  </a:lnTo>
                  <a:lnTo>
                    <a:pt x="142603" y="1574"/>
                  </a:lnTo>
                  <a:lnTo>
                    <a:pt x="105820" y="0"/>
                  </a:lnTo>
                  <a:lnTo>
                    <a:pt x="91904" y="761"/>
                  </a:lnTo>
                  <a:lnTo>
                    <a:pt x="55772" y="13030"/>
                  </a:lnTo>
                  <a:lnTo>
                    <a:pt x="52421" y="13716"/>
                  </a:lnTo>
                  <a:lnTo>
                    <a:pt x="50187" y="15867"/>
                  </a:lnTo>
                  <a:lnTo>
                    <a:pt x="47705" y="22773"/>
                  </a:lnTo>
                  <a:lnTo>
                    <a:pt x="46309" y="32135"/>
                  </a:lnTo>
                  <a:lnTo>
                    <a:pt x="47805" y="34919"/>
                  </a:lnTo>
                  <a:lnTo>
                    <a:pt x="72595" y="55841"/>
                  </a:lnTo>
                  <a:lnTo>
                    <a:pt x="109416" y="74142"/>
                  </a:lnTo>
                  <a:lnTo>
                    <a:pt x="145140" y="92741"/>
                  </a:lnTo>
                  <a:lnTo>
                    <a:pt x="174636" y="114674"/>
                  </a:lnTo>
                  <a:lnTo>
                    <a:pt x="193648" y="133532"/>
                  </a:lnTo>
                  <a:lnTo>
                    <a:pt x="196130" y="139133"/>
                  </a:lnTo>
                  <a:lnTo>
                    <a:pt x="194979" y="146700"/>
                  </a:lnTo>
                  <a:lnTo>
                    <a:pt x="193486" y="151091"/>
                  </a:lnTo>
                  <a:lnTo>
                    <a:pt x="187312" y="158225"/>
                  </a:lnTo>
                  <a:lnTo>
                    <a:pt x="172058" y="167002"/>
                  </a:lnTo>
                  <a:lnTo>
                    <a:pt x="158596" y="171502"/>
                  </a:lnTo>
                  <a:lnTo>
                    <a:pt x="127001" y="176654"/>
                  </a:lnTo>
                  <a:lnTo>
                    <a:pt x="108937" y="179178"/>
                  </a:lnTo>
                  <a:lnTo>
                    <a:pt x="74388" y="176161"/>
                  </a:lnTo>
                  <a:lnTo>
                    <a:pt x="49698" y="173164"/>
                  </a:lnTo>
                  <a:lnTo>
                    <a:pt x="14438" y="161257"/>
                  </a:lnTo>
                  <a:lnTo>
                    <a:pt x="0" y="15224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7" name="SMARTInkShape-1214"/>
            <p:cNvSpPr/>
            <p:nvPr/>
          </p:nvSpPr>
          <p:spPr>
            <a:xfrm>
              <a:off x="7422467" y="2843319"/>
              <a:ext cx="144193" cy="150862"/>
            </a:xfrm>
            <a:custGeom>
              <a:avLst/>
              <a:gdLst/>
              <a:ahLst/>
              <a:cxnLst/>
              <a:rect l="0" t="0" r="0" b="0"/>
              <a:pathLst>
                <a:path w="144193" h="150862">
                  <a:moveTo>
                    <a:pt x="128951" y="6557"/>
                  </a:moveTo>
                  <a:lnTo>
                    <a:pt x="122391" y="6557"/>
                  </a:lnTo>
                  <a:lnTo>
                    <a:pt x="122038" y="5714"/>
                  </a:lnTo>
                  <a:lnTo>
                    <a:pt x="121646" y="2515"/>
                  </a:lnTo>
                  <a:lnTo>
                    <a:pt x="120695" y="1324"/>
                  </a:lnTo>
                  <a:lnTo>
                    <a:pt x="117381" y="0"/>
                  </a:lnTo>
                  <a:lnTo>
                    <a:pt x="106709" y="3297"/>
                  </a:lnTo>
                  <a:lnTo>
                    <a:pt x="73938" y="16880"/>
                  </a:lnTo>
                  <a:lnTo>
                    <a:pt x="52255" y="28433"/>
                  </a:lnTo>
                  <a:lnTo>
                    <a:pt x="17595" y="64057"/>
                  </a:lnTo>
                  <a:lnTo>
                    <a:pt x="6116" y="83992"/>
                  </a:lnTo>
                  <a:lnTo>
                    <a:pt x="737" y="106554"/>
                  </a:lnTo>
                  <a:lnTo>
                    <a:pt x="0" y="113938"/>
                  </a:lnTo>
                  <a:lnTo>
                    <a:pt x="3630" y="126900"/>
                  </a:lnTo>
                  <a:lnTo>
                    <a:pt x="10035" y="134269"/>
                  </a:lnTo>
                  <a:lnTo>
                    <a:pt x="25421" y="143178"/>
                  </a:lnTo>
                  <a:lnTo>
                    <a:pt x="38910" y="147710"/>
                  </a:lnTo>
                  <a:lnTo>
                    <a:pt x="75797" y="150861"/>
                  </a:lnTo>
                  <a:lnTo>
                    <a:pt x="111479" y="145245"/>
                  </a:lnTo>
                  <a:lnTo>
                    <a:pt x="128289" y="141915"/>
                  </a:lnTo>
                  <a:lnTo>
                    <a:pt x="144192" y="13609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8" name="SMARTInkShape-1215"/>
            <p:cNvSpPr/>
            <p:nvPr/>
          </p:nvSpPr>
          <p:spPr>
            <a:xfrm>
              <a:off x="7825739" y="2849876"/>
              <a:ext cx="45721" cy="175265"/>
            </a:xfrm>
            <a:custGeom>
              <a:avLst/>
              <a:gdLst/>
              <a:ahLst/>
              <a:cxnLst/>
              <a:rect l="0" t="0" r="0" b="0"/>
              <a:pathLst>
                <a:path w="45721" h="175265">
                  <a:moveTo>
                    <a:pt x="45720" y="0"/>
                  </a:moveTo>
                  <a:lnTo>
                    <a:pt x="41675" y="0"/>
                  </a:lnTo>
                  <a:lnTo>
                    <a:pt x="40483" y="849"/>
                  </a:lnTo>
                  <a:lnTo>
                    <a:pt x="39687" y="2258"/>
                  </a:lnTo>
                  <a:lnTo>
                    <a:pt x="26011" y="39492"/>
                  </a:lnTo>
                  <a:lnTo>
                    <a:pt x="19230" y="76386"/>
                  </a:lnTo>
                  <a:lnTo>
                    <a:pt x="10791" y="111956"/>
                  </a:lnTo>
                  <a:lnTo>
                    <a:pt x="3993" y="148047"/>
                  </a:lnTo>
                  <a:lnTo>
                    <a:pt x="0" y="17526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9" name="SMARTInkShape-1216"/>
            <p:cNvSpPr/>
            <p:nvPr/>
          </p:nvSpPr>
          <p:spPr>
            <a:xfrm>
              <a:off x="7871459" y="2750816"/>
              <a:ext cx="15242" cy="30485"/>
            </a:xfrm>
            <a:custGeom>
              <a:avLst/>
              <a:gdLst/>
              <a:ahLst/>
              <a:cxnLst/>
              <a:rect l="0" t="0" r="0" b="0"/>
              <a:pathLst>
                <a:path w="15242" h="30485">
                  <a:moveTo>
                    <a:pt x="15241" y="30484"/>
                  </a:moveTo>
                  <a:lnTo>
                    <a:pt x="15241" y="26438"/>
                  </a:lnTo>
                  <a:lnTo>
                    <a:pt x="12982" y="22194"/>
                  </a:lnTo>
                  <a:lnTo>
                    <a:pt x="10004" y="17485"/>
                  </a:lnTo>
                  <a:lnTo>
                    <a:pt x="7480" y="10075"/>
                  </a:ln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0" name="SMARTInkShape-1217"/>
            <p:cNvSpPr/>
            <p:nvPr/>
          </p:nvSpPr>
          <p:spPr>
            <a:xfrm>
              <a:off x="7917598" y="2895600"/>
              <a:ext cx="52921" cy="296991"/>
            </a:xfrm>
            <a:custGeom>
              <a:avLst/>
              <a:gdLst/>
              <a:ahLst/>
              <a:cxnLst/>
              <a:rect l="0" t="0" r="0" b="0"/>
              <a:pathLst>
                <a:path w="52921" h="296991">
                  <a:moveTo>
                    <a:pt x="52920" y="0"/>
                  </a:moveTo>
                  <a:lnTo>
                    <a:pt x="52920" y="32561"/>
                  </a:lnTo>
                  <a:lnTo>
                    <a:pt x="47684" y="63063"/>
                  </a:lnTo>
                  <a:lnTo>
                    <a:pt x="45160" y="96108"/>
                  </a:lnTo>
                  <a:lnTo>
                    <a:pt x="39427" y="132707"/>
                  </a:lnTo>
                  <a:lnTo>
                    <a:pt x="32366" y="170364"/>
                  </a:lnTo>
                  <a:lnTo>
                    <a:pt x="24910" y="207485"/>
                  </a:lnTo>
                  <a:lnTo>
                    <a:pt x="18188" y="239466"/>
                  </a:lnTo>
                  <a:lnTo>
                    <a:pt x="11218" y="277317"/>
                  </a:lnTo>
                  <a:lnTo>
                    <a:pt x="0" y="296547"/>
                  </a:lnTo>
                  <a:lnTo>
                    <a:pt x="2026" y="296896"/>
                  </a:lnTo>
                  <a:lnTo>
                    <a:pt x="3751" y="296990"/>
                  </a:lnTo>
                  <a:lnTo>
                    <a:pt x="4901" y="296208"/>
                  </a:lnTo>
                  <a:lnTo>
                    <a:pt x="5667" y="294838"/>
                  </a:lnTo>
                  <a:lnTo>
                    <a:pt x="7202" y="2895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1" name="SMARTInkShape-1218"/>
            <p:cNvSpPr/>
            <p:nvPr/>
          </p:nvSpPr>
          <p:spPr>
            <a:xfrm>
              <a:off x="7962900" y="2827732"/>
              <a:ext cx="196778" cy="174215"/>
            </a:xfrm>
            <a:custGeom>
              <a:avLst/>
              <a:gdLst/>
              <a:ahLst/>
              <a:cxnLst/>
              <a:rect l="0" t="0" r="0" b="0"/>
              <a:pathLst>
                <a:path w="196778" h="174215">
                  <a:moveTo>
                    <a:pt x="0" y="105968"/>
                  </a:moveTo>
                  <a:lnTo>
                    <a:pt x="844" y="71918"/>
                  </a:lnTo>
                  <a:lnTo>
                    <a:pt x="10604" y="47409"/>
                  </a:lnTo>
                  <a:lnTo>
                    <a:pt x="17695" y="39585"/>
                  </a:lnTo>
                  <a:lnTo>
                    <a:pt x="51965" y="16306"/>
                  </a:lnTo>
                  <a:lnTo>
                    <a:pt x="77434" y="4716"/>
                  </a:lnTo>
                  <a:lnTo>
                    <a:pt x="114462" y="0"/>
                  </a:lnTo>
                  <a:lnTo>
                    <a:pt x="146336" y="227"/>
                  </a:lnTo>
                  <a:lnTo>
                    <a:pt x="157043" y="3371"/>
                  </a:lnTo>
                  <a:lnTo>
                    <a:pt x="177713" y="18377"/>
                  </a:lnTo>
                  <a:lnTo>
                    <a:pt x="187921" y="27809"/>
                  </a:lnTo>
                  <a:lnTo>
                    <a:pt x="193585" y="37646"/>
                  </a:lnTo>
                  <a:lnTo>
                    <a:pt x="196777" y="54962"/>
                  </a:lnTo>
                  <a:lnTo>
                    <a:pt x="196676" y="68903"/>
                  </a:lnTo>
                  <a:lnTo>
                    <a:pt x="191013" y="91034"/>
                  </a:lnTo>
                  <a:lnTo>
                    <a:pt x="169578" y="128868"/>
                  </a:lnTo>
                  <a:lnTo>
                    <a:pt x="150716" y="147654"/>
                  </a:lnTo>
                  <a:lnTo>
                    <a:pt x="116336" y="166062"/>
                  </a:lnTo>
                  <a:lnTo>
                    <a:pt x="105043" y="170776"/>
                  </a:lnTo>
                  <a:lnTo>
                    <a:pt x="68502" y="174214"/>
                  </a:lnTo>
                  <a:lnTo>
                    <a:pt x="52375" y="173603"/>
                  </a:lnTo>
                  <a:lnTo>
                    <a:pt x="45008" y="170459"/>
                  </a:lnTo>
                  <a:lnTo>
                    <a:pt x="22859" y="15168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2" name="SMARTInkShape-1219"/>
            <p:cNvSpPr/>
            <p:nvPr/>
          </p:nvSpPr>
          <p:spPr>
            <a:xfrm>
              <a:off x="5640305" y="2705100"/>
              <a:ext cx="173755" cy="257389"/>
            </a:xfrm>
            <a:custGeom>
              <a:avLst/>
              <a:gdLst/>
              <a:ahLst/>
              <a:cxnLst/>
              <a:rect l="0" t="0" r="0" b="0"/>
              <a:pathLst>
                <a:path w="173755" h="257389">
                  <a:moveTo>
                    <a:pt x="67075" y="0"/>
                  </a:moveTo>
                  <a:lnTo>
                    <a:pt x="67075" y="4043"/>
                  </a:lnTo>
                  <a:lnTo>
                    <a:pt x="64817" y="8289"/>
                  </a:lnTo>
                  <a:lnTo>
                    <a:pt x="63029" y="10604"/>
                  </a:lnTo>
                  <a:lnTo>
                    <a:pt x="61043" y="17696"/>
                  </a:lnTo>
                  <a:lnTo>
                    <a:pt x="59664" y="47893"/>
                  </a:lnTo>
                  <a:lnTo>
                    <a:pt x="57237" y="84751"/>
                  </a:lnTo>
                  <a:lnTo>
                    <a:pt x="51177" y="114574"/>
                  </a:lnTo>
                  <a:lnTo>
                    <a:pt x="44020" y="144860"/>
                  </a:lnTo>
                  <a:lnTo>
                    <a:pt x="36536" y="175284"/>
                  </a:lnTo>
                  <a:lnTo>
                    <a:pt x="26420" y="211857"/>
                  </a:lnTo>
                  <a:lnTo>
                    <a:pt x="13732" y="240712"/>
                  </a:lnTo>
                  <a:lnTo>
                    <a:pt x="0" y="257388"/>
                  </a:lnTo>
                  <a:lnTo>
                    <a:pt x="9232" y="248322"/>
                  </a:lnTo>
                  <a:lnTo>
                    <a:pt x="33398" y="211177"/>
                  </a:lnTo>
                  <a:lnTo>
                    <a:pt x="60329" y="174325"/>
                  </a:lnTo>
                  <a:lnTo>
                    <a:pt x="90106" y="138479"/>
                  </a:lnTo>
                  <a:lnTo>
                    <a:pt x="125798" y="101491"/>
                  </a:lnTo>
                  <a:lnTo>
                    <a:pt x="162504" y="71511"/>
                  </a:lnTo>
                  <a:lnTo>
                    <a:pt x="173754" y="609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3" name="SMARTInkShape-1220"/>
            <p:cNvSpPr/>
            <p:nvPr/>
          </p:nvSpPr>
          <p:spPr>
            <a:xfrm>
              <a:off x="8427749" y="2849876"/>
              <a:ext cx="22832" cy="127963"/>
            </a:xfrm>
            <a:custGeom>
              <a:avLst/>
              <a:gdLst/>
              <a:ahLst/>
              <a:cxnLst/>
              <a:rect l="0" t="0" r="0" b="0"/>
              <a:pathLst>
                <a:path w="22832" h="127963">
                  <a:moveTo>
                    <a:pt x="22831" y="0"/>
                  </a:moveTo>
                  <a:lnTo>
                    <a:pt x="18785" y="0"/>
                  </a:lnTo>
                  <a:lnTo>
                    <a:pt x="17592" y="849"/>
                  </a:lnTo>
                  <a:lnTo>
                    <a:pt x="16799" y="2258"/>
                  </a:lnTo>
                  <a:lnTo>
                    <a:pt x="15681" y="10549"/>
                  </a:lnTo>
                  <a:lnTo>
                    <a:pt x="13092" y="25987"/>
                  </a:lnTo>
                  <a:lnTo>
                    <a:pt x="5816" y="62827"/>
                  </a:lnTo>
                  <a:lnTo>
                    <a:pt x="738" y="97615"/>
                  </a:lnTo>
                  <a:lnTo>
                    <a:pt x="0" y="124209"/>
                  </a:lnTo>
                  <a:lnTo>
                    <a:pt x="837" y="125983"/>
                  </a:lnTo>
                  <a:lnTo>
                    <a:pt x="2241" y="127169"/>
                  </a:lnTo>
                  <a:lnTo>
                    <a:pt x="4023" y="127962"/>
                  </a:lnTo>
                  <a:lnTo>
                    <a:pt x="5213" y="127643"/>
                  </a:lnTo>
                  <a:lnTo>
                    <a:pt x="6005" y="126583"/>
                  </a:lnTo>
                  <a:lnTo>
                    <a:pt x="7590" y="12192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4" name="SMARTInkShape-1221"/>
            <p:cNvSpPr/>
            <p:nvPr/>
          </p:nvSpPr>
          <p:spPr>
            <a:xfrm>
              <a:off x="6568706" y="2816703"/>
              <a:ext cx="525513" cy="177957"/>
            </a:xfrm>
            <a:custGeom>
              <a:avLst/>
              <a:gdLst/>
              <a:ahLst/>
              <a:cxnLst/>
              <a:rect l="0" t="0" r="0" b="0"/>
              <a:pathLst>
                <a:path w="525513" h="177957">
                  <a:moveTo>
                    <a:pt x="144512" y="25556"/>
                  </a:moveTo>
                  <a:lnTo>
                    <a:pt x="131516" y="13406"/>
                  </a:lnTo>
                  <a:lnTo>
                    <a:pt x="126600" y="11690"/>
                  </a:lnTo>
                  <a:lnTo>
                    <a:pt x="100876" y="10436"/>
                  </a:lnTo>
                  <a:lnTo>
                    <a:pt x="96794" y="12090"/>
                  </a:lnTo>
                  <a:lnTo>
                    <a:pt x="58863" y="39581"/>
                  </a:lnTo>
                  <a:lnTo>
                    <a:pt x="41337" y="57932"/>
                  </a:lnTo>
                  <a:lnTo>
                    <a:pt x="20242" y="92127"/>
                  </a:lnTo>
                  <a:lnTo>
                    <a:pt x="6563" y="116402"/>
                  </a:lnTo>
                  <a:lnTo>
                    <a:pt x="634" y="150973"/>
                  </a:lnTo>
                  <a:lnTo>
                    <a:pt x="0" y="163279"/>
                  </a:lnTo>
                  <a:lnTo>
                    <a:pt x="1605" y="166480"/>
                  </a:lnTo>
                  <a:lnTo>
                    <a:pt x="7901" y="172288"/>
                  </a:lnTo>
                  <a:lnTo>
                    <a:pt x="16347" y="175439"/>
                  </a:lnTo>
                  <a:lnTo>
                    <a:pt x="35565" y="177459"/>
                  </a:lnTo>
                  <a:lnTo>
                    <a:pt x="54657" y="173764"/>
                  </a:lnTo>
                  <a:lnTo>
                    <a:pt x="89124" y="156468"/>
                  </a:lnTo>
                  <a:lnTo>
                    <a:pt x="111089" y="141162"/>
                  </a:lnTo>
                  <a:lnTo>
                    <a:pt x="141937" y="105245"/>
                  </a:lnTo>
                  <a:lnTo>
                    <a:pt x="167174" y="75358"/>
                  </a:lnTo>
                  <a:lnTo>
                    <a:pt x="169781" y="73998"/>
                  </a:lnTo>
                  <a:lnTo>
                    <a:pt x="171518" y="72243"/>
                  </a:lnTo>
                  <a:lnTo>
                    <a:pt x="173963" y="67424"/>
                  </a:lnTo>
                  <a:lnTo>
                    <a:pt x="174307" y="67862"/>
                  </a:lnTo>
                  <a:lnTo>
                    <a:pt x="174952" y="79167"/>
                  </a:lnTo>
                  <a:lnTo>
                    <a:pt x="172718" y="85507"/>
                  </a:lnTo>
                  <a:lnTo>
                    <a:pt x="170936" y="88384"/>
                  </a:lnTo>
                  <a:lnTo>
                    <a:pt x="168430" y="100523"/>
                  </a:lnTo>
                  <a:lnTo>
                    <a:pt x="175196" y="134853"/>
                  </a:lnTo>
                  <a:lnTo>
                    <a:pt x="178751" y="144971"/>
                  </a:lnTo>
                  <a:lnTo>
                    <a:pt x="185411" y="152852"/>
                  </a:lnTo>
                  <a:lnTo>
                    <a:pt x="203486" y="164813"/>
                  </a:lnTo>
                  <a:lnTo>
                    <a:pt x="214292" y="168700"/>
                  </a:lnTo>
                  <a:lnTo>
                    <a:pt x="226900" y="169851"/>
                  </a:lnTo>
                  <a:lnTo>
                    <a:pt x="241362" y="166148"/>
                  </a:lnTo>
                  <a:lnTo>
                    <a:pt x="271543" y="152409"/>
                  </a:lnTo>
                  <a:lnTo>
                    <a:pt x="279427" y="142896"/>
                  </a:lnTo>
                  <a:lnTo>
                    <a:pt x="287449" y="131048"/>
                  </a:lnTo>
                  <a:lnTo>
                    <a:pt x="312442" y="104471"/>
                  </a:lnTo>
                  <a:lnTo>
                    <a:pt x="327097" y="70630"/>
                  </a:lnTo>
                  <a:lnTo>
                    <a:pt x="341110" y="32550"/>
                  </a:lnTo>
                  <a:lnTo>
                    <a:pt x="342465" y="30217"/>
                  </a:lnTo>
                  <a:lnTo>
                    <a:pt x="344213" y="28664"/>
                  </a:lnTo>
                  <a:lnTo>
                    <a:pt x="349060" y="26169"/>
                  </a:lnTo>
                  <a:lnTo>
                    <a:pt x="351980" y="28084"/>
                  </a:lnTo>
                  <a:lnTo>
                    <a:pt x="353945" y="29784"/>
                  </a:lnTo>
                  <a:lnTo>
                    <a:pt x="356127" y="36181"/>
                  </a:lnTo>
                  <a:lnTo>
                    <a:pt x="357720" y="69951"/>
                  </a:lnTo>
                  <a:lnTo>
                    <a:pt x="357006" y="102585"/>
                  </a:lnTo>
                  <a:lnTo>
                    <a:pt x="351310" y="139963"/>
                  </a:lnTo>
                  <a:lnTo>
                    <a:pt x="348464" y="150629"/>
                  </a:lnTo>
                  <a:lnTo>
                    <a:pt x="345226" y="159038"/>
                  </a:lnTo>
                  <a:lnTo>
                    <a:pt x="342641" y="177883"/>
                  </a:lnTo>
                  <a:lnTo>
                    <a:pt x="343479" y="151958"/>
                  </a:lnTo>
                  <a:lnTo>
                    <a:pt x="355631" y="115940"/>
                  </a:lnTo>
                  <a:lnTo>
                    <a:pt x="365552" y="84049"/>
                  </a:lnTo>
                  <a:lnTo>
                    <a:pt x="375387" y="57563"/>
                  </a:lnTo>
                  <a:lnTo>
                    <a:pt x="397926" y="25856"/>
                  </a:lnTo>
                  <a:lnTo>
                    <a:pt x="415366" y="10874"/>
                  </a:lnTo>
                  <a:lnTo>
                    <a:pt x="435305" y="1075"/>
                  </a:lnTo>
                  <a:lnTo>
                    <a:pt x="447602" y="0"/>
                  </a:lnTo>
                  <a:lnTo>
                    <a:pt x="469296" y="2164"/>
                  </a:lnTo>
                  <a:lnTo>
                    <a:pt x="473640" y="4032"/>
                  </a:lnTo>
                  <a:lnTo>
                    <a:pt x="493521" y="23861"/>
                  </a:lnTo>
                  <a:lnTo>
                    <a:pt x="498595" y="33552"/>
                  </a:lnTo>
                  <a:lnTo>
                    <a:pt x="501852" y="57616"/>
                  </a:lnTo>
                  <a:lnTo>
                    <a:pt x="502546" y="94344"/>
                  </a:lnTo>
                  <a:lnTo>
                    <a:pt x="502639" y="131417"/>
                  </a:lnTo>
                  <a:lnTo>
                    <a:pt x="503497" y="164115"/>
                  </a:lnTo>
                  <a:lnTo>
                    <a:pt x="506697" y="171239"/>
                  </a:lnTo>
                  <a:lnTo>
                    <a:pt x="508737" y="173479"/>
                  </a:lnTo>
                  <a:lnTo>
                    <a:pt x="513260" y="175967"/>
                  </a:lnTo>
                  <a:lnTo>
                    <a:pt x="525512" y="17795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5" name="SMARTInkShape-1222"/>
            <p:cNvSpPr/>
            <p:nvPr/>
          </p:nvSpPr>
          <p:spPr>
            <a:xfrm>
              <a:off x="6118859" y="2834640"/>
              <a:ext cx="274322" cy="15030"/>
            </a:xfrm>
            <a:custGeom>
              <a:avLst/>
              <a:gdLst/>
              <a:ahLst/>
              <a:cxnLst/>
              <a:rect l="0" t="0" r="0" b="0"/>
              <a:pathLst>
                <a:path w="274322" h="15030">
                  <a:moveTo>
                    <a:pt x="0" y="7619"/>
                  </a:moveTo>
                  <a:lnTo>
                    <a:pt x="19081" y="8462"/>
                  </a:lnTo>
                  <a:lnTo>
                    <a:pt x="47397" y="14177"/>
                  </a:lnTo>
                  <a:lnTo>
                    <a:pt x="83460" y="15029"/>
                  </a:lnTo>
                  <a:lnTo>
                    <a:pt x="119085" y="14331"/>
                  </a:lnTo>
                  <a:lnTo>
                    <a:pt x="146908" y="11163"/>
                  </a:lnTo>
                  <a:lnTo>
                    <a:pt x="183040" y="8669"/>
                  </a:lnTo>
                  <a:lnTo>
                    <a:pt x="215195" y="7931"/>
                  </a:lnTo>
                  <a:lnTo>
                    <a:pt x="249470" y="2444"/>
                  </a:lnTo>
                  <a:lnTo>
                    <a:pt x="27432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6" name="SMARTInkShape-1223"/>
            <p:cNvSpPr/>
            <p:nvPr/>
          </p:nvSpPr>
          <p:spPr>
            <a:xfrm>
              <a:off x="6164580" y="2697476"/>
              <a:ext cx="60960" cy="274325"/>
            </a:xfrm>
            <a:custGeom>
              <a:avLst/>
              <a:gdLst/>
              <a:ahLst/>
              <a:cxnLst/>
              <a:rect l="0" t="0" r="0" b="0"/>
              <a:pathLst>
                <a:path w="60960" h="274325">
                  <a:moveTo>
                    <a:pt x="60959" y="0"/>
                  </a:moveTo>
                  <a:lnTo>
                    <a:pt x="60959" y="33468"/>
                  </a:lnTo>
                  <a:lnTo>
                    <a:pt x="56913" y="65596"/>
                  </a:lnTo>
                  <a:lnTo>
                    <a:pt x="54399" y="94602"/>
                  </a:lnTo>
                  <a:lnTo>
                    <a:pt x="49608" y="128691"/>
                  </a:lnTo>
                  <a:lnTo>
                    <a:pt x="42827" y="161559"/>
                  </a:lnTo>
                  <a:lnTo>
                    <a:pt x="31410" y="192746"/>
                  </a:lnTo>
                  <a:lnTo>
                    <a:pt x="21347" y="223434"/>
                  </a:lnTo>
                  <a:lnTo>
                    <a:pt x="7754" y="255473"/>
                  </a:lnTo>
                  <a:lnTo>
                    <a:pt x="3445" y="262559"/>
                  </a:lnTo>
                  <a:lnTo>
                    <a:pt x="0" y="27432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7" name="SMARTInkShape-1224"/>
            <p:cNvSpPr/>
            <p:nvPr/>
          </p:nvSpPr>
          <p:spPr>
            <a:xfrm>
              <a:off x="5737859" y="2887976"/>
              <a:ext cx="152401" cy="76201"/>
            </a:xfrm>
            <a:custGeom>
              <a:avLst/>
              <a:gdLst/>
              <a:ahLst/>
              <a:cxnLst/>
              <a:rect l="0" t="0" r="0" b="0"/>
              <a:pathLst>
                <a:path w="152401" h="76201">
                  <a:moveTo>
                    <a:pt x="0" y="0"/>
                  </a:moveTo>
                  <a:lnTo>
                    <a:pt x="0" y="4049"/>
                  </a:lnTo>
                  <a:lnTo>
                    <a:pt x="2258" y="8291"/>
                  </a:lnTo>
                  <a:lnTo>
                    <a:pt x="6931" y="13000"/>
                  </a:lnTo>
                  <a:lnTo>
                    <a:pt x="43352" y="43640"/>
                  </a:lnTo>
                  <a:lnTo>
                    <a:pt x="80235" y="63095"/>
                  </a:lnTo>
                  <a:lnTo>
                    <a:pt x="112573" y="73892"/>
                  </a:lnTo>
                  <a:lnTo>
                    <a:pt x="152400" y="762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4"/>
          <p:cNvPicPr>
            <a:picLocks noChangeAspect="1" noChangeArrowheads="1"/>
          </p:cNvPicPr>
          <p:nvPr/>
        </p:nvPicPr>
        <p:blipFill>
          <a:blip r:embed="rId2" cstate="print"/>
          <a:srcRect/>
          <a:stretch>
            <a:fillRect/>
          </a:stretch>
        </p:blipFill>
        <p:spPr bwMode="auto">
          <a:xfrm>
            <a:off x="0" y="0"/>
            <a:ext cx="9144000" cy="2736850"/>
          </a:xfrm>
          <a:prstGeom prst="rect">
            <a:avLst/>
          </a:prstGeom>
          <a:noFill/>
          <a:ln w="9525">
            <a:noFill/>
            <a:miter lim="800000"/>
            <a:headEnd/>
            <a:tailEnd/>
          </a:ln>
        </p:spPr>
      </p:pic>
      <p:pic>
        <p:nvPicPr>
          <p:cNvPr id="64514" name="Picture 2" descr="http://upload.wikimedia.org/wikipedia/commons/thumb/5/50/Telephone_operators,_1952.jpg/220px-Telephone_operators,_1952.jpg"/>
          <p:cNvPicPr>
            <a:picLocks noChangeAspect="1" noChangeArrowheads="1"/>
          </p:cNvPicPr>
          <p:nvPr/>
        </p:nvPicPr>
        <p:blipFill>
          <a:blip r:embed="rId3" cstate="print"/>
          <a:srcRect/>
          <a:stretch>
            <a:fillRect/>
          </a:stretch>
        </p:blipFill>
        <p:spPr bwMode="auto">
          <a:xfrm>
            <a:off x="0" y="2971800"/>
            <a:ext cx="2819400" cy="3448050"/>
          </a:xfrm>
          <a:prstGeom prst="rect">
            <a:avLst/>
          </a:prstGeom>
          <a:noFill/>
          <a:ln w="9525">
            <a:noFill/>
            <a:miter lim="800000"/>
            <a:headEnd/>
            <a:tailEnd/>
          </a:ln>
        </p:spPr>
      </p:pic>
      <p:pic>
        <p:nvPicPr>
          <p:cNvPr id="64515" name="Picture 4" descr="http://static.guim.co.uk/sys-images/Guardian/Pix/pictures/2012/6/29/1340967547798/Telephone-operator-006.jpg"/>
          <p:cNvPicPr>
            <a:picLocks noChangeAspect="1" noChangeArrowheads="1"/>
          </p:cNvPicPr>
          <p:nvPr/>
        </p:nvPicPr>
        <p:blipFill>
          <a:blip r:embed="rId4" cstate="print"/>
          <a:srcRect/>
          <a:stretch>
            <a:fillRect/>
          </a:stretch>
        </p:blipFill>
        <p:spPr bwMode="auto">
          <a:xfrm>
            <a:off x="4025900" y="3429000"/>
            <a:ext cx="4889500" cy="2933700"/>
          </a:xfrm>
          <a:prstGeom prst="rect">
            <a:avLst/>
          </a:prstGeom>
          <a:noFill/>
          <a:ln w="9525">
            <a:noFill/>
            <a:miter lim="800000"/>
            <a:headEnd/>
            <a:tailEnd/>
          </a:ln>
        </p:spPr>
      </p:pic>
      <p:grpSp>
        <p:nvGrpSpPr>
          <p:cNvPr id="158" name="SMARTInkShape-Group165"/>
          <p:cNvGrpSpPr/>
          <p:nvPr/>
        </p:nvGrpSpPr>
        <p:grpSpPr>
          <a:xfrm>
            <a:off x="3180769" y="1030636"/>
            <a:ext cx="3661401" cy="689441"/>
            <a:chOff x="3180769" y="1030636"/>
            <a:chExt cx="3661401" cy="689441"/>
          </a:xfrm>
        </p:grpSpPr>
        <p:sp>
          <p:nvSpPr>
            <p:cNvPr id="137" name="SMARTInkShape-1225"/>
            <p:cNvSpPr/>
            <p:nvPr/>
          </p:nvSpPr>
          <p:spPr>
            <a:xfrm>
              <a:off x="4427218" y="1257300"/>
              <a:ext cx="181952" cy="266214"/>
            </a:xfrm>
            <a:custGeom>
              <a:avLst/>
              <a:gdLst/>
              <a:ahLst/>
              <a:cxnLst/>
              <a:rect l="0" t="0" r="0" b="0"/>
              <a:pathLst>
                <a:path w="181952" h="266214">
                  <a:moveTo>
                    <a:pt x="175261" y="0"/>
                  </a:moveTo>
                  <a:lnTo>
                    <a:pt x="171216" y="0"/>
                  </a:lnTo>
                  <a:lnTo>
                    <a:pt x="166972" y="2257"/>
                  </a:lnTo>
                  <a:lnTo>
                    <a:pt x="164654" y="4044"/>
                  </a:lnTo>
                  <a:lnTo>
                    <a:pt x="157564" y="6031"/>
                  </a:lnTo>
                  <a:lnTo>
                    <a:pt x="129060" y="13494"/>
                  </a:lnTo>
                  <a:lnTo>
                    <a:pt x="93782" y="29548"/>
                  </a:lnTo>
                  <a:lnTo>
                    <a:pt x="60577" y="47955"/>
                  </a:lnTo>
                  <a:lnTo>
                    <a:pt x="56557" y="53204"/>
                  </a:lnTo>
                  <a:lnTo>
                    <a:pt x="54294" y="60917"/>
                  </a:lnTo>
                  <a:lnTo>
                    <a:pt x="53977" y="63473"/>
                  </a:lnTo>
                  <a:lnTo>
                    <a:pt x="55456" y="66020"/>
                  </a:lnTo>
                  <a:lnTo>
                    <a:pt x="65634" y="73654"/>
                  </a:lnTo>
                  <a:lnTo>
                    <a:pt x="100252" y="88899"/>
                  </a:lnTo>
                  <a:lnTo>
                    <a:pt x="137318" y="101599"/>
                  </a:lnTo>
                  <a:lnTo>
                    <a:pt x="161589" y="112606"/>
                  </a:lnTo>
                  <a:lnTo>
                    <a:pt x="172290" y="120884"/>
                  </a:lnTo>
                  <a:lnTo>
                    <a:pt x="178174" y="130209"/>
                  </a:lnTo>
                  <a:lnTo>
                    <a:pt x="181951" y="149992"/>
                  </a:lnTo>
                  <a:lnTo>
                    <a:pt x="178560" y="169184"/>
                  </a:lnTo>
                  <a:lnTo>
                    <a:pt x="168149" y="190957"/>
                  </a:lnTo>
                  <a:lnTo>
                    <a:pt x="150294" y="209450"/>
                  </a:lnTo>
                  <a:lnTo>
                    <a:pt x="120659" y="230869"/>
                  </a:lnTo>
                  <a:lnTo>
                    <a:pt x="85327" y="249147"/>
                  </a:lnTo>
                  <a:lnTo>
                    <a:pt x="53639" y="261160"/>
                  </a:lnTo>
                  <a:lnTo>
                    <a:pt x="15737" y="266213"/>
                  </a:lnTo>
                  <a:lnTo>
                    <a:pt x="13031" y="265527"/>
                  </a:lnTo>
                  <a:lnTo>
                    <a:pt x="11228" y="264226"/>
                  </a:lnTo>
                  <a:lnTo>
                    <a:pt x="10025" y="262508"/>
                  </a:lnTo>
                  <a:lnTo>
                    <a:pt x="8377" y="261366"/>
                  </a:lnTo>
                  <a:lnTo>
                    <a:pt x="0" y="25907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SMARTInkShape-1226"/>
            <p:cNvSpPr/>
            <p:nvPr/>
          </p:nvSpPr>
          <p:spPr>
            <a:xfrm>
              <a:off x="4229100" y="1295493"/>
              <a:ext cx="170642" cy="197721"/>
            </a:xfrm>
            <a:custGeom>
              <a:avLst/>
              <a:gdLst/>
              <a:ahLst/>
              <a:cxnLst/>
              <a:rect l="0" t="0" r="0" b="0"/>
              <a:pathLst>
                <a:path w="170642" h="197721">
                  <a:moveTo>
                    <a:pt x="137159" y="7527"/>
                  </a:moveTo>
                  <a:lnTo>
                    <a:pt x="141204" y="3481"/>
                  </a:lnTo>
                  <a:lnTo>
                    <a:pt x="141549" y="2289"/>
                  </a:lnTo>
                  <a:lnTo>
                    <a:pt x="140932" y="1493"/>
                  </a:lnTo>
                  <a:lnTo>
                    <a:pt x="137990" y="611"/>
                  </a:lnTo>
                  <a:lnTo>
                    <a:pt x="122728" y="0"/>
                  </a:lnTo>
                  <a:lnTo>
                    <a:pt x="92800" y="8208"/>
                  </a:lnTo>
                  <a:lnTo>
                    <a:pt x="55048" y="22826"/>
                  </a:lnTo>
                  <a:lnTo>
                    <a:pt x="29857" y="35474"/>
                  </a:lnTo>
                  <a:lnTo>
                    <a:pt x="23781" y="44122"/>
                  </a:lnTo>
                  <a:lnTo>
                    <a:pt x="27785" y="47216"/>
                  </a:lnTo>
                  <a:lnTo>
                    <a:pt x="35207" y="50563"/>
                  </a:lnTo>
                  <a:lnTo>
                    <a:pt x="69774" y="59093"/>
                  </a:lnTo>
                  <a:lnTo>
                    <a:pt x="106836" y="71128"/>
                  </a:lnTo>
                  <a:lnTo>
                    <a:pt x="142542" y="83738"/>
                  </a:lnTo>
                  <a:lnTo>
                    <a:pt x="153099" y="89658"/>
                  </a:lnTo>
                  <a:lnTo>
                    <a:pt x="163802" y="102511"/>
                  </a:lnTo>
                  <a:lnTo>
                    <a:pt x="169602" y="112113"/>
                  </a:lnTo>
                  <a:lnTo>
                    <a:pt x="170641" y="117044"/>
                  </a:lnTo>
                  <a:lnTo>
                    <a:pt x="169538" y="127037"/>
                  </a:lnTo>
                  <a:lnTo>
                    <a:pt x="155847" y="152487"/>
                  </a:lnTo>
                  <a:lnTo>
                    <a:pt x="146594" y="163959"/>
                  </a:lnTo>
                  <a:lnTo>
                    <a:pt x="127818" y="175891"/>
                  </a:lnTo>
                  <a:lnTo>
                    <a:pt x="91213" y="190167"/>
                  </a:lnTo>
                  <a:lnTo>
                    <a:pt x="66254" y="195696"/>
                  </a:lnTo>
                  <a:lnTo>
                    <a:pt x="29640" y="197720"/>
                  </a:lnTo>
                  <a:lnTo>
                    <a:pt x="14049" y="197087"/>
                  </a:lnTo>
                  <a:lnTo>
                    <a:pt x="6808" y="193940"/>
                  </a:lnTo>
                  <a:lnTo>
                    <a:pt x="4538" y="191916"/>
                  </a:lnTo>
                  <a:lnTo>
                    <a:pt x="2016" y="187409"/>
                  </a:lnTo>
                  <a:lnTo>
                    <a:pt x="0" y="17516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SMARTInkShape-1227"/>
            <p:cNvSpPr/>
            <p:nvPr/>
          </p:nvSpPr>
          <p:spPr>
            <a:xfrm>
              <a:off x="4025034" y="1311116"/>
              <a:ext cx="164319" cy="212620"/>
            </a:xfrm>
            <a:custGeom>
              <a:avLst/>
              <a:gdLst/>
              <a:ahLst/>
              <a:cxnLst/>
              <a:rect l="0" t="0" r="0" b="0"/>
              <a:pathLst>
                <a:path w="164319" h="212620">
                  <a:moveTo>
                    <a:pt x="21184" y="83342"/>
                  </a:moveTo>
                  <a:lnTo>
                    <a:pt x="29275" y="83342"/>
                  </a:lnTo>
                  <a:lnTo>
                    <a:pt x="35506" y="85600"/>
                  </a:lnTo>
                  <a:lnTo>
                    <a:pt x="38352" y="87389"/>
                  </a:lnTo>
                  <a:lnTo>
                    <a:pt x="48287" y="87115"/>
                  </a:lnTo>
                  <a:lnTo>
                    <a:pt x="81849" y="81417"/>
                  </a:lnTo>
                  <a:lnTo>
                    <a:pt x="112742" y="69543"/>
                  </a:lnTo>
                  <a:lnTo>
                    <a:pt x="148324" y="39668"/>
                  </a:lnTo>
                  <a:lnTo>
                    <a:pt x="157633" y="28352"/>
                  </a:lnTo>
                  <a:lnTo>
                    <a:pt x="163497" y="16532"/>
                  </a:lnTo>
                  <a:lnTo>
                    <a:pt x="164318" y="13401"/>
                  </a:lnTo>
                  <a:lnTo>
                    <a:pt x="164021" y="10469"/>
                  </a:lnTo>
                  <a:lnTo>
                    <a:pt x="161432" y="4952"/>
                  </a:lnTo>
                  <a:lnTo>
                    <a:pt x="159557" y="3143"/>
                  </a:lnTo>
                  <a:lnTo>
                    <a:pt x="155215" y="1132"/>
                  </a:lnTo>
                  <a:lnTo>
                    <a:pt x="143965" y="0"/>
                  </a:lnTo>
                  <a:lnTo>
                    <a:pt x="125863" y="3708"/>
                  </a:lnTo>
                  <a:lnTo>
                    <a:pt x="97836" y="18632"/>
                  </a:lnTo>
                  <a:lnTo>
                    <a:pt x="65793" y="46923"/>
                  </a:lnTo>
                  <a:lnTo>
                    <a:pt x="37052" y="82138"/>
                  </a:lnTo>
                  <a:lnTo>
                    <a:pt x="20431" y="111676"/>
                  </a:lnTo>
                  <a:lnTo>
                    <a:pt x="6800" y="149742"/>
                  </a:lnTo>
                  <a:lnTo>
                    <a:pt x="0" y="177927"/>
                  </a:lnTo>
                  <a:lnTo>
                    <a:pt x="3584" y="189161"/>
                  </a:lnTo>
                  <a:lnTo>
                    <a:pt x="10823" y="198954"/>
                  </a:lnTo>
                  <a:lnTo>
                    <a:pt x="19685" y="206128"/>
                  </a:lnTo>
                  <a:lnTo>
                    <a:pt x="29265" y="209879"/>
                  </a:lnTo>
                  <a:lnTo>
                    <a:pt x="65357" y="212619"/>
                  </a:lnTo>
                  <a:lnTo>
                    <a:pt x="76376" y="211919"/>
                  </a:lnTo>
                  <a:lnTo>
                    <a:pt x="97384" y="2052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SMARTInkShape-1228"/>
            <p:cNvSpPr/>
            <p:nvPr/>
          </p:nvSpPr>
          <p:spPr>
            <a:xfrm>
              <a:off x="3916679" y="1303020"/>
              <a:ext cx="121922" cy="228416"/>
            </a:xfrm>
            <a:custGeom>
              <a:avLst/>
              <a:gdLst/>
              <a:ahLst/>
              <a:cxnLst/>
              <a:rect l="0" t="0" r="0" b="0"/>
              <a:pathLst>
                <a:path w="121922" h="228416">
                  <a:moveTo>
                    <a:pt x="15239" y="38100"/>
                  </a:moveTo>
                  <a:lnTo>
                    <a:pt x="16087" y="57676"/>
                  </a:lnTo>
                  <a:lnTo>
                    <a:pt x="21272" y="78812"/>
                  </a:lnTo>
                  <a:lnTo>
                    <a:pt x="22546" y="111239"/>
                  </a:lnTo>
                  <a:lnTo>
                    <a:pt x="18721" y="140298"/>
                  </a:lnTo>
                  <a:lnTo>
                    <a:pt x="10692" y="174371"/>
                  </a:lnTo>
                  <a:lnTo>
                    <a:pt x="3980" y="209196"/>
                  </a:lnTo>
                  <a:lnTo>
                    <a:pt x="31" y="228415"/>
                  </a:lnTo>
                  <a:lnTo>
                    <a:pt x="2" y="193200"/>
                  </a:lnTo>
                  <a:lnTo>
                    <a:pt x="0" y="156506"/>
                  </a:lnTo>
                  <a:lnTo>
                    <a:pt x="0" y="122667"/>
                  </a:lnTo>
                  <a:lnTo>
                    <a:pt x="8091" y="85827"/>
                  </a:lnTo>
                  <a:lnTo>
                    <a:pt x="17166" y="56191"/>
                  </a:lnTo>
                  <a:lnTo>
                    <a:pt x="33308" y="31325"/>
                  </a:lnTo>
                  <a:lnTo>
                    <a:pt x="50133" y="15958"/>
                  </a:lnTo>
                  <a:lnTo>
                    <a:pt x="69888" y="6046"/>
                  </a:lnTo>
                  <a:lnTo>
                    <a:pt x="93235" y="1193"/>
                  </a:lnTo>
                  <a:lnTo>
                    <a:pt x="12192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SMARTInkShape-1229"/>
            <p:cNvSpPr/>
            <p:nvPr/>
          </p:nvSpPr>
          <p:spPr>
            <a:xfrm>
              <a:off x="3665561" y="1424938"/>
              <a:ext cx="37758" cy="295139"/>
            </a:xfrm>
            <a:custGeom>
              <a:avLst/>
              <a:gdLst/>
              <a:ahLst/>
              <a:cxnLst/>
              <a:rect l="0" t="0" r="0" b="0"/>
              <a:pathLst>
                <a:path w="37758" h="295139">
                  <a:moveTo>
                    <a:pt x="37757" y="0"/>
                  </a:moveTo>
                  <a:lnTo>
                    <a:pt x="36911" y="14690"/>
                  </a:lnTo>
                  <a:lnTo>
                    <a:pt x="31197" y="50697"/>
                  </a:lnTo>
                  <a:lnTo>
                    <a:pt x="26407" y="83509"/>
                  </a:lnTo>
                  <a:lnTo>
                    <a:pt x="24247" y="109928"/>
                  </a:lnTo>
                  <a:lnTo>
                    <a:pt x="22439" y="137758"/>
                  </a:lnTo>
                  <a:lnTo>
                    <a:pt x="18814" y="164236"/>
                  </a:lnTo>
                  <a:lnTo>
                    <a:pt x="16639" y="190117"/>
                  </a:lnTo>
                  <a:lnTo>
                    <a:pt x="15413" y="226230"/>
                  </a:lnTo>
                  <a:lnTo>
                    <a:pt x="12793" y="253863"/>
                  </a:lnTo>
                  <a:lnTo>
                    <a:pt x="5504" y="286846"/>
                  </a:lnTo>
                  <a:lnTo>
                    <a:pt x="812" y="295138"/>
                  </a:lnTo>
                  <a:lnTo>
                    <a:pt x="428" y="294974"/>
                  </a:lnTo>
                  <a:lnTo>
                    <a:pt x="0" y="292531"/>
                  </a:lnTo>
                  <a:lnTo>
                    <a:pt x="733" y="291539"/>
                  </a:lnTo>
                  <a:lnTo>
                    <a:pt x="7279" y="28956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SMARTInkShape-1230"/>
            <p:cNvSpPr/>
            <p:nvPr/>
          </p:nvSpPr>
          <p:spPr>
            <a:xfrm>
              <a:off x="3482340" y="1365929"/>
              <a:ext cx="121920" cy="248880"/>
            </a:xfrm>
            <a:custGeom>
              <a:avLst/>
              <a:gdLst/>
              <a:ahLst/>
              <a:cxnLst/>
              <a:rect l="0" t="0" r="0" b="0"/>
              <a:pathLst>
                <a:path w="121920" h="248880">
                  <a:moveTo>
                    <a:pt x="0" y="74248"/>
                  </a:moveTo>
                  <a:lnTo>
                    <a:pt x="0" y="78296"/>
                  </a:lnTo>
                  <a:lnTo>
                    <a:pt x="2255" y="82538"/>
                  </a:lnTo>
                  <a:lnTo>
                    <a:pt x="17911" y="99688"/>
                  </a:lnTo>
                  <a:lnTo>
                    <a:pt x="22918" y="102489"/>
                  </a:lnTo>
                  <a:lnTo>
                    <a:pt x="41651" y="108826"/>
                  </a:lnTo>
                  <a:lnTo>
                    <a:pt x="65972" y="104354"/>
                  </a:lnTo>
                  <a:lnTo>
                    <a:pt x="93349" y="91775"/>
                  </a:lnTo>
                  <a:lnTo>
                    <a:pt x="100190" y="86836"/>
                  </a:lnTo>
                  <a:lnTo>
                    <a:pt x="111480" y="70684"/>
                  </a:lnTo>
                  <a:lnTo>
                    <a:pt x="118451" y="56167"/>
                  </a:lnTo>
                  <a:lnTo>
                    <a:pt x="120378" y="46175"/>
                  </a:lnTo>
                  <a:lnTo>
                    <a:pt x="118975" y="36089"/>
                  </a:lnTo>
                  <a:lnTo>
                    <a:pt x="113221" y="11587"/>
                  </a:lnTo>
                  <a:lnTo>
                    <a:pt x="106483" y="4631"/>
                  </a:lnTo>
                  <a:lnTo>
                    <a:pt x="100101" y="976"/>
                  </a:lnTo>
                  <a:lnTo>
                    <a:pt x="97212" y="0"/>
                  </a:lnTo>
                  <a:lnTo>
                    <a:pt x="89490" y="1173"/>
                  </a:lnTo>
                  <a:lnTo>
                    <a:pt x="85060" y="2673"/>
                  </a:lnTo>
                  <a:lnTo>
                    <a:pt x="77879" y="8854"/>
                  </a:lnTo>
                  <a:lnTo>
                    <a:pt x="58484" y="33181"/>
                  </a:lnTo>
                  <a:lnTo>
                    <a:pt x="46234" y="68051"/>
                  </a:lnTo>
                  <a:lnTo>
                    <a:pt x="38252" y="99788"/>
                  </a:lnTo>
                  <a:lnTo>
                    <a:pt x="32783" y="136004"/>
                  </a:lnTo>
                  <a:lnTo>
                    <a:pt x="31161" y="171288"/>
                  </a:lnTo>
                  <a:lnTo>
                    <a:pt x="30682" y="200933"/>
                  </a:lnTo>
                  <a:lnTo>
                    <a:pt x="32795" y="223545"/>
                  </a:lnTo>
                  <a:lnTo>
                    <a:pt x="34565" y="229661"/>
                  </a:lnTo>
                  <a:lnTo>
                    <a:pt x="41044" y="238712"/>
                  </a:lnTo>
                  <a:lnTo>
                    <a:pt x="49568" y="244712"/>
                  </a:lnTo>
                  <a:lnTo>
                    <a:pt x="63886" y="248087"/>
                  </a:lnTo>
                  <a:lnTo>
                    <a:pt x="73832" y="248879"/>
                  </a:lnTo>
                  <a:lnTo>
                    <a:pt x="83895" y="244712"/>
                  </a:lnTo>
                  <a:lnTo>
                    <a:pt x="94014" y="238911"/>
                  </a:lnTo>
                  <a:lnTo>
                    <a:pt x="112049" y="232929"/>
                  </a:lnTo>
                  <a:lnTo>
                    <a:pt x="121919" y="22664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SMARTInkShape-1231"/>
            <p:cNvSpPr/>
            <p:nvPr/>
          </p:nvSpPr>
          <p:spPr>
            <a:xfrm>
              <a:off x="3180769" y="1130770"/>
              <a:ext cx="255850" cy="408469"/>
            </a:xfrm>
            <a:custGeom>
              <a:avLst/>
              <a:gdLst/>
              <a:ahLst/>
              <a:cxnLst/>
              <a:rect l="0" t="0" r="0" b="0"/>
              <a:pathLst>
                <a:path w="255850" h="408469">
                  <a:moveTo>
                    <a:pt x="4390" y="111288"/>
                  </a:moveTo>
                  <a:lnTo>
                    <a:pt x="344" y="107242"/>
                  </a:lnTo>
                  <a:lnTo>
                    <a:pt x="0" y="104357"/>
                  </a:lnTo>
                  <a:lnTo>
                    <a:pt x="3560" y="92209"/>
                  </a:lnTo>
                  <a:lnTo>
                    <a:pt x="10823" y="77884"/>
                  </a:lnTo>
                  <a:lnTo>
                    <a:pt x="24171" y="62914"/>
                  </a:lnTo>
                  <a:lnTo>
                    <a:pt x="53264" y="42685"/>
                  </a:lnTo>
                  <a:lnTo>
                    <a:pt x="87329" y="22385"/>
                  </a:lnTo>
                  <a:lnTo>
                    <a:pt x="118900" y="7148"/>
                  </a:lnTo>
                  <a:lnTo>
                    <a:pt x="151019" y="0"/>
                  </a:lnTo>
                  <a:lnTo>
                    <a:pt x="177941" y="1925"/>
                  </a:lnTo>
                  <a:lnTo>
                    <a:pt x="202002" y="11905"/>
                  </a:lnTo>
                  <a:lnTo>
                    <a:pt x="221174" y="25584"/>
                  </a:lnTo>
                  <a:lnTo>
                    <a:pt x="233533" y="44409"/>
                  </a:lnTo>
                  <a:lnTo>
                    <a:pt x="238514" y="70118"/>
                  </a:lnTo>
                  <a:lnTo>
                    <a:pt x="235944" y="103228"/>
                  </a:lnTo>
                  <a:lnTo>
                    <a:pt x="225775" y="139852"/>
                  </a:lnTo>
                  <a:lnTo>
                    <a:pt x="207993" y="177513"/>
                  </a:lnTo>
                  <a:lnTo>
                    <a:pt x="186637" y="215484"/>
                  </a:lnTo>
                  <a:lnTo>
                    <a:pt x="152274" y="253227"/>
                  </a:lnTo>
                  <a:lnTo>
                    <a:pt x="117492" y="287768"/>
                  </a:lnTo>
                  <a:lnTo>
                    <a:pt x="110256" y="294992"/>
                  </a:lnTo>
                  <a:lnTo>
                    <a:pt x="101958" y="298769"/>
                  </a:lnTo>
                  <a:lnTo>
                    <a:pt x="97375" y="299776"/>
                  </a:lnTo>
                  <a:lnTo>
                    <a:pt x="94321" y="299601"/>
                  </a:lnTo>
                  <a:lnTo>
                    <a:pt x="92283" y="298637"/>
                  </a:lnTo>
                  <a:lnTo>
                    <a:pt x="90927" y="297147"/>
                  </a:lnTo>
                  <a:lnTo>
                    <a:pt x="90868" y="295307"/>
                  </a:lnTo>
                  <a:lnTo>
                    <a:pt x="95010" y="283824"/>
                  </a:lnTo>
                  <a:lnTo>
                    <a:pt x="102239" y="278848"/>
                  </a:lnTo>
                  <a:lnTo>
                    <a:pt x="118331" y="269024"/>
                  </a:lnTo>
                  <a:lnTo>
                    <a:pt x="128691" y="261829"/>
                  </a:lnTo>
                  <a:lnTo>
                    <a:pt x="144043" y="257775"/>
                  </a:lnTo>
                  <a:lnTo>
                    <a:pt x="154230" y="256828"/>
                  </a:lnTo>
                  <a:lnTo>
                    <a:pt x="169483" y="260337"/>
                  </a:lnTo>
                  <a:lnTo>
                    <a:pt x="189807" y="269958"/>
                  </a:lnTo>
                  <a:lnTo>
                    <a:pt x="199968" y="278047"/>
                  </a:lnTo>
                  <a:lnTo>
                    <a:pt x="219338" y="310295"/>
                  </a:lnTo>
                  <a:lnTo>
                    <a:pt x="226921" y="325044"/>
                  </a:lnTo>
                  <a:lnTo>
                    <a:pt x="232192" y="362801"/>
                  </a:lnTo>
                  <a:lnTo>
                    <a:pt x="240703" y="397012"/>
                  </a:lnTo>
                  <a:lnTo>
                    <a:pt x="244321" y="402811"/>
                  </a:lnTo>
                  <a:lnTo>
                    <a:pt x="248751" y="405954"/>
                  </a:lnTo>
                  <a:lnTo>
                    <a:pt x="255849" y="40846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SMARTInkShape-1232"/>
            <p:cNvSpPr/>
            <p:nvPr/>
          </p:nvSpPr>
          <p:spPr>
            <a:xfrm>
              <a:off x="3208016" y="1281558"/>
              <a:ext cx="53344" cy="316949"/>
            </a:xfrm>
            <a:custGeom>
              <a:avLst/>
              <a:gdLst/>
              <a:ahLst/>
              <a:cxnLst/>
              <a:rect l="0" t="0" r="0" b="0"/>
              <a:pathLst>
                <a:path w="53344" h="316949">
                  <a:moveTo>
                    <a:pt x="53343" y="21462"/>
                  </a:moveTo>
                  <a:lnTo>
                    <a:pt x="49297" y="21462"/>
                  </a:lnTo>
                  <a:lnTo>
                    <a:pt x="48106" y="20615"/>
                  </a:lnTo>
                  <a:lnTo>
                    <a:pt x="47312" y="19204"/>
                  </a:lnTo>
                  <a:lnTo>
                    <a:pt x="46783" y="17416"/>
                  </a:lnTo>
                  <a:lnTo>
                    <a:pt x="45583" y="16224"/>
                  </a:lnTo>
                  <a:lnTo>
                    <a:pt x="41992" y="14901"/>
                  </a:lnTo>
                  <a:lnTo>
                    <a:pt x="40695" y="13701"/>
                  </a:lnTo>
                  <a:lnTo>
                    <a:pt x="39254" y="10108"/>
                  </a:lnTo>
                  <a:lnTo>
                    <a:pt x="39715" y="7966"/>
                  </a:lnTo>
                  <a:lnTo>
                    <a:pt x="44766" y="0"/>
                  </a:lnTo>
                  <a:lnTo>
                    <a:pt x="45085" y="380"/>
                  </a:lnTo>
                  <a:lnTo>
                    <a:pt x="45640" y="13376"/>
                  </a:lnTo>
                  <a:lnTo>
                    <a:pt x="39154" y="50054"/>
                  </a:lnTo>
                  <a:lnTo>
                    <a:pt x="34370" y="86376"/>
                  </a:lnTo>
                  <a:lnTo>
                    <a:pt x="29953" y="112400"/>
                  </a:lnTo>
                  <a:lnTo>
                    <a:pt x="26011" y="138926"/>
                  </a:lnTo>
                  <a:lnTo>
                    <a:pt x="24264" y="167648"/>
                  </a:lnTo>
                  <a:lnTo>
                    <a:pt x="21227" y="195088"/>
                  </a:lnTo>
                  <a:lnTo>
                    <a:pt x="17015" y="232080"/>
                  </a:lnTo>
                  <a:lnTo>
                    <a:pt x="15769" y="262231"/>
                  </a:lnTo>
                  <a:lnTo>
                    <a:pt x="13141" y="284993"/>
                  </a:lnTo>
                  <a:lnTo>
                    <a:pt x="8108" y="310074"/>
                  </a:lnTo>
                  <a:lnTo>
                    <a:pt x="7947" y="312928"/>
                  </a:lnTo>
                  <a:lnTo>
                    <a:pt x="6992" y="314833"/>
                  </a:lnTo>
                  <a:lnTo>
                    <a:pt x="5509" y="316103"/>
                  </a:lnTo>
                  <a:lnTo>
                    <a:pt x="3674" y="316948"/>
                  </a:lnTo>
                  <a:lnTo>
                    <a:pt x="2451" y="316664"/>
                  </a:lnTo>
                  <a:lnTo>
                    <a:pt x="1634" y="315632"/>
                  </a:lnTo>
                  <a:lnTo>
                    <a:pt x="0" y="3110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5" name="SMARTInkShape-1233"/>
            <p:cNvSpPr/>
            <p:nvPr/>
          </p:nvSpPr>
          <p:spPr>
            <a:xfrm>
              <a:off x="4656656" y="1310638"/>
              <a:ext cx="136324" cy="189614"/>
            </a:xfrm>
            <a:custGeom>
              <a:avLst/>
              <a:gdLst/>
              <a:ahLst/>
              <a:cxnLst/>
              <a:rect l="0" t="0" r="0" b="0"/>
              <a:pathLst>
                <a:path w="136324" h="189614">
                  <a:moveTo>
                    <a:pt x="136323" y="0"/>
                  </a:moveTo>
                  <a:lnTo>
                    <a:pt x="128546" y="848"/>
                  </a:lnTo>
                  <a:lnTo>
                    <a:pt x="95157" y="13844"/>
                  </a:lnTo>
                  <a:lnTo>
                    <a:pt x="59720" y="40090"/>
                  </a:lnTo>
                  <a:lnTo>
                    <a:pt x="31257" y="68975"/>
                  </a:lnTo>
                  <a:lnTo>
                    <a:pt x="13467" y="101397"/>
                  </a:lnTo>
                  <a:lnTo>
                    <a:pt x="3402" y="127976"/>
                  </a:lnTo>
                  <a:lnTo>
                    <a:pt x="0" y="155665"/>
                  </a:lnTo>
                  <a:lnTo>
                    <a:pt x="3456" y="172180"/>
                  </a:lnTo>
                  <a:lnTo>
                    <a:pt x="9820" y="180385"/>
                  </a:lnTo>
                  <a:lnTo>
                    <a:pt x="18293" y="186005"/>
                  </a:lnTo>
                  <a:lnTo>
                    <a:pt x="37529" y="189613"/>
                  </a:lnTo>
                  <a:lnTo>
                    <a:pt x="48387" y="189259"/>
                  </a:lnTo>
                  <a:lnTo>
                    <a:pt x="61681" y="186280"/>
                  </a:lnTo>
                  <a:lnTo>
                    <a:pt x="79399" y="175798"/>
                  </a:lnTo>
                  <a:lnTo>
                    <a:pt x="110832" y="147144"/>
                  </a:lnTo>
                  <a:lnTo>
                    <a:pt x="122091" y="127983"/>
                  </a:lnTo>
                  <a:lnTo>
                    <a:pt x="127396" y="98754"/>
                  </a:lnTo>
                  <a:lnTo>
                    <a:pt x="127469" y="76955"/>
                  </a:lnTo>
                  <a:lnTo>
                    <a:pt x="119274" y="40552"/>
                  </a:lnTo>
                  <a:lnTo>
                    <a:pt x="116046" y="34111"/>
                  </a:lnTo>
                  <a:lnTo>
                    <a:pt x="113381" y="25724"/>
                  </a:lnTo>
                  <a:lnTo>
                    <a:pt x="105844" y="152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SMARTInkShape-1234"/>
            <p:cNvSpPr/>
            <p:nvPr/>
          </p:nvSpPr>
          <p:spPr>
            <a:xfrm>
              <a:off x="4914900" y="1249677"/>
              <a:ext cx="152401" cy="220835"/>
            </a:xfrm>
            <a:custGeom>
              <a:avLst/>
              <a:gdLst/>
              <a:ahLst/>
              <a:cxnLst/>
              <a:rect l="0" t="0" r="0" b="0"/>
              <a:pathLst>
                <a:path w="152401" h="220835">
                  <a:moveTo>
                    <a:pt x="7618" y="99061"/>
                  </a:moveTo>
                  <a:lnTo>
                    <a:pt x="7618" y="132527"/>
                  </a:lnTo>
                  <a:lnTo>
                    <a:pt x="7618" y="169491"/>
                  </a:lnTo>
                  <a:lnTo>
                    <a:pt x="6772" y="199055"/>
                  </a:lnTo>
                  <a:lnTo>
                    <a:pt x="27" y="220834"/>
                  </a:lnTo>
                  <a:lnTo>
                    <a:pt x="0" y="188415"/>
                  </a:lnTo>
                  <a:lnTo>
                    <a:pt x="847" y="154371"/>
                  </a:lnTo>
                  <a:lnTo>
                    <a:pt x="8289" y="120054"/>
                  </a:lnTo>
                  <a:lnTo>
                    <a:pt x="17695" y="90889"/>
                  </a:lnTo>
                  <a:lnTo>
                    <a:pt x="31205" y="65312"/>
                  </a:lnTo>
                  <a:lnTo>
                    <a:pt x="50941" y="41502"/>
                  </a:lnTo>
                  <a:lnTo>
                    <a:pt x="70127" y="29702"/>
                  </a:lnTo>
                  <a:lnTo>
                    <a:pt x="104626" y="15472"/>
                  </a:lnTo>
                  <a:lnTo>
                    <a:pt x="140753" y="2281"/>
                  </a:lnTo>
                  <a:lnTo>
                    <a:pt x="1524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SMARTInkShape-1235"/>
            <p:cNvSpPr/>
            <p:nvPr/>
          </p:nvSpPr>
          <p:spPr>
            <a:xfrm>
              <a:off x="5341618" y="1127760"/>
              <a:ext cx="60823" cy="312418"/>
            </a:xfrm>
            <a:custGeom>
              <a:avLst/>
              <a:gdLst/>
              <a:ahLst/>
              <a:cxnLst/>
              <a:rect l="0" t="0" r="0" b="0"/>
              <a:pathLst>
                <a:path w="60823" h="312418">
                  <a:moveTo>
                    <a:pt x="53341" y="0"/>
                  </a:moveTo>
                  <a:lnTo>
                    <a:pt x="57386" y="4045"/>
                  </a:lnTo>
                  <a:lnTo>
                    <a:pt x="59372" y="8288"/>
                  </a:lnTo>
                  <a:lnTo>
                    <a:pt x="60822" y="39495"/>
                  </a:lnTo>
                  <a:lnTo>
                    <a:pt x="56888" y="72901"/>
                  </a:lnTo>
                  <a:lnTo>
                    <a:pt x="54392" y="102125"/>
                  </a:lnTo>
                  <a:lnTo>
                    <a:pt x="49607" y="136281"/>
                  </a:lnTo>
                  <a:lnTo>
                    <a:pt x="42828" y="173212"/>
                  </a:lnTo>
                  <a:lnTo>
                    <a:pt x="35456" y="206918"/>
                  </a:lnTo>
                  <a:lnTo>
                    <a:pt x="27910" y="238357"/>
                  </a:lnTo>
                  <a:lnTo>
                    <a:pt x="17775" y="272390"/>
                  </a:lnTo>
                  <a:lnTo>
                    <a:pt x="1005" y="310296"/>
                  </a:lnTo>
                  <a:lnTo>
                    <a:pt x="0" y="31241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8" name="SMARTInkShape-1236"/>
            <p:cNvSpPr/>
            <p:nvPr/>
          </p:nvSpPr>
          <p:spPr>
            <a:xfrm>
              <a:off x="5341618" y="1030636"/>
              <a:ext cx="256997" cy="287623"/>
            </a:xfrm>
            <a:custGeom>
              <a:avLst/>
              <a:gdLst/>
              <a:ahLst/>
              <a:cxnLst/>
              <a:rect l="0" t="0" r="0" b="0"/>
              <a:pathLst>
                <a:path w="256997" h="287623">
                  <a:moveTo>
                    <a:pt x="0" y="142841"/>
                  </a:moveTo>
                  <a:lnTo>
                    <a:pt x="0" y="106796"/>
                  </a:lnTo>
                  <a:lnTo>
                    <a:pt x="17168" y="70200"/>
                  </a:lnTo>
                  <a:lnTo>
                    <a:pt x="33310" y="54244"/>
                  </a:lnTo>
                  <a:lnTo>
                    <a:pt x="68954" y="28582"/>
                  </a:lnTo>
                  <a:lnTo>
                    <a:pt x="106730" y="9232"/>
                  </a:lnTo>
                  <a:lnTo>
                    <a:pt x="130403" y="1749"/>
                  </a:lnTo>
                  <a:lnTo>
                    <a:pt x="157642" y="0"/>
                  </a:lnTo>
                  <a:lnTo>
                    <a:pt x="190031" y="6568"/>
                  </a:lnTo>
                  <a:lnTo>
                    <a:pt x="213222" y="15822"/>
                  </a:lnTo>
                  <a:lnTo>
                    <a:pt x="220887" y="20064"/>
                  </a:lnTo>
                  <a:lnTo>
                    <a:pt x="239768" y="42211"/>
                  </a:lnTo>
                  <a:lnTo>
                    <a:pt x="252042" y="66176"/>
                  </a:lnTo>
                  <a:lnTo>
                    <a:pt x="256996" y="93410"/>
                  </a:lnTo>
                  <a:lnTo>
                    <a:pt x="254417" y="122927"/>
                  </a:lnTo>
                  <a:lnTo>
                    <a:pt x="239879" y="158007"/>
                  </a:lnTo>
                  <a:lnTo>
                    <a:pt x="218443" y="194412"/>
                  </a:lnTo>
                  <a:lnTo>
                    <a:pt x="182547" y="228814"/>
                  </a:lnTo>
                  <a:lnTo>
                    <a:pt x="144737" y="261002"/>
                  </a:lnTo>
                  <a:lnTo>
                    <a:pt x="109662" y="281988"/>
                  </a:lnTo>
                  <a:lnTo>
                    <a:pt x="91441" y="28762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9" name="SMARTInkShape-1237"/>
            <p:cNvSpPr/>
            <p:nvPr/>
          </p:nvSpPr>
          <p:spPr>
            <a:xfrm>
              <a:off x="5615940" y="1234438"/>
              <a:ext cx="121920" cy="205603"/>
            </a:xfrm>
            <a:custGeom>
              <a:avLst/>
              <a:gdLst/>
              <a:ahLst/>
              <a:cxnLst/>
              <a:rect l="0" t="0" r="0" b="0"/>
              <a:pathLst>
                <a:path w="121920" h="205603">
                  <a:moveTo>
                    <a:pt x="7619" y="68582"/>
                  </a:moveTo>
                  <a:lnTo>
                    <a:pt x="7619" y="104626"/>
                  </a:lnTo>
                  <a:lnTo>
                    <a:pt x="7619" y="137894"/>
                  </a:lnTo>
                  <a:lnTo>
                    <a:pt x="6773" y="173665"/>
                  </a:lnTo>
                  <a:lnTo>
                    <a:pt x="469" y="197730"/>
                  </a:lnTo>
                  <a:lnTo>
                    <a:pt x="7" y="205602"/>
                  </a:lnTo>
                  <a:lnTo>
                    <a:pt x="0" y="173175"/>
                  </a:lnTo>
                  <a:lnTo>
                    <a:pt x="845" y="143523"/>
                  </a:lnTo>
                  <a:lnTo>
                    <a:pt x="8288" y="105929"/>
                  </a:lnTo>
                  <a:lnTo>
                    <a:pt x="17912" y="69938"/>
                  </a:lnTo>
                  <a:lnTo>
                    <a:pt x="29484" y="46122"/>
                  </a:lnTo>
                  <a:lnTo>
                    <a:pt x="43637" y="31070"/>
                  </a:lnTo>
                  <a:lnTo>
                    <a:pt x="64437" y="18399"/>
                  </a:lnTo>
                  <a:lnTo>
                    <a:pt x="89869" y="9999"/>
                  </a:lnTo>
                  <a:lnTo>
                    <a:pt x="100054" y="7831"/>
                  </a:lnTo>
                  <a:lnTo>
                    <a:pt x="12191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 name="SMARTInkShape-1238"/>
            <p:cNvSpPr/>
            <p:nvPr/>
          </p:nvSpPr>
          <p:spPr>
            <a:xfrm>
              <a:off x="5739195" y="1242058"/>
              <a:ext cx="173400" cy="211275"/>
            </a:xfrm>
            <a:custGeom>
              <a:avLst/>
              <a:gdLst/>
              <a:ahLst/>
              <a:cxnLst/>
              <a:rect l="0" t="0" r="0" b="0"/>
              <a:pathLst>
                <a:path w="173400" h="211275">
                  <a:moveTo>
                    <a:pt x="112964" y="0"/>
                  </a:moveTo>
                  <a:lnTo>
                    <a:pt x="95798" y="10607"/>
                  </a:lnTo>
                  <a:lnTo>
                    <a:pt x="59449" y="48195"/>
                  </a:lnTo>
                  <a:lnTo>
                    <a:pt x="34202" y="84992"/>
                  </a:lnTo>
                  <a:lnTo>
                    <a:pt x="13899" y="120397"/>
                  </a:lnTo>
                  <a:lnTo>
                    <a:pt x="5436" y="136484"/>
                  </a:lnTo>
                  <a:lnTo>
                    <a:pt x="0" y="167504"/>
                  </a:lnTo>
                  <a:lnTo>
                    <a:pt x="105" y="181975"/>
                  </a:lnTo>
                  <a:lnTo>
                    <a:pt x="2973" y="194048"/>
                  </a:lnTo>
                  <a:lnTo>
                    <a:pt x="9329" y="202803"/>
                  </a:lnTo>
                  <a:lnTo>
                    <a:pt x="17797" y="208667"/>
                  </a:lnTo>
                  <a:lnTo>
                    <a:pt x="27204" y="211274"/>
                  </a:lnTo>
                  <a:lnTo>
                    <a:pt x="50112" y="208698"/>
                  </a:lnTo>
                  <a:lnTo>
                    <a:pt x="82110" y="194158"/>
                  </a:lnTo>
                  <a:lnTo>
                    <a:pt x="112890" y="172722"/>
                  </a:lnTo>
                  <a:lnTo>
                    <a:pt x="149361" y="141217"/>
                  </a:lnTo>
                  <a:lnTo>
                    <a:pt x="167952" y="103807"/>
                  </a:lnTo>
                  <a:lnTo>
                    <a:pt x="172744" y="76477"/>
                  </a:lnTo>
                  <a:lnTo>
                    <a:pt x="173399" y="64753"/>
                  </a:lnTo>
                  <a:lnTo>
                    <a:pt x="171882" y="60103"/>
                  </a:lnTo>
                  <a:lnTo>
                    <a:pt x="165677" y="52677"/>
                  </a:lnTo>
                  <a:lnTo>
                    <a:pt x="157276" y="48813"/>
                  </a:lnTo>
                  <a:lnTo>
                    <a:pt x="123039" y="45902"/>
                  </a:lnTo>
                  <a:lnTo>
                    <a:pt x="90105" y="457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1" name="SMARTInkShape-1239"/>
            <p:cNvSpPr/>
            <p:nvPr/>
          </p:nvSpPr>
          <p:spPr>
            <a:xfrm>
              <a:off x="6027418" y="1264920"/>
              <a:ext cx="190501" cy="53339"/>
            </a:xfrm>
            <a:custGeom>
              <a:avLst/>
              <a:gdLst/>
              <a:ahLst/>
              <a:cxnLst/>
              <a:rect l="0" t="0" r="0" b="0"/>
              <a:pathLst>
                <a:path w="190501" h="53339">
                  <a:moveTo>
                    <a:pt x="0" y="53338"/>
                  </a:moveTo>
                  <a:lnTo>
                    <a:pt x="12168" y="48101"/>
                  </a:lnTo>
                  <a:lnTo>
                    <a:pt x="42509" y="45082"/>
                  </a:lnTo>
                  <a:lnTo>
                    <a:pt x="77572" y="37472"/>
                  </a:lnTo>
                  <a:lnTo>
                    <a:pt x="113066" y="27816"/>
                  </a:lnTo>
                  <a:lnTo>
                    <a:pt x="149773" y="17755"/>
                  </a:lnTo>
                  <a:lnTo>
                    <a:pt x="177845" y="7612"/>
                  </a:lnTo>
                  <a:lnTo>
                    <a:pt x="1905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2" name="SMARTInkShape-1240"/>
            <p:cNvSpPr/>
            <p:nvPr/>
          </p:nvSpPr>
          <p:spPr>
            <a:xfrm>
              <a:off x="6227207" y="1245797"/>
              <a:ext cx="188833" cy="201507"/>
            </a:xfrm>
            <a:custGeom>
              <a:avLst/>
              <a:gdLst/>
              <a:ahLst/>
              <a:cxnLst/>
              <a:rect l="0" t="0" r="0" b="0"/>
              <a:pathLst>
                <a:path w="188833" h="201507">
                  <a:moveTo>
                    <a:pt x="28811" y="72461"/>
                  </a:moveTo>
                  <a:lnTo>
                    <a:pt x="62364" y="72461"/>
                  </a:lnTo>
                  <a:lnTo>
                    <a:pt x="77229" y="71615"/>
                  </a:lnTo>
                  <a:lnTo>
                    <a:pt x="112642" y="63054"/>
                  </a:lnTo>
                  <a:lnTo>
                    <a:pt x="125618" y="56691"/>
                  </a:lnTo>
                  <a:lnTo>
                    <a:pt x="152081" y="32848"/>
                  </a:lnTo>
                  <a:lnTo>
                    <a:pt x="155565" y="27200"/>
                  </a:lnTo>
                  <a:lnTo>
                    <a:pt x="157114" y="21015"/>
                  </a:lnTo>
                  <a:lnTo>
                    <a:pt x="157802" y="12628"/>
                  </a:lnTo>
                  <a:lnTo>
                    <a:pt x="157138" y="9712"/>
                  </a:lnTo>
                  <a:lnTo>
                    <a:pt x="155849" y="7769"/>
                  </a:lnTo>
                  <a:lnTo>
                    <a:pt x="143652" y="605"/>
                  </a:lnTo>
                  <a:lnTo>
                    <a:pt x="139240" y="0"/>
                  </a:lnTo>
                  <a:lnTo>
                    <a:pt x="124937" y="3203"/>
                  </a:lnTo>
                  <a:lnTo>
                    <a:pt x="87492" y="21489"/>
                  </a:lnTo>
                  <a:lnTo>
                    <a:pt x="74364" y="31181"/>
                  </a:lnTo>
                  <a:lnTo>
                    <a:pt x="36483" y="68462"/>
                  </a:lnTo>
                  <a:lnTo>
                    <a:pt x="16342" y="101900"/>
                  </a:lnTo>
                  <a:lnTo>
                    <a:pt x="3959" y="133216"/>
                  </a:lnTo>
                  <a:lnTo>
                    <a:pt x="0" y="156221"/>
                  </a:lnTo>
                  <a:lnTo>
                    <a:pt x="2872" y="175078"/>
                  </a:lnTo>
                  <a:lnTo>
                    <a:pt x="9099" y="183828"/>
                  </a:lnTo>
                  <a:lnTo>
                    <a:pt x="18357" y="190538"/>
                  </a:lnTo>
                  <a:lnTo>
                    <a:pt x="37850" y="198229"/>
                  </a:lnTo>
                  <a:lnTo>
                    <a:pt x="74719" y="201506"/>
                  </a:lnTo>
                  <a:lnTo>
                    <a:pt x="111132" y="195821"/>
                  </a:lnTo>
                  <a:lnTo>
                    <a:pt x="148679" y="186545"/>
                  </a:lnTo>
                  <a:lnTo>
                    <a:pt x="188832" y="1791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3" name="SMARTInkShape-1241"/>
            <p:cNvSpPr/>
            <p:nvPr/>
          </p:nvSpPr>
          <p:spPr>
            <a:xfrm>
              <a:off x="6515100" y="1272538"/>
              <a:ext cx="22860" cy="175263"/>
            </a:xfrm>
            <a:custGeom>
              <a:avLst/>
              <a:gdLst/>
              <a:ahLst/>
              <a:cxnLst/>
              <a:rect l="0" t="0" r="0" b="0"/>
              <a:pathLst>
                <a:path w="22860" h="175263">
                  <a:moveTo>
                    <a:pt x="22859" y="0"/>
                  </a:moveTo>
                  <a:lnTo>
                    <a:pt x="22859" y="4047"/>
                  </a:lnTo>
                  <a:lnTo>
                    <a:pt x="13451" y="40614"/>
                  </a:lnTo>
                  <a:lnTo>
                    <a:pt x="8772" y="73123"/>
                  </a:lnTo>
                  <a:lnTo>
                    <a:pt x="7001" y="106920"/>
                  </a:lnTo>
                  <a:lnTo>
                    <a:pt x="1634" y="140813"/>
                  </a:lnTo>
                  <a:lnTo>
                    <a:pt x="0" y="17526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4" name="SMARTInkShape-1242"/>
            <p:cNvSpPr/>
            <p:nvPr/>
          </p:nvSpPr>
          <p:spPr>
            <a:xfrm>
              <a:off x="3642359" y="1312277"/>
              <a:ext cx="219240" cy="233253"/>
            </a:xfrm>
            <a:custGeom>
              <a:avLst/>
              <a:gdLst/>
              <a:ahLst/>
              <a:cxnLst/>
              <a:rect l="0" t="0" r="0" b="0"/>
              <a:pathLst>
                <a:path w="219240" h="233253">
                  <a:moveTo>
                    <a:pt x="0" y="112661"/>
                  </a:moveTo>
                  <a:lnTo>
                    <a:pt x="0" y="97266"/>
                  </a:lnTo>
                  <a:lnTo>
                    <a:pt x="4516" y="88602"/>
                  </a:lnTo>
                  <a:lnTo>
                    <a:pt x="27103" y="59216"/>
                  </a:lnTo>
                  <a:lnTo>
                    <a:pt x="62366" y="33909"/>
                  </a:lnTo>
                  <a:lnTo>
                    <a:pt x="97582" y="15858"/>
                  </a:lnTo>
                  <a:lnTo>
                    <a:pt x="129246" y="3888"/>
                  </a:lnTo>
                  <a:lnTo>
                    <a:pt x="152314" y="0"/>
                  </a:lnTo>
                  <a:lnTo>
                    <a:pt x="171190" y="2893"/>
                  </a:lnTo>
                  <a:lnTo>
                    <a:pt x="191551" y="9111"/>
                  </a:lnTo>
                  <a:lnTo>
                    <a:pt x="201693" y="16120"/>
                  </a:lnTo>
                  <a:lnTo>
                    <a:pt x="209021" y="25726"/>
                  </a:lnTo>
                  <a:lnTo>
                    <a:pt x="215100" y="38464"/>
                  </a:lnTo>
                  <a:lnTo>
                    <a:pt x="219239" y="63960"/>
                  </a:lnTo>
                  <a:lnTo>
                    <a:pt x="216419" y="97008"/>
                  </a:lnTo>
                  <a:lnTo>
                    <a:pt x="206177" y="129565"/>
                  </a:lnTo>
                  <a:lnTo>
                    <a:pt x="192417" y="160663"/>
                  </a:lnTo>
                  <a:lnTo>
                    <a:pt x="173570" y="183235"/>
                  </a:lnTo>
                  <a:lnTo>
                    <a:pt x="136937" y="211316"/>
                  </a:lnTo>
                  <a:lnTo>
                    <a:pt x="122668" y="220006"/>
                  </a:lnTo>
                  <a:lnTo>
                    <a:pt x="84799" y="231589"/>
                  </a:lnTo>
                  <a:lnTo>
                    <a:pt x="76353" y="233252"/>
                  </a:lnTo>
                  <a:lnTo>
                    <a:pt x="72916" y="232849"/>
                  </a:lnTo>
                  <a:lnTo>
                    <a:pt x="66839" y="230142"/>
                  </a:lnTo>
                  <a:lnTo>
                    <a:pt x="53341" y="21934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SMARTInkShape-1243"/>
            <p:cNvSpPr/>
            <p:nvPr/>
          </p:nvSpPr>
          <p:spPr>
            <a:xfrm>
              <a:off x="6591300" y="1158238"/>
              <a:ext cx="15240" cy="7623"/>
            </a:xfrm>
            <a:custGeom>
              <a:avLst/>
              <a:gdLst/>
              <a:ahLst/>
              <a:cxnLst/>
              <a:rect l="0" t="0" r="0" b="0"/>
              <a:pathLst>
                <a:path w="15240" h="7623">
                  <a:moveTo>
                    <a:pt x="0" y="7622"/>
                  </a:moveTo>
                  <a:lnTo>
                    <a:pt x="7611" y="10"/>
                  </a:lnTo>
                  <a:lnTo>
                    <a:pt x="1523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6" name="SMARTInkShape-1244"/>
            <p:cNvSpPr/>
            <p:nvPr/>
          </p:nvSpPr>
          <p:spPr>
            <a:xfrm>
              <a:off x="6659888" y="1221192"/>
              <a:ext cx="182282" cy="226609"/>
            </a:xfrm>
            <a:custGeom>
              <a:avLst/>
              <a:gdLst/>
              <a:ahLst/>
              <a:cxnLst/>
              <a:rect l="0" t="0" r="0" b="0"/>
              <a:pathLst>
                <a:path w="182282" h="226609">
                  <a:moveTo>
                    <a:pt x="22851" y="28485"/>
                  </a:moveTo>
                  <a:lnTo>
                    <a:pt x="22851" y="61049"/>
                  </a:lnTo>
                  <a:lnTo>
                    <a:pt x="14561" y="97341"/>
                  </a:lnTo>
                  <a:lnTo>
                    <a:pt x="7680" y="135202"/>
                  </a:lnTo>
                  <a:lnTo>
                    <a:pt x="1172" y="169227"/>
                  </a:lnTo>
                  <a:lnTo>
                    <a:pt x="0" y="195631"/>
                  </a:lnTo>
                  <a:lnTo>
                    <a:pt x="837" y="177018"/>
                  </a:lnTo>
                  <a:lnTo>
                    <a:pt x="12989" y="141665"/>
                  </a:lnTo>
                  <a:lnTo>
                    <a:pt x="22910" y="109828"/>
                  </a:lnTo>
                  <a:lnTo>
                    <a:pt x="32746" y="83351"/>
                  </a:lnTo>
                  <a:lnTo>
                    <a:pt x="51241" y="51648"/>
                  </a:lnTo>
                  <a:lnTo>
                    <a:pt x="81311" y="16259"/>
                  </a:lnTo>
                  <a:lnTo>
                    <a:pt x="96522" y="4732"/>
                  </a:lnTo>
                  <a:lnTo>
                    <a:pt x="115799" y="0"/>
                  </a:lnTo>
                  <a:lnTo>
                    <a:pt x="127944" y="1151"/>
                  </a:lnTo>
                  <a:lnTo>
                    <a:pt x="138986" y="5331"/>
                  </a:lnTo>
                  <a:lnTo>
                    <a:pt x="164999" y="26576"/>
                  </a:lnTo>
                  <a:lnTo>
                    <a:pt x="170695" y="38644"/>
                  </a:lnTo>
                  <a:lnTo>
                    <a:pt x="179888" y="75386"/>
                  </a:lnTo>
                  <a:lnTo>
                    <a:pt x="182281" y="113043"/>
                  </a:lnTo>
                  <a:lnTo>
                    <a:pt x="180437" y="140745"/>
                  </a:lnTo>
                  <a:lnTo>
                    <a:pt x="172229" y="172863"/>
                  </a:lnTo>
                  <a:lnTo>
                    <a:pt x="153917" y="206799"/>
                  </a:lnTo>
                  <a:lnTo>
                    <a:pt x="148835" y="214417"/>
                  </a:lnTo>
                  <a:lnTo>
                    <a:pt x="146577" y="220625"/>
                  </a:lnTo>
                  <a:lnTo>
                    <a:pt x="145129" y="222615"/>
                  </a:lnTo>
                  <a:lnTo>
                    <a:pt x="143316" y="223949"/>
                  </a:lnTo>
                  <a:lnTo>
                    <a:pt x="137151" y="22660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SMARTInkShape-1245"/>
            <p:cNvSpPr/>
            <p:nvPr/>
          </p:nvSpPr>
          <p:spPr>
            <a:xfrm>
              <a:off x="6103618" y="1059177"/>
              <a:ext cx="45722" cy="395701"/>
            </a:xfrm>
            <a:custGeom>
              <a:avLst/>
              <a:gdLst/>
              <a:ahLst/>
              <a:cxnLst/>
              <a:rect l="0" t="0" r="0" b="0"/>
              <a:pathLst>
                <a:path w="45722" h="395701">
                  <a:moveTo>
                    <a:pt x="45721" y="0"/>
                  </a:moveTo>
                  <a:lnTo>
                    <a:pt x="39638" y="6933"/>
                  </a:lnTo>
                  <a:lnTo>
                    <a:pt x="25313" y="35100"/>
                  </a:lnTo>
                  <a:lnTo>
                    <a:pt x="17482" y="69997"/>
                  </a:lnTo>
                  <a:lnTo>
                    <a:pt x="13648" y="103995"/>
                  </a:lnTo>
                  <a:lnTo>
                    <a:pt x="10300" y="131734"/>
                  </a:lnTo>
                  <a:lnTo>
                    <a:pt x="8812" y="160996"/>
                  </a:lnTo>
                  <a:lnTo>
                    <a:pt x="5893" y="190936"/>
                  </a:lnTo>
                  <a:lnTo>
                    <a:pt x="2620" y="221174"/>
                  </a:lnTo>
                  <a:lnTo>
                    <a:pt x="1165" y="251548"/>
                  </a:lnTo>
                  <a:lnTo>
                    <a:pt x="517" y="281979"/>
                  </a:lnTo>
                  <a:lnTo>
                    <a:pt x="231" y="310745"/>
                  </a:lnTo>
                  <a:lnTo>
                    <a:pt x="69" y="345133"/>
                  </a:lnTo>
                  <a:lnTo>
                    <a:pt x="10" y="379821"/>
                  </a:lnTo>
                  <a:lnTo>
                    <a:pt x="0" y="395700"/>
                  </a:lnTo>
                  <a:lnTo>
                    <a:pt x="0" y="38862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WordArt 4"/>
          <p:cNvSpPr>
            <a:spLocks noChangeArrowheads="1" noChangeShapeType="1" noTextEdit="1"/>
          </p:cNvSpPr>
          <p:nvPr/>
        </p:nvSpPr>
        <p:spPr bwMode="auto">
          <a:xfrm>
            <a:off x="142875" y="381000"/>
            <a:ext cx="5114925" cy="581025"/>
          </a:xfrm>
          <a:prstGeom prst="rect">
            <a:avLst/>
          </a:prstGeom>
        </p:spPr>
        <p:txBody>
          <a:bodyPr wrap="none" fromWordArt="1">
            <a:prstTxWarp prst="textPlain">
              <a:avLst>
                <a:gd name="adj" fmla="val 50000"/>
              </a:avLst>
            </a:prstTxWarp>
          </a:bodyPr>
          <a:lstStyle/>
          <a:p>
            <a:pPr algn="ctr"/>
            <a:r>
              <a:rPr lang="en-US" sz="4000" kern="10">
                <a:ln w="28575">
                  <a:solidFill>
                    <a:srgbClr val="000000"/>
                  </a:solidFill>
                  <a:round/>
                  <a:headEnd/>
                  <a:tailEnd/>
                </a:ln>
                <a:solidFill>
                  <a:srgbClr val="FF0000"/>
                </a:solidFill>
                <a:latin typeface="Cooper Black"/>
              </a:rPr>
              <a:t>Allo-what?</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p:cNvPicPr>
            <a:picLocks noChangeAspect="1" noChangeArrowheads="1"/>
          </p:cNvPicPr>
          <p:nvPr/>
        </p:nvPicPr>
        <p:blipFill>
          <a:blip r:embed="rId2" cstate="print"/>
          <a:srcRect/>
          <a:stretch>
            <a:fillRect/>
          </a:stretch>
        </p:blipFill>
        <p:spPr bwMode="auto">
          <a:xfrm>
            <a:off x="0" y="304800"/>
            <a:ext cx="9144000" cy="4592638"/>
          </a:xfrm>
          <a:prstGeom prst="rect">
            <a:avLst/>
          </a:prstGeom>
          <a:noFill/>
          <a:ln w="9525">
            <a:noFill/>
            <a:miter lim="800000"/>
            <a:headEnd/>
            <a:tailEnd/>
          </a:ln>
        </p:spPr>
      </p:pic>
      <p:pic>
        <p:nvPicPr>
          <p:cNvPr id="61441" name="Picture 1" descr="18-21b-LacOperonLacPres-L.gif"/>
          <p:cNvPicPr>
            <a:picLocks noChangeAspect="1" noChangeArrowheads="1"/>
          </p:cNvPicPr>
          <p:nvPr/>
        </p:nvPicPr>
        <p:blipFill>
          <a:blip r:embed="rId3" r:link="rId4" cstate="print"/>
          <a:srcRect/>
          <a:stretch>
            <a:fillRect/>
          </a:stretch>
        </p:blipFill>
        <p:spPr bwMode="auto">
          <a:xfrm>
            <a:off x="0" y="1905000"/>
            <a:ext cx="8915400" cy="4067175"/>
          </a:xfrm>
          <a:prstGeom prst="rect">
            <a:avLst/>
          </a:prstGeom>
          <a:noFill/>
          <a:ln w="9525">
            <a:noFill/>
            <a:miter lim="800000"/>
            <a:headEnd/>
            <a:tailEnd/>
          </a:ln>
        </p:spPr>
      </p:pic>
      <p:grpSp>
        <p:nvGrpSpPr>
          <p:cNvPr id="21" name="SMARTInkShape-Group166"/>
          <p:cNvGrpSpPr/>
          <p:nvPr/>
        </p:nvGrpSpPr>
        <p:grpSpPr>
          <a:xfrm>
            <a:off x="2958245" y="1288250"/>
            <a:ext cx="4334095" cy="455052"/>
            <a:chOff x="2958245" y="1288250"/>
            <a:chExt cx="4334095" cy="455052"/>
          </a:xfrm>
        </p:grpSpPr>
        <p:sp>
          <p:nvSpPr>
            <p:cNvPr id="4" name="SMARTInkShape-1246"/>
            <p:cNvSpPr/>
            <p:nvPr/>
          </p:nvSpPr>
          <p:spPr>
            <a:xfrm>
              <a:off x="6858000" y="1479919"/>
              <a:ext cx="434340" cy="255688"/>
            </a:xfrm>
            <a:custGeom>
              <a:avLst/>
              <a:gdLst/>
              <a:ahLst/>
              <a:cxnLst/>
              <a:rect l="0" t="0" r="0" b="0"/>
              <a:pathLst>
                <a:path w="434340" h="255688">
                  <a:moveTo>
                    <a:pt x="0" y="74560"/>
                  </a:moveTo>
                  <a:lnTo>
                    <a:pt x="36045" y="106560"/>
                  </a:lnTo>
                  <a:lnTo>
                    <a:pt x="70127" y="122731"/>
                  </a:lnTo>
                  <a:lnTo>
                    <a:pt x="106884" y="127220"/>
                  </a:lnTo>
                  <a:lnTo>
                    <a:pt x="144806" y="126964"/>
                  </a:lnTo>
                  <a:lnTo>
                    <a:pt x="182883" y="117283"/>
                  </a:lnTo>
                  <a:lnTo>
                    <a:pt x="220980" y="104980"/>
                  </a:lnTo>
                  <a:lnTo>
                    <a:pt x="234526" y="99087"/>
                  </a:lnTo>
                  <a:lnTo>
                    <a:pt x="247760" y="85402"/>
                  </a:lnTo>
                  <a:lnTo>
                    <a:pt x="260336" y="66484"/>
                  </a:lnTo>
                  <a:lnTo>
                    <a:pt x="264814" y="49778"/>
                  </a:lnTo>
                  <a:lnTo>
                    <a:pt x="266451" y="23842"/>
                  </a:lnTo>
                  <a:lnTo>
                    <a:pt x="264841" y="19581"/>
                  </a:lnTo>
                  <a:lnTo>
                    <a:pt x="249511" y="3894"/>
                  </a:lnTo>
                  <a:lnTo>
                    <a:pt x="241844" y="820"/>
                  </a:lnTo>
                  <a:lnTo>
                    <a:pt x="237429" y="0"/>
                  </a:lnTo>
                  <a:lnTo>
                    <a:pt x="228008" y="1347"/>
                  </a:lnTo>
                  <a:lnTo>
                    <a:pt x="210926" y="9123"/>
                  </a:lnTo>
                  <a:lnTo>
                    <a:pt x="175715" y="36736"/>
                  </a:lnTo>
                  <a:lnTo>
                    <a:pt x="165303" y="48436"/>
                  </a:lnTo>
                  <a:lnTo>
                    <a:pt x="144819" y="83543"/>
                  </a:lnTo>
                  <a:lnTo>
                    <a:pt x="129551" y="113064"/>
                  </a:lnTo>
                  <a:lnTo>
                    <a:pt x="121078" y="133160"/>
                  </a:lnTo>
                  <a:lnTo>
                    <a:pt x="116307" y="163514"/>
                  </a:lnTo>
                  <a:lnTo>
                    <a:pt x="115192" y="183804"/>
                  </a:lnTo>
                  <a:lnTo>
                    <a:pt x="119212" y="199595"/>
                  </a:lnTo>
                  <a:lnTo>
                    <a:pt x="135590" y="227576"/>
                  </a:lnTo>
                  <a:lnTo>
                    <a:pt x="147468" y="237958"/>
                  </a:lnTo>
                  <a:lnTo>
                    <a:pt x="179836" y="251523"/>
                  </a:lnTo>
                  <a:lnTo>
                    <a:pt x="212928" y="255687"/>
                  </a:lnTo>
                  <a:lnTo>
                    <a:pt x="249544" y="252876"/>
                  </a:lnTo>
                  <a:lnTo>
                    <a:pt x="287204" y="246681"/>
                  </a:lnTo>
                  <a:lnTo>
                    <a:pt x="325174" y="235438"/>
                  </a:lnTo>
                  <a:lnTo>
                    <a:pt x="359191" y="217337"/>
                  </a:lnTo>
                  <a:lnTo>
                    <a:pt x="390718" y="199932"/>
                  </a:lnTo>
                  <a:lnTo>
                    <a:pt x="418699" y="178881"/>
                  </a:lnTo>
                  <a:lnTo>
                    <a:pt x="434339" y="1583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1247"/>
            <p:cNvSpPr/>
            <p:nvPr/>
          </p:nvSpPr>
          <p:spPr>
            <a:xfrm>
              <a:off x="6667500" y="1516379"/>
              <a:ext cx="196100" cy="205254"/>
            </a:xfrm>
            <a:custGeom>
              <a:avLst/>
              <a:gdLst/>
              <a:ahLst/>
              <a:cxnLst/>
              <a:rect l="0" t="0" r="0" b="0"/>
              <a:pathLst>
                <a:path w="196100" h="205254">
                  <a:moveTo>
                    <a:pt x="121919" y="0"/>
                  </a:moveTo>
                  <a:lnTo>
                    <a:pt x="102838" y="847"/>
                  </a:lnTo>
                  <a:lnTo>
                    <a:pt x="66245" y="15439"/>
                  </a:lnTo>
                  <a:lnTo>
                    <a:pt x="36255" y="28813"/>
                  </a:lnTo>
                  <a:lnTo>
                    <a:pt x="17635" y="41879"/>
                  </a:lnTo>
                  <a:lnTo>
                    <a:pt x="14296" y="43160"/>
                  </a:lnTo>
                  <a:lnTo>
                    <a:pt x="12071" y="44860"/>
                  </a:lnTo>
                  <a:lnTo>
                    <a:pt x="9597" y="49007"/>
                  </a:lnTo>
                  <a:lnTo>
                    <a:pt x="9785" y="50451"/>
                  </a:lnTo>
                  <a:lnTo>
                    <a:pt x="10756" y="51415"/>
                  </a:lnTo>
                  <a:lnTo>
                    <a:pt x="27663" y="58324"/>
                  </a:lnTo>
                  <a:lnTo>
                    <a:pt x="61593" y="64658"/>
                  </a:lnTo>
                  <a:lnTo>
                    <a:pt x="96801" y="68652"/>
                  </a:lnTo>
                  <a:lnTo>
                    <a:pt x="131351" y="76716"/>
                  </a:lnTo>
                  <a:lnTo>
                    <a:pt x="162447" y="86462"/>
                  </a:lnTo>
                  <a:lnTo>
                    <a:pt x="179554" y="98056"/>
                  </a:lnTo>
                  <a:lnTo>
                    <a:pt x="191302" y="112215"/>
                  </a:lnTo>
                  <a:lnTo>
                    <a:pt x="195089" y="122123"/>
                  </a:lnTo>
                  <a:lnTo>
                    <a:pt x="196099" y="127135"/>
                  </a:lnTo>
                  <a:lnTo>
                    <a:pt x="192706" y="139478"/>
                  </a:lnTo>
                  <a:lnTo>
                    <a:pt x="181275" y="158449"/>
                  </a:lnTo>
                  <a:lnTo>
                    <a:pt x="164907" y="174795"/>
                  </a:lnTo>
                  <a:lnTo>
                    <a:pt x="143970" y="188105"/>
                  </a:lnTo>
                  <a:lnTo>
                    <a:pt x="106573" y="202038"/>
                  </a:lnTo>
                  <a:lnTo>
                    <a:pt x="68566" y="205253"/>
                  </a:lnTo>
                  <a:lnTo>
                    <a:pt x="45716" y="201551"/>
                  </a:lnTo>
                  <a:lnTo>
                    <a:pt x="26903" y="191047"/>
                  </a:lnTo>
                  <a:lnTo>
                    <a:pt x="0" y="1676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1248"/>
            <p:cNvSpPr/>
            <p:nvPr/>
          </p:nvSpPr>
          <p:spPr>
            <a:xfrm>
              <a:off x="6386729" y="1546859"/>
              <a:ext cx="202311" cy="196443"/>
            </a:xfrm>
            <a:custGeom>
              <a:avLst/>
              <a:gdLst/>
              <a:ahLst/>
              <a:cxnLst/>
              <a:rect l="0" t="0" r="0" b="0"/>
              <a:pathLst>
                <a:path w="202311" h="196443">
                  <a:moveTo>
                    <a:pt x="97890" y="0"/>
                  </a:moveTo>
                  <a:lnTo>
                    <a:pt x="63988" y="21255"/>
                  </a:lnTo>
                  <a:lnTo>
                    <a:pt x="29259" y="53544"/>
                  </a:lnTo>
                  <a:lnTo>
                    <a:pt x="19974" y="64437"/>
                  </a:lnTo>
                  <a:lnTo>
                    <a:pt x="7115" y="94385"/>
                  </a:lnTo>
                  <a:lnTo>
                    <a:pt x="467" y="128617"/>
                  </a:lnTo>
                  <a:lnTo>
                    <a:pt x="0" y="158991"/>
                  </a:lnTo>
                  <a:lnTo>
                    <a:pt x="3019" y="171134"/>
                  </a:lnTo>
                  <a:lnTo>
                    <a:pt x="9441" y="179918"/>
                  </a:lnTo>
                  <a:lnTo>
                    <a:pt x="13524" y="183445"/>
                  </a:lnTo>
                  <a:lnTo>
                    <a:pt x="35452" y="192455"/>
                  </a:lnTo>
                  <a:lnTo>
                    <a:pt x="55307" y="196442"/>
                  </a:lnTo>
                  <a:lnTo>
                    <a:pt x="89354" y="191706"/>
                  </a:lnTo>
                  <a:lnTo>
                    <a:pt x="118691" y="184178"/>
                  </a:lnTo>
                  <a:lnTo>
                    <a:pt x="147986" y="170753"/>
                  </a:lnTo>
                  <a:lnTo>
                    <a:pt x="178812" y="143890"/>
                  </a:lnTo>
                  <a:lnTo>
                    <a:pt x="189736" y="128298"/>
                  </a:lnTo>
                  <a:lnTo>
                    <a:pt x="199799" y="101327"/>
                  </a:lnTo>
                  <a:lnTo>
                    <a:pt x="202310" y="76872"/>
                  </a:lnTo>
                  <a:lnTo>
                    <a:pt x="196002" y="48111"/>
                  </a:lnTo>
                  <a:lnTo>
                    <a:pt x="193778" y="42234"/>
                  </a:lnTo>
                  <a:lnTo>
                    <a:pt x="186792" y="33447"/>
                  </a:lnTo>
                  <a:lnTo>
                    <a:pt x="177195" y="26719"/>
                  </a:lnTo>
                  <a:lnTo>
                    <a:pt x="158359" y="19018"/>
                  </a:lnTo>
                  <a:lnTo>
                    <a:pt x="120774" y="10335"/>
                  </a:lnTo>
                  <a:lnTo>
                    <a:pt x="82651" y="76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1249"/>
            <p:cNvSpPr/>
            <p:nvPr/>
          </p:nvSpPr>
          <p:spPr>
            <a:xfrm>
              <a:off x="6103619" y="1554479"/>
              <a:ext cx="220982" cy="68581"/>
            </a:xfrm>
            <a:custGeom>
              <a:avLst/>
              <a:gdLst/>
              <a:ahLst/>
              <a:cxnLst/>
              <a:rect l="0" t="0" r="0" b="0"/>
              <a:pathLst>
                <a:path w="220982" h="68581">
                  <a:moveTo>
                    <a:pt x="0" y="68580"/>
                  </a:moveTo>
                  <a:lnTo>
                    <a:pt x="0" y="64535"/>
                  </a:lnTo>
                  <a:lnTo>
                    <a:pt x="847" y="63344"/>
                  </a:lnTo>
                  <a:lnTo>
                    <a:pt x="2258" y="62549"/>
                  </a:lnTo>
                  <a:lnTo>
                    <a:pt x="4046" y="62020"/>
                  </a:lnTo>
                  <a:lnTo>
                    <a:pt x="22212" y="52811"/>
                  </a:lnTo>
                  <a:lnTo>
                    <a:pt x="53213" y="43076"/>
                  </a:lnTo>
                  <a:lnTo>
                    <a:pt x="84253" y="35530"/>
                  </a:lnTo>
                  <a:lnTo>
                    <a:pt x="120261" y="27931"/>
                  </a:lnTo>
                  <a:lnTo>
                    <a:pt x="153696" y="20318"/>
                  </a:lnTo>
                  <a:lnTo>
                    <a:pt x="185052" y="12700"/>
                  </a:lnTo>
                  <a:lnTo>
                    <a:pt x="22098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1250"/>
            <p:cNvSpPr/>
            <p:nvPr/>
          </p:nvSpPr>
          <p:spPr>
            <a:xfrm>
              <a:off x="6217920" y="1318259"/>
              <a:ext cx="22861" cy="381001"/>
            </a:xfrm>
            <a:custGeom>
              <a:avLst/>
              <a:gdLst/>
              <a:ahLst/>
              <a:cxnLst/>
              <a:rect l="0" t="0" r="0" b="0"/>
              <a:pathLst>
                <a:path w="22861" h="381001">
                  <a:moveTo>
                    <a:pt x="22860" y="0"/>
                  </a:moveTo>
                  <a:lnTo>
                    <a:pt x="16298" y="6561"/>
                  </a:lnTo>
                  <a:lnTo>
                    <a:pt x="11509" y="15397"/>
                  </a:lnTo>
                  <a:lnTo>
                    <a:pt x="8772" y="28739"/>
                  </a:lnTo>
                  <a:lnTo>
                    <a:pt x="7771" y="63992"/>
                  </a:lnTo>
                  <a:lnTo>
                    <a:pt x="5407" y="96854"/>
                  </a:lnTo>
                  <a:lnTo>
                    <a:pt x="2403" y="123480"/>
                  </a:lnTo>
                  <a:lnTo>
                    <a:pt x="1068" y="149425"/>
                  </a:lnTo>
                  <a:lnTo>
                    <a:pt x="474" y="177325"/>
                  </a:lnTo>
                  <a:lnTo>
                    <a:pt x="210" y="206658"/>
                  </a:lnTo>
                  <a:lnTo>
                    <a:pt x="93" y="236628"/>
                  </a:lnTo>
                  <a:lnTo>
                    <a:pt x="41" y="266882"/>
                  </a:lnTo>
                  <a:lnTo>
                    <a:pt x="18" y="295568"/>
                  </a:lnTo>
                  <a:lnTo>
                    <a:pt x="5" y="329911"/>
                  </a:lnTo>
                  <a:lnTo>
                    <a:pt x="0" y="364583"/>
                  </a:lnTo>
                  <a:lnTo>
                    <a:pt x="2257" y="371728"/>
                  </a:lnTo>
                  <a:lnTo>
                    <a:pt x="7619" y="3810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1251"/>
            <p:cNvSpPr/>
            <p:nvPr/>
          </p:nvSpPr>
          <p:spPr>
            <a:xfrm>
              <a:off x="5914284" y="1539240"/>
              <a:ext cx="135997" cy="174736"/>
            </a:xfrm>
            <a:custGeom>
              <a:avLst/>
              <a:gdLst/>
              <a:ahLst/>
              <a:cxnLst/>
              <a:rect l="0" t="0" r="0" b="0"/>
              <a:pathLst>
                <a:path w="135997" h="174736">
                  <a:moveTo>
                    <a:pt x="82655" y="0"/>
                  </a:moveTo>
                  <a:lnTo>
                    <a:pt x="78610" y="0"/>
                  </a:lnTo>
                  <a:lnTo>
                    <a:pt x="54487" y="8607"/>
                  </a:lnTo>
                  <a:lnTo>
                    <a:pt x="23068" y="36855"/>
                  </a:lnTo>
                  <a:lnTo>
                    <a:pt x="9769" y="62219"/>
                  </a:lnTo>
                  <a:lnTo>
                    <a:pt x="1246" y="91688"/>
                  </a:lnTo>
                  <a:lnTo>
                    <a:pt x="0" y="129572"/>
                  </a:lnTo>
                  <a:lnTo>
                    <a:pt x="3022" y="144794"/>
                  </a:lnTo>
                  <a:lnTo>
                    <a:pt x="9445" y="155510"/>
                  </a:lnTo>
                  <a:lnTo>
                    <a:pt x="27366" y="169289"/>
                  </a:lnTo>
                  <a:lnTo>
                    <a:pt x="46235" y="173490"/>
                  </a:lnTo>
                  <a:lnTo>
                    <a:pt x="67913" y="174735"/>
                  </a:lnTo>
                  <a:lnTo>
                    <a:pt x="82877" y="170511"/>
                  </a:lnTo>
                  <a:lnTo>
                    <a:pt x="119091" y="155318"/>
                  </a:lnTo>
                  <a:lnTo>
                    <a:pt x="135996" y="1447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252"/>
            <p:cNvSpPr/>
            <p:nvPr/>
          </p:nvSpPr>
          <p:spPr>
            <a:xfrm>
              <a:off x="5578115" y="1554507"/>
              <a:ext cx="296905" cy="159603"/>
            </a:xfrm>
            <a:custGeom>
              <a:avLst/>
              <a:gdLst/>
              <a:ahLst/>
              <a:cxnLst/>
              <a:rect l="0" t="0" r="0" b="0"/>
              <a:pathLst>
                <a:path w="296905" h="159603">
                  <a:moveTo>
                    <a:pt x="144504" y="7593"/>
                  </a:moveTo>
                  <a:lnTo>
                    <a:pt x="144504" y="3547"/>
                  </a:lnTo>
                  <a:lnTo>
                    <a:pt x="143658" y="2356"/>
                  </a:lnTo>
                  <a:lnTo>
                    <a:pt x="142247" y="1561"/>
                  </a:lnTo>
                  <a:lnTo>
                    <a:pt x="136744" y="182"/>
                  </a:lnTo>
                  <a:lnTo>
                    <a:pt x="122326" y="0"/>
                  </a:lnTo>
                  <a:lnTo>
                    <a:pt x="89496" y="10581"/>
                  </a:lnTo>
                  <a:lnTo>
                    <a:pt x="60355" y="27311"/>
                  </a:lnTo>
                  <a:lnTo>
                    <a:pt x="26587" y="61522"/>
                  </a:lnTo>
                  <a:lnTo>
                    <a:pt x="6787" y="86292"/>
                  </a:lnTo>
                  <a:lnTo>
                    <a:pt x="1120" y="112509"/>
                  </a:lnTo>
                  <a:lnTo>
                    <a:pt x="0" y="134244"/>
                  </a:lnTo>
                  <a:lnTo>
                    <a:pt x="755" y="137747"/>
                  </a:lnTo>
                  <a:lnTo>
                    <a:pt x="2105" y="140082"/>
                  </a:lnTo>
                  <a:lnTo>
                    <a:pt x="10307" y="145627"/>
                  </a:lnTo>
                  <a:lnTo>
                    <a:pt x="14400" y="147875"/>
                  </a:lnTo>
                  <a:lnTo>
                    <a:pt x="17975" y="148528"/>
                  </a:lnTo>
                  <a:lnTo>
                    <a:pt x="21204" y="148116"/>
                  </a:lnTo>
                  <a:lnTo>
                    <a:pt x="28745" y="146247"/>
                  </a:lnTo>
                  <a:lnTo>
                    <a:pt x="45577" y="144349"/>
                  </a:lnTo>
                  <a:lnTo>
                    <a:pt x="70664" y="130160"/>
                  </a:lnTo>
                  <a:lnTo>
                    <a:pt x="103625" y="94846"/>
                  </a:lnTo>
                  <a:lnTo>
                    <a:pt x="114989" y="78977"/>
                  </a:lnTo>
                  <a:lnTo>
                    <a:pt x="125105" y="41695"/>
                  </a:lnTo>
                  <a:lnTo>
                    <a:pt x="128717" y="23644"/>
                  </a:lnTo>
                  <a:lnTo>
                    <a:pt x="129156" y="16878"/>
                  </a:lnTo>
                  <a:lnTo>
                    <a:pt x="131521" y="40408"/>
                  </a:lnTo>
                  <a:lnTo>
                    <a:pt x="147176" y="73769"/>
                  </a:lnTo>
                  <a:lnTo>
                    <a:pt x="158924" y="94826"/>
                  </a:lnTo>
                  <a:lnTo>
                    <a:pt x="192358" y="131349"/>
                  </a:lnTo>
                  <a:lnTo>
                    <a:pt x="208731" y="146237"/>
                  </a:lnTo>
                  <a:lnTo>
                    <a:pt x="228446" y="155541"/>
                  </a:lnTo>
                  <a:lnTo>
                    <a:pt x="265522" y="159602"/>
                  </a:lnTo>
                  <a:lnTo>
                    <a:pt x="278198" y="159030"/>
                  </a:lnTo>
                  <a:lnTo>
                    <a:pt x="296904" y="15237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253"/>
            <p:cNvSpPr/>
            <p:nvPr/>
          </p:nvSpPr>
          <p:spPr>
            <a:xfrm>
              <a:off x="5410200" y="1303020"/>
              <a:ext cx="152401" cy="434340"/>
            </a:xfrm>
            <a:custGeom>
              <a:avLst/>
              <a:gdLst/>
              <a:ahLst/>
              <a:cxnLst/>
              <a:rect l="0" t="0" r="0" b="0"/>
              <a:pathLst>
                <a:path w="152401" h="434340">
                  <a:moveTo>
                    <a:pt x="152400" y="0"/>
                  </a:moveTo>
                  <a:lnTo>
                    <a:pt x="147163" y="12166"/>
                  </a:lnTo>
                  <a:lnTo>
                    <a:pt x="140734" y="35391"/>
                  </a:lnTo>
                  <a:lnTo>
                    <a:pt x="123661" y="72090"/>
                  </a:lnTo>
                  <a:lnTo>
                    <a:pt x="108983" y="105932"/>
                  </a:lnTo>
                  <a:lnTo>
                    <a:pt x="98954" y="132594"/>
                  </a:lnTo>
                  <a:lnTo>
                    <a:pt x="88006" y="160530"/>
                  </a:lnTo>
                  <a:lnTo>
                    <a:pt x="74673" y="187058"/>
                  </a:lnTo>
                  <a:lnTo>
                    <a:pt x="64797" y="215216"/>
                  </a:lnTo>
                  <a:lnTo>
                    <a:pt x="56739" y="244665"/>
                  </a:lnTo>
                  <a:lnTo>
                    <a:pt x="47512" y="274686"/>
                  </a:lnTo>
                  <a:lnTo>
                    <a:pt x="32798" y="312058"/>
                  </a:lnTo>
                  <a:lnTo>
                    <a:pt x="21759" y="348625"/>
                  </a:lnTo>
                  <a:lnTo>
                    <a:pt x="10444" y="385893"/>
                  </a:lnTo>
                  <a:lnTo>
                    <a:pt x="2313" y="412697"/>
                  </a:lnTo>
                  <a:lnTo>
                    <a:pt x="0" y="4343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254"/>
            <p:cNvSpPr/>
            <p:nvPr/>
          </p:nvSpPr>
          <p:spPr>
            <a:xfrm>
              <a:off x="4792980" y="1485900"/>
              <a:ext cx="231336" cy="197393"/>
            </a:xfrm>
            <a:custGeom>
              <a:avLst/>
              <a:gdLst/>
              <a:ahLst/>
              <a:cxnLst/>
              <a:rect l="0" t="0" r="0" b="0"/>
              <a:pathLst>
                <a:path w="231336" h="197393">
                  <a:moveTo>
                    <a:pt x="137159" y="0"/>
                  </a:moveTo>
                  <a:lnTo>
                    <a:pt x="122469" y="846"/>
                  </a:lnTo>
                  <a:lnTo>
                    <a:pt x="89282" y="12997"/>
                  </a:lnTo>
                  <a:lnTo>
                    <a:pt x="53362" y="30497"/>
                  </a:lnTo>
                  <a:lnTo>
                    <a:pt x="41114" y="36598"/>
                  </a:lnTo>
                  <a:lnTo>
                    <a:pt x="40109" y="37945"/>
                  </a:lnTo>
                  <a:lnTo>
                    <a:pt x="38993" y="41700"/>
                  </a:lnTo>
                  <a:lnTo>
                    <a:pt x="39542" y="43040"/>
                  </a:lnTo>
                  <a:lnTo>
                    <a:pt x="40754" y="43933"/>
                  </a:lnTo>
                  <a:lnTo>
                    <a:pt x="46506" y="45190"/>
                  </a:lnTo>
                  <a:lnTo>
                    <a:pt x="77607" y="47931"/>
                  </a:lnTo>
                  <a:lnTo>
                    <a:pt x="111003" y="52271"/>
                  </a:lnTo>
                  <a:lnTo>
                    <a:pt x="144975" y="53975"/>
                  </a:lnTo>
                  <a:lnTo>
                    <a:pt x="171837" y="60207"/>
                  </a:lnTo>
                  <a:lnTo>
                    <a:pt x="206459" y="77804"/>
                  </a:lnTo>
                  <a:lnTo>
                    <a:pt x="216784" y="85662"/>
                  </a:lnTo>
                  <a:lnTo>
                    <a:pt x="224195" y="95645"/>
                  </a:lnTo>
                  <a:lnTo>
                    <a:pt x="230311" y="108548"/>
                  </a:lnTo>
                  <a:lnTo>
                    <a:pt x="231335" y="120492"/>
                  </a:lnTo>
                  <a:lnTo>
                    <a:pt x="225095" y="141958"/>
                  </a:lnTo>
                  <a:lnTo>
                    <a:pt x="210063" y="157396"/>
                  </a:lnTo>
                  <a:lnTo>
                    <a:pt x="181382" y="176936"/>
                  </a:lnTo>
                  <a:lnTo>
                    <a:pt x="143982" y="189827"/>
                  </a:lnTo>
                  <a:lnTo>
                    <a:pt x="114063" y="195663"/>
                  </a:lnTo>
                  <a:lnTo>
                    <a:pt x="83750" y="197392"/>
                  </a:lnTo>
                  <a:lnTo>
                    <a:pt x="55576" y="195646"/>
                  </a:lnTo>
                  <a:lnTo>
                    <a:pt x="23301" y="187471"/>
                  </a:lnTo>
                  <a:lnTo>
                    <a:pt x="0" y="1752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255"/>
            <p:cNvSpPr/>
            <p:nvPr/>
          </p:nvSpPr>
          <p:spPr>
            <a:xfrm>
              <a:off x="4709188" y="1303020"/>
              <a:ext cx="30453" cy="396240"/>
            </a:xfrm>
            <a:custGeom>
              <a:avLst/>
              <a:gdLst/>
              <a:ahLst/>
              <a:cxnLst/>
              <a:rect l="0" t="0" r="0" b="0"/>
              <a:pathLst>
                <a:path w="30453" h="396240">
                  <a:moveTo>
                    <a:pt x="30452" y="0"/>
                  </a:moveTo>
                  <a:lnTo>
                    <a:pt x="29605" y="7776"/>
                  </a:lnTo>
                  <a:lnTo>
                    <a:pt x="23891" y="39124"/>
                  </a:lnTo>
                  <a:lnTo>
                    <a:pt x="17804" y="70475"/>
                  </a:lnTo>
                  <a:lnTo>
                    <a:pt x="15980" y="102820"/>
                  </a:lnTo>
                  <a:lnTo>
                    <a:pt x="14592" y="135922"/>
                  </a:lnTo>
                  <a:lnTo>
                    <a:pt x="11268" y="162856"/>
                  </a:lnTo>
                  <a:lnTo>
                    <a:pt x="9225" y="189503"/>
                  </a:lnTo>
                  <a:lnTo>
                    <a:pt x="8318" y="216303"/>
                  </a:lnTo>
                  <a:lnTo>
                    <a:pt x="7914" y="245148"/>
                  </a:lnTo>
                  <a:lnTo>
                    <a:pt x="5477" y="272643"/>
                  </a:lnTo>
                  <a:lnTo>
                    <a:pt x="1603" y="309665"/>
                  </a:lnTo>
                  <a:lnTo>
                    <a:pt x="455" y="339826"/>
                  </a:lnTo>
                  <a:lnTo>
                    <a:pt x="35" y="374511"/>
                  </a:lnTo>
                  <a:lnTo>
                    <a:pt x="0" y="385454"/>
                  </a:lnTo>
                  <a:lnTo>
                    <a:pt x="837" y="389049"/>
                  </a:lnTo>
                  <a:lnTo>
                    <a:pt x="2242" y="391446"/>
                  </a:lnTo>
                  <a:lnTo>
                    <a:pt x="7592" y="3962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256"/>
            <p:cNvSpPr/>
            <p:nvPr/>
          </p:nvSpPr>
          <p:spPr>
            <a:xfrm>
              <a:off x="4368117" y="1508759"/>
              <a:ext cx="202139" cy="189242"/>
            </a:xfrm>
            <a:custGeom>
              <a:avLst/>
              <a:gdLst/>
              <a:ahLst/>
              <a:cxnLst/>
              <a:rect l="0" t="0" r="0" b="0"/>
              <a:pathLst>
                <a:path w="202139" h="189242">
                  <a:moveTo>
                    <a:pt x="112442" y="0"/>
                  </a:moveTo>
                  <a:lnTo>
                    <a:pt x="78540" y="847"/>
                  </a:lnTo>
                  <a:lnTo>
                    <a:pt x="53906" y="10606"/>
                  </a:lnTo>
                  <a:lnTo>
                    <a:pt x="38748" y="21958"/>
                  </a:lnTo>
                  <a:lnTo>
                    <a:pt x="14860" y="54990"/>
                  </a:lnTo>
                  <a:lnTo>
                    <a:pt x="4413" y="76689"/>
                  </a:lnTo>
                  <a:lnTo>
                    <a:pt x="0" y="103250"/>
                  </a:lnTo>
                  <a:lnTo>
                    <a:pt x="4593" y="136483"/>
                  </a:lnTo>
                  <a:lnTo>
                    <a:pt x="12095" y="158973"/>
                  </a:lnTo>
                  <a:lnTo>
                    <a:pt x="24666" y="175891"/>
                  </a:lnTo>
                  <a:lnTo>
                    <a:pt x="34202" y="183443"/>
                  </a:lnTo>
                  <a:lnTo>
                    <a:pt x="57181" y="188409"/>
                  </a:lnTo>
                  <a:lnTo>
                    <a:pt x="90050" y="189241"/>
                  </a:lnTo>
                  <a:lnTo>
                    <a:pt x="126019" y="182130"/>
                  </a:lnTo>
                  <a:lnTo>
                    <a:pt x="141336" y="176620"/>
                  </a:lnTo>
                  <a:lnTo>
                    <a:pt x="174364" y="150405"/>
                  </a:lnTo>
                  <a:lnTo>
                    <a:pt x="188457" y="132995"/>
                  </a:lnTo>
                  <a:lnTo>
                    <a:pt x="199958" y="106704"/>
                  </a:lnTo>
                  <a:lnTo>
                    <a:pt x="202138" y="95120"/>
                  </a:lnTo>
                  <a:lnTo>
                    <a:pt x="201026" y="89660"/>
                  </a:lnTo>
                  <a:lnTo>
                    <a:pt x="191371" y="73886"/>
                  </a:lnTo>
                  <a:lnTo>
                    <a:pt x="177786" y="59334"/>
                  </a:lnTo>
                  <a:lnTo>
                    <a:pt x="162189" y="49284"/>
                  </a:lnTo>
                  <a:lnTo>
                    <a:pt x="136851" y="40560"/>
                  </a:lnTo>
                  <a:lnTo>
                    <a:pt x="120521" y="36572"/>
                  </a:lnTo>
                  <a:lnTo>
                    <a:pt x="97202" y="304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257"/>
            <p:cNvSpPr/>
            <p:nvPr/>
          </p:nvSpPr>
          <p:spPr>
            <a:xfrm>
              <a:off x="4175759" y="1501140"/>
              <a:ext cx="152401" cy="197875"/>
            </a:xfrm>
            <a:custGeom>
              <a:avLst/>
              <a:gdLst/>
              <a:ahLst/>
              <a:cxnLst/>
              <a:rect l="0" t="0" r="0" b="0"/>
              <a:pathLst>
                <a:path w="152401" h="197875">
                  <a:moveTo>
                    <a:pt x="0" y="45719"/>
                  </a:moveTo>
                  <a:lnTo>
                    <a:pt x="4045" y="49765"/>
                  </a:lnTo>
                  <a:lnTo>
                    <a:pt x="6032" y="54008"/>
                  </a:lnTo>
                  <a:lnTo>
                    <a:pt x="13642" y="91920"/>
                  </a:lnTo>
                  <a:lnTo>
                    <a:pt x="28023" y="129515"/>
                  </a:lnTo>
                  <a:lnTo>
                    <a:pt x="34738" y="147406"/>
                  </a:lnTo>
                  <a:lnTo>
                    <a:pt x="37903" y="183953"/>
                  </a:lnTo>
                  <a:lnTo>
                    <a:pt x="38097" y="197874"/>
                  </a:lnTo>
                  <a:lnTo>
                    <a:pt x="37253" y="185904"/>
                  </a:lnTo>
                  <a:lnTo>
                    <a:pt x="34055" y="176886"/>
                  </a:lnTo>
                  <a:lnTo>
                    <a:pt x="34327" y="164976"/>
                  </a:lnTo>
                  <a:lnTo>
                    <a:pt x="37355" y="132588"/>
                  </a:lnTo>
                  <a:lnTo>
                    <a:pt x="39647" y="98815"/>
                  </a:lnTo>
                  <a:lnTo>
                    <a:pt x="52392" y="64925"/>
                  </a:lnTo>
                  <a:lnTo>
                    <a:pt x="62937" y="46894"/>
                  </a:lnTo>
                  <a:lnTo>
                    <a:pt x="79044" y="30828"/>
                  </a:lnTo>
                  <a:lnTo>
                    <a:pt x="99903" y="17601"/>
                  </a:lnTo>
                  <a:lnTo>
                    <a:pt x="119912" y="10577"/>
                  </a:lnTo>
                  <a:lnTo>
                    <a:pt x="1524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258"/>
            <p:cNvSpPr/>
            <p:nvPr/>
          </p:nvSpPr>
          <p:spPr>
            <a:xfrm>
              <a:off x="3886200" y="1531620"/>
              <a:ext cx="182881" cy="76201"/>
            </a:xfrm>
            <a:custGeom>
              <a:avLst/>
              <a:gdLst/>
              <a:ahLst/>
              <a:cxnLst/>
              <a:rect l="0" t="0" r="0" b="0"/>
              <a:pathLst>
                <a:path w="182881" h="76201">
                  <a:moveTo>
                    <a:pt x="0" y="76200"/>
                  </a:moveTo>
                  <a:lnTo>
                    <a:pt x="6930" y="70116"/>
                  </a:lnTo>
                  <a:lnTo>
                    <a:pt x="40335" y="54945"/>
                  </a:lnTo>
                  <a:lnTo>
                    <a:pt x="68301" y="42997"/>
                  </a:lnTo>
                  <a:lnTo>
                    <a:pt x="103022" y="32871"/>
                  </a:lnTo>
                  <a:lnTo>
                    <a:pt x="137581" y="20370"/>
                  </a:lnTo>
                  <a:lnTo>
                    <a:pt x="18288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259"/>
            <p:cNvSpPr/>
            <p:nvPr/>
          </p:nvSpPr>
          <p:spPr>
            <a:xfrm>
              <a:off x="3985259" y="1325879"/>
              <a:ext cx="1" cy="365762"/>
            </a:xfrm>
            <a:custGeom>
              <a:avLst/>
              <a:gdLst/>
              <a:ahLst/>
              <a:cxnLst/>
              <a:rect l="0" t="0" r="0" b="0"/>
              <a:pathLst>
                <a:path w="1" h="365762">
                  <a:moveTo>
                    <a:pt x="0" y="0"/>
                  </a:moveTo>
                  <a:lnTo>
                    <a:pt x="0" y="35743"/>
                  </a:lnTo>
                  <a:lnTo>
                    <a:pt x="0" y="72380"/>
                  </a:lnTo>
                  <a:lnTo>
                    <a:pt x="0" y="107806"/>
                  </a:lnTo>
                  <a:lnTo>
                    <a:pt x="0" y="133428"/>
                  </a:lnTo>
                  <a:lnTo>
                    <a:pt x="0" y="161748"/>
                  </a:lnTo>
                  <a:lnTo>
                    <a:pt x="0" y="191268"/>
                  </a:lnTo>
                  <a:lnTo>
                    <a:pt x="0" y="220475"/>
                  </a:lnTo>
                  <a:lnTo>
                    <a:pt x="0" y="247567"/>
                  </a:lnTo>
                  <a:lnTo>
                    <a:pt x="0" y="282574"/>
                  </a:lnTo>
                  <a:lnTo>
                    <a:pt x="0" y="317814"/>
                  </a:lnTo>
                  <a:lnTo>
                    <a:pt x="0" y="354944"/>
                  </a:lnTo>
                  <a:lnTo>
                    <a:pt x="0" y="3657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260"/>
            <p:cNvSpPr/>
            <p:nvPr/>
          </p:nvSpPr>
          <p:spPr>
            <a:xfrm>
              <a:off x="3627119" y="1502112"/>
              <a:ext cx="213362" cy="218228"/>
            </a:xfrm>
            <a:custGeom>
              <a:avLst/>
              <a:gdLst/>
              <a:ahLst/>
              <a:cxnLst/>
              <a:rect l="0" t="0" r="0" b="0"/>
              <a:pathLst>
                <a:path w="213362" h="218228">
                  <a:moveTo>
                    <a:pt x="0" y="44747"/>
                  </a:moveTo>
                  <a:lnTo>
                    <a:pt x="4046" y="44747"/>
                  </a:lnTo>
                  <a:lnTo>
                    <a:pt x="5237" y="45594"/>
                  </a:lnTo>
                  <a:lnTo>
                    <a:pt x="6032" y="47005"/>
                  </a:lnTo>
                  <a:lnTo>
                    <a:pt x="14473" y="78153"/>
                  </a:lnTo>
                  <a:lnTo>
                    <a:pt x="15173" y="114365"/>
                  </a:lnTo>
                  <a:lnTo>
                    <a:pt x="15232" y="151564"/>
                  </a:lnTo>
                  <a:lnTo>
                    <a:pt x="14392" y="175851"/>
                  </a:lnTo>
                  <a:lnTo>
                    <a:pt x="7648" y="204593"/>
                  </a:lnTo>
                  <a:lnTo>
                    <a:pt x="7621" y="172200"/>
                  </a:lnTo>
                  <a:lnTo>
                    <a:pt x="8467" y="136465"/>
                  </a:lnTo>
                  <a:lnTo>
                    <a:pt x="13704" y="102591"/>
                  </a:lnTo>
                  <a:lnTo>
                    <a:pt x="21464" y="70729"/>
                  </a:lnTo>
                  <a:lnTo>
                    <a:pt x="38828" y="34138"/>
                  </a:lnTo>
                  <a:lnTo>
                    <a:pt x="58564" y="10102"/>
                  </a:lnTo>
                  <a:lnTo>
                    <a:pt x="68644" y="3950"/>
                  </a:lnTo>
                  <a:lnTo>
                    <a:pt x="88913" y="0"/>
                  </a:lnTo>
                  <a:lnTo>
                    <a:pt x="104144" y="3361"/>
                  </a:lnTo>
                  <a:lnTo>
                    <a:pt x="119381" y="13764"/>
                  </a:lnTo>
                  <a:lnTo>
                    <a:pt x="144781" y="45685"/>
                  </a:lnTo>
                  <a:lnTo>
                    <a:pt x="157763" y="70143"/>
                  </a:lnTo>
                  <a:lnTo>
                    <a:pt x="166971" y="98839"/>
                  </a:lnTo>
                  <a:lnTo>
                    <a:pt x="175062" y="128790"/>
                  </a:lnTo>
                  <a:lnTo>
                    <a:pt x="185381" y="165206"/>
                  </a:lnTo>
                  <a:lnTo>
                    <a:pt x="192084" y="200060"/>
                  </a:lnTo>
                  <a:lnTo>
                    <a:pt x="200973" y="213997"/>
                  </a:lnTo>
                  <a:lnTo>
                    <a:pt x="205879" y="217336"/>
                  </a:lnTo>
                  <a:lnTo>
                    <a:pt x="208373" y="218227"/>
                  </a:lnTo>
                  <a:lnTo>
                    <a:pt x="210035" y="217974"/>
                  </a:lnTo>
                  <a:lnTo>
                    <a:pt x="211144" y="216958"/>
                  </a:lnTo>
                  <a:lnTo>
                    <a:pt x="213361" y="21238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261"/>
            <p:cNvSpPr/>
            <p:nvPr/>
          </p:nvSpPr>
          <p:spPr>
            <a:xfrm>
              <a:off x="3316705" y="1531620"/>
              <a:ext cx="218355" cy="181969"/>
            </a:xfrm>
            <a:custGeom>
              <a:avLst/>
              <a:gdLst/>
              <a:ahLst/>
              <a:cxnLst/>
              <a:rect l="0" t="0" r="0" b="0"/>
              <a:pathLst>
                <a:path w="218355" h="181969">
                  <a:moveTo>
                    <a:pt x="142775" y="7620"/>
                  </a:moveTo>
                  <a:lnTo>
                    <a:pt x="138729" y="7620"/>
                  </a:lnTo>
                  <a:lnTo>
                    <a:pt x="134485" y="5362"/>
                  </a:lnTo>
                  <a:lnTo>
                    <a:pt x="129777" y="2383"/>
                  </a:lnTo>
                  <a:lnTo>
                    <a:pt x="121520" y="706"/>
                  </a:lnTo>
                  <a:lnTo>
                    <a:pt x="108725" y="1055"/>
                  </a:lnTo>
                  <a:lnTo>
                    <a:pt x="84219" y="10633"/>
                  </a:lnTo>
                  <a:lnTo>
                    <a:pt x="47302" y="36047"/>
                  </a:lnTo>
                  <a:lnTo>
                    <a:pt x="21751" y="56822"/>
                  </a:lnTo>
                  <a:lnTo>
                    <a:pt x="6795" y="84507"/>
                  </a:lnTo>
                  <a:lnTo>
                    <a:pt x="1906" y="100212"/>
                  </a:lnTo>
                  <a:lnTo>
                    <a:pt x="0" y="126400"/>
                  </a:lnTo>
                  <a:lnTo>
                    <a:pt x="2555" y="139715"/>
                  </a:lnTo>
                  <a:lnTo>
                    <a:pt x="12798" y="156732"/>
                  </a:lnTo>
                  <a:lnTo>
                    <a:pt x="30603" y="172498"/>
                  </a:lnTo>
                  <a:lnTo>
                    <a:pt x="42403" y="178265"/>
                  </a:lnTo>
                  <a:lnTo>
                    <a:pt x="71866" y="181968"/>
                  </a:lnTo>
                  <a:lnTo>
                    <a:pt x="100410" y="178564"/>
                  </a:lnTo>
                  <a:lnTo>
                    <a:pt x="130316" y="172194"/>
                  </a:lnTo>
                  <a:lnTo>
                    <a:pt x="164679" y="156372"/>
                  </a:lnTo>
                  <a:lnTo>
                    <a:pt x="187365" y="141065"/>
                  </a:lnTo>
                  <a:lnTo>
                    <a:pt x="211906" y="110235"/>
                  </a:lnTo>
                  <a:lnTo>
                    <a:pt x="216880" y="86190"/>
                  </a:lnTo>
                  <a:lnTo>
                    <a:pt x="218354" y="61662"/>
                  </a:lnTo>
                  <a:lnTo>
                    <a:pt x="214183" y="48289"/>
                  </a:lnTo>
                  <a:lnTo>
                    <a:pt x="198180" y="21505"/>
                  </a:lnTo>
                  <a:lnTo>
                    <a:pt x="189695" y="14355"/>
                  </a:lnTo>
                  <a:lnTo>
                    <a:pt x="178021" y="10613"/>
                  </a:lnTo>
                  <a:lnTo>
                    <a:pt x="166059" y="8103"/>
                  </a:lnTo>
                  <a:lnTo>
                    <a:pt x="150395"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262"/>
            <p:cNvSpPr/>
            <p:nvPr/>
          </p:nvSpPr>
          <p:spPr>
            <a:xfrm>
              <a:off x="2958245" y="1288250"/>
              <a:ext cx="265015" cy="433240"/>
            </a:xfrm>
            <a:custGeom>
              <a:avLst/>
              <a:gdLst/>
              <a:ahLst/>
              <a:cxnLst/>
              <a:rect l="0" t="0" r="0" b="0"/>
              <a:pathLst>
                <a:path w="265015" h="433240">
                  <a:moveTo>
                    <a:pt x="265014" y="7150"/>
                  </a:moveTo>
                  <a:lnTo>
                    <a:pt x="265014" y="3104"/>
                  </a:lnTo>
                  <a:lnTo>
                    <a:pt x="264168" y="1913"/>
                  </a:lnTo>
                  <a:lnTo>
                    <a:pt x="262757" y="1118"/>
                  </a:lnTo>
                  <a:lnTo>
                    <a:pt x="254468" y="0"/>
                  </a:lnTo>
                  <a:lnTo>
                    <a:pt x="230763" y="438"/>
                  </a:lnTo>
                  <a:lnTo>
                    <a:pt x="195938" y="10144"/>
                  </a:lnTo>
                  <a:lnTo>
                    <a:pt x="159773" y="32953"/>
                  </a:lnTo>
                  <a:lnTo>
                    <a:pt x="130068" y="59574"/>
                  </a:lnTo>
                  <a:lnTo>
                    <a:pt x="99818" y="89758"/>
                  </a:lnTo>
                  <a:lnTo>
                    <a:pt x="69406" y="125982"/>
                  </a:lnTo>
                  <a:lnTo>
                    <a:pt x="49102" y="153944"/>
                  </a:lnTo>
                  <a:lnTo>
                    <a:pt x="31047" y="183305"/>
                  </a:lnTo>
                  <a:lnTo>
                    <a:pt x="16249" y="213287"/>
                  </a:lnTo>
                  <a:lnTo>
                    <a:pt x="6850" y="243546"/>
                  </a:lnTo>
                  <a:lnTo>
                    <a:pt x="2108" y="271670"/>
                  </a:lnTo>
                  <a:lnTo>
                    <a:pt x="0" y="298281"/>
                  </a:lnTo>
                  <a:lnTo>
                    <a:pt x="507" y="336216"/>
                  </a:lnTo>
                  <a:lnTo>
                    <a:pt x="10629" y="368434"/>
                  </a:lnTo>
                  <a:lnTo>
                    <a:pt x="25200" y="393597"/>
                  </a:lnTo>
                  <a:lnTo>
                    <a:pt x="46074" y="412153"/>
                  </a:lnTo>
                  <a:lnTo>
                    <a:pt x="73331" y="426682"/>
                  </a:lnTo>
                  <a:lnTo>
                    <a:pt x="103703" y="431740"/>
                  </a:lnTo>
                  <a:lnTo>
                    <a:pt x="138290" y="433239"/>
                  </a:lnTo>
                  <a:lnTo>
                    <a:pt x="171210" y="432836"/>
                  </a:lnTo>
                  <a:lnTo>
                    <a:pt x="208246" y="426884"/>
                  </a:lnTo>
                  <a:lnTo>
                    <a:pt x="245936" y="416466"/>
                  </a:lnTo>
                  <a:lnTo>
                    <a:pt x="265014" y="41100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2" name="SMARTInkShape-Group167"/>
          <p:cNvGrpSpPr/>
          <p:nvPr/>
        </p:nvGrpSpPr>
        <p:grpSpPr>
          <a:xfrm>
            <a:off x="7597139" y="1203960"/>
            <a:ext cx="2239733" cy="532901"/>
            <a:chOff x="7597139" y="1203960"/>
            <a:chExt cx="2239733" cy="532901"/>
          </a:xfrm>
        </p:grpSpPr>
        <p:sp>
          <p:nvSpPr>
            <p:cNvPr id="22" name="SMARTInkShape-1263"/>
            <p:cNvSpPr/>
            <p:nvPr/>
          </p:nvSpPr>
          <p:spPr>
            <a:xfrm>
              <a:off x="8268994" y="1493520"/>
              <a:ext cx="250167" cy="197935"/>
            </a:xfrm>
            <a:custGeom>
              <a:avLst/>
              <a:gdLst/>
              <a:ahLst/>
              <a:cxnLst/>
              <a:rect l="0" t="0" r="0" b="0"/>
              <a:pathLst>
                <a:path w="250167" h="197935">
                  <a:moveTo>
                    <a:pt x="113006" y="0"/>
                  </a:moveTo>
                  <a:lnTo>
                    <a:pt x="113006" y="4045"/>
                  </a:lnTo>
                  <a:lnTo>
                    <a:pt x="112159" y="5236"/>
                  </a:lnTo>
                  <a:lnTo>
                    <a:pt x="110747" y="6031"/>
                  </a:lnTo>
                  <a:lnTo>
                    <a:pt x="98354" y="11351"/>
                  </a:lnTo>
                  <a:lnTo>
                    <a:pt x="69654" y="36110"/>
                  </a:lnTo>
                  <a:lnTo>
                    <a:pt x="44403" y="71579"/>
                  </a:lnTo>
                  <a:lnTo>
                    <a:pt x="20056" y="105767"/>
                  </a:lnTo>
                  <a:lnTo>
                    <a:pt x="6348" y="133314"/>
                  </a:lnTo>
                  <a:lnTo>
                    <a:pt x="215" y="166033"/>
                  </a:lnTo>
                  <a:lnTo>
                    <a:pt x="0" y="183344"/>
                  </a:lnTo>
                  <a:lnTo>
                    <a:pt x="2949" y="190988"/>
                  </a:lnTo>
                  <a:lnTo>
                    <a:pt x="5768" y="193365"/>
                  </a:lnTo>
                  <a:lnTo>
                    <a:pt x="13415" y="196007"/>
                  </a:lnTo>
                  <a:lnTo>
                    <a:pt x="42063" y="197934"/>
                  </a:lnTo>
                  <a:lnTo>
                    <a:pt x="61223" y="194019"/>
                  </a:lnTo>
                  <a:lnTo>
                    <a:pt x="82987" y="183452"/>
                  </a:lnTo>
                  <a:lnTo>
                    <a:pt x="114655" y="151471"/>
                  </a:lnTo>
                  <a:lnTo>
                    <a:pt x="139766" y="121736"/>
                  </a:lnTo>
                  <a:lnTo>
                    <a:pt x="154949" y="86167"/>
                  </a:lnTo>
                  <a:lnTo>
                    <a:pt x="161745" y="62502"/>
                  </a:lnTo>
                  <a:lnTo>
                    <a:pt x="160632" y="50074"/>
                  </a:lnTo>
                  <a:lnTo>
                    <a:pt x="157315" y="41164"/>
                  </a:lnTo>
                  <a:lnTo>
                    <a:pt x="155246" y="37602"/>
                  </a:lnTo>
                  <a:lnTo>
                    <a:pt x="150688" y="33645"/>
                  </a:lnTo>
                  <a:lnTo>
                    <a:pt x="148287" y="32590"/>
                  </a:lnTo>
                  <a:lnTo>
                    <a:pt x="146686" y="32733"/>
                  </a:lnTo>
                  <a:lnTo>
                    <a:pt x="145620" y="33675"/>
                  </a:lnTo>
                  <a:lnTo>
                    <a:pt x="143587" y="36980"/>
                  </a:lnTo>
                  <a:lnTo>
                    <a:pt x="138530" y="43600"/>
                  </a:lnTo>
                  <a:lnTo>
                    <a:pt x="137049" y="48447"/>
                  </a:lnTo>
                  <a:lnTo>
                    <a:pt x="144542" y="84285"/>
                  </a:lnTo>
                  <a:lnTo>
                    <a:pt x="164187" y="121894"/>
                  </a:lnTo>
                  <a:lnTo>
                    <a:pt x="187051" y="149522"/>
                  </a:lnTo>
                  <a:lnTo>
                    <a:pt x="217179" y="169704"/>
                  </a:lnTo>
                  <a:lnTo>
                    <a:pt x="236625" y="174162"/>
                  </a:lnTo>
                  <a:lnTo>
                    <a:pt x="250166" y="1752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264"/>
            <p:cNvSpPr/>
            <p:nvPr/>
          </p:nvSpPr>
          <p:spPr>
            <a:xfrm>
              <a:off x="8040497" y="1478755"/>
              <a:ext cx="179742" cy="219772"/>
            </a:xfrm>
            <a:custGeom>
              <a:avLst/>
              <a:gdLst/>
              <a:ahLst/>
              <a:cxnLst/>
              <a:rect l="0" t="0" r="0" b="0"/>
              <a:pathLst>
                <a:path w="179742" h="219772">
                  <a:moveTo>
                    <a:pt x="13842" y="83345"/>
                  </a:moveTo>
                  <a:lnTo>
                    <a:pt x="17888" y="87390"/>
                  </a:lnTo>
                  <a:lnTo>
                    <a:pt x="22131" y="89376"/>
                  </a:lnTo>
                  <a:lnTo>
                    <a:pt x="31755" y="90651"/>
                  </a:lnTo>
                  <a:lnTo>
                    <a:pt x="68086" y="80331"/>
                  </a:lnTo>
                  <a:lnTo>
                    <a:pt x="105402" y="68042"/>
                  </a:lnTo>
                  <a:lnTo>
                    <a:pt x="138161" y="54550"/>
                  </a:lnTo>
                  <a:lnTo>
                    <a:pt x="166088" y="36143"/>
                  </a:lnTo>
                  <a:lnTo>
                    <a:pt x="175604" y="23733"/>
                  </a:lnTo>
                  <a:lnTo>
                    <a:pt x="179741" y="13377"/>
                  </a:lnTo>
                  <a:lnTo>
                    <a:pt x="179474" y="10453"/>
                  </a:lnTo>
                  <a:lnTo>
                    <a:pt x="176921" y="4946"/>
                  </a:lnTo>
                  <a:lnTo>
                    <a:pt x="175055" y="3139"/>
                  </a:lnTo>
                  <a:lnTo>
                    <a:pt x="170724" y="1131"/>
                  </a:lnTo>
                  <a:lnTo>
                    <a:pt x="155435" y="0"/>
                  </a:lnTo>
                  <a:lnTo>
                    <a:pt x="138863" y="3711"/>
                  </a:lnTo>
                  <a:lnTo>
                    <a:pt x="106773" y="18633"/>
                  </a:lnTo>
                  <a:lnTo>
                    <a:pt x="75097" y="37887"/>
                  </a:lnTo>
                  <a:lnTo>
                    <a:pt x="44380" y="62042"/>
                  </a:lnTo>
                  <a:lnTo>
                    <a:pt x="19938" y="92119"/>
                  </a:lnTo>
                  <a:lnTo>
                    <a:pt x="5676" y="119152"/>
                  </a:lnTo>
                  <a:lnTo>
                    <a:pt x="0" y="151472"/>
                  </a:lnTo>
                  <a:lnTo>
                    <a:pt x="71" y="166117"/>
                  </a:lnTo>
                  <a:lnTo>
                    <a:pt x="2924" y="178270"/>
                  </a:lnTo>
                  <a:lnTo>
                    <a:pt x="13335" y="194632"/>
                  </a:lnTo>
                  <a:lnTo>
                    <a:pt x="27145" y="206159"/>
                  </a:lnTo>
                  <a:lnTo>
                    <a:pt x="46007" y="214937"/>
                  </a:lnTo>
                  <a:lnTo>
                    <a:pt x="82644" y="219771"/>
                  </a:lnTo>
                  <a:lnTo>
                    <a:pt x="114468" y="219561"/>
                  </a:lnTo>
                  <a:lnTo>
                    <a:pt x="135763" y="21288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265"/>
            <p:cNvSpPr/>
            <p:nvPr/>
          </p:nvSpPr>
          <p:spPr>
            <a:xfrm>
              <a:off x="7962902" y="1493520"/>
              <a:ext cx="106679" cy="243341"/>
            </a:xfrm>
            <a:custGeom>
              <a:avLst/>
              <a:gdLst/>
              <a:ahLst/>
              <a:cxnLst/>
              <a:rect l="0" t="0" r="0" b="0"/>
              <a:pathLst>
                <a:path w="106679" h="243341">
                  <a:moveTo>
                    <a:pt x="7617" y="76200"/>
                  </a:moveTo>
                  <a:lnTo>
                    <a:pt x="3572" y="80245"/>
                  </a:lnTo>
                  <a:lnTo>
                    <a:pt x="3228" y="82283"/>
                  </a:lnTo>
                  <a:lnTo>
                    <a:pt x="3844" y="84489"/>
                  </a:lnTo>
                  <a:lnTo>
                    <a:pt x="5102" y="86806"/>
                  </a:lnTo>
                  <a:lnTo>
                    <a:pt x="7121" y="104384"/>
                  </a:lnTo>
                  <a:lnTo>
                    <a:pt x="7520" y="136455"/>
                  </a:lnTo>
                  <a:lnTo>
                    <a:pt x="3553" y="171546"/>
                  </a:lnTo>
                  <a:lnTo>
                    <a:pt x="700" y="204159"/>
                  </a:lnTo>
                  <a:lnTo>
                    <a:pt x="5" y="242155"/>
                  </a:lnTo>
                  <a:lnTo>
                    <a:pt x="0" y="243340"/>
                  </a:lnTo>
                  <a:lnTo>
                    <a:pt x="844" y="224730"/>
                  </a:lnTo>
                  <a:lnTo>
                    <a:pt x="6558" y="196439"/>
                  </a:lnTo>
                  <a:lnTo>
                    <a:pt x="8255" y="161224"/>
                  </a:lnTo>
                  <a:lnTo>
                    <a:pt x="12792" y="131684"/>
                  </a:lnTo>
                  <a:lnTo>
                    <a:pt x="17012" y="93619"/>
                  </a:lnTo>
                  <a:lnTo>
                    <a:pt x="25641" y="69225"/>
                  </a:lnTo>
                  <a:lnTo>
                    <a:pt x="47550" y="31205"/>
                  </a:lnTo>
                  <a:lnTo>
                    <a:pt x="61501" y="17712"/>
                  </a:lnTo>
                  <a:lnTo>
                    <a:pt x="73052" y="11259"/>
                  </a:lnTo>
                  <a:lnTo>
                    <a:pt x="106678"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266"/>
            <p:cNvSpPr/>
            <p:nvPr/>
          </p:nvSpPr>
          <p:spPr>
            <a:xfrm>
              <a:off x="7597139" y="1203960"/>
              <a:ext cx="249501" cy="532654"/>
            </a:xfrm>
            <a:custGeom>
              <a:avLst/>
              <a:gdLst/>
              <a:ahLst/>
              <a:cxnLst/>
              <a:rect l="0" t="0" r="0" b="0"/>
              <a:pathLst>
                <a:path w="249501" h="532654">
                  <a:moveTo>
                    <a:pt x="15241" y="0"/>
                  </a:moveTo>
                  <a:lnTo>
                    <a:pt x="15241" y="32563"/>
                  </a:lnTo>
                  <a:lnTo>
                    <a:pt x="21324" y="67455"/>
                  </a:lnTo>
                  <a:lnTo>
                    <a:pt x="27391" y="97785"/>
                  </a:lnTo>
                  <a:lnTo>
                    <a:pt x="30412" y="133207"/>
                  </a:lnTo>
                  <a:lnTo>
                    <a:pt x="34119" y="157981"/>
                  </a:lnTo>
                  <a:lnTo>
                    <a:pt x="36331" y="185360"/>
                  </a:lnTo>
                  <a:lnTo>
                    <a:pt x="37314" y="214462"/>
                  </a:lnTo>
                  <a:lnTo>
                    <a:pt x="37751" y="244329"/>
                  </a:lnTo>
                  <a:lnTo>
                    <a:pt x="37945" y="274537"/>
                  </a:lnTo>
                  <a:lnTo>
                    <a:pt x="38032" y="304896"/>
                  </a:lnTo>
                  <a:lnTo>
                    <a:pt x="38070" y="335322"/>
                  </a:lnTo>
                  <a:lnTo>
                    <a:pt x="35829" y="363521"/>
                  </a:lnTo>
                  <a:lnTo>
                    <a:pt x="32066" y="400938"/>
                  </a:lnTo>
                  <a:lnTo>
                    <a:pt x="30950" y="433474"/>
                  </a:lnTo>
                  <a:lnTo>
                    <a:pt x="30573" y="466718"/>
                  </a:lnTo>
                  <a:lnTo>
                    <a:pt x="30483" y="493579"/>
                  </a:lnTo>
                  <a:lnTo>
                    <a:pt x="29635" y="494153"/>
                  </a:lnTo>
                  <a:lnTo>
                    <a:pt x="26436" y="494790"/>
                  </a:lnTo>
                  <a:lnTo>
                    <a:pt x="25244" y="494113"/>
                  </a:lnTo>
                  <a:lnTo>
                    <a:pt x="24450" y="492815"/>
                  </a:lnTo>
                  <a:lnTo>
                    <a:pt x="23331" y="486943"/>
                  </a:lnTo>
                  <a:lnTo>
                    <a:pt x="22888" y="455205"/>
                  </a:lnTo>
                  <a:lnTo>
                    <a:pt x="28103" y="421089"/>
                  </a:lnTo>
                  <a:lnTo>
                    <a:pt x="30010" y="386755"/>
                  </a:lnTo>
                  <a:lnTo>
                    <a:pt x="32599" y="357587"/>
                  </a:lnTo>
                  <a:lnTo>
                    <a:pt x="41059" y="321436"/>
                  </a:lnTo>
                  <a:lnTo>
                    <a:pt x="52429" y="301638"/>
                  </a:lnTo>
                  <a:lnTo>
                    <a:pt x="81424" y="269408"/>
                  </a:lnTo>
                  <a:lnTo>
                    <a:pt x="100608" y="258095"/>
                  </a:lnTo>
                  <a:lnTo>
                    <a:pt x="129846" y="252770"/>
                  </a:lnTo>
                  <a:lnTo>
                    <a:pt x="163636" y="251632"/>
                  </a:lnTo>
                  <a:lnTo>
                    <a:pt x="183951" y="255556"/>
                  </a:lnTo>
                  <a:lnTo>
                    <a:pt x="202012" y="266126"/>
                  </a:lnTo>
                  <a:lnTo>
                    <a:pt x="233576" y="301373"/>
                  </a:lnTo>
                  <a:lnTo>
                    <a:pt x="244844" y="321282"/>
                  </a:lnTo>
                  <a:lnTo>
                    <a:pt x="249500" y="347313"/>
                  </a:lnTo>
                  <a:lnTo>
                    <a:pt x="246834" y="376475"/>
                  </a:lnTo>
                  <a:lnTo>
                    <a:pt x="240683" y="406564"/>
                  </a:lnTo>
                  <a:lnTo>
                    <a:pt x="225408" y="436928"/>
                  </a:lnTo>
                  <a:lnTo>
                    <a:pt x="197490" y="471446"/>
                  </a:lnTo>
                  <a:lnTo>
                    <a:pt x="165258" y="500465"/>
                  </a:lnTo>
                  <a:lnTo>
                    <a:pt x="130575" y="518710"/>
                  </a:lnTo>
                  <a:lnTo>
                    <a:pt x="94027" y="529620"/>
                  </a:lnTo>
                  <a:lnTo>
                    <a:pt x="59213" y="532653"/>
                  </a:lnTo>
                  <a:lnTo>
                    <a:pt x="34478" y="530920"/>
                  </a:lnTo>
                  <a:lnTo>
                    <a:pt x="18682" y="525045"/>
                  </a:lnTo>
                  <a:lnTo>
                    <a:pt x="0" y="5105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267"/>
            <p:cNvSpPr/>
            <p:nvPr/>
          </p:nvSpPr>
          <p:spPr>
            <a:xfrm>
              <a:off x="8564880" y="1356359"/>
              <a:ext cx="129540" cy="266411"/>
            </a:xfrm>
            <a:custGeom>
              <a:avLst/>
              <a:gdLst/>
              <a:ahLst/>
              <a:cxnLst/>
              <a:rect l="0" t="0" r="0" b="0"/>
              <a:pathLst>
                <a:path w="129540" h="266411">
                  <a:moveTo>
                    <a:pt x="0" y="0"/>
                  </a:moveTo>
                  <a:lnTo>
                    <a:pt x="846" y="19081"/>
                  </a:lnTo>
                  <a:lnTo>
                    <a:pt x="12997" y="56152"/>
                  </a:lnTo>
                  <a:lnTo>
                    <a:pt x="19561" y="87852"/>
                  </a:lnTo>
                  <a:lnTo>
                    <a:pt x="22729" y="119916"/>
                  </a:lnTo>
                  <a:lnTo>
                    <a:pt x="27807" y="155852"/>
                  </a:lnTo>
                  <a:lnTo>
                    <a:pt x="29687" y="192464"/>
                  </a:lnTo>
                  <a:lnTo>
                    <a:pt x="29398" y="223444"/>
                  </a:lnTo>
                  <a:lnTo>
                    <a:pt x="23545" y="259251"/>
                  </a:lnTo>
                  <a:lnTo>
                    <a:pt x="22887" y="266410"/>
                  </a:lnTo>
                  <a:lnTo>
                    <a:pt x="26913" y="258524"/>
                  </a:lnTo>
                  <a:lnTo>
                    <a:pt x="32268" y="227524"/>
                  </a:lnTo>
                  <a:lnTo>
                    <a:pt x="40993" y="193863"/>
                  </a:lnTo>
                  <a:lnTo>
                    <a:pt x="52410" y="164592"/>
                  </a:lnTo>
                  <a:lnTo>
                    <a:pt x="70561" y="134470"/>
                  </a:lnTo>
                  <a:lnTo>
                    <a:pt x="88131" y="100881"/>
                  </a:lnTo>
                  <a:lnTo>
                    <a:pt x="119765" y="63473"/>
                  </a:lnTo>
                  <a:lnTo>
                    <a:pt x="129539" y="533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268"/>
            <p:cNvSpPr/>
            <p:nvPr/>
          </p:nvSpPr>
          <p:spPr>
            <a:xfrm>
              <a:off x="8641080" y="1546859"/>
              <a:ext cx="83821" cy="76201"/>
            </a:xfrm>
            <a:custGeom>
              <a:avLst/>
              <a:gdLst/>
              <a:ahLst/>
              <a:cxnLst/>
              <a:rect l="0" t="0" r="0" b="0"/>
              <a:pathLst>
                <a:path w="83821" h="76201">
                  <a:moveTo>
                    <a:pt x="0" y="0"/>
                  </a:moveTo>
                  <a:lnTo>
                    <a:pt x="0" y="4046"/>
                  </a:lnTo>
                  <a:lnTo>
                    <a:pt x="846" y="5237"/>
                  </a:lnTo>
                  <a:lnTo>
                    <a:pt x="2258" y="6032"/>
                  </a:lnTo>
                  <a:lnTo>
                    <a:pt x="4045" y="6561"/>
                  </a:lnTo>
                  <a:lnTo>
                    <a:pt x="8288" y="11665"/>
                  </a:lnTo>
                  <a:lnTo>
                    <a:pt x="13844" y="18732"/>
                  </a:lnTo>
                  <a:lnTo>
                    <a:pt x="50944" y="51185"/>
                  </a:lnTo>
                  <a:lnTo>
                    <a:pt x="83820" y="762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269"/>
            <p:cNvSpPr/>
            <p:nvPr/>
          </p:nvSpPr>
          <p:spPr>
            <a:xfrm>
              <a:off x="8855589" y="1315311"/>
              <a:ext cx="204592" cy="376118"/>
            </a:xfrm>
            <a:custGeom>
              <a:avLst/>
              <a:gdLst/>
              <a:ahLst/>
              <a:cxnLst/>
              <a:rect l="0" t="0" r="0" b="0"/>
              <a:pathLst>
                <a:path w="204592" h="376118">
                  <a:moveTo>
                    <a:pt x="105530" y="254409"/>
                  </a:moveTo>
                  <a:lnTo>
                    <a:pt x="105530" y="243057"/>
                  </a:lnTo>
                  <a:lnTo>
                    <a:pt x="103272" y="238639"/>
                  </a:lnTo>
                  <a:lnTo>
                    <a:pt x="101485" y="236275"/>
                  </a:lnTo>
                  <a:lnTo>
                    <a:pt x="99499" y="229134"/>
                  </a:lnTo>
                  <a:lnTo>
                    <a:pt x="97769" y="221162"/>
                  </a:lnTo>
                  <a:lnTo>
                    <a:pt x="94179" y="214797"/>
                  </a:lnTo>
                  <a:lnTo>
                    <a:pt x="89761" y="211403"/>
                  </a:lnTo>
                  <a:lnTo>
                    <a:pt x="84975" y="209048"/>
                  </a:lnTo>
                  <a:lnTo>
                    <a:pt x="80026" y="205180"/>
                  </a:lnTo>
                  <a:lnTo>
                    <a:pt x="76674" y="204656"/>
                  </a:lnTo>
                  <a:lnTo>
                    <a:pt x="63866" y="207964"/>
                  </a:lnTo>
                  <a:lnTo>
                    <a:pt x="54275" y="212035"/>
                  </a:lnTo>
                  <a:lnTo>
                    <a:pt x="46626" y="218925"/>
                  </a:lnTo>
                  <a:lnTo>
                    <a:pt x="20350" y="256067"/>
                  </a:lnTo>
                  <a:lnTo>
                    <a:pt x="9243" y="290453"/>
                  </a:lnTo>
                  <a:lnTo>
                    <a:pt x="1154" y="322582"/>
                  </a:lnTo>
                  <a:lnTo>
                    <a:pt x="0" y="359342"/>
                  </a:lnTo>
                  <a:lnTo>
                    <a:pt x="3030" y="368214"/>
                  </a:lnTo>
                  <a:lnTo>
                    <a:pt x="5024" y="370919"/>
                  </a:lnTo>
                  <a:lnTo>
                    <a:pt x="9496" y="373924"/>
                  </a:lnTo>
                  <a:lnTo>
                    <a:pt x="41460" y="376117"/>
                  </a:lnTo>
                  <a:lnTo>
                    <a:pt x="51937" y="371719"/>
                  </a:lnTo>
                  <a:lnTo>
                    <a:pt x="82794" y="348628"/>
                  </a:lnTo>
                  <a:lnTo>
                    <a:pt x="107311" y="313911"/>
                  </a:lnTo>
                  <a:lnTo>
                    <a:pt x="126660" y="282199"/>
                  </a:lnTo>
                  <a:lnTo>
                    <a:pt x="143118" y="245992"/>
                  </a:lnTo>
                  <a:lnTo>
                    <a:pt x="154409" y="220188"/>
                  </a:lnTo>
                  <a:lnTo>
                    <a:pt x="167895" y="191786"/>
                  </a:lnTo>
                  <a:lnTo>
                    <a:pt x="180097" y="164487"/>
                  </a:lnTo>
                  <a:lnTo>
                    <a:pt x="190317" y="138244"/>
                  </a:lnTo>
                  <a:lnTo>
                    <a:pt x="197683" y="112469"/>
                  </a:lnTo>
                  <a:lnTo>
                    <a:pt x="201520" y="86902"/>
                  </a:lnTo>
                  <a:lnTo>
                    <a:pt x="203681" y="53224"/>
                  </a:lnTo>
                  <a:lnTo>
                    <a:pt x="204471" y="18099"/>
                  </a:lnTo>
                  <a:lnTo>
                    <a:pt x="204537" y="10246"/>
                  </a:lnTo>
                  <a:lnTo>
                    <a:pt x="202310" y="3934"/>
                  </a:lnTo>
                  <a:lnTo>
                    <a:pt x="200530" y="1066"/>
                  </a:lnTo>
                  <a:lnTo>
                    <a:pt x="199343" y="0"/>
                  </a:lnTo>
                  <a:lnTo>
                    <a:pt x="198552" y="136"/>
                  </a:lnTo>
                  <a:lnTo>
                    <a:pt x="198025" y="1074"/>
                  </a:lnTo>
                  <a:lnTo>
                    <a:pt x="191752" y="35491"/>
                  </a:lnTo>
                  <a:lnTo>
                    <a:pt x="187567" y="68832"/>
                  </a:lnTo>
                  <a:lnTo>
                    <a:pt x="183460" y="105725"/>
                  </a:lnTo>
                  <a:lnTo>
                    <a:pt x="182499" y="133293"/>
                  </a:lnTo>
                  <a:lnTo>
                    <a:pt x="182072" y="159657"/>
                  </a:lnTo>
                  <a:lnTo>
                    <a:pt x="181883" y="190001"/>
                  </a:lnTo>
                  <a:lnTo>
                    <a:pt x="181798" y="221550"/>
                  </a:lnTo>
                  <a:lnTo>
                    <a:pt x="181760" y="249682"/>
                  </a:lnTo>
                  <a:lnTo>
                    <a:pt x="179486" y="276297"/>
                  </a:lnTo>
                  <a:lnTo>
                    <a:pt x="177961" y="310565"/>
                  </a:lnTo>
                  <a:lnTo>
                    <a:pt x="182081" y="345906"/>
                  </a:lnTo>
                  <a:lnTo>
                    <a:pt x="185555" y="353776"/>
                  </a:lnTo>
                  <a:lnTo>
                    <a:pt x="187666" y="356214"/>
                  </a:lnTo>
                  <a:lnTo>
                    <a:pt x="204591" y="36870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1270"/>
            <p:cNvSpPr/>
            <p:nvPr/>
          </p:nvSpPr>
          <p:spPr>
            <a:xfrm>
              <a:off x="9107999" y="1539240"/>
              <a:ext cx="134140" cy="159838"/>
            </a:xfrm>
            <a:custGeom>
              <a:avLst/>
              <a:gdLst/>
              <a:ahLst/>
              <a:cxnLst/>
              <a:rect l="0" t="0" r="0" b="0"/>
              <a:pathLst>
                <a:path w="134140" h="159838">
                  <a:moveTo>
                    <a:pt x="119820" y="0"/>
                  </a:moveTo>
                  <a:lnTo>
                    <a:pt x="83247" y="846"/>
                  </a:lnTo>
                  <a:lnTo>
                    <a:pt x="71392" y="4045"/>
                  </a:lnTo>
                  <a:lnTo>
                    <a:pt x="62173" y="10546"/>
                  </a:lnTo>
                  <a:lnTo>
                    <a:pt x="31849" y="46645"/>
                  </a:lnTo>
                  <a:lnTo>
                    <a:pt x="10900" y="83942"/>
                  </a:lnTo>
                  <a:lnTo>
                    <a:pt x="2129" y="106716"/>
                  </a:lnTo>
                  <a:lnTo>
                    <a:pt x="0" y="128703"/>
                  </a:lnTo>
                  <a:lnTo>
                    <a:pt x="4355" y="145473"/>
                  </a:lnTo>
                  <a:lnTo>
                    <a:pt x="8671" y="152990"/>
                  </a:lnTo>
                  <a:lnTo>
                    <a:pt x="11855" y="155333"/>
                  </a:lnTo>
                  <a:lnTo>
                    <a:pt x="19907" y="157937"/>
                  </a:lnTo>
                  <a:lnTo>
                    <a:pt x="52894" y="159837"/>
                  </a:lnTo>
                  <a:lnTo>
                    <a:pt x="64958" y="155423"/>
                  </a:lnTo>
                  <a:lnTo>
                    <a:pt x="90544" y="134746"/>
                  </a:lnTo>
                  <a:lnTo>
                    <a:pt x="119310" y="98742"/>
                  </a:lnTo>
                  <a:lnTo>
                    <a:pt x="128061" y="83678"/>
                  </a:lnTo>
                  <a:lnTo>
                    <a:pt x="134139" y="49746"/>
                  </a:lnTo>
                  <a:lnTo>
                    <a:pt x="130742" y="33460"/>
                  </a:lnTo>
                  <a:lnTo>
                    <a:pt x="124373" y="21955"/>
                  </a:lnTo>
                  <a:lnTo>
                    <a:pt x="113079" y="13184"/>
                  </a:lnTo>
                  <a:lnTo>
                    <a:pt x="91380" y="2321"/>
                  </a:lnTo>
                  <a:lnTo>
                    <a:pt x="5886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1271"/>
            <p:cNvSpPr/>
            <p:nvPr/>
          </p:nvSpPr>
          <p:spPr>
            <a:xfrm>
              <a:off x="9312178" y="1508759"/>
              <a:ext cx="258058" cy="212873"/>
            </a:xfrm>
            <a:custGeom>
              <a:avLst/>
              <a:gdLst/>
              <a:ahLst/>
              <a:cxnLst/>
              <a:rect l="0" t="0" r="0" b="0"/>
              <a:pathLst>
                <a:path w="258058" h="212873">
                  <a:moveTo>
                    <a:pt x="52802" y="38100"/>
                  </a:moveTo>
                  <a:lnTo>
                    <a:pt x="52802" y="56013"/>
                  </a:lnTo>
                  <a:lnTo>
                    <a:pt x="39804" y="88359"/>
                  </a:lnTo>
                  <a:lnTo>
                    <a:pt x="29882" y="121061"/>
                  </a:lnTo>
                  <a:lnTo>
                    <a:pt x="11997" y="159061"/>
                  </a:lnTo>
                  <a:lnTo>
                    <a:pt x="3552" y="176764"/>
                  </a:lnTo>
                  <a:lnTo>
                    <a:pt x="0" y="199019"/>
                  </a:lnTo>
                  <a:lnTo>
                    <a:pt x="1514" y="202106"/>
                  </a:lnTo>
                  <a:lnTo>
                    <a:pt x="7712" y="207794"/>
                  </a:lnTo>
                  <a:lnTo>
                    <a:pt x="13852" y="210887"/>
                  </a:lnTo>
                  <a:lnTo>
                    <a:pt x="24694" y="212872"/>
                  </a:lnTo>
                  <a:lnTo>
                    <a:pt x="54738" y="202712"/>
                  </a:lnTo>
                  <a:lnTo>
                    <a:pt x="66644" y="193388"/>
                  </a:lnTo>
                  <a:lnTo>
                    <a:pt x="98399" y="158016"/>
                  </a:lnTo>
                  <a:lnTo>
                    <a:pt x="120702" y="122413"/>
                  </a:lnTo>
                  <a:lnTo>
                    <a:pt x="136486" y="91707"/>
                  </a:lnTo>
                  <a:lnTo>
                    <a:pt x="137460" y="112214"/>
                  </a:lnTo>
                  <a:lnTo>
                    <a:pt x="145228" y="134727"/>
                  </a:lnTo>
                  <a:lnTo>
                    <a:pt x="161315" y="153784"/>
                  </a:lnTo>
                  <a:lnTo>
                    <a:pt x="173477" y="162218"/>
                  </a:lnTo>
                  <a:lnTo>
                    <a:pt x="187806" y="166034"/>
                  </a:lnTo>
                  <a:lnTo>
                    <a:pt x="202776" y="167165"/>
                  </a:lnTo>
                  <a:lnTo>
                    <a:pt x="217935" y="163454"/>
                  </a:lnTo>
                  <a:lnTo>
                    <a:pt x="233152" y="156993"/>
                  </a:lnTo>
                  <a:lnTo>
                    <a:pt x="241048" y="149926"/>
                  </a:lnTo>
                  <a:lnTo>
                    <a:pt x="253017" y="135637"/>
                  </a:lnTo>
                  <a:lnTo>
                    <a:pt x="256086" y="125477"/>
                  </a:lnTo>
                  <a:lnTo>
                    <a:pt x="258057" y="98258"/>
                  </a:lnTo>
                  <a:lnTo>
                    <a:pt x="253810" y="83464"/>
                  </a:lnTo>
                  <a:lnTo>
                    <a:pt x="233678" y="46358"/>
                  </a:lnTo>
                  <a:lnTo>
                    <a:pt x="210921" y="25527"/>
                  </a:lnTo>
                  <a:lnTo>
                    <a:pt x="188896" y="12035"/>
                  </a:lnTo>
                  <a:lnTo>
                    <a:pt x="175514" y="8493"/>
                  </a:lnTo>
                  <a:lnTo>
                    <a:pt x="172710" y="8202"/>
                  </a:lnTo>
                  <a:lnTo>
                    <a:pt x="171688" y="7162"/>
                  </a:lnTo>
                  <a:lnTo>
                    <a:pt x="171851" y="5621"/>
                  </a:lnTo>
                  <a:lnTo>
                    <a:pt x="172808" y="3748"/>
                  </a:lnTo>
                  <a:lnTo>
                    <a:pt x="174292" y="2499"/>
                  </a:lnTo>
                  <a:lnTo>
                    <a:pt x="178200" y="1111"/>
                  </a:lnTo>
                  <a:lnTo>
                    <a:pt x="18996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1272"/>
            <p:cNvSpPr/>
            <p:nvPr/>
          </p:nvSpPr>
          <p:spPr>
            <a:xfrm>
              <a:off x="9654539" y="1463668"/>
              <a:ext cx="182333" cy="197345"/>
            </a:xfrm>
            <a:custGeom>
              <a:avLst/>
              <a:gdLst/>
              <a:ahLst/>
              <a:cxnLst/>
              <a:rect l="0" t="0" r="0" b="0"/>
              <a:pathLst>
                <a:path w="182333" h="197345">
                  <a:moveTo>
                    <a:pt x="0" y="22232"/>
                  </a:moveTo>
                  <a:lnTo>
                    <a:pt x="4046" y="22232"/>
                  </a:lnTo>
                  <a:lnTo>
                    <a:pt x="5237" y="23078"/>
                  </a:lnTo>
                  <a:lnTo>
                    <a:pt x="6032" y="24489"/>
                  </a:lnTo>
                  <a:lnTo>
                    <a:pt x="6561" y="26277"/>
                  </a:lnTo>
                  <a:lnTo>
                    <a:pt x="7761" y="27468"/>
                  </a:lnTo>
                  <a:lnTo>
                    <a:pt x="11352" y="28792"/>
                  </a:lnTo>
                  <a:lnTo>
                    <a:pt x="12648" y="29992"/>
                  </a:lnTo>
                  <a:lnTo>
                    <a:pt x="20250" y="48870"/>
                  </a:lnTo>
                  <a:lnTo>
                    <a:pt x="22631" y="84304"/>
                  </a:lnTo>
                  <a:lnTo>
                    <a:pt x="22816" y="116149"/>
                  </a:lnTo>
                  <a:lnTo>
                    <a:pt x="22852" y="150756"/>
                  </a:lnTo>
                  <a:lnTo>
                    <a:pt x="22860" y="185971"/>
                  </a:lnTo>
                  <a:lnTo>
                    <a:pt x="22861" y="197344"/>
                  </a:lnTo>
                  <a:lnTo>
                    <a:pt x="22861" y="164914"/>
                  </a:lnTo>
                  <a:lnTo>
                    <a:pt x="25119" y="133859"/>
                  </a:lnTo>
                  <a:lnTo>
                    <a:pt x="31150" y="105260"/>
                  </a:lnTo>
                  <a:lnTo>
                    <a:pt x="38299" y="75337"/>
                  </a:lnTo>
                  <a:lnTo>
                    <a:pt x="48037" y="47280"/>
                  </a:lnTo>
                  <a:lnTo>
                    <a:pt x="66190" y="14210"/>
                  </a:lnTo>
                  <a:lnTo>
                    <a:pt x="74856" y="6531"/>
                  </a:lnTo>
                  <a:lnTo>
                    <a:pt x="84351" y="2553"/>
                  </a:lnTo>
                  <a:lnTo>
                    <a:pt x="104245" y="0"/>
                  </a:lnTo>
                  <a:lnTo>
                    <a:pt x="119411" y="3603"/>
                  </a:lnTo>
                  <a:lnTo>
                    <a:pt x="127296" y="10001"/>
                  </a:lnTo>
                  <a:lnTo>
                    <a:pt x="150614" y="39993"/>
                  </a:lnTo>
                  <a:lnTo>
                    <a:pt x="170103" y="76750"/>
                  </a:lnTo>
                  <a:lnTo>
                    <a:pt x="180105" y="112148"/>
                  </a:lnTo>
                  <a:lnTo>
                    <a:pt x="182332" y="143851"/>
                  </a:lnTo>
                  <a:lnTo>
                    <a:pt x="176777" y="181470"/>
                  </a:lnTo>
                  <a:lnTo>
                    <a:pt x="175261" y="18987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9" name="SMARTInkShape-Group168"/>
          <p:cNvGrpSpPr/>
          <p:nvPr/>
        </p:nvGrpSpPr>
        <p:grpSpPr>
          <a:xfrm>
            <a:off x="4884419" y="2503933"/>
            <a:ext cx="1737362" cy="414527"/>
            <a:chOff x="4884419" y="2503933"/>
            <a:chExt cx="1737362" cy="414527"/>
          </a:xfrm>
        </p:grpSpPr>
        <p:sp>
          <p:nvSpPr>
            <p:cNvPr id="33" name="SMARTInkShape-1273"/>
            <p:cNvSpPr/>
            <p:nvPr/>
          </p:nvSpPr>
          <p:spPr>
            <a:xfrm>
              <a:off x="4884419" y="2568074"/>
              <a:ext cx="548642" cy="295786"/>
            </a:xfrm>
            <a:custGeom>
              <a:avLst/>
              <a:gdLst/>
              <a:ahLst/>
              <a:cxnLst/>
              <a:rect l="0" t="0" r="0" b="0"/>
              <a:pathLst>
                <a:path w="548642" h="295786">
                  <a:moveTo>
                    <a:pt x="0" y="53206"/>
                  </a:moveTo>
                  <a:lnTo>
                    <a:pt x="0" y="71118"/>
                  </a:lnTo>
                  <a:lnTo>
                    <a:pt x="2258" y="76124"/>
                  </a:lnTo>
                  <a:lnTo>
                    <a:pt x="10607" y="86237"/>
                  </a:lnTo>
                  <a:lnTo>
                    <a:pt x="21958" y="93849"/>
                  </a:lnTo>
                  <a:lnTo>
                    <a:pt x="54225" y="100515"/>
                  </a:lnTo>
                  <a:lnTo>
                    <a:pt x="68973" y="103019"/>
                  </a:lnTo>
                  <a:lnTo>
                    <a:pt x="106732" y="99632"/>
                  </a:lnTo>
                  <a:lnTo>
                    <a:pt x="142407" y="92982"/>
                  </a:lnTo>
                  <a:lnTo>
                    <a:pt x="174791" y="81257"/>
                  </a:lnTo>
                  <a:lnTo>
                    <a:pt x="212452" y="58812"/>
                  </a:lnTo>
                  <a:lnTo>
                    <a:pt x="240846" y="43449"/>
                  </a:lnTo>
                  <a:lnTo>
                    <a:pt x="244384" y="39928"/>
                  </a:lnTo>
                  <a:lnTo>
                    <a:pt x="254574" y="21280"/>
                  </a:lnTo>
                  <a:lnTo>
                    <a:pt x="255230" y="18375"/>
                  </a:lnTo>
                  <a:lnTo>
                    <a:pt x="254820" y="15592"/>
                  </a:lnTo>
                  <a:lnTo>
                    <a:pt x="252107" y="10242"/>
                  </a:lnTo>
                  <a:lnTo>
                    <a:pt x="248079" y="5041"/>
                  </a:lnTo>
                  <a:lnTo>
                    <a:pt x="243466" y="2166"/>
                  </a:lnTo>
                  <a:lnTo>
                    <a:pt x="236901" y="888"/>
                  </a:lnTo>
                  <a:lnTo>
                    <a:pt x="204827" y="0"/>
                  </a:lnTo>
                  <a:lnTo>
                    <a:pt x="174233" y="6822"/>
                  </a:lnTo>
                  <a:lnTo>
                    <a:pt x="138713" y="23598"/>
                  </a:lnTo>
                  <a:lnTo>
                    <a:pt x="106987" y="43218"/>
                  </a:lnTo>
                  <a:lnTo>
                    <a:pt x="77108" y="74720"/>
                  </a:lnTo>
                  <a:lnTo>
                    <a:pt x="54022" y="108537"/>
                  </a:lnTo>
                  <a:lnTo>
                    <a:pt x="40560" y="137616"/>
                  </a:lnTo>
                  <a:lnTo>
                    <a:pt x="33467" y="167680"/>
                  </a:lnTo>
                  <a:lnTo>
                    <a:pt x="31365" y="198037"/>
                  </a:lnTo>
                  <a:lnTo>
                    <a:pt x="33000" y="226223"/>
                  </a:lnTo>
                  <a:lnTo>
                    <a:pt x="41105" y="250661"/>
                  </a:lnTo>
                  <a:lnTo>
                    <a:pt x="59014" y="277629"/>
                  </a:lnTo>
                  <a:lnTo>
                    <a:pt x="77881" y="289975"/>
                  </a:lnTo>
                  <a:lnTo>
                    <a:pt x="99558" y="294951"/>
                  </a:lnTo>
                  <a:lnTo>
                    <a:pt x="134876" y="295785"/>
                  </a:lnTo>
                  <a:lnTo>
                    <a:pt x="169447" y="286417"/>
                  </a:lnTo>
                  <a:lnTo>
                    <a:pt x="198656" y="273294"/>
                  </a:lnTo>
                  <a:lnTo>
                    <a:pt x="228759" y="256424"/>
                  </a:lnTo>
                  <a:lnTo>
                    <a:pt x="265227" y="227967"/>
                  </a:lnTo>
                  <a:lnTo>
                    <a:pt x="296889" y="197040"/>
                  </a:lnTo>
                  <a:lnTo>
                    <a:pt x="327603" y="161455"/>
                  </a:lnTo>
                  <a:lnTo>
                    <a:pt x="354084" y="129715"/>
                  </a:lnTo>
                  <a:lnTo>
                    <a:pt x="378543" y="93604"/>
                  </a:lnTo>
                  <a:lnTo>
                    <a:pt x="393767" y="69316"/>
                  </a:lnTo>
                  <a:lnTo>
                    <a:pt x="396198" y="53667"/>
                  </a:lnTo>
                  <a:lnTo>
                    <a:pt x="400273" y="57387"/>
                  </a:lnTo>
                  <a:lnTo>
                    <a:pt x="402266" y="63813"/>
                  </a:lnTo>
                  <a:lnTo>
                    <a:pt x="402797" y="67897"/>
                  </a:lnTo>
                  <a:lnTo>
                    <a:pt x="397206" y="100605"/>
                  </a:lnTo>
                  <a:lnTo>
                    <a:pt x="390336" y="137247"/>
                  </a:lnTo>
                  <a:lnTo>
                    <a:pt x="384915" y="167549"/>
                  </a:lnTo>
                  <a:lnTo>
                    <a:pt x="374784" y="202623"/>
                  </a:lnTo>
                  <a:lnTo>
                    <a:pt x="372622" y="207004"/>
                  </a:lnTo>
                  <a:lnTo>
                    <a:pt x="360382" y="218855"/>
                  </a:lnTo>
                  <a:lnTo>
                    <a:pt x="356878" y="219961"/>
                  </a:lnTo>
                  <a:lnTo>
                    <a:pt x="351776" y="220671"/>
                  </a:lnTo>
                  <a:lnTo>
                    <a:pt x="350769" y="208644"/>
                  </a:lnTo>
                  <a:lnTo>
                    <a:pt x="351441" y="194841"/>
                  </a:lnTo>
                  <a:lnTo>
                    <a:pt x="361136" y="161876"/>
                  </a:lnTo>
                  <a:lnTo>
                    <a:pt x="372481" y="133570"/>
                  </a:lnTo>
                  <a:lnTo>
                    <a:pt x="386567" y="103734"/>
                  </a:lnTo>
                  <a:lnTo>
                    <a:pt x="401464" y="73445"/>
                  </a:lnTo>
                  <a:lnTo>
                    <a:pt x="426906" y="39800"/>
                  </a:lnTo>
                  <a:lnTo>
                    <a:pt x="444649" y="22328"/>
                  </a:lnTo>
                  <a:lnTo>
                    <a:pt x="464770" y="12259"/>
                  </a:lnTo>
                  <a:lnTo>
                    <a:pt x="492419" y="8114"/>
                  </a:lnTo>
                  <a:lnTo>
                    <a:pt x="507899" y="11717"/>
                  </a:lnTo>
                  <a:lnTo>
                    <a:pt x="515858" y="18115"/>
                  </a:lnTo>
                  <a:lnTo>
                    <a:pt x="527866" y="36020"/>
                  </a:lnTo>
                  <a:lnTo>
                    <a:pt x="540960" y="71451"/>
                  </a:lnTo>
                  <a:lnTo>
                    <a:pt x="547123" y="105634"/>
                  </a:lnTo>
                  <a:lnTo>
                    <a:pt x="548341" y="142929"/>
                  </a:lnTo>
                  <a:lnTo>
                    <a:pt x="548581" y="178393"/>
                  </a:lnTo>
                  <a:lnTo>
                    <a:pt x="548637" y="214006"/>
                  </a:lnTo>
                  <a:lnTo>
                    <a:pt x="548640" y="223885"/>
                  </a:lnTo>
                  <a:lnTo>
                    <a:pt x="548641" y="22084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1274"/>
            <p:cNvSpPr/>
            <p:nvPr/>
          </p:nvSpPr>
          <p:spPr>
            <a:xfrm>
              <a:off x="5501639" y="2598432"/>
              <a:ext cx="243842" cy="190273"/>
            </a:xfrm>
            <a:custGeom>
              <a:avLst/>
              <a:gdLst/>
              <a:ahLst/>
              <a:cxnLst/>
              <a:rect l="0" t="0" r="0" b="0"/>
              <a:pathLst>
                <a:path w="243842" h="190273">
                  <a:moveTo>
                    <a:pt x="0" y="15227"/>
                  </a:moveTo>
                  <a:lnTo>
                    <a:pt x="4045" y="15227"/>
                  </a:lnTo>
                  <a:lnTo>
                    <a:pt x="5237" y="14381"/>
                  </a:lnTo>
                  <a:lnTo>
                    <a:pt x="6032" y="12970"/>
                  </a:lnTo>
                  <a:lnTo>
                    <a:pt x="6561" y="11182"/>
                  </a:lnTo>
                  <a:lnTo>
                    <a:pt x="7761" y="9990"/>
                  </a:lnTo>
                  <a:lnTo>
                    <a:pt x="11352" y="8667"/>
                  </a:lnTo>
                  <a:lnTo>
                    <a:pt x="31306" y="5489"/>
                  </a:lnTo>
                  <a:lnTo>
                    <a:pt x="41854" y="2433"/>
                  </a:lnTo>
                  <a:lnTo>
                    <a:pt x="71580" y="470"/>
                  </a:lnTo>
                  <a:lnTo>
                    <a:pt x="105768" y="83"/>
                  </a:lnTo>
                  <a:lnTo>
                    <a:pt x="138629" y="0"/>
                  </a:lnTo>
                  <a:lnTo>
                    <a:pt x="151360" y="840"/>
                  </a:lnTo>
                  <a:lnTo>
                    <a:pt x="173420" y="6549"/>
                  </a:lnTo>
                  <a:lnTo>
                    <a:pt x="176573" y="8595"/>
                  </a:lnTo>
                  <a:lnTo>
                    <a:pt x="178675" y="11653"/>
                  </a:lnTo>
                  <a:lnTo>
                    <a:pt x="180077" y="15384"/>
                  </a:lnTo>
                  <a:lnTo>
                    <a:pt x="179377" y="24046"/>
                  </a:lnTo>
                  <a:lnTo>
                    <a:pt x="172029" y="43404"/>
                  </a:lnTo>
                  <a:lnTo>
                    <a:pt x="136208" y="77713"/>
                  </a:lnTo>
                  <a:lnTo>
                    <a:pt x="98936" y="112231"/>
                  </a:lnTo>
                  <a:lnTo>
                    <a:pt x="61791" y="139417"/>
                  </a:lnTo>
                  <a:lnTo>
                    <a:pt x="41024" y="159954"/>
                  </a:lnTo>
                  <a:lnTo>
                    <a:pt x="33605" y="172974"/>
                  </a:lnTo>
                  <a:lnTo>
                    <a:pt x="32563" y="176272"/>
                  </a:lnTo>
                  <a:lnTo>
                    <a:pt x="32716" y="179317"/>
                  </a:lnTo>
                  <a:lnTo>
                    <a:pt x="35143" y="184958"/>
                  </a:lnTo>
                  <a:lnTo>
                    <a:pt x="37822" y="186802"/>
                  </a:lnTo>
                  <a:lnTo>
                    <a:pt x="45314" y="188849"/>
                  </a:lnTo>
                  <a:lnTo>
                    <a:pt x="77151" y="190272"/>
                  </a:lnTo>
                  <a:lnTo>
                    <a:pt x="110913" y="186399"/>
                  </a:lnTo>
                  <a:lnTo>
                    <a:pt x="140202" y="179869"/>
                  </a:lnTo>
                  <a:lnTo>
                    <a:pt x="175203" y="175314"/>
                  </a:lnTo>
                  <a:lnTo>
                    <a:pt x="209335" y="167139"/>
                  </a:lnTo>
                  <a:lnTo>
                    <a:pt x="227408" y="162121"/>
                  </a:lnTo>
                  <a:lnTo>
                    <a:pt x="243841" y="16000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1275"/>
            <p:cNvSpPr/>
            <p:nvPr/>
          </p:nvSpPr>
          <p:spPr>
            <a:xfrm>
              <a:off x="5798819" y="2628900"/>
              <a:ext cx="137162" cy="90986"/>
            </a:xfrm>
            <a:custGeom>
              <a:avLst/>
              <a:gdLst/>
              <a:ahLst/>
              <a:cxnLst/>
              <a:rect l="0" t="0" r="0" b="0"/>
              <a:pathLst>
                <a:path w="137162" h="90986">
                  <a:moveTo>
                    <a:pt x="0" y="0"/>
                  </a:moveTo>
                  <a:lnTo>
                    <a:pt x="0" y="6560"/>
                  </a:lnTo>
                  <a:lnTo>
                    <a:pt x="10607" y="18133"/>
                  </a:lnTo>
                  <a:lnTo>
                    <a:pt x="45936" y="44144"/>
                  </a:lnTo>
                  <a:lnTo>
                    <a:pt x="81293" y="69968"/>
                  </a:lnTo>
                  <a:lnTo>
                    <a:pt x="115995" y="87985"/>
                  </a:lnTo>
                  <a:lnTo>
                    <a:pt x="131635" y="90985"/>
                  </a:lnTo>
                  <a:lnTo>
                    <a:pt x="133477" y="90290"/>
                  </a:lnTo>
                  <a:lnTo>
                    <a:pt x="134704" y="88980"/>
                  </a:lnTo>
                  <a:lnTo>
                    <a:pt x="137161" y="838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1276"/>
            <p:cNvSpPr/>
            <p:nvPr/>
          </p:nvSpPr>
          <p:spPr>
            <a:xfrm>
              <a:off x="6408447" y="2503933"/>
              <a:ext cx="213334" cy="246624"/>
            </a:xfrm>
            <a:custGeom>
              <a:avLst/>
              <a:gdLst/>
              <a:ahLst/>
              <a:cxnLst/>
              <a:rect l="0" t="0" r="0" b="0"/>
              <a:pathLst>
                <a:path w="213334" h="246624">
                  <a:moveTo>
                    <a:pt x="7592" y="64007"/>
                  </a:moveTo>
                  <a:lnTo>
                    <a:pt x="7592" y="68052"/>
                  </a:lnTo>
                  <a:lnTo>
                    <a:pt x="6746" y="69244"/>
                  </a:lnTo>
                  <a:lnTo>
                    <a:pt x="5334" y="70038"/>
                  </a:lnTo>
                  <a:lnTo>
                    <a:pt x="3547" y="70567"/>
                  </a:lnTo>
                  <a:lnTo>
                    <a:pt x="2355" y="71767"/>
                  </a:lnTo>
                  <a:lnTo>
                    <a:pt x="1032" y="75358"/>
                  </a:lnTo>
                  <a:lnTo>
                    <a:pt x="0" y="104364"/>
                  </a:lnTo>
                  <a:lnTo>
                    <a:pt x="1684" y="106998"/>
                  </a:lnTo>
                  <a:lnTo>
                    <a:pt x="8071" y="112183"/>
                  </a:lnTo>
                  <a:lnTo>
                    <a:pt x="16555" y="115051"/>
                  </a:lnTo>
                  <a:lnTo>
                    <a:pt x="54100" y="117145"/>
                  </a:lnTo>
                  <a:lnTo>
                    <a:pt x="76406" y="115029"/>
                  </a:lnTo>
                  <a:lnTo>
                    <a:pt x="114303" y="104341"/>
                  </a:lnTo>
                  <a:lnTo>
                    <a:pt x="136295" y="96090"/>
                  </a:lnTo>
                  <a:lnTo>
                    <a:pt x="164627" y="73709"/>
                  </a:lnTo>
                  <a:lnTo>
                    <a:pt x="184907" y="43646"/>
                  </a:lnTo>
                  <a:lnTo>
                    <a:pt x="192869" y="28435"/>
                  </a:lnTo>
                  <a:lnTo>
                    <a:pt x="193763" y="24205"/>
                  </a:lnTo>
                  <a:lnTo>
                    <a:pt x="193513" y="20539"/>
                  </a:lnTo>
                  <a:lnTo>
                    <a:pt x="191073" y="8572"/>
                  </a:lnTo>
                  <a:lnTo>
                    <a:pt x="189179" y="5883"/>
                  </a:lnTo>
                  <a:lnTo>
                    <a:pt x="182560" y="638"/>
                  </a:lnTo>
                  <a:lnTo>
                    <a:pt x="171716" y="0"/>
                  </a:lnTo>
                  <a:lnTo>
                    <a:pt x="148103" y="6490"/>
                  </a:lnTo>
                  <a:lnTo>
                    <a:pt x="116660" y="22008"/>
                  </a:lnTo>
                  <a:lnTo>
                    <a:pt x="82936" y="50427"/>
                  </a:lnTo>
                  <a:lnTo>
                    <a:pt x="59227" y="85658"/>
                  </a:lnTo>
                  <a:lnTo>
                    <a:pt x="44246" y="115201"/>
                  </a:lnTo>
                  <a:lnTo>
                    <a:pt x="34916" y="145403"/>
                  </a:lnTo>
                  <a:lnTo>
                    <a:pt x="32621" y="174955"/>
                  </a:lnTo>
                  <a:lnTo>
                    <a:pt x="35086" y="192057"/>
                  </a:lnTo>
                  <a:lnTo>
                    <a:pt x="41260" y="205867"/>
                  </a:lnTo>
                  <a:lnTo>
                    <a:pt x="50496" y="217649"/>
                  </a:lnTo>
                  <a:lnTo>
                    <a:pt x="80380" y="240130"/>
                  </a:lnTo>
                  <a:lnTo>
                    <a:pt x="100279" y="244885"/>
                  </a:lnTo>
                  <a:lnTo>
                    <a:pt x="137297" y="246623"/>
                  </a:lnTo>
                  <a:lnTo>
                    <a:pt x="160041" y="244551"/>
                  </a:lnTo>
                  <a:lnTo>
                    <a:pt x="197428" y="233699"/>
                  </a:lnTo>
                  <a:lnTo>
                    <a:pt x="213333" y="23164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1277"/>
            <p:cNvSpPr/>
            <p:nvPr/>
          </p:nvSpPr>
          <p:spPr>
            <a:xfrm>
              <a:off x="6028924" y="2517587"/>
              <a:ext cx="318537" cy="255501"/>
            </a:xfrm>
            <a:custGeom>
              <a:avLst/>
              <a:gdLst/>
              <a:ahLst/>
              <a:cxnLst/>
              <a:rect l="0" t="0" r="0" b="0"/>
              <a:pathLst>
                <a:path w="318537" h="255501">
                  <a:moveTo>
                    <a:pt x="44215" y="65593"/>
                  </a:moveTo>
                  <a:lnTo>
                    <a:pt x="44215" y="101417"/>
                  </a:lnTo>
                  <a:lnTo>
                    <a:pt x="44215" y="132845"/>
                  </a:lnTo>
                  <a:lnTo>
                    <a:pt x="41957" y="166648"/>
                  </a:lnTo>
                  <a:lnTo>
                    <a:pt x="33609" y="201641"/>
                  </a:lnTo>
                  <a:lnTo>
                    <a:pt x="18776" y="237769"/>
                  </a:lnTo>
                  <a:lnTo>
                    <a:pt x="11184" y="249346"/>
                  </a:lnTo>
                  <a:lnTo>
                    <a:pt x="6111" y="253094"/>
                  </a:lnTo>
                  <a:lnTo>
                    <a:pt x="0" y="255500"/>
                  </a:lnTo>
                  <a:lnTo>
                    <a:pt x="1421" y="253572"/>
                  </a:lnTo>
                  <a:lnTo>
                    <a:pt x="2986" y="251872"/>
                  </a:lnTo>
                  <a:lnTo>
                    <a:pt x="4725" y="245468"/>
                  </a:lnTo>
                  <a:lnTo>
                    <a:pt x="14282" y="209440"/>
                  </a:lnTo>
                  <a:lnTo>
                    <a:pt x="24004" y="171618"/>
                  </a:lnTo>
                  <a:lnTo>
                    <a:pt x="35593" y="135766"/>
                  </a:lnTo>
                  <a:lnTo>
                    <a:pt x="44899" y="108634"/>
                  </a:lnTo>
                  <a:lnTo>
                    <a:pt x="55526" y="81335"/>
                  </a:lnTo>
                  <a:lnTo>
                    <a:pt x="74942" y="47773"/>
                  </a:lnTo>
                  <a:lnTo>
                    <a:pt x="92643" y="22213"/>
                  </a:lnTo>
                  <a:lnTo>
                    <a:pt x="112751" y="5232"/>
                  </a:lnTo>
                  <a:lnTo>
                    <a:pt x="124347" y="665"/>
                  </a:lnTo>
                  <a:lnTo>
                    <a:pt x="135145" y="894"/>
                  </a:lnTo>
                  <a:lnTo>
                    <a:pt x="144742" y="3818"/>
                  </a:lnTo>
                  <a:lnTo>
                    <a:pt x="155751" y="11070"/>
                  </a:lnTo>
                  <a:lnTo>
                    <a:pt x="171956" y="28262"/>
                  </a:lnTo>
                  <a:lnTo>
                    <a:pt x="175096" y="33086"/>
                  </a:lnTo>
                  <a:lnTo>
                    <a:pt x="180981" y="65161"/>
                  </a:lnTo>
                  <a:lnTo>
                    <a:pt x="185398" y="95004"/>
                  </a:lnTo>
                  <a:lnTo>
                    <a:pt x="182944" y="129434"/>
                  </a:lnTo>
                  <a:lnTo>
                    <a:pt x="180993" y="161461"/>
                  </a:lnTo>
                  <a:lnTo>
                    <a:pt x="173178" y="198108"/>
                  </a:lnTo>
                  <a:lnTo>
                    <a:pt x="167572" y="210848"/>
                  </a:lnTo>
                  <a:lnTo>
                    <a:pt x="151118" y="232944"/>
                  </a:lnTo>
                  <a:lnTo>
                    <a:pt x="150915" y="216040"/>
                  </a:lnTo>
                  <a:lnTo>
                    <a:pt x="159187" y="183994"/>
                  </a:lnTo>
                  <a:lnTo>
                    <a:pt x="166335" y="153732"/>
                  </a:lnTo>
                  <a:lnTo>
                    <a:pt x="176072" y="120213"/>
                  </a:lnTo>
                  <a:lnTo>
                    <a:pt x="189682" y="86574"/>
                  </a:lnTo>
                  <a:lnTo>
                    <a:pt x="204438" y="54312"/>
                  </a:lnTo>
                  <a:lnTo>
                    <a:pt x="215333" y="37719"/>
                  </a:lnTo>
                  <a:lnTo>
                    <a:pt x="251798" y="4238"/>
                  </a:lnTo>
                  <a:lnTo>
                    <a:pt x="262345" y="224"/>
                  </a:lnTo>
                  <a:lnTo>
                    <a:pt x="266682" y="0"/>
                  </a:lnTo>
                  <a:lnTo>
                    <a:pt x="273759" y="2009"/>
                  </a:lnTo>
                  <a:lnTo>
                    <a:pt x="286047" y="11045"/>
                  </a:lnTo>
                  <a:lnTo>
                    <a:pt x="301644" y="28257"/>
                  </a:lnTo>
                  <a:lnTo>
                    <a:pt x="304735" y="33082"/>
                  </a:lnTo>
                  <a:lnTo>
                    <a:pt x="309085" y="56054"/>
                  </a:lnTo>
                  <a:lnTo>
                    <a:pt x="310373" y="84309"/>
                  </a:lnTo>
                  <a:lnTo>
                    <a:pt x="310755" y="118175"/>
                  </a:lnTo>
                  <a:lnTo>
                    <a:pt x="306822" y="150976"/>
                  </a:lnTo>
                  <a:lnTo>
                    <a:pt x="300295" y="182143"/>
                  </a:lnTo>
                  <a:lnTo>
                    <a:pt x="296081" y="218110"/>
                  </a:lnTo>
                  <a:lnTo>
                    <a:pt x="295712" y="231515"/>
                  </a:lnTo>
                  <a:lnTo>
                    <a:pt x="296546" y="232087"/>
                  </a:lnTo>
                  <a:lnTo>
                    <a:pt x="299731" y="232723"/>
                  </a:lnTo>
                  <a:lnTo>
                    <a:pt x="303969" y="230749"/>
                  </a:lnTo>
                  <a:lnTo>
                    <a:pt x="318536" y="21799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1278"/>
            <p:cNvSpPr/>
            <p:nvPr/>
          </p:nvSpPr>
          <p:spPr>
            <a:xfrm>
              <a:off x="5905500" y="2552700"/>
              <a:ext cx="60961" cy="365760"/>
            </a:xfrm>
            <a:custGeom>
              <a:avLst/>
              <a:gdLst/>
              <a:ahLst/>
              <a:cxnLst/>
              <a:rect l="0" t="0" r="0" b="0"/>
              <a:pathLst>
                <a:path w="60961" h="365760">
                  <a:moveTo>
                    <a:pt x="60960" y="0"/>
                  </a:moveTo>
                  <a:lnTo>
                    <a:pt x="60960" y="10605"/>
                  </a:lnTo>
                  <a:lnTo>
                    <a:pt x="53199" y="47046"/>
                  </a:lnTo>
                  <a:lnTo>
                    <a:pt x="47448" y="78720"/>
                  </a:lnTo>
                  <a:lnTo>
                    <a:pt x="43974" y="109684"/>
                  </a:lnTo>
                  <a:lnTo>
                    <a:pt x="40710" y="134261"/>
                  </a:lnTo>
                  <a:lnTo>
                    <a:pt x="39260" y="162118"/>
                  </a:lnTo>
                  <a:lnTo>
                    <a:pt x="36357" y="191432"/>
                  </a:lnTo>
                  <a:lnTo>
                    <a:pt x="32245" y="220547"/>
                  </a:lnTo>
                  <a:lnTo>
                    <a:pt x="27595" y="247599"/>
                  </a:lnTo>
                  <a:lnTo>
                    <a:pt x="22706" y="273732"/>
                  </a:lnTo>
                  <a:lnTo>
                    <a:pt x="15194" y="307730"/>
                  </a:lnTo>
                  <a:lnTo>
                    <a:pt x="3380" y="343818"/>
                  </a:lnTo>
                  <a:lnTo>
                    <a:pt x="0" y="3657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1" name="SMARTInkShape-Group169"/>
          <p:cNvGrpSpPr/>
          <p:nvPr/>
        </p:nvGrpSpPr>
        <p:grpSpPr>
          <a:xfrm>
            <a:off x="6377939" y="2080259"/>
            <a:ext cx="1524001" cy="1340217"/>
            <a:chOff x="6377939" y="2080259"/>
            <a:chExt cx="1524001" cy="1340217"/>
          </a:xfrm>
        </p:grpSpPr>
        <p:sp>
          <p:nvSpPr>
            <p:cNvPr id="40" name="SMARTInkShape-1279"/>
            <p:cNvSpPr/>
            <p:nvPr/>
          </p:nvSpPr>
          <p:spPr>
            <a:xfrm>
              <a:off x="6423660" y="2080259"/>
              <a:ext cx="350521" cy="60962"/>
            </a:xfrm>
            <a:custGeom>
              <a:avLst/>
              <a:gdLst/>
              <a:ahLst/>
              <a:cxnLst/>
              <a:rect l="0" t="0" r="0" b="0"/>
              <a:pathLst>
                <a:path w="350521" h="60962">
                  <a:moveTo>
                    <a:pt x="0" y="60961"/>
                  </a:moveTo>
                  <a:lnTo>
                    <a:pt x="0" y="56915"/>
                  </a:lnTo>
                  <a:lnTo>
                    <a:pt x="1693" y="55724"/>
                  </a:lnTo>
                  <a:lnTo>
                    <a:pt x="32924" y="47466"/>
                  </a:lnTo>
                  <a:lnTo>
                    <a:pt x="60743" y="40405"/>
                  </a:lnTo>
                  <a:lnTo>
                    <a:pt x="95421" y="32951"/>
                  </a:lnTo>
                  <a:lnTo>
                    <a:pt x="133353" y="25380"/>
                  </a:lnTo>
                  <a:lnTo>
                    <a:pt x="161714" y="20311"/>
                  </a:lnTo>
                  <a:lnTo>
                    <a:pt x="188995" y="15236"/>
                  </a:lnTo>
                  <a:lnTo>
                    <a:pt x="215230" y="10159"/>
                  </a:lnTo>
                  <a:lnTo>
                    <a:pt x="252954" y="3387"/>
                  </a:lnTo>
                  <a:lnTo>
                    <a:pt x="285111" y="1004"/>
                  </a:lnTo>
                  <a:lnTo>
                    <a:pt x="323028" y="133"/>
                  </a:lnTo>
                  <a:lnTo>
                    <a:pt x="3505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1280"/>
            <p:cNvSpPr/>
            <p:nvPr/>
          </p:nvSpPr>
          <p:spPr>
            <a:xfrm>
              <a:off x="7591196" y="2897261"/>
              <a:ext cx="310744" cy="463159"/>
            </a:xfrm>
            <a:custGeom>
              <a:avLst/>
              <a:gdLst/>
              <a:ahLst/>
              <a:cxnLst/>
              <a:rect l="0" t="0" r="0" b="0"/>
              <a:pathLst>
                <a:path w="310744" h="463159">
                  <a:moveTo>
                    <a:pt x="97384" y="394579"/>
                  </a:moveTo>
                  <a:lnTo>
                    <a:pt x="130849" y="363371"/>
                  </a:lnTo>
                  <a:lnTo>
                    <a:pt x="149350" y="346385"/>
                  </a:lnTo>
                  <a:lnTo>
                    <a:pt x="178825" y="311210"/>
                  </a:lnTo>
                  <a:lnTo>
                    <a:pt x="190894" y="290528"/>
                  </a:lnTo>
                  <a:lnTo>
                    <a:pt x="191897" y="286265"/>
                  </a:lnTo>
                  <a:lnTo>
                    <a:pt x="191719" y="282576"/>
                  </a:lnTo>
                  <a:lnTo>
                    <a:pt x="187512" y="262644"/>
                  </a:lnTo>
                  <a:lnTo>
                    <a:pt x="180903" y="256072"/>
                  </a:lnTo>
                  <a:lnTo>
                    <a:pt x="167662" y="247612"/>
                  </a:lnTo>
                  <a:lnTo>
                    <a:pt x="142780" y="243252"/>
                  </a:lnTo>
                  <a:lnTo>
                    <a:pt x="125134" y="243343"/>
                  </a:lnTo>
                  <a:lnTo>
                    <a:pt x="104195" y="249203"/>
                  </a:lnTo>
                  <a:lnTo>
                    <a:pt x="74364" y="268182"/>
                  </a:lnTo>
                  <a:lnTo>
                    <a:pt x="37249" y="303552"/>
                  </a:lnTo>
                  <a:lnTo>
                    <a:pt x="20488" y="326968"/>
                  </a:lnTo>
                  <a:lnTo>
                    <a:pt x="6809" y="362534"/>
                  </a:lnTo>
                  <a:lnTo>
                    <a:pt x="838" y="386495"/>
                  </a:lnTo>
                  <a:lnTo>
                    <a:pt x="0" y="394269"/>
                  </a:lnTo>
                  <a:lnTo>
                    <a:pt x="3583" y="407424"/>
                  </a:lnTo>
                  <a:lnTo>
                    <a:pt x="10822" y="418067"/>
                  </a:lnTo>
                  <a:lnTo>
                    <a:pt x="19682" y="425620"/>
                  </a:lnTo>
                  <a:lnTo>
                    <a:pt x="31523" y="429542"/>
                  </a:lnTo>
                  <a:lnTo>
                    <a:pt x="68109" y="432266"/>
                  </a:lnTo>
                  <a:lnTo>
                    <a:pt x="95954" y="430862"/>
                  </a:lnTo>
                  <a:lnTo>
                    <a:pt x="133445" y="416077"/>
                  </a:lnTo>
                  <a:lnTo>
                    <a:pt x="165561" y="392804"/>
                  </a:lnTo>
                  <a:lnTo>
                    <a:pt x="196364" y="362902"/>
                  </a:lnTo>
                  <a:lnTo>
                    <a:pt x="218433" y="334205"/>
                  </a:lnTo>
                  <a:lnTo>
                    <a:pt x="236073" y="299267"/>
                  </a:lnTo>
                  <a:lnTo>
                    <a:pt x="251178" y="262104"/>
                  </a:lnTo>
                  <a:lnTo>
                    <a:pt x="261392" y="224282"/>
                  </a:lnTo>
                  <a:lnTo>
                    <a:pt x="269779" y="187110"/>
                  </a:lnTo>
                  <a:lnTo>
                    <a:pt x="276781" y="153425"/>
                  </a:lnTo>
                  <a:lnTo>
                    <a:pt x="278385" y="117856"/>
                  </a:lnTo>
                  <a:lnTo>
                    <a:pt x="273874" y="85492"/>
                  </a:lnTo>
                  <a:lnTo>
                    <a:pt x="264764" y="48731"/>
                  </a:lnTo>
                  <a:lnTo>
                    <a:pt x="251274" y="12817"/>
                  </a:lnTo>
                  <a:lnTo>
                    <a:pt x="243354" y="0"/>
                  </a:lnTo>
                  <a:lnTo>
                    <a:pt x="242956" y="293"/>
                  </a:lnTo>
                  <a:lnTo>
                    <a:pt x="242398" y="5597"/>
                  </a:lnTo>
                  <a:lnTo>
                    <a:pt x="242178" y="41230"/>
                  </a:lnTo>
                  <a:lnTo>
                    <a:pt x="242166" y="78025"/>
                  </a:lnTo>
                  <a:lnTo>
                    <a:pt x="242164" y="115929"/>
                  </a:lnTo>
                  <a:lnTo>
                    <a:pt x="242164" y="142323"/>
                  </a:lnTo>
                  <a:lnTo>
                    <a:pt x="242164" y="169012"/>
                  </a:lnTo>
                  <a:lnTo>
                    <a:pt x="242164" y="197807"/>
                  </a:lnTo>
                  <a:lnTo>
                    <a:pt x="242164" y="225280"/>
                  </a:lnTo>
                  <a:lnTo>
                    <a:pt x="241317" y="251601"/>
                  </a:lnTo>
                  <a:lnTo>
                    <a:pt x="238118" y="277411"/>
                  </a:lnTo>
                  <a:lnTo>
                    <a:pt x="236132" y="302993"/>
                  </a:lnTo>
                  <a:lnTo>
                    <a:pt x="237272" y="338938"/>
                  </a:lnTo>
                  <a:lnTo>
                    <a:pt x="242973" y="371037"/>
                  </a:lnTo>
                  <a:lnTo>
                    <a:pt x="252281" y="399739"/>
                  </a:lnTo>
                  <a:lnTo>
                    <a:pt x="261899" y="415498"/>
                  </a:lnTo>
                  <a:lnTo>
                    <a:pt x="296588" y="449219"/>
                  </a:lnTo>
                  <a:lnTo>
                    <a:pt x="310743" y="46315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1281"/>
            <p:cNvSpPr/>
            <p:nvPr/>
          </p:nvSpPr>
          <p:spPr>
            <a:xfrm>
              <a:off x="7320770" y="3132366"/>
              <a:ext cx="200170" cy="225592"/>
            </a:xfrm>
            <a:custGeom>
              <a:avLst/>
              <a:gdLst/>
              <a:ahLst/>
              <a:cxnLst/>
              <a:rect l="0" t="0" r="0" b="0"/>
              <a:pathLst>
                <a:path w="200170" h="225592">
                  <a:moveTo>
                    <a:pt x="24910" y="60414"/>
                  </a:moveTo>
                  <a:lnTo>
                    <a:pt x="20864" y="60414"/>
                  </a:lnTo>
                  <a:lnTo>
                    <a:pt x="19673" y="61260"/>
                  </a:lnTo>
                  <a:lnTo>
                    <a:pt x="18878" y="62671"/>
                  </a:lnTo>
                  <a:lnTo>
                    <a:pt x="18348" y="64459"/>
                  </a:lnTo>
                  <a:lnTo>
                    <a:pt x="18842" y="65650"/>
                  </a:lnTo>
                  <a:lnTo>
                    <a:pt x="20018" y="66445"/>
                  </a:lnTo>
                  <a:lnTo>
                    <a:pt x="25718" y="67563"/>
                  </a:lnTo>
                  <a:lnTo>
                    <a:pt x="31195" y="68671"/>
                  </a:lnTo>
                  <a:lnTo>
                    <a:pt x="48509" y="74023"/>
                  </a:lnTo>
                  <a:lnTo>
                    <a:pt x="68236" y="75331"/>
                  </a:lnTo>
                  <a:lnTo>
                    <a:pt x="101797" y="69580"/>
                  </a:lnTo>
                  <a:lnTo>
                    <a:pt x="138454" y="67391"/>
                  </a:lnTo>
                  <a:lnTo>
                    <a:pt x="155166" y="62010"/>
                  </a:lnTo>
                  <a:lnTo>
                    <a:pt x="171655" y="50129"/>
                  </a:lnTo>
                  <a:lnTo>
                    <a:pt x="174797" y="42860"/>
                  </a:lnTo>
                  <a:lnTo>
                    <a:pt x="176813" y="28442"/>
                  </a:lnTo>
                  <a:lnTo>
                    <a:pt x="173118" y="16039"/>
                  </a:lnTo>
                  <a:lnTo>
                    <a:pt x="166697" y="8800"/>
                  </a:lnTo>
                  <a:lnTo>
                    <a:pt x="162615" y="5685"/>
                  </a:lnTo>
                  <a:lnTo>
                    <a:pt x="151305" y="2223"/>
                  </a:lnTo>
                  <a:lnTo>
                    <a:pt x="123349" y="0"/>
                  </a:lnTo>
                  <a:lnTo>
                    <a:pt x="89562" y="7815"/>
                  </a:lnTo>
                  <a:lnTo>
                    <a:pt x="64103" y="17171"/>
                  </a:lnTo>
                  <a:lnTo>
                    <a:pt x="36791" y="35503"/>
                  </a:lnTo>
                  <a:lnTo>
                    <a:pt x="15937" y="61514"/>
                  </a:lnTo>
                  <a:lnTo>
                    <a:pt x="0" y="98658"/>
                  </a:lnTo>
                  <a:lnTo>
                    <a:pt x="125" y="125462"/>
                  </a:lnTo>
                  <a:lnTo>
                    <a:pt x="5524" y="150807"/>
                  </a:lnTo>
                  <a:lnTo>
                    <a:pt x="16532" y="170358"/>
                  </a:lnTo>
                  <a:lnTo>
                    <a:pt x="30517" y="186876"/>
                  </a:lnTo>
                  <a:lnTo>
                    <a:pt x="61734" y="206780"/>
                  </a:lnTo>
                  <a:lnTo>
                    <a:pt x="95495" y="219744"/>
                  </a:lnTo>
                  <a:lnTo>
                    <a:pt x="124564" y="225591"/>
                  </a:lnTo>
                  <a:lnTo>
                    <a:pt x="159141" y="225066"/>
                  </a:lnTo>
                  <a:lnTo>
                    <a:pt x="200169" y="22043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1282"/>
            <p:cNvSpPr/>
            <p:nvPr/>
          </p:nvSpPr>
          <p:spPr>
            <a:xfrm>
              <a:off x="6981587" y="2991691"/>
              <a:ext cx="272653" cy="389620"/>
            </a:xfrm>
            <a:custGeom>
              <a:avLst/>
              <a:gdLst/>
              <a:ahLst/>
              <a:cxnLst/>
              <a:rect l="0" t="0" r="0" b="0"/>
              <a:pathLst>
                <a:path w="272653" h="389620">
                  <a:moveTo>
                    <a:pt x="173593" y="216328"/>
                  </a:moveTo>
                  <a:lnTo>
                    <a:pt x="169547" y="216328"/>
                  </a:lnTo>
                  <a:lnTo>
                    <a:pt x="168356" y="215482"/>
                  </a:lnTo>
                  <a:lnTo>
                    <a:pt x="167561" y="214071"/>
                  </a:lnTo>
                  <a:lnTo>
                    <a:pt x="167031" y="212283"/>
                  </a:lnTo>
                  <a:lnTo>
                    <a:pt x="165832" y="211092"/>
                  </a:lnTo>
                  <a:lnTo>
                    <a:pt x="162242" y="209768"/>
                  </a:lnTo>
                  <a:lnTo>
                    <a:pt x="127628" y="208750"/>
                  </a:lnTo>
                  <a:lnTo>
                    <a:pt x="110302" y="210979"/>
                  </a:lnTo>
                  <a:lnTo>
                    <a:pt x="75072" y="222554"/>
                  </a:lnTo>
                  <a:lnTo>
                    <a:pt x="42953" y="248799"/>
                  </a:lnTo>
                  <a:lnTo>
                    <a:pt x="20286" y="277682"/>
                  </a:lnTo>
                  <a:lnTo>
                    <a:pt x="6777" y="310104"/>
                  </a:lnTo>
                  <a:lnTo>
                    <a:pt x="0" y="344825"/>
                  </a:lnTo>
                  <a:lnTo>
                    <a:pt x="2871" y="364374"/>
                  </a:lnTo>
                  <a:lnTo>
                    <a:pt x="9099" y="373284"/>
                  </a:lnTo>
                  <a:lnTo>
                    <a:pt x="18357" y="380067"/>
                  </a:lnTo>
                  <a:lnTo>
                    <a:pt x="37851" y="387798"/>
                  </a:lnTo>
                  <a:lnTo>
                    <a:pt x="59712" y="389619"/>
                  </a:lnTo>
                  <a:lnTo>
                    <a:pt x="82277" y="384326"/>
                  </a:lnTo>
                  <a:lnTo>
                    <a:pt x="114915" y="367796"/>
                  </a:lnTo>
                  <a:lnTo>
                    <a:pt x="132274" y="357307"/>
                  </a:lnTo>
                  <a:lnTo>
                    <a:pt x="159473" y="327620"/>
                  </a:lnTo>
                  <a:lnTo>
                    <a:pt x="179287" y="299257"/>
                  </a:lnTo>
                  <a:lnTo>
                    <a:pt x="195882" y="267146"/>
                  </a:lnTo>
                  <a:lnTo>
                    <a:pt x="209266" y="230821"/>
                  </a:lnTo>
                  <a:lnTo>
                    <a:pt x="215694" y="204990"/>
                  </a:lnTo>
                  <a:lnTo>
                    <a:pt x="221373" y="176576"/>
                  </a:lnTo>
                  <a:lnTo>
                    <a:pt x="229330" y="140109"/>
                  </a:lnTo>
                  <a:lnTo>
                    <a:pt x="233005" y="103810"/>
                  </a:lnTo>
                  <a:lnTo>
                    <a:pt x="234095" y="70289"/>
                  </a:lnTo>
                  <a:lnTo>
                    <a:pt x="229225" y="35552"/>
                  </a:lnTo>
                  <a:lnTo>
                    <a:pt x="226766" y="17891"/>
                  </a:lnTo>
                  <a:lnTo>
                    <a:pt x="220078" y="0"/>
                  </a:lnTo>
                  <a:lnTo>
                    <a:pt x="219823" y="143"/>
                  </a:lnTo>
                  <a:lnTo>
                    <a:pt x="219653" y="1085"/>
                  </a:lnTo>
                  <a:lnTo>
                    <a:pt x="214143" y="9526"/>
                  </a:lnTo>
                  <a:lnTo>
                    <a:pt x="212014" y="39528"/>
                  </a:lnTo>
                  <a:lnTo>
                    <a:pt x="211788" y="67517"/>
                  </a:lnTo>
                  <a:lnTo>
                    <a:pt x="211721" y="101304"/>
                  </a:lnTo>
                  <a:lnTo>
                    <a:pt x="211701" y="134081"/>
                  </a:lnTo>
                  <a:lnTo>
                    <a:pt x="209439" y="159454"/>
                  </a:lnTo>
                  <a:lnTo>
                    <a:pt x="207304" y="186818"/>
                  </a:lnTo>
                  <a:lnTo>
                    <a:pt x="209177" y="213090"/>
                  </a:lnTo>
                  <a:lnTo>
                    <a:pt x="210575" y="238878"/>
                  </a:lnTo>
                  <a:lnTo>
                    <a:pt x="213619" y="272681"/>
                  </a:lnTo>
                  <a:lnTo>
                    <a:pt x="218189" y="306858"/>
                  </a:lnTo>
                  <a:lnTo>
                    <a:pt x="221071" y="318089"/>
                  </a:lnTo>
                  <a:lnTo>
                    <a:pt x="223025" y="322268"/>
                  </a:lnTo>
                  <a:lnTo>
                    <a:pt x="229711" y="329171"/>
                  </a:lnTo>
                  <a:lnTo>
                    <a:pt x="238328" y="334214"/>
                  </a:lnTo>
                  <a:lnTo>
                    <a:pt x="247801" y="336455"/>
                  </a:lnTo>
                  <a:lnTo>
                    <a:pt x="255398" y="335194"/>
                  </a:lnTo>
                  <a:lnTo>
                    <a:pt x="264435" y="331981"/>
                  </a:lnTo>
                  <a:lnTo>
                    <a:pt x="272652" y="33062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1283"/>
            <p:cNvSpPr/>
            <p:nvPr/>
          </p:nvSpPr>
          <p:spPr>
            <a:xfrm>
              <a:off x="6702813" y="3179168"/>
              <a:ext cx="200496" cy="218619"/>
            </a:xfrm>
            <a:custGeom>
              <a:avLst/>
              <a:gdLst/>
              <a:ahLst/>
              <a:cxnLst/>
              <a:rect l="0" t="0" r="0" b="0"/>
              <a:pathLst>
                <a:path w="200496" h="218619">
                  <a:moveTo>
                    <a:pt x="10406" y="82191"/>
                  </a:moveTo>
                  <a:lnTo>
                    <a:pt x="3845" y="88752"/>
                  </a:lnTo>
                  <a:lnTo>
                    <a:pt x="3100" y="93543"/>
                  </a:lnTo>
                  <a:lnTo>
                    <a:pt x="5183" y="97961"/>
                  </a:lnTo>
                  <a:lnTo>
                    <a:pt x="6924" y="100324"/>
                  </a:lnTo>
                  <a:lnTo>
                    <a:pt x="15632" y="102951"/>
                  </a:lnTo>
                  <a:lnTo>
                    <a:pt x="50931" y="104929"/>
                  </a:lnTo>
                  <a:lnTo>
                    <a:pt x="87879" y="105041"/>
                  </a:lnTo>
                  <a:lnTo>
                    <a:pt x="121728" y="98966"/>
                  </a:lnTo>
                  <a:lnTo>
                    <a:pt x="155965" y="87139"/>
                  </a:lnTo>
                  <a:lnTo>
                    <a:pt x="179737" y="71002"/>
                  </a:lnTo>
                  <a:lnTo>
                    <a:pt x="193881" y="57333"/>
                  </a:lnTo>
                  <a:lnTo>
                    <a:pt x="197785" y="50541"/>
                  </a:lnTo>
                  <a:lnTo>
                    <a:pt x="200495" y="28363"/>
                  </a:lnTo>
                  <a:lnTo>
                    <a:pt x="199878" y="19321"/>
                  </a:lnTo>
                  <a:lnTo>
                    <a:pt x="196780" y="12480"/>
                  </a:lnTo>
                  <a:lnTo>
                    <a:pt x="186232" y="3869"/>
                  </a:lnTo>
                  <a:lnTo>
                    <a:pt x="168336" y="0"/>
                  </a:lnTo>
                  <a:lnTo>
                    <a:pt x="146947" y="2899"/>
                  </a:lnTo>
                  <a:lnTo>
                    <a:pt x="116118" y="17548"/>
                  </a:lnTo>
                  <a:lnTo>
                    <a:pt x="80551" y="36747"/>
                  </a:lnTo>
                  <a:lnTo>
                    <a:pt x="48815" y="60891"/>
                  </a:lnTo>
                  <a:lnTo>
                    <a:pt x="19781" y="90120"/>
                  </a:lnTo>
                  <a:lnTo>
                    <a:pt x="7352" y="113609"/>
                  </a:lnTo>
                  <a:lnTo>
                    <a:pt x="0" y="140796"/>
                  </a:lnTo>
                  <a:lnTo>
                    <a:pt x="2431" y="164467"/>
                  </a:lnTo>
                  <a:lnTo>
                    <a:pt x="9361" y="182581"/>
                  </a:lnTo>
                  <a:lnTo>
                    <a:pt x="17279" y="193414"/>
                  </a:lnTo>
                  <a:lnTo>
                    <a:pt x="35302" y="204987"/>
                  </a:lnTo>
                  <a:lnTo>
                    <a:pt x="64995" y="215636"/>
                  </a:lnTo>
                  <a:lnTo>
                    <a:pt x="102595" y="218618"/>
                  </a:lnTo>
                  <a:lnTo>
                    <a:pt x="130290" y="216876"/>
                  </a:lnTo>
                  <a:lnTo>
                    <a:pt x="162806" y="21173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1284"/>
            <p:cNvSpPr/>
            <p:nvPr/>
          </p:nvSpPr>
          <p:spPr>
            <a:xfrm>
              <a:off x="6377939" y="3193670"/>
              <a:ext cx="193570" cy="226806"/>
            </a:xfrm>
            <a:custGeom>
              <a:avLst/>
              <a:gdLst/>
              <a:ahLst/>
              <a:cxnLst/>
              <a:rect l="0" t="0" r="0" b="0"/>
              <a:pathLst>
                <a:path w="193570" h="226806">
                  <a:moveTo>
                    <a:pt x="0" y="75310"/>
                  </a:moveTo>
                  <a:lnTo>
                    <a:pt x="0" y="79355"/>
                  </a:lnTo>
                  <a:lnTo>
                    <a:pt x="847" y="80546"/>
                  </a:lnTo>
                  <a:lnTo>
                    <a:pt x="2258" y="81340"/>
                  </a:lnTo>
                  <a:lnTo>
                    <a:pt x="4046" y="81870"/>
                  </a:lnTo>
                  <a:lnTo>
                    <a:pt x="5237" y="83070"/>
                  </a:lnTo>
                  <a:lnTo>
                    <a:pt x="6561" y="86661"/>
                  </a:lnTo>
                  <a:lnTo>
                    <a:pt x="11665" y="91079"/>
                  </a:lnTo>
                  <a:lnTo>
                    <a:pt x="28317" y="102472"/>
                  </a:lnTo>
                  <a:lnTo>
                    <a:pt x="48554" y="105134"/>
                  </a:lnTo>
                  <a:lnTo>
                    <a:pt x="84193" y="105703"/>
                  </a:lnTo>
                  <a:lnTo>
                    <a:pt x="99226" y="105751"/>
                  </a:lnTo>
                  <a:lnTo>
                    <a:pt x="112117" y="101257"/>
                  </a:lnTo>
                  <a:lnTo>
                    <a:pt x="144650" y="85876"/>
                  </a:lnTo>
                  <a:lnTo>
                    <a:pt x="167113" y="73132"/>
                  </a:lnTo>
                  <a:lnTo>
                    <a:pt x="180466" y="59424"/>
                  </a:lnTo>
                  <a:lnTo>
                    <a:pt x="192563" y="39622"/>
                  </a:lnTo>
                  <a:lnTo>
                    <a:pt x="193569" y="34584"/>
                  </a:lnTo>
                  <a:lnTo>
                    <a:pt x="192428" y="24472"/>
                  </a:lnTo>
                  <a:lnTo>
                    <a:pt x="187026" y="9258"/>
                  </a:lnTo>
                  <a:lnTo>
                    <a:pt x="183951" y="5875"/>
                  </a:lnTo>
                  <a:lnTo>
                    <a:pt x="176019" y="2116"/>
                  </a:lnTo>
                  <a:lnTo>
                    <a:pt x="157987" y="0"/>
                  </a:lnTo>
                  <a:lnTo>
                    <a:pt x="140604" y="3419"/>
                  </a:lnTo>
                  <a:lnTo>
                    <a:pt x="103873" y="22872"/>
                  </a:lnTo>
                  <a:lnTo>
                    <a:pt x="86806" y="33377"/>
                  </a:lnTo>
                  <a:lnTo>
                    <a:pt x="52563" y="68188"/>
                  </a:lnTo>
                  <a:lnTo>
                    <a:pt x="38340" y="90697"/>
                  </a:lnTo>
                  <a:lnTo>
                    <a:pt x="28764" y="117499"/>
                  </a:lnTo>
                  <a:lnTo>
                    <a:pt x="27742" y="134700"/>
                  </a:lnTo>
                  <a:lnTo>
                    <a:pt x="33985" y="166440"/>
                  </a:lnTo>
                  <a:lnTo>
                    <a:pt x="44972" y="185472"/>
                  </a:lnTo>
                  <a:lnTo>
                    <a:pt x="71075" y="212260"/>
                  </a:lnTo>
                  <a:lnTo>
                    <a:pt x="77863" y="217409"/>
                  </a:lnTo>
                  <a:lnTo>
                    <a:pt x="94437" y="223132"/>
                  </a:lnTo>
                  <a:lnTo>
                    <a:pt x="128628" y="226805"/>
                  </a:lnTo>
                  <a:lnTo>
                    <a:pt x="164230" y="226684"/>
                  </a:lnTo>
                  <a:lnTo>
                    <a:pt x="190500" y="22008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1285"/>
            <p:cNvSpPr/>
            <p:nvPr/>
          </p:nvSpPr>
          <p:spPr>
            <a:xfrm>
              <a:off x="6964680" y="2758542"/>
              <a:ext cx="868681" cy="53239"/>
            </a:xfrm>
            <a:custGeom>
              <a:avLst/>
              <a:gdLst/>
              <a:ahLst/>
              <a:cxnLst/>
              <a:rect l="0" t="0" r="0" b="0"/>
              <a:pathLst>
                <a:path w="868681" h="53239">
                  <a:moveTo>
                    <a:pt x="0" y="53238"/>
                  </a:moveTo>
                  <a:lnTo>
                    <a:pt x="35098" y="52391"/>
                  </a:lnTo>
                  <a:lnTo>
                    <a:pt x="72251" y="44949"/>
                  </a:lnTo>
                  <a:lnTo>
                    <a:pt x="97305" y="40240"/>
                  </a:lnTo>
                  <a:lnTo>
                    <a:pt x="128195" y="35325"/>
                  </a:lnTo>
                  <a:lnTo>
                    <a:pt x="161680" y="30319"/>
                  </a:lnTo>
                  <a:lnTo>
                    <a:pt x="196317" y="25271"/>
                  </a:lnTo>
                  <a:lnTo>
                    <a:pt x="231468" y="20206"/>
                  </a:lnTo>
                  <a:lnTo>
                    <a:pt x="250831" y="18516"/>
                  </a:lnTo>
                  <a:lnTo>
                    <a:pt x="271361" y="17390"/>
                  </a:lnTo>
                  <a:lnTo>
                    <a:pt x="292667" y="16639"/>
                  </a:lnTo>
                  <a:lnTo>
                    <a:pt x="314491" y="15292"/>
                  </a:lnTo>
                  <a:lnTo>
                    <a:pt x="336661" y="13547"/>
                  </a:lnTo>
                  <a:lnTo>
                    <a:pt x="359061" y="11537"/>
                  </a:lnTo>
                  <a:lnTo>
                    <a:pt x="381614" y="10197"/>
                  </a:lnTo>
                  <a:lnTo>
                    <a:pt x="404268" y="9304"/>
                  </a:lnTo>
                  <a:lnTo>
                    <a:pt x="426992" y="8709"/>
                  </a:lnTo>
                  <a:lnTo>
                    <a:pt x="449762" y="7465"/>
                  </a:lnTo>
                  <a:lnTo>
                    <a:pt x="472561" y="5789"/>
                  </a:lnTo>
                  <a:lnTo>
                    <a:pt x="495380" y="3825"/>
                  </a:lnTo>
                  <a:lnTo>
                    <a:pt x="517367" y="2516"/>
                  </a:lnTo>
                  <a:lnTo>
                    <a:pt x="538798" y="1643"/>
                  </a:lnTo>
                  <a:lnTo>
                    <a:pt x="559859" y="1061"/>
                  </a:lnTo>
                  <a:lnTo>
                    <a:pt x="580672" y="673"/>
                  </a:lnTo>
                  <a:lnTo>
                    <a:pt x="601321" y="415"/>
                  </a:lnTo>
                  <a:lnTo>
                    <a:pt x="621860" y="242"/>
                  </a:lnTo>
                  <a:lnTo>
                    <a:pt x="642327" y="127"/>
                  </a:lnTo>
                  <a:lnTo>
                    <a:pt x="662745" y="51"/>
                  </a:lnTo>
                  <a:lnTo>
                    <a:pt x="683129" y="0"/>
                  </a:lnTo>
                  <a:lnTo>
                    <a:pt x="719326" y="2201"/>
                  </a:lnTo>
                  <a:lnTo>
                    <a:pt x="753194" y="5155"/>
                  </a:lnTo>
                  <a:lnTo>
                    <a:pt x="788001" y="6467"/>
                  </a:lnTo>
                  <a:lnTo>
                    <a:pt x="824737" y="7207"/>
                  </a:lnTo>
                  <a:lnTo>
                    <a:pt x="868680" y="1513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1286"/>
            <p:cNvSpPr/>
            <p:nvPr/>
          </p:nvSpPr>
          <p:spPr>
            <a:xfrm>
              <a:off x="7665719" y="2484138"/>
              <a:ext cx="220982" cy="15222"/>
            </a:xfrm>
            <a:custGeom>
              <a:avLst/>
              <a:gdLst/>
              <a:ahLst/>
              <a:cxnLst/>
              <a:rect l="0" t="0" r="0" b="0"/>
              <a:pathLst>
                <a:path w="220982" h="15222">
                  <a:moveTo>
                    <a:pt x="0" y="15221"/>
                  </a:moveTo>
                  <a:lnTo>
                    <a:pt x="0" y="11176"/>
                  </a:lnTo>
                  <a:lnTo>
                    <a:pt x="847" y="9984"/>
                  </a:lnTo>
                  <a:lnTo>
                    <a:pt x="2258" y="9190"/>
                  </a:lnTo>
                  <a:lnTo>
                    <a:pt x="10548" y="8072"/>
                  </a:lnTo>
                  <a:lnTo>
                    <a:pt x="25986" y="5483"/>
                  </a:lnTo>
                  <a:lnTo>
                    <a:pt x="58003" y="1068"/>
                  </a:lnTo>
                  <a:lnTo>
                    <a:pt x="86989" y="303"/>
                  </a:lnTo>
                  <a:lnTo>
                    <a:pt x="121072" y="77"/>
                  </a:lnTo>
                  <a:lnTo>
                    <a:pt x="158348" y="0"/>
                  </a:lnTo>
                  <a:lnTo>
                    <a:pt x="187913" y="2243"/>
                  </a:lnTo>
                  <a:lnTo>
                    <a:pt x="220981" y="760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1287"/>
            <p:cNvSpPr/>
            <p:nvPr/>
          </p:nvSpPr>
          <p:spPr>
            <a:xfrm>
              <a:off x="7726680" y="2286000"/>
              <a:ext cx="83821" cy="320041"/>
            </a:xfrm>
            <a:custGeom>
              <a:avLst/>
              <a:gdLst/>
              <a:ahLst/>
              <a:cxnLst/>
              <a:rect l="0" t="0" r="0" b="0"/>
              <a:pathLst>
                <a:path w="83821" h="320041">
                  <a:moveTo>
                    <a:pt x="83820" y="0"/>
                  </a:moveTo>
                  <a:lnTo>
                    <a:pt x="83820" y="4045"/>
                  </a:lnTo>
                  <a:lnTo>
                    <a:pt x="82973" y="5236"/>
                  </a:lnTo>
                  <a:lnTo>
                    <a:pt x="81561" y="6031"/>
                  </a:lnTo>
                  <a:lnTo>
                    <a:pt x="79775" y="6560"/>
                  </a:lnTo>
                  <a:lnTo>
                    <a:pt x="73214" y="11351"/>
                  </a:lnTo>
                  <a:lnTo>
                    <a:pt x="70639" y="18027"/>
                  </a:lnTo>
                  <a:lnTo>
                    <a:pt x="66931" y="31305"/>
                  </a:lnTo>
                  <a:lnTo>
                    <a:pt x="63614" y="41853"/>
                  </a:lnTo>
                  <a:lnTo>
                    <a:pt x="59226" y="71579"/>
                  </a:lnTo>
                  <a:lnTo>
                    <a:pt x="52826" y="99948"/>
                  </a:lnTo>
                  <a:lnTo>
                    <a:pt x="45568" y="132060"/>
                  </a:lnTo>
                  <a:lnTo>
                    <a:pt x="38054" y="166129"/>
                  </a:lnTo>
                  <a:lnTo>
                    <a:pt x="30466" y="199930"/>
                  </a:lnTo>
                  <a:lnTo>
                    <a:pt x="20599" y="234498"/>
                  </a:lnTo>
                  <a:lnTo>
                    <a:pt x="6137" y="272474"/>
                  </a:lnTo>
                  <a:lnTo>
                    <a:pt x="539" y="309272"/>
                  </a:lnTo>
                  <a:lnTo>
                    <a:pt x="0" y="3200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1288"/>
            <p:cNvSpPr/>
            <p:nvPr/>
          </p:nvSpPr>
          <p:spPr>
            <a:xfrm>
              <a:off x="7372923" y="2446019"/>
              <a:ext cx="204413" cy="188824"/>
            </a:xfrm>
            <a:custGeom>
              <a:avLst/>
              <a:gdLst/>
              <a:ahLst/>
              <a:cxnLst/>
              <a:rect l="0" t="0" r="0" b="0"/>
              <a:pathLst>
                <a:path w="204413" h="188824">
                  <a:moveTo>
                    <a:pt x="132777" y="22861"/>
                  </a:moveTo>
                  <a:lnTo>
                    <a:pt x="96731" y="22861"/>
                  </a:lnTo>
                  <a:lnTo>
                    <a:pt x="81832" y="26906"/>
                  </a:lnTo>
                  <a:lnTo>
                    <a:pt x="66694" y="37512"/>
                  </a:lnTo>
                  <a:lnTo>
                    <a:pt x="32207" y="72773"/>
                  </a:lnTo>
                  <a:lnTo>
                    <a:pt x="22321" y="87942"/>
                  </a:lnTo>
                  <a:lnTo>
                    <a:pt x="9076" y="121229"/>
                  </a:lnTo>
                  <a:lnTo>
                    <a:pt x="0" y="151417"/>
                  </a:lnTo>
                  <a:lnTo>
                    <a:pt x="1233" y="163535"/>
                  </a:lnTo>
                  <a:lnTo>
                    <a:pt x="4604" y="172307"/>
                  </a:lnTo>
                  <a:lnTo>
                    <a:pt x="6688" y="175832"/>
                  </a:lnTo>
                  <a:lnTo>
                    <a:pt x="17712" y="184837"/>
                  </a:lnTo>
                  <a:lnTo>
                    <a:pt x="35748" y="188823"/>
                  </a:lnTo>
                  <a:lnTo>
                    <a:pt x="70681" y="184086"/>
                  </a:lnTo>
                  <a:lnTo>
                    <a:pt x="100172" y="177405"/>
                  </a:lnTo>
                  <a:lnTo>
                    <a:pt x="138221" y="165304"/>
                  </a:lnTo>
                  <a:lnTo>
                    <a:pt x="153823" y="155596"/>
                  </a:lnTo>
                  <a:lnTo>
                    <a:pt x="183003" y="121338"/>
                  </a:lnTo>
                  <a:lnTo>
                    <a:pt x="200613" y="83744"/>
                  </a:lnTo>
                  <a:lnTo>
                    <a:pt x="204412" y="69393"/>
                  </a:lnTo>
                  <a:lnTo>
                    <a:pt x="203279" y="57370"/>
                  </a:lnTo>
                  <a:lnTo>
                    <a:pt x="197881" y="41082"/>
                  </a:lnTo>
                  <a:lnTo>
                    <a:pt x="191064" y="32934"/>
                  </a:lnTo>
                  <a:lnTo>
                    <a:pt x="158020" y="12844"/>
                  </a:lnTo>
                  <a:lnTo>
                    <a:pt x="125157"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1289"/>
            <p:cNvSpPr/>
            <p:nvPr/>
          </p:nvSpPr>
          <p:spPr>
            <a:xfrm>
              <a:off x="7056565" y="2408862"/>
              <a:ext cx="228155" cy="271691"/>
            </a:xfrm>
            <a:custGeom>
              <a:avLst/>
              <a:gdLst/>
              <a:ahLst/>
              <a:cxnLst/>
              <a:rect l="0" t="0" r="0" b="0"/>
              <a:pathLst>
                <a:path w="228155" h="271691">
                  <a:moveTo>
                    <a:pt x="45274" y="67638"/>
                  </a:moveTo>
                  <a:lnTo>
                    <a:pt x="45274" y="102037"/>
                  </a:lnTo>
                  <a:lnTo>
                    <a:pt x="43017" y="131630"/>
                  </a:lnTo>
                  <a:lnTo>
                    <a:pt x="39242" y="159976"/>
                  </a:lnTo>
                  <a:lnTo>
                    <a:pt x="35868" y="189824"/>
                  </a:lnTo>
                  <a:lnTo>
                    <a:pt x="27142" y="226205"/>
                  </a:lnTo>
                  <a:lnTo>
                    <a:pt x="17265" y="250920"/>
                  </a:lnTo>
                  <a:lnTo>
                    <a:pt x="1057" y="271690"/>
                  </a:lnTo>
                  <a:lnTo>
                    <a:pt x="556" y="271406"/>
                  </a:lnTo>
                  <a:lnTo>
                    <a:pt x="0" y="268832"/>
                  </a:lnTo>
                  <a:lnTo>
                    <a:pt x="698" y="267807"/>
                  </a:lnTo>
                  <a:lnTo>
                    <a:pt x="3731" y="266669"/>
                  </a:lnTo>
                  <a:lnTo>
                    <a:pt x="7903" y="261647"/>
                  </a:lnTo>
                  <a:lnTo>
                    <a:pt x="22478" y="226628"/>
                  </a:lnTo>
                  <a:lnTo>
                    <a:pt x="32587" y="192929"/>
                  </a:lnTo>
                  <a:lnTo>
                    <a:pt x="44243" y="163651"/>
                  </a:lnTo>
                  <a:lnTo>
                    <a:pt x="58422" y="133527"/>
                  </a:lnTo>
                  <a:lnTo>
                    <a:pt x="69302" y="103153"/>
                  </a:lnTo>
                  <a:lnTo>
                    <a:pt x="85978" y="72704"/>
                  </a:lnTo>
                  <a:lnTo>
                    <a:pt x="108286" y="39005"/>
                  </a:lnTo>
                  <a:lnTo>
                    <a:pt x="134110" y="9795"/>
                  </a:lnTo>
                  <a:lnTo>
                    <a:pt x="144305" y="3830"/>
                  </a:lnTo>
                  <a:lnTo>
                    <a:pt x="164649" y="0"/>
                  </a:lnTo>
                  <a:lnTo>
                    <a:pt x="172554" y="1734"/>
                  </a:lnTo>
                  <a:lnTo>
                    <a:pt x="175847" y="3382"/>
                  </a:lnTo>
                  <a:lnTo>
                    <a:pt x="181765" y="9729"/>
                  </a:lnTo>
                  <a:lnTo>
                    <a:pt x="199437" y="33326"/>
                  </a:lnTo>
                  <a:lnTo>
                    <a:pt x="203559" y="54367"/>
                  </a:lnTo>
                  <a:lnTo>
                    <a:pt x="204951" y="91388"/>
                  </a:lnTo>
                  <a:lnTo>
                    <a:pt x="205227" y="127268"/>
                  </a:lnTo>
                  <a:lnTo>
                    <a:pt x="200044" y="163205"/>
                  </a:lnTo>
                  <a:lnTo>
                    <a:pt x="197986" y="193843"/>
                  </a:lnTo>
                  <a:lnTo>
                    <a:pt x="202329" y="204445"/>
                  </a:lnTo>
                  <a:lnTo>
                    <a:pt x="214868" y="221003"/>
                  </a:lnTo>
                  <a:lnTo>
                    <a:pt x="220274" y="224700"/>
                  </a:lnTo>
                  <a:lnTo>
                    <a:pt x="228154" y="22765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2" name="SMARTInkShape-1290"/>
          <p:cNvSpPr/>
          <p:nvPr/>
        </p:nvSpPr>
        <p:spPr>
          <a:xfrm>
            <a:off x="6004560" y="3170863"/>
            <a:ext cx="257209" cy="280997"/>
          </a:xfrm>
          <a:custGeom>
            <a:avLst/>
            <a:gdLst/>
            <a:ahLst/>
            <a:cxnLst/>
            <a:rect l="0" t="0" r="0" b="0"/>
            <a:pathLst>
              <a:path w="257209" h="280997">
                <a:moveTo>
                  <a:pt x="0" y="128596"/>
                </a:moveTo>
                <a:lnTo>
                  <a:pt x="0" y="160674"/>
                </a:lnTo>
                <a:lnTo>
                  <a:pt x="2257" y="189872"/>
                </a:lnTo>
                <a:lnTo>
                  <a:pt x="6913" y="227698"/>
                </a:lnTo>
                <a:lnTo>
                  <a:pt x="7527" y="261717"/>
                </a:lnTo>
                <a:lnTo>
                  <a:pt x="9836" y="270452"/>
                </a:lnTo>
                <a:lnTo>
                  <a:pt x="14172" y="278914"/>
                </a:lnTo>
                <a:lnTo>
                  <a:pt x="15374" y="279608"/>
                </a:lnTo>
                <a:lnTo>
                  <a:pt x="21707" y="280813"/>
                </a:lnTo>
                <a:lnTo>
                  <a:pt x="22091" y="280028"/>
                </a:lnTo>
                <a:lnTo>
                  <a:pt x="22839" y="248418"/>
                </a:lnTo>
                <a:lnTo>
                  <a:pt x="22855" y="217364"/>
                </a:lnTo>
                <a:lnTo>
                  <a:pt x="22859" y="186507"/>
                </a:lnTo>
                <a:lnTo>
                  <a:pt x="25117" y="150553"/>
                </a:lnTo>
                <a:lnTo>
                  <a:pt x="31149" y="115347"/>
                </a:lnTo>
                <a:lnTo>
                  <a:pt x="40555" y="83467"/>
                </a:lnTo>
                <a:lnTo>
                  <a:pt x="54859" y="46398"/>
                </a:lnTo>
                <a:lnTo>
                  <a:pt x="65022" y="32515"/>
                </a:lnTo>
                <a:lnTo>
                  <a:pt x="88197" y="9805"/>
                </a:lnTo>
                <a:lnTo>
                  <a:pt x="101005" y="3833"/>
                </a:lnTo>
                <a:lnTo>
                  <a:pt x="129924" y="0"/>
                </a:lnTo>
                <a:lnTo>
                  <a:pt x="142693" y="3991"/>
                </a:lnTo>
                <a:lnTo>
                  <a:pt x="177334" y="26196"/>
                </a:lnTo>
                <a:lnTo>
                  <a:pt x="202104" y="53242"/>
                </a:lnTo>
                <a:lnTo>
                  <a:pt x="218067" y="84737"/>
                </a:lnTo>
                <a:lnTo>
                  <a:pt x="230935" y="117106"/>
                </a:lnTo>
                <a:lnTo>
                  <a:pt x="240486" y="149369"/>
                </a:lnTo>
                <a:lnTo>
                  <a:pt x="248678" y="184517"/>
                </a:lnTo>
                <a:lnTo>
                  <a:pt x="255621" y="215909"/>
                </a:lnTo>
                <a:lnTo>
                  <a:pt x="257208" y="240827"/>
                </a:lnTo>
                <a:lnTo>
                  <a:pt x="251581" y="278460"/>
                </a:lnTo>
                <a:lnTo>
                  <a:pt x="251459" y="28099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1291"/>
          <p:cNvSpPr/>
          <p:nvPr/>
        </p:nvSpPr>
        <p:spPr>
          <a:xfrm>
            <a:off x="1137452" y="3729626"/>
            <a:ext cx="893466" cy="522177"/>
          </a:xfrm>
          <a:custGeom>
            <a:avLst/>
            <a:gdLst/>
            <a:ahLst/>
            <a:cxnLst/>
            <a:rect l="0" t="0" r="0" b="0"/>
            <a:pathLst>
              <a:path w="893466" h="522177">
                <a:moveTo>
                  <a:pt x="782788" y="57514"/>
                </a:moveTo>
                <a:lnTo>
                  <a:pt x="782788" y="53469"/>
                </a:lnTo>
                <a:lnTo>
                  <a:pt x="780530" y="49225"/>
                </a:lnTo>
                <a:lnTo>
                  <a:pt x="772182" y="39602"/>
                </a:lnTo>
                <a:lnTo>
                  <a:pt x="736136" y="24482"/>
                </a:lnTo>
                <a:lnTo>
                  <a:pt x="698845" y="14050"/>
                </a:lnTo>
                <a:lnTo>
                  <a:pt x="668463" y="12239"/>
                </a:lnTo>
                <a:lnTo>
                  <a:pt x="631919" y="6645"/>
                </a:lnTo>
                <a:lnTo>
                  <a:pt x="602149" y="4059"/>
                </a:lnTo>
                <a:lnTo>
                  <a:pt x="571032" y="0"/>
                </a:lnTo>
                <a:lnTo>
                  <a:pt x="535378" y="2560"/>
                </a:lnTo>
                <a:lnTo>
                  <a:pt x="499696" y="3696"/>
                </a:lnTo>
                <a:lnTo>
                  <a:pt x="461767" y="6337"/>
                </a:lnTo>
                <a:lnTo>
                  <a:pt x="431977" y="10177"/>
                </a:lnTo>
                <a:lnTo>
                  <a:pt x="401702" y="13572"/>
                </a:lnTo>
                <a:lnTo>
                  <a:pt x="371282" y="19941"/>
                </a:lnTo>
                <a:lnTo>
                  <a:pt x="340820" y="27190"/>
                </a:lnTo>
                <a:lnTo>
                  <a:pt x="310345" y="34700"/>
                </a:lnTo>
                <a:lnTo>
                  <a:pt x="279867" y="44545"/>
                </a:lnTo>
                <a:lnTo>
                  <a:pt x="249387" y="55929"/>
                </a:lnTo>
                <a:lnTo>
                  <a:pt x="218907" y="66922"/>
                </a:lnTo>
                <a:lnTo>
                  <a:pt x="188427" y="80903"/>
                </a:lnTo>
                <a:lnTo>
                  <a:pt x="151833" y="100798"/>
                </a:lnTo>
                <a:lnTo>
                  <a:pt x="120145" y="121035"/>
                </a:lnTo>
                <a:lnTo>
                  <a:pt x="85832" y="146416"/>
                </a:lnTo>
                <a:lnTo>
                  <a:pt x="49898" y="183455"/>
                </a:lnTo>
                <a:lnTo>
                  <a:pt x="36092" y="203485"/>
                </a:lnTo>
                <a:lnTo>
                  <a:pt x="14431" y="241557"/>
                </a:lnTo>
                <a:lnTo>
                  <a:pt x="2065" y="271103"/>
                </a:lnTo>
                <a:lnTo>
                  <a:pt x="0" y="292955"/>
                </a:lnTo>
                <a:lnTo>
                  <a:pt x="8695" y="325282"/>
                </a:lnTo>
                <a:lnTo>
                  <a:pt x="19214" y="354058"/>
                </a:lnTo>
                <a:lnTo>
                  <a:pt x="45615" y="386260"/>
                </a:lnTo>
                <a:lnTo>
                  <a:pt x="78233" y="417385"/>
                </a:lnTo>
                <a:lnTo>
                  <a:pt x="111533" y="442430"/>
                </a:lnTo>
                <a:lnTo>
                  <a:pt x="148654" y="458447"/>
                </a:lnTo>
                <a:lnTo>
                  <a:pt x="179371" y="472172"/>
                </a:lnTo>
                <a:lnTo>
                  <a:pt x="215754" y="486116"/>
                </a:lnTo>
                <a:lnTo>
                  <a:pt x="243752" y="492972"/>
                </a:lnTo>
                <a:lnTo>
                  <a:pt x="270872" y="498842"/>
                </a:lnTo>
                <a:lnTo>
                  <a:pt x="297883" y="504272"/>
                </a:lnTo>
                <a:lnTo>
                  <a:pt x="326821" y="509509"/>
                </a:lnTo>
                <a:lnTo>
                  <a:pt x="354358" y="512400"/>
                </a:lnTo>
                <a:lnTo>
                  <a:pt x="380708" y="514532"/>
                </a:lnTo>
                <a:lnTo>
                  <a:pt x="406530" y="518302"/>
                </a:lnTo>
                <a:lnTo>
                  <a:pt x="434375" y="520541"/>
                </a:lnTo>
                <a:lnTo>
                  <a:pt x="463684" y="521537"/>
                </a:lnTo>
                <a:lnTo>
                  <a:pt x="493644" y="521980"/>
                </a:lnTo>
                <a:lnTo>
                  <a:pt x="521635" y="522176"/>
                </a:lnTo>
                <a:lnTo>
                  <a:pt x="549033" y="521417"/>
                </a:lnTo>
                <a:lnTo>
                  <a:pt x="578143" y="518257"/>
                </a:lnTo>
                <a:lnTo>
                  <a:pt x="605757" y="514030"/>
                </a:lnTo>
                <a:lnTo>
                  <a:pt x="632140" y="509330"/>
                </a:lnTo>
                <a:lnTo>
                  <a:pt x="657978" y="504419"/>
                </a:lnTo>
                <a:lnTo>
                  <a:pt x="683572" y="497156"/>
                </a:lnTo>
                <a:lnTo>
                  <a:pt x="719524" y="483547"/>
                </a:lnTo>
                <a:lnTo>
                  <a:pt x="751625" y="471048"/>
                </a:lnTo>
                <a:lnTo>
                  <a:pt x="782585" y="457467"/>
                </a:lnTo>
                <a:lnTo>
                  <a:pt x="808692" y="437356"/>
                </a:lnTo>
                <a:lnTo>
                  <a:pt x="843302" y="404651"/>
                </a:lnTo>
                <a:lnTo>
                  <a:pt x="866018" y="371022"/>
                </a:lnTo>
                <a:lnTo>
                  <a:pt x="882766" y="339669"/>
                </a:lnTo>
                <a:lnTo>
                  <a:pt x="888990" y="302933"/>
                </a:lnTo>
                <a:lnTo>
                  <a:pt x="893465" y="273975"/>
                </a:lnTo>
                <a:lnTo>
                  <a:pt x="888250" y="238748"/>
                </a:lnTo>
                <a:lnTo>
                  <a:pt x="881487" y="209426"/>
                </a:lnTo>
                <a:lnTo>
                  <a:pt x="871863" y="181547"/>
                </a:lnTo>
                <a:lnTo>
                  <a:pt x="857486" y="149371"/>
                </a:lnTo>
                <a:lnTo>
                  <a:pt x="829564" y="113166"/>
                </a:lnTo>
                <a:lnTo>
                  <a:pt x="798120" y="82834"/>
                </a:lnTo>
                <a:lnTo>
                  <a:pt x="761524" y="65350"/>
                </a:lnTo>
                <a:lnTo>
                  <a:pt x="744688" y="5751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1292"/>
          <p:cNvSpPr/>
          <p:nvPr/>
        </p:nvSpPr>
        <p:spPr>
          <a:xfrm>
            <a:off x="4953000" y="3779519"/>
            <a:ext cx="1226778" cy="601981"/>
          </a:xfrm>
          <a:custGeom>
            <a:avLst/>
            <a:gdLst/>
            <a:ahLst/>
            <a:cxnLst/>
            <a:rect l="0" t="0" r="0" b="0"/>
            <a:pathLst>
              <a:path w="1226778" h="601981">
                <a:moveTo>
                  <a:pt x="53339" y="320040"/>
                </a:moveTo>
                <a:lnTo>
                  <a:pt x="49294" y="320040"/>
                </a:lnTo>
                <a:lnTo>
                  <a:pt x="48103" y="320887"/>
                </a:lnTo>
                <a:lnTo>
                  <a:pt x="47308" y="322298"/>
                </a:lnTo>
                <a:lnTo>
                  <a:pt x="45928" y="327801"/>
                </a:lnTo>
                <a:lnTo>
                  <a:pt x="45725" y="361048"/>
                </a:lnTo>
                <a:lnTo>
                  <a:pt x="43463" y="383331"/>
                </a:lnTo>
                <a:lnTo>
                  <a:pt x="37112" y="419407"/>
                </a:lnTo>
                <a:lnTo>
                  <a:pt x="26177" y="449641"/>
                </a:lnTo>
                <a:lnTo>
                  <a:pt x="19469" y="476027"/>
                </a:lnTo>
                <a:lnTo>
                  <a:pt x="9766" y="502724"/>
                </a:lnTo>
                <a:lnTo>
                  <a:pt x="7726" y="512146"/>
                </a:lnTo>
                <a:lnTo>
                  <a:pt x="1777" y="525094"/>
                </a:lnTo>
                <a:lnTo>
                  <a:pt x="103" y="539475"/>
                </a:lnTo>
                <a:lnTo>
                  <a:pt x="916" y="539990"/>
                </a:lnTo>
                <a:lnTo>
                  <a:pt x="6103" y="541562"/>
                </a:lnTo>
                <a:lnTo>
                  <a:pt x="13869" y="547541"/>
                </a:lnTo>
                <a:lnTo>
                  <a:pt x="18879" y="548315"/>
                </a:lnTo>
                <a:lnTo>
                  <a:pt x="56279" y="548636"/>
                </a:lnTo>
                <a:lnTo>
                  <a:pt x="93286" y="548640"/>
                </a:lnTo>
                <a:lnTo>
                  <a:pt x="129783" y="548640"/>
                </a:lnTo>
                <a:lnTo>
                  <a:pt x="167671" y="548640"/>
                </a:lnTo>
                <a:lnTo>
                  <a:pt x="199712" y="554672"/>
                </a:lnTo>
                <a:lnTo>
                  <a:pt x="231192" y="556052"/>
                </a:lnTo>
                <a:lnTo>
                  <a:pt x="267617" y="557089"/>
                </a:lnTo>
                <a:lnTo>
                  <a:pt x="283374" y="562288"/>
                </a:lnTo>
                <a:lnTo>
                  <a:pt x="311942" y="563872"/>
                </a:lnTo>
                <a:lnTo>
                  <a:pt x="312419" y="526784"/>
                </a:lnTo>
                <a:lnTo>
                  <a:pt x="312419" y="490142"/>
                </a:lnTo>
                <a:lnTo>
                  <a:pt x="312419" y="455095"/>
                </a:lnTo>
                <a:lnTo>
                  <a:pt x="312419" y="419143"/>
                </a:lnTo>
                <a:lnTo>
                  <a:pt x="312419" y="399815"/>
                </a:lnTo>
                <a:lnTo>
                  <a:pt x="313266" y="398624"/>
                </a:lnTo>
                <a:lnTo>
                  <a:pt x="314677" y="397829"/>
                </a:lnTo>
                <a:lnTo>
                  <a:pt x="318981" y="396554"/>
                </a:lnTo>
                <a:lnTo>
                  <a:pt x="319568" y="394122"/>
                </a:lnTo>
                <a:lnTo>
                  <a:pt x="319725" y="392288"/>
                </a:lnTo>
                <a:lnTo>
                  <a:pt x="322158" y="387993"/>
                </a:lnTo>
                <a:lnTo>
                  <a:pt x="323992" y="385662"/>
                </a:lnTo>
                <a:lnTo>
                  <a:pt x="328287" y="383073"/>
                </a:lnTo>
                <a:lnTo>
                  <a:pt x="333018" y="381075"/>
                </a:lnTo>
                <a:lnTo>
                  <a:pt x="350535" y="367874"/>
                </a:lnTo>
                <a:lnTo>
                  <a:pt x="355607" y="365853"/>
                </a:lnTo>
                <a:lnTo>
                  <a:pt x="363222" y="360802"/>
                </a:lnTo>
                <a:lnTo>
                  <a:pt x="398027" y="348780"/>
                </a:lnTo>
                <a:lnTo>
                  <a:pt x="409751" y="344643"/>
                </a:lnTo>
                <a:lnTo>
                  <a:pt x="420845" y="341159"/>
                </a:lnTo>
                <a:lnTo>
                  <a:pt x="432599" y="337022"/>
                </a:lnTo>
                <a:lnTo>
                  <a:pt x="470335" y="333068"/>
                </a:lnTo>
                <a:lnTo>
                  <a:pt x="477431" y="330064"/>
                </a:lnTo>
                <a:lnTo>
                  <a:pt x="515527" y="327723"/>
                </a:lnTo>
                <a:lnTo>
                  <a:pt x="551041" y="327664"/>
                </a:lnTo>
                <a:lnTo>
                  <a:pt x="588998" y="327661"/>
                </a:lnTo>
                <a:lnTo>
                  <a:pt x="626115" y="327661"/>
                </a:lnTo>
                <a:lnTo>
                  <a:pt x="658083" y="328507"/>
                </a:lnTo>
                <a:lnTo>
                  <a:pt x="688359" y="334574"/>
                </a:lnTo>
                <a:lnTo>
                  <a:pt x="702739" y="335918"/>
                </a:lnTo>
                <a:lnTo>
                  <a:pt x="717870" y="341270"/>
                </a:lnTo>
                <a:lnTo>
                  <a:pt x="726299" y="343023"/>
                </a:lnTo>
                <a:lnTo>
                  <a:pt x="736652" y="347923"/>
                </a:lnTo>
                <a:lnTo>
                  <a:pt x="749221" y="350597"/>
                </a:lnTo>
                <a:lnTo>
                  <a:pt x="761482" y="356399"/>
                </a:lnTo>
                <a:lnTo>
                  <a:pt x="764195" y="356980"/>
                </a:lnTo>
                <a:lnTo>
                  <a:pt x="779452" y="364019"/>
                </a:lnTo>
                <a:lnTo>
                  <a:pt x="787536" y="365833"/>
                </a:lnTo>
                <a:lnTo>
                  <a:pt x="799625" y="371639"/>
                </a:lnTo>
                <a:lnTo>
                  <a:pt x="802323" y="372219"/>
                </a:lnTo>
                <a:lnTo>
                  <a:pt x="817556" y="379259"/>
                </a:lnTo>
                <a:lnTo>
                  <a:pt x="825638" y="381073"/>
                </a:lnTo>
                <a:lnTo>
                  <a:pt x="834948" y="386855"/>
                </a:lnTo>
                <a:lnTo>
                  <a:pt x="843068" y="393083"/>
                </a:lnTo>
                <a:lnTo>
                  <a:pt x="853398" y="397875"/>
                </a:lnTo>
                <a:lnTo>
                  <a:pt x="866134" y="408309"/>
                </a:lnTo>
                <a:lnTo>
                  <a:pt x="876298" y="413112"/>
                </a:lnTo>
                <a:lnTo>
                  <a:pt x="896620" y="431017"/>
                </a:lnTo>
                <a:lnTo>
                  <a:pt x="906780" y="435941"/>
                </a:lnTo>
                <a:lnTo>
                  <a:pt x="919479" y="446405"/>
                </a:lnTo>
                <a:lnTo>
                  <a:pt x="924559" y="448169"/>
                </a:lnTo>
                <a:lnTo>
                  <a:pt x="926253" y="449486"/>
                </a:lnTo>
                <a:lnTo>
                  <a:pt x="957507" y="485914"/>
                </a:lnTo>
                <a:lnTo>
                  <a:pt x="959776" y="493897"/>
                </a:lnTo>
                <a:lnTo>
                  <a:pt x="965288" y="501107"/>
                </a:lnTo>
                <a:lnTo>
                  <a:pt x="967416" y="509131"/>
                </a:lnTo>
                <a:lnTo>
                  <a:pt x="974272" y="516978"/>
                </a:lnTo>
                <a:lnTo>
                  <a:pt x="975264" y="524617"/>
                </a:lnTo>
                <a:lnTo>
                  <a:pt x="975351" y="532239"/>
                </a:lnTo>
                <a:lnTo>
                  <a:pt x="976200" y="532626"/>
                </a:lnTo>
                <a:lnTo>
                  <a:pt x="979402" y="533056"/>
                </a:lnTo>
                <a:lnTo>
                  <a:pt x="983647" y="535505"/>
                </a:lnTo>
                <a:lnTo>
                  <a:pt x="990193" y="540698"/>
                </a:lnTo>
                <a:lnTo>
                  <a:pt x="990600" y="571500"/>
                </a:lnTo>
                <a:lnTo>
                  <a:pt x="1027027" y="571500"/>
                </a:lnTo>
                <a:lnTo>
                  <a:pt x="1039869" y="572347"/>
                </a:lnTo>
                <a:lnTo>
                  <a:pt x="1069428" y="578414"/>
                </a:lnTo>
                <a:lnTo>
                  <a:pt x="1105938" y="579093"/>
                </a:lnTo>
                <a:lnTo>
                  <a:pt x="1122540" y="579962"/>
                </a:lnTo>
                <a:lnTo>
                  <a:pt x="1137108" y="585151"/>
                </a:lnTo>
                <a:lnTo>
                  <a:pt x="1159980" y="588859"/>
                </a:lnTo>
                <a:lnTo>
                  <a:pt x="1174858" y="593274"/>
                </a:lnTo>
                <a:lnTo>
                  <a:pt x="1194804" y="594332"/>
                </a:lnTo>
                <a:lnTo>
                  <a:pt x="1202766" y="600919"/>
                </a:lnTo>
                <a:lnTo>
                  <a:pt x="1211571" y="601980"/>
                </a:lnTo>
                <a:lnTo>
                  <a:pt x="1211580" y="587892"/>
                </a:lnTo>
                <a:lnTo>
                  <a:pt x="1216817" y="580885"/>
                </a:lnTo>
                <a:lnTo>
                  <a:pt x="1218494" y="573811"/>
                </a:lnTo>
                <a:lnTo>
                  <a:pt x="1219837" y="565506"/>
                </a:lnTo>
                <a:lnTo>
                  <a:pt x="1225732" y="547151"/>
                </a:lnTo>
                <a:lnTo>
                  <a:pt x="1226777" y="510383"/>
                </a:lnTo>
                <a:lnTo>
                  <a:pt x="1225967" y="485966"/>
                </a:lnTo>
                <a:lnTo>
                  <a:pt x="1220787" y="470847"/>
                </a:lnTo>
                <a:lnTo>
                  <a:pt x="1219058" y="462419"/>
                </a:lnTo>
                <a:lnTo>
                  <a:pt x="1214172" y="452068"/>
                </a:lnTo>
                <a:lnTo>
                  <a:pt x="1211646" y="414956"/>
                </a:lnTo>
                <a:lnTo>
                  <a:pt x="1211580" y="376992"/>
                </a:lnTo>
                <a:lnTo>
                  <a:pt x="1211580" y="339178"/>
                </a:lnTo>
                <a:lnTo>
                  <a:pt x="1211580" y="301100"/>
                </a:lnTo>
                <a:lnTo>
                  <a:pt x="1211580" y="274348"/>
                </a:lnTo>
                <a:lnTo>
                  <a:pt x="1200007" y="274321"/>
                </a:lnTo>
                <a:lnTo>
                  <a:pt x="1198784" y="273474"/>
                </a:lnTo>
                <a:lnTo>
                  <a:pt x="1197970" y="272063"/>
                </a:lnTo>
                <a:lnTo>
                  <a:pt x="1197426" y="270276"/>
                </a:lnTo>
                <a:lnTo>
                  <a:pt x="1196218" y="269084"/>
                </a:lnTo>
                <a:lnTo>
                  <a:pt x="1192617" y="267760"/>
                </a:lnTo>
                <a:lnTo>
                  <a:pt x="1156750" y="266709"/>
                </a:lnTo>
                <a:lnTo>
                  <a:pt x="1121516" y="259395"/>
                </a:lnTo>
                <a:lnTo>
                  <a:pt x="1087052" y="252185"/>
                </a:lnTo>
                <a:lnTo>
                  <a:pt x="1071859" y="250828"/>
                </a:lnTo>
                <a:lnTo>
                  <a:pt x="1041398" y="244565"/>
                </a:lnTo>
                <a:lnTo>
                  <a:pt x="1011766" y="243057"/>
                </a:lnTo>
                <a:lnTo>
                  <a:pt x="996631" y="237822"/>
                </a:lnTo>
                <a:lnTo>
                  <a:pt x="973632" y="234104"/>
                </a:lnTo>
                <a:lnTo>
                  <a:pt x="958743" y="229688"/>
                </a:lnTo>
                <a:lnTo>
                  <a:pt x="922504" y="228613"/>
                </a:lnTo>
                <a:lnTo>
                  <a:pt x="908313" y="228601"/>
                </a:lnTo>
                <a:lnTo>
                  <a:pt x="900353" y="222040"/>
                </a:lnTo>
                <a:lnTo>
                  <a:pt x="895468" y="221294"/>
                </a:lnTo>
                <a:lnTo>
                  <a:pt x="883921" y="220981"/>
                </a:lnTo>
                <a:lnTo>
                  <a:pt x="883919" y="214420"/>
                </a:lnTo>
                <a:lnTo>
                  <a:pt x="897100" y="197963"/>
                </a:lnTo>
                <a:lnTo>
                  <a:pt x="898888" y="185400"/>
                </a:lnTo>
                <a:lnTo>
                  <a:pt x="899157" y="147530"/>
                </a:lnTo>
                <a:lnTo>
                  <a:pt x="899160" y="109431"/>
                </a:lnTo>
                <a:lnTo>
                  <a:pt x="899160" y="104234"/>
                </a:lnTo>
                <a:lnTo>
                  <a:pt x="896902" y="99102"/>
                </a:lnTo>
                <a:lnTo>
                  <a:pt x="895115" y="96548"/>
                </a:lnTo>
                <a:lnTo>
                  <a:pt x="890871" y="93711"/>
                </a:lnTo>
                <a:lnTo>
                  <a:pt x="888553" y="92954"/>
                </a:lnTo>
                <a:lnTo>
                  <a:pt x="887009" y="91603"/>
                </a:lnTo>
                <a:lnTo>
                  <a:pt x="885293" y="87844"/>
                </a:lnTo>
                <a:lnTo>
                  <a:pt x="883919" y="68581"/>
                </a:lnTo>
                <a:lnTo>
                  <a:pt x="877359" y="68581"/>
                </a:lnTo>
                <a:lnTo>
                  <a:pt x="870425" y="73817"/>
                </a:lnTo>
                <a:lnTo>
                  <a:pt x="863364" y="75494"/>
                </a:lnTo>
                <a:lnTo>
                  <a:pt x="825357" y="76195"/>
                </a:lnTo>
                <a:lnTo>
                  <a:pt x="812851" y="75352"/>
                </a:lnTo>
                <a:lnTo>
                  <a:pt x="798354" y="70169"/>
                </a:lnTo>
                <a:lnTo>
                  <a:pt x="760621" y="68608"/>
                </a:lnTo>
                <a:lnTo>
                  <a:pt x="744322" y="68583"/>
                </a:lnTo>
                <a:lnTo>
                  <a:pt x="742594" y="67736"/>
                </a:lnTo>
                <a:lnTo>
                  <a:pt x="741443" y="66324"/>
                </a:lnTo>
                <a:lnTo>
                  <a:pt x="740674" y="64536"/>
                </a:lnTo>
                <a:lnTo>
                  <a:pt x="739316" y="63344"/>
                </a:lnTo>
                <a:lnTo>
                  <a:pt x="731551" y="60969"/>
                </a:lnTo>
                <a:lnTo>
                  <a:pt x="731519" y="97437"/>
                </a:lnTo>
                <a:lnTo>
                  <a:pt x="731519" y="115790"/>
                </a:lnTo>
                <a:lnTo>
                  <a:pt x="729262" y="121454"/>
                </a:lnTo>
                <a:lnTo>
                  <a:pt x="726282" y="126793"/>
                </a:lnTo>
                <a:lnTo>
                  <a:pt x="724370" y="137120"/>
                </a:lnTo>
                <a:lnTo>
                  <a:pt x="723993" y="147313"/>
                </a:lnTo>
                <a:lnTo>
                  <a:pt x="721683" y="152397"/>
                </a:lnTo>
                <a:lnTo>
                  <a:pt x="718681" y="157479"/>
                </a:lnTo>
                <a:lnTo>
                  <a:pt x="716754" y="167640"/>
                </a:lnTo>
                <a:lnTo>
                  <a:pt x="716596" y="170180"/>
                </a:lnTo>
                <a:lnTo>
                  <a:pt x="714162" y="175261"/>
                </a:lnTo>
                <a:lnTo>
                  <a:pt x="711106" y="180340"/>
                </a:lnTo>
                <a:lnTo>
                  <a:pt x="709143" y="190500"/>
                </a:lnTo>
                <a:lnTo>
                  <a:pt x="708660" y="213324"/>
                </a:lnTo>
                <a:lnTo>
                  <a:pt x="675601" y="213361"/>
                </a:lnTo>
                <a:lnTo>
                  <a:pt x="637592" y="205950"/>
                </a:lnTo>
                <a:lnTo>
                  <a:pt x="614750" y="204912"/>
                </a:lnTo>
                <a:lnTo>
                  <a:pt x="603600" y="200509"/>
                </a:lnTo>
                <a:lnTo>
                  <a:pt x="565573" y="198214"/>
                </a:lnTo>
                <a:lnTo>
                  <a:pt x="528004" y="198125"/>
                </a:lnTo>
                <a:lnTo>
                  <a:pt x="494689" y="198121"/>
                </a:lnTo>
                <a:lnTo>
                  <a:pt x="457380" y="198121"/>
                </a:lnTo>
                <a:lnTo>
                  <a:pt x="453611" y="198121"/>
                </a:lnTo>
                <a:lnTo>
                  <a:pt x="449113" y="200378"/>
                </a:lnTo>
                <a:lnTo>
                  <a:pt x="443372" y="204681"/>
                </a:lnTo>
                <a:lnTo>
                  <a:pt x="435523" y="205648"/>
                </a:lnTo>
                <a:lnTo>
                  <a:pt x="426822" y="205740"/>
                </a:lnTo>
                <a:lnTo>
                  <a:pt x="426721" y="194168"/>
                </a:lnTo>
                <a:lnTo>
                  <a:pt x="428977" y="189873"/>
                </a:lnTo>
                <a:lnTo>
                  <a:pt x="431956" y="185142"/>
                </a:lnTo>
                <a:lnTo>
                  <a:pt x="434480" y="177718"/>
                </a:lnTo>
                <a:lnTo>
                  <a:pt x="439367" y="170156"/>
                </a:lnTo>
                <a:lnTo>
                  <a:pt x="441192" y="162553"/>
                </a:lnTo>
                <a:lnTo>
                  <a:pt x="441946" y="127753"/>
                </a:lnTo>
                <a:lnTo>
                  <a:pt x="441111" y="104752"/>
                </a:lnTo>
                <a:lnTo>
                  <a:pt x="427872" y="67136"/>
                </a:lnTo>
                <a:lnTo>
                  <a:pt x="426733" y="30632"/>
                </a:lnTo>
                <a:lnTo>
                  <a:pt x="426721" y="16755"/>
                </a:lnTo>
                <a:lnTo>
                  <a:pt x="420159" y="8813"/>
                </a:lnTo>
                <a:lnTo>
                  <a:pt x="419100" y="0"/>
                </a:lnTo>
                <a:lnTo>
                  <a:pt x="386289" y="0"/>
                </a:lnTo>
                <a:lnTo>
                  <a:pt x="350329" y="7150"/>
                </a:lnTo>
                <a:lnTo>
                  <a:pt x="316786" y="7602"/>
                </a:lnTo>
                <a:lnTo>
                  <a:pt x="279523" y="7620"/>
                </a:lnTo>
                <a:lnTo>
                  <a:pt x="259080" y="7621"/>
                </a:lnTo>
                <a:lnTo>
                  <a:pt x="259080" y="43249"/>
                </a:lnTo>
                <a:lnTo>
                  <a:pt x="258233" y="73803"/>
                </a:lnTo>
                <a:lnTo>
                  <a:pt x="252166" y="95752"/>
                </a:lnTo>
                <a:lnTo>
                  <a:pt x="250822" y="104759"/>
                </a:lnTo>
                <a:lnTo>
                  <a:pt x="244926" y="123371"/>
                </a:lnTo>
                <a:lnTo>
                  <a:pt x="243852" y="159537"/>
                </a:lnTo>
                <a:lnTo>
                  <a:pt x="243839" y="181687"/>
                </a:lnTo>
                <a:lnTo>
                  <a:pt x="236533" y="190156"/>
                </a:lnTo>
                <a:lnTo>
                  <a:pt x="236222" y="198025"/>
                </a:lnTo>
                <a:lnTo>
                  <a:pt x="199555" y="198121"/>
                </a:lnTo>
                <a:lnTo>
                  <a:pt x="196536" y="198121"/>
                </a:lnTo>
                <a:lnTo>
                  <a:pt x="190925" y="195863"/>
                </a:lnTo>
                <a:lnTo>
                  <a:pt x="188243" y="194076"/>
                </a:lnTo>
                <a:lnTo>
                  <a:pt x="176378" y="191560"/>
                </a:lnTo>
                <a:lnTo>
                  <a:pt x="142157" y="190562"/>
                </a:lnTo>
                <a:lnTo>
                  <a:pt x="108157" y="190503"/>
                </a:lnTo>
                <a:lnTo>
                  <a:pt x="74569" y="183351"/>
                </a:lnTo>
                <a:lnTo>
                  <a:pt x="36723" y="182889"/>
                </a:lnTo>
                <a:lnTo>
                  <a:pt x="15240" y="182881"/>
                </a:lnTo>
                <a:lnTo>
                  <a:pt x="15239" y="186926"/>
                </a:lnTo>
                <a:lnTo>
                  <a:pt x="14393" y="188117"/>
                </a:lnTo>
                <a:lnTo>
                  <a:pt x="12982" y="188912"/>
                </a:lnTo>
                <a:lnTo>
                  <a:pt x="8679" y="190186"/>
                </a:lnTo>
                <a:lnTo>
                  <a:pt x="8090" y="192619"/>
                </a:lnTo>
                <a:lnTo>
                  <a:pt x="7712" y="197034"/>
                </a:lnTo>
                <a:lnTo>
                  <a:pt x="11693" y="201844"/>
                </a:lnTo>
                <a:lnTo>
                  <a:pt x="12028" y="203989"/>
                </a:lnTo>
                <a:lnTo>
                  <a:pt x="6921" y="226081"/>
                </a:lnTo>
                <a:lnTo>
                  <a:pt x="1617" y="236225"/>
                </a:lnTo>
                <a:lnTo>
                  <a:pt x="63" y="269538"/>
                </a:lnTo>
                <a:lnTo>
                  <a:pt x="2" y="305847"/>
                </a:lnTo>
                <a:lnTo>
                  <a:pt x="0" y="341513"/>
                </a:lnTo>
                <a:lnTo>
                  <a:pt x="0" y="3581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0" name="SMARTInkShape-Group173"/>
          <p:cNvGrpSpPr/>
          <p:nvPr/>
        </p:nvGrpSpPr>
        <p:grpSpPr>
          <a:xfrm>
            <a:off x="6324600" y="3977640"/>
            <a:ext cx="2438401" cy="982076"/>
            <a:chOff x="6324600" y="3977640"/>
            <a:chExt cx="2438401" cy="982076"/>
          </a:xfrm>
        </p:grpSpPr>
        <p:sp>
          <p:nvSpPr>
            <p:cNvPr id="55" name="SMARTInkShape-1293"/>
            <p:cNvSpPr/>
            <p:nvPr/>
          </p:nvSpPr>
          <p:spPr>
            <a:xfrm>
              <a:off x="6890428" y="4146313"/>
              <a:ext cx="500973" cy="212328"/>
            </a:xfrm>
            <a:custGeom>
              <a:avLst/>
              <a:gdLst/>
              <a:ahLst/>
              <a:cxnLst/>
              <a:rect l="0" t="0" r="0" b="0"/>
              <a:pathLst>
                <a:path w="500973" h="212328">
                  <a:moveTo>
                    <a:pt x="104732" y="59927"/>
                  </a:moveTo>
                  <a:lnTo>
                    <a:pt x="90080" y="59927"/>
                  </a:lnTo>
                  <a:lnTo>
                    <a:pt x="83262" y="62184"/>
                  </a:lnTo>
                  <a:lnTo>
                    <a:pt x="68508" y="73770"/>
                  </a:lnTo>
                  <a:lnTo>
                    <a:pt x="35964" y="108120"/>
                  </a:lnTo>
                  <a:lnTo>
                    <a:pt x="7913" y="143295"/>
                  </a:lnTo>
                  <a:lnTo>
                    <a:pt x="973" y="156595"/>
                  </a:lnTo>
                  <a:lnTo>
                    <a:pt x="0" y="159932"/>
                  </a:lnTo>
                  <a:lnTo>
                    <a:pt x="1176" y="168155"/>
                  </a:lnTo>
                  <a:lnTo>
                    <a:pt x="4520" y="176608"/>
                  </a:lnTo>
                  <a:lnTo>
                    <a:pt x="8828" y="183187"/>
                  </a:lnTo>
                  <a:lnTo>
                    <a:pt x="12009" y="185280"/>
                  </a:lnTo>
                  <a:lnTo>
                    <a:pt x="24577" y="188226"/>
                  </a:lnTo>
                  <a:lnTo>
                    <a:pt x="53045" y="189303"/>
                  </a:lnTo>
                  <a:lnTo>
                    <a:pt x="74742" y="181328"/>
                  </a:lnTo>
                  <a:lnTo>
                    <a:pt x="104128" y="164615"/>
                  </a:lnTo>
                  <a:lnTo>
                    <a:pt x="129205" y="140944"/>
                  </a:lnTo>
                  <a:lnTo>
                    <a:pt x="136211" y="130930"/>
                  </a:lnTo>
                  <a:lnTo>
                    <a:pt x="149220" y="95929"/>
                  </a:lnTo>
                  <a:lnTo>
                    <a:pt x="148784" y="94089"/>
                  </a:lnTo>
                  <a:lnTo>
                    <a:pt x="147646" y="92861"/>
                  </a:lnTo>
                  <a:lnTo>
                    <a:pt x="143782" y="90891"/>
                  </a:lnTo>
                  <a:lnTo>
                    <a:pt x="143465" y="91576"/>
                  </a:lnTo>
                  <a:lnTo>
                    <a:pt x="143113" y="94595"/>
                  </a:lnTo>
                  <a:lnTo>
                    <a:pt x="140699" y="98759"/>
                  </a:lnTo>
                  <a:lnTo>
                    <a:pt x="137651" y="103433"/>
                  </a:lnTo>
                  <a:lnTo>
                    <a:pt x="135935" y="111670"/>
                  </a:lnTo>
                  <a:lnTo>
                    <a:pt x="135307" y="130000"/>
                  </a:lnTo>
                  <a:lnTo>
                    <a:pt x="139285" y="142401"/>
                  </a:lnTo>
                  <a:lnTo>
                    <a:pt x="145771" y="149640"/>
                  </a:lnTo>
                  <a:lnTo>
                    <a:pt x="169796" y="166455"/>
                  </a:lnTo>
                  <a:lnTo>
                    <a:pt x="187510" y="171924"/>
                  </a:lnTo>
                  <a:lnTo>
                    <a:pt x="199095" y="172356"/>
                  </a:lnTo>
                  <a:lnTo>
                    <a:pt x="230611" y="163486"/>
                  </a:lnTo>
                  <a:lnTo>
                    <a:pt x="263015" y="143001"/>
                  </a:lnTo>
                  <a:lnTo>
                    <a:pt x="288229" y="122638"/>
                  </a:lnTo>
                  <a:lnTo>
                    <a:pt x="300700" y="88355"/>
                  </a:lnTo>
                  <a:lnTo>
                    <a:pt x="309017" y="66576"/>
                  </a:lnTo>
                  <a:lnTo>
                    <a:pt x="310434" y="52793"/>
                  </a:lnTo>
                  <a:lnTo>
                    <a:pt x="310471" y="88355"/>
                  </a:lnTo>
                  <a:lnTo>
                    <a:pt x="310472" y="124950"/>
                  </a:lnTo>
                  <a:lnTo>
                    <a:pt x="309625" y="150476"/>
                  </a:lnTo>
                  <a:lnTo>
                    <a:pt x="303322" y="173877"/>
                  </a:lnTo>
                  <a:lnTo>
                    <a:pt x="302879" y="181380"/>
                  </a:lnTo>
                  <a:lnTo>
                    <a:pt x="302852" y="149271"/>
                  </a:lnTo>
                  <a:lnTo>
                    <a:pt x="311140" y="116764"/>
                  </a:lnTo>
                  <a:lnTo>
                    <a:pt x="324809" y="79432"/>
                  </a:lnTo>
                  <a:lnTo>
                    <a:pt x="343815" y="45529"/>
                  </a:lnTo>
                  <a:lnTo>
                    <a:pt x="359675" y="22923"/>
                  </a:lnTo>
                  <a:lnTo>
                    <a:pt x="379236" y="6817"/>
                  </a:lnTo>
                  <a:lnTo>
                    <a:pt x="396134" y="1293"/>
                  </a:lnTo>
                  <a:lnTo>
                    <a:pt x="406681" y="0"/>
                  </a:lnTo>
                  <a:lnTo>
                    <a:pt x="422140" y="3318"/>
                  </a:lnTo>
                  <a:lnTo>
                    <a:pt x="430093" y="9649"/>
                  </a:lnTo>
                  <a:lnTo>
                    <a:pt x="449179" y="33237"/>
                  </a:lnTo>
                  <a:lnTo>
                    <a:pt x="458497" y="68046"/>
                  </a:lnTo>
                  <a:lnTo>
                    <a:pt x="462008" y="98972"/>
                  </a:lnTo>
                  <a:lnTo>
                    <a:pt x="464958" y="134557"/>
                  </a:lnTo>
                  <a:lnTo>
                    <a:pt x="469398" y="166297"/>
                  </a:lnTo>
                  <a:lnTo>
                    <a:pt x="474213" y="185329"/>
                  </a:lnTo>
                  <a:lnTo>
                    <a:pt x="481002" y="197648"/>
                  </a:lnTo>
                  <a:lnTo>
                    <a:pt x="500972" y="21232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1294"/>
            <p:cNvSpPr/>
            <p:nvPr/>
          </p:nvSpPr>
          <p:spPr>
            <a:xfrm>
              <a:off x="6616212" y="4153370"/>
              <a:ext cx="157969" cy="197650"/>
            </a:xfrm>
            <a:custGeom>
              <a:avLst/>
              <a:gdLst/>
              <a:ahLst/>
              <a:cxnLst/>
              <a:rect l="0" t="0" r="0" b="0"/>
              <a:pathLst>
                <a:path w="157969" h="197650">
                  <a:moveTo>
                    <a:pt x="142727" y="7149"/>
                  </a:moveTo>
                  <a:lnTo>
                    <a:pt x="142727" y="3104"/>
                  </a:lnTo>
                  <a:lnTo>
                    <a:pt x="141880" y="1913"/>
                  </a:lnTo>
                  <a:lnTo>
                    <a:pt x="140470" y="1119"/>
                  </a:lnTo>
                  <a:lnTo>
                    <a:pt x="132181" y="0"/>
                  </a:lnTo>
                  <a:lnTo>
                    <a:pt x="101267" y="395"/>
                  </a:lnTo>
                  <a:lnTo>
                    <a:pt x="85758" y="6465"/>
                  </a:lnTo>
                  <a:lnTo>
                    <a:pt x="66299" y="19459"/>
                  </a:lnTo>
                  <a:lnTo>
                    <a:pt x="28473" y="55664"/>
                  </a:lnTo>
                  <a:lnTo>
                    <a:pt x="12260" y="76558"/>
                  </a:lnTo>
                  <a:lnTo>
                    <a:pt x="2564" y="98835"/>
                  </a:lnTo>
                  <a:lnTo>
                    <a:pt x="0" y="113938"/>
                  </a:lnTo>
                  <a:lnTo>
                    <a:pt x="3375" y="126860"/>
                  </a:lnTo>
                  <a:lnTo>
                    <a:pt x="19339" y="148953"/>
                  </a:lnTo>
                  <a:lnTo>
                    <a:pt x="54356" y="174732"/>
                  </a:lnTo>
                  <a:lnTo>
                    <a:pt x="84934" y="187754"/>
                  </a:lnTo>
                  <a:lnTo>
                    <a:pt x="116290" y="194718"/>
                  </a:lnTo>
                  <a:lnTo>
                    <a:pt x="157968" y="19764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1295"/>
            <p:cNvSpPr/>
            <p:nvPr/>
          </p:nvSpPr>
          <p:spPr>
            <a:xfrm>
              <a:off x="6324600" y="4229100"/>
              <a:ext cx="129540" cy="30481"/>
            </a:xfrm>
            <a:custGeom>
              <a:avLst/>
              <a:gdLst/>
              <a:ahLst/>
              <a:cxnLst/>
              <a:rect l="0" t="0" r="0" b="0"/>
              <a:pathLst>
                <a:path w="129540" h="30481">
                  <a:moveTo>
                    <a:pt x="0" y="0"/>
                  </a:moveTo>
                  <a:lnTo>
                    <a:pt x="4045" y="4045"/>
                  </a:lnTo>
                  <a:lnTo>
                    <a:pt x="10547" y="6031"/>
                  </a:lnTo>
                  <a:lnTo>
                    <a:pt x="23727" y="9407"/>
                  </a:lnTo>
                  <a:lnTo>
                    <a:pt x="55304" y="19708"/>
                  </a:lnTo>
                  <a:lnTo>
                    <a:pt x="90072" y="24495"/>
                  </a:lnTo>
                  <a:lnTo>
                    <a:pt x="129539" y="304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1296"/>
            <p:cNvSpPr/>
            <p:nvPr/>
          </p:nvSpPr>
          <p:spPr>
            <a:xfrm>
              <a:off x="6362700" y="4130040"/>
              <a:ext cx="76201" cy="22861"/>
            </a:xfrm>
            <a:custGeom>
              <a:avLst/>
              <a:gdLst/>
              <a:ahLst/>
              <a:cxnLst/>
              <a:rect l="0" t="0" r="0" b="0"/>
              <a:pathLst>
                <a:path w="76201" h="22861">
                  <a:moveTo>
                    <a:pt x="0" y="0"/>
                  </a:moveTo>
                  <a:lnTo>
                    <a:pt x="0" y="4045"/>
                  </a:lnTo>
                  <a:lnTo>
                    <a:pt x="846" y="5236"/>
                  </a:lnTo>
                  <a:lnTo>
                    <a:pt x="2258" y="6031"/>
                  </a:lnTo>
                  <a:lnTo>
                    <a:pt x="32563" y="14087"/>
                  </a:lnTo>
                  <a:lnTo>
                    <a:pt x="60565" y="17345"/>
                  </a:lnTo>
                  <a:lnTo>
                    <a:pt x="76200" y="228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1297"/>
            <p:cNvSpPr/>
            <p:nvPr/>
          </p:nvSpPr>
          <p:spPr>
            <a:xfrm>
              <a:off x="7757160" y="4122419"/>
              <a:ext cx="197283" cy="226961"/>
            </a:xfrm>
            <a:custGeom>
              <a:avLst/>
              <a:gdLst/>
              <a:ahLst/>
              <a:cxnLst/>
              <a:rect l="0" t="0" r="0" b="0"/>
              <a:pathLst>
                <a:path w="197283" h="226961">
                  <a:moveTo>
                    <a:pt x="160020" y="0"/>
                  </a:moveTo>
                  <a:lnTo>
                    <a:pt x="126554" y="0"/>
                  </a:lnTo>
                  <a:lnTo>
                    <a:pt x="91893" y="0"/>
                  </a:lnTo>
                  <a:lnTo>
                    <a:pt x="58682" y="847"/>
                  </a:lnTo>
                  <a:lnTo>
                    <a:pt x="44104" y="6084"/>
                  </a:lnTo>
                  <a:lnTo>
                    <a:pt x="37099" y="10607"/>
                  </a:lnTo>
                  <a:lnTo>
                    <a:pt x="33421" y="15438"/>
                  </a:lnTo>
                  <a:lnTo>
                    <a:pt x="32441" y="17912"/>
                  </a:lnTo>
                  <a:lnTo>
                    <a:pt x="33609" y="25177"/>
                  </a:lnTo>
                  <a:lnTo>
                    <a:pt x="39026" y="36529"/>
                  </a:lnTo>
                  <a:lnTo>
                    <a:pt x="57852" y="56677"/>
                  </a:lnTo>
                  <a:lnTo>
                    <a:pt x="92033" y="81385"/>
                  </a:lnTo>
                  <a:lnTo>
                    <a:pt x="129618" y="106694"/>
                  </a:lnTo>
                  <a:lnTo>
                    <a:pt x="160035" y="131048"/>
                  </a:lnTo>
                  <a:lnTo>
                    <a:pt x="183801" y="165581"/>
                  </a:lnTo>
                  <a:lnTo>
                    <a:pt x="191756" y="176885"/>
                  </a:lnTo>
                  <a:lnTo>
                    <a:pt x="196235" y="192769"/>
                  </a:lnTo>
                  <a:lnTo>
                    <a:pt x="197282" y="203080"/>
                  </a:lnTo>
                  <a:lnTo>
                    <a:pt x="195867" y="207353"/>
                  </a:lnTo>
                  <a:lnTo>
                    <a:pt x="189781" y="214360"/>
                  </a:lnTo>
                  <a:lnTo>
                    <a:pt x="172790" y="223064"/>
                  </a:lnTo>
                  <a:lnTo>
                    <a:pt x="147622" y="226960"/>
                  </a:lnTo>
                  <a:lnTo>
                    <a:pt x="114014" y="222193"/>
                  </a:lnTo>
                  <a:lnTo>
                    <a:pt x="77899" y="210840"/>
                  </a:lnTo>
                  <a:lnTo>
                    <a:pt x="42011" y="196588"/>
                  </a:lnTo>
                  <a:lnTo>
                    <a:pt x="29114" y="188691"/>
                  </a:lnTo>
                  <a:lnTo>
                    <a:pt x="6593" y="165709"/>
                  </a:lnTo>
                  <a:lnTo>
                    <a:pt x="0" y="1524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1298"/>
            <p:cNvSpPr/>
            <p:nvPr/>
          </p:nvSpPr>
          <p:spPr>
            <a:xfrm>
              <a:off x="8054692" y="4000500"/>
              <a:ext cx="167289" cy="335281"/>
            </a:xfrm>
            <a:custGeom>
              <a:avLst/>
              <a:gdLst/>
              <a:ahLst/>
              <a:cxnLst/>
              <a:rect l="0" t="0" r="0" b="0"/>
              <a:pathLst>
                <a:path w="167289" h="335281">
                  <a:moveTo>
                    <a:pt x="45368" y="0"/>
                  </a:moveTo>
                  <a:lnTo>
                    <a:pt x="45368" y="35723"/>
                  </a:lnTo>
                  <a:lnTo>
                    <a:pt x="45368" y="72155"/>
                  </a:lnTo>
                  <a:lnTo>
                    <a:pt x="45368" y="105952"/>
                  </a:lnTo>
                  <a:lnTo>
                    <a:pt x="41322" y="142776"/>
                  </a:lnTo>
                  <a:lnTo>
                    <a:pt x="37079" y="170136"/>
                  </a:lnTo>
                  <a:lnTo>
                    <a:pt x="32370" y="198382"/>
                  </a:lnTo>
                  <a:lnTo>
                    <a:pt x="24959" y="236391"/>
                  </a:lnTo>
                  <a:lnTo>
                    <a:pt x="14870" y="272848"/>
                  </a:lnTo>
                  <a:lnTo>
                    <a:pt x="5677" y="303333"/>
                  </a:lnTo>
                  <a:lnTo>
                    <a:pt x="0" y="311887"/>
                  </a:lnTo>
                  <a:lnTo>
                    <a:pt x="3797" y="308217"/>
                  </a:lnTo>
                  <a:lnTo>
                    <a:pt x="5726" y="301803"/>
                  </a:lnTo>
                  <a:lnTo>
                    <a:pt x="9068" y="288671"/>
                  </a:lnTo>
                  <a:lnTo>
                    <a:pt x="21051" y="252722"/>
                  </a:lnTo>
                  <a:lnTo>
                    <a:pt x="38463" y="218971"/>
                  </a:lnTo>
                  <a:lnTo>
                    <a:pt x="53200" y="189905"/>
                  </a:lnTo>
                  <a:lnTo>
                    <a:pt x="73349" y="153787"/>
                  </a:lnTo>
                  <a:lnTo>
                    <a:pt x="93636" y="129123"/>
                  </a:lnTo>
                  <a:lnTo>
                    <a:pt x="108023" y="119068"/>
                  </a:lnTo>
                  <a:lnTo>
                    <a:pt x="118025" y="115713"/>
                  </a:lnTo>
                  <a:lnTo>
                    <a:pt x="123662" y="114928"/>
                  </a:lnTo>
                  <a:lnTo>
                    <a:pt x="125504" y="115565"/>
                  </a:lnTo>
                  <a:lnTo>
                    <a:pt x="126732" y="116837"/>
                  </a:lnTo>
                  <a:lnTo>
                    <a:pt x="129789" y="121354"/>
                  </a:lnTo>
                  <a:lnTo>
                    <a:pt x="140184" y="134264"/>
                  </a:lnTo>
                  <a:lnTo>
                    <a:pt x="148156" y="153799"/>
                  </a:lnTo>
                  <a:lnTo>
                    <a:pt x="151279" y="185414"/>
                  </a:lnTo>
                  <a:lnTo>
                    <a:pt x="151820" y="214110"/>
                  </a:lnTo>
                  <a:lnTo>
                    <a:pt x="151980" y="244062"/>
                  </a:lnTo>
                  <a:lnTo>
                    <a:pt x="147989" y="280479"/>
                  </a:lnTo>
                  <a:lnTo>
                    <a:pt x="144897" y="315332"/>
                  </a:lnTo>
                  <a:lnTo>
                    <a:pt x="144740" y="319441"/>
                  </a:lnTo>
                  <a:lnTo>
                    <a:pt x="146824" y="326265"/>
                  </a:lnTo>
                  <a:lnTo>
                    <a:pt x="148566" y="329269"/>
                  </a:lnTo>
                  <a:lnTo>
                    <a:pt x="150573" y="331273"/>
                  </a:lnTo>
                  <a:lnTo>
                    <a:pt x="158302" y="334752"/>
                  </a:lnTo>
                  <a:lnTo>
                    <a:pt x="167288" y="3352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1299"/>
            <p:cNvSpPr/>
            <p:nvPr/>
          </p:nvSpPr>
          <p:spPr>
            <a:xfrm>
              <a:off x="8298180" y="4152900"/>
              <a:ext cx="109771" cy="171157"/>
            </a:xfrm>
            <a:custGeom>
              <a:avLst/>
              <a:gdLst/>
              <a:ahLst/>
              <a:cxnLst/>
              <a:rect l="0" t="0" r="0" b="0"/>
              <a:pathLst>
                <a:path w="109771" h="171157">
                  <a:moveTo>
                    <a:pt x="0" y="53340"/>
                  </a:moveTo>
                  <a:lnTo>
                    <a:pt x="0" y="85903"/>
                  </a:lnTo>
                  <a:lnTo>
                    <a:pt x="0" y="119116"/>
                  </a:lnTo>
                  <a:lnTo>
                    <a:pt x="6083" y="139648"/>
                  </a:lnTo>
                  <a:lnTo>
                    <a:pt x="15438" y="157751"/>
                  </a:lnTo>
                  <a:lnTo>
                    <a:pt x="20408" y="163245"/>
                  </a:lnTo>
                  <a:lnTo>
                    <a:pt x="37077" y="171106"/>
                  </a:lnTo>
                  <a:lnTo>
                    <a:pt x="46393" y="171156"/>
                  </a:lnTo>
                  <a:lnTo>
                    <a:pt x="62128" y="168334"/>
                  </a:lnTo>
                  <a:lnTo>
                    <a:pt x="74758" y="159755"/>
                  </a:lnTo>
                  <a:lnTo>
                    <a:pt x="85180" y="146489"/>
                  </a:lnTo>
                  <a:lnTo>
                    <a:pt x="101496" y="110206"/>
                  </a:lnTo>
                  <a:lnTo>
                    <a:pt x="109188" y="90227"/>
                  </a:lnTo>
                  <a:lnTo>
                    <a:pt x="109770" y="75660"/>
                  </a:lnTo>
                  <a:lnTo>
                    <a:pt x="104693" y="38721"/>
                  </a:lnTo>
                  <a:lnTo>
                    <a:pt x="98471" y="25301"/>
                  </a:lnTo>
                  <a:lnTo>
                    <a:pt x="86026" y="7834"/>
                  </a:lnTo>
                  <a:lnTo>
                    <a:pt x="838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1300"/>
            <p:cNvSpPr/>
            <p:nvPr/>
          </p:nvSpPr>
          <p:spPr>
            <a:xfrm>
              <a:off x="8564880" y="3977640"/>
              <a:ext cx="45721" cy="297180"/>
            </a:xfrm>
            <a:custGeom>
              <a:avLst/>
              <a:gdLst/>
              <a:ahLst/>
              <a:cxnLst/>
              <a:rect l="0" t="0" r="0" b="0"/>
              <a:pathLst>
                <a:path w="45721" h="297180">
                  <a:moveTo>
                    <a:pt x="45720" y="0"/>
                  </a:moveTo>
                  <a:lnTo>
                    <a:pt x="41675" y="0"/>
                  </a:lnTo>
                  <a:lnTo>
                    <a:pt x="41329" y="846"/>
                  </a:lnTo>
                  <a:lnTo>
                    <a:pt x="44042" y="6929"/>
                  </a:lnTo>
                  <a:lnTo>
                    <a:pt x="45654" y="43350"/>
                  </a:lnTo>
                  <a:lnTo>
                    <a:pt x="40470" y="75700"/>
                  </a:lnTo>
                  <a:lnTo>
                    <a:pt x="37955" y="105591"/>
                  </a:lnTo>
                  <a:lnTo>
                    <a:pt x="31378" y="140882"/>
                  </a:lnTo>
                  <a:lnTo>
                    <a:pt x="19927" y="177303"/>
                  </a:lnTo>
                  <a:lnTo>
                    <a:pt x="10796" y="209920"/>
                  </a:lnTo>
                  <a:lnTo>
                    <a:pt x="3575" y="240187"/>
                  </a:lnTo>
                  <a:lnTo>
                    <a:pt x="470" y="277413"/>
                  </a:lnTo>
                  <a:lnTo>
                    <a:pt x="0" y="2971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1301"/>
            <p:cNvSpPr/>
            <p:nvPr/>
          </p:nvSpPr>
          <p:spPr>
            <a:xfrm>
              <a:off x="8520532" y="4130179"/>
              <a:ext cx="242469" cy="45581"/>
            </a:xfrm>
            <a:custGeom>
              <a:avLst/>
              <a:gdLst/>
              <a:ahLst/>
              <a:cxnLst/>
              <a:rect l="0" t="0" r="0" b="0"/>
              <a:pathLst>
                <a:path w="242469" h="45581">
                  <a:moveTo>
                    <a:pt x="13868" y="7480"/>
                  </a:moveTo>
                  <a:lnTo>
                    <a:pt x="9823" y="3435"/>
                  </a:lnTo>
                  <a:lnTo>
                    <a:pt x="5578" y="1449"/>
                  </a:lnTo>
                  <a:lnTo>
                    <a:pt x="0" y="175"/>
                  </a:lnTo>
                  <a:lnTo>
                    <a:pt x="1495" y="0"/>
                  </a:lnTo>
                  <a:lnTo>
                    <a:pt x="18635" y="726"/>
                  </a:lnTo>
                  <a:lnTo>
                    <a:pt x="49804" y="5895"/>
                  </a:lnTo>
                  <a:lnTo>
                    <a:pt x="84065" y="9269"/>
                  </a:lnTo>
                  <a:lnTo>
                    <a:pt x="109413" y="14202"/>
                  </a:lnTo>
                  <a:lnTo>
                    <a:pt x="137612" y="22039"/>
                  </a:lnTo>
                  <a:lnTo>
                    <a:pt x="173958" y="31926"/>
                  </a:lnTo>
                  <a:lnTo>
                    <a:pt x="206175" y="36172"/>
                  </a:lnTo>
                  <a:lnTo>
                    <a:pt x="242468" y="455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1302"/>
            <p:cNvSpPr/>
            <p:nvPr/>
          </p:nvSpPr>
          <p:spPr>
            <a:xfrm>
              <a:off x="6904965" y="4533900"/>
              <a:ext cx="196875" cy="204438"/>
            </a:xfrm>
            <a:custGeom>
              <a:avLst/>
              <a:gdLst/>
              <a:ahLst/>
              <a:cxnLst/>
              <a:rect l="0" t="0" r="0" b="0"/>
              <a:pathLst>
                <a:path w="196875" h="204438">
                  <a:moveTo>
                    <a:pt x="196874" y="53340"/>
                  </a:moveTo>
                  <a:lnTo>
                    <a:pt x="189944" y="47256"/>
                  </a:lnTo>
                  <a:lnTo>
                    <a:pt x="182224" y="42733"/>
                  </a:lnTo>
                  <a:lnTo>
                    <a:pt x="157386" y="39015"/>
                  </a:lnTo>
                  <a:lnTo>
                    <a:pt x="142917" y="38506"/>
                  </a:lnTo>
                  <a:lnTo>
                    <a:pt x="128020" y="42796"/>
                  </a:lnTo>
                  <a:lnTo>
                    <a:pt x="90159" y="58881"/>
                  </a:lnTo>
                  <a:lnTo>
                    <a:pt x="52090" y="81675"/>
                  </a:lnTo>
                  <a:lnTo>
                    <a:pt x="20025" y="115020"/>
                  </a:lnTo>
                  <a:lnTo>
                    <a:pt x="8209" y="129013"/>
                  </a:lnTo>
                  <a:lnTo>
                    <a:pt x="2956" y="140877"/>
                  </a:lnTo>
                  <a:lnTo>
                    <a:pt x="0" y="157076"/>
                  </a:lnTo>
                  <a:lnTo>
                    <a:pt x="3824" y="167460"/>
                  </a:lnTo>
                  <a:lnTo>
                    <a:pt x="20076" y="187924"/>
                  </a:lnTo>
                  <a:lnTo>
                    <a:pt x="38656" y="199144"/>
                  </a:lnTo>
                  <a:lnTo>
                    <a:pt x="72927" y="204437"/>
                  </a:lnTo>
                  <a:lnTo>
                    <a:pt x="107292" y="203224"/>
                  </a:lnTo>
                  <a:lnTo>
                    <a:pt x="124887" y="198695"/>
                  </a:lnTo>
                  <a:lnTo>
                    <a:pt x="159496" y="177207"/>
                  </a:lnTo>
                  <a:lnTo>
                    <a:pt x="169820" y="165118"/>
                  </a:lnTo>
                  <a:lnTo>
                    <a:pt x="186162" y="129208"/>
                  </a:lnTo>
                  <a:lnTo>
                    <a:pt x="192477" y="107428"/>
                  </a:lnTo>
                  <a:lnTo>
                    <a:pt x="189846" y="75127"/>
                  </a:lnTo>
                  <a:lnTo>
                    <a:pt x="185385" y="57067"/>
                  </a:lnTo>
                  <a:lnTo>
                    <a:pt x="167809" y="32894"/>
                  </a:lnTo>
                  <a:lnTo>
                    <a:pt x="143535"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1303"/>
            <p:cNvSpPr/>
            <p:nvPr/>
          </p:nvSpPr>
          <p:spPr>
            <a:xfrm>
              <a:off x="7254258" y="4427312"/>
              <a:ext cx="114282" cy="335189"/>
            </a:xfrm>
            <a:custGeom>
              <a:avLst/>
              <a:gdLst/>
              <a:ahLst/>
              <a:cxnLst/>
              <a:rect l="0" t="0" r="0" b="0"/>
              <a:pathLst>
                <a:path w="114282" h="335189">
                  <a:moveTo>
                    <a:pt x="114281" y="7528"/>
                  </a:moveTo>
                  <a:lnTo>
                    <a:pt x="110236" y="7528"/>
                  </a:lnTo>
                  <a:lnTo>
                    <a:pt x="105993" y="5270"/>
                  </a:lnTo>
                  <a:lnTo>
                    <a:pt x="103675" y="3483"/>
                  </a:lnTo>
                  <a:lnTo>
                    <a:pt x="96586" y="1496"/>
                  </a:lnTo>
                  <a:lnTo>
                    <a:pt x="63338" y="0"/>
                  </a:lnTo>
                  <a:lnTo>
                    <a:pt x="48200" y="3980"/>
                  </a:lnTo>
                  <a:lnTo>
                    <a:pt x="40321" y="10466"/>
                  </a:lnTo>
                  <a:lnTo>
                    <a:pt x="13872" y="43260"/>
                  </a:lnTo>
                  <a:lnTo>
                    <a:pt x="3603" y="69525"/>
                  </a:lnTo>
                  <a:lnTo>
                    <a:pt x="697" y="101430"/>
                  </a:lnTo>
                  <a:lnTo>
                    <a:pt x="193" y="130177"/>
                  </a:lnTo>
                  <a:lnTo>
                    <a:pt x="44" y="160144"/>
                  </a:lnTo>
                  <a:lnTo>
                    <a:pt x="0" y="190472"/>
                  </a:lnTo>
                  <a:lnTo>
                    <a:pt x="2244" y="220906"/>
                  </a:lnTo>
                  <a:lnTo>
                    <a:pt x="10589" y="257486"/>
                  </a:lnTo>
                  <a:lnTo>
                    <a:pt x="16869" y="294632"/>
                  </a:lnTo>
                  <a:lnTo>
                    <a:pt x="22055" y="316081"/>
                  </a:lnTo>
                  <a:lnTo>
                    <a:pt x="22842" y="33518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1304"/>
            <p:cNvSpPr/>
            <p:nvPr/>
          </p:nvSpPr>
          <p:spPr>
            <a:xfrm>
              <a:off x="7246619" y="4632959"/>
              <a:ext cx="121921" cy="7622"/>
            </a:xfrm>
            <a:custGeom>
              <a:avLst/>
              <a:gdLst/>
              <a:ahLst/>
              <a:cxnLst/>
              <a:rect l="0" t="0" r="0" b="0"/>
              <a:pathLst>
                <a:path w="121921" h="7622">
                  <a:moveTo>
                    <a:pt x="0" y="0"/>
                  </a:moveTo>
                  <a:lnTo>
                    <a:pt x="33135" y="0"/>
                  </a:lnTo>
                  <a:lnTo>
                    <a:pt x="65530" y="4045"/>
                  </a:lnTo>
                  <a:lnTo>
                    <a:pt x="100248" y="7150"/>
                  </a:lnTo>
                  <a:lnTo>
                    <a:pt x="121920" y="76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1305"/>
            <p:cNvSpPr/>
            <p:nvPr/>
          </p:nvSpPr>
          <p:spPr>
            <a:xfrm>
              <a:off x="7670492" y="4572337"/>
              <a:ext cx="246242" cy="387379"/>
            </a:xfrm>
            <a:custGeom>
              <a:avLst/>
              <a:gdLst/>
              <a:ahLst/>
              <a:cxnLst/>
              <a:rect l="0" t="0" r="0" b="0"/>
              <a:pathLst>
                <a:path w="246242" h="387379">
                  <a:moveTo>
                    <a:pt x="178108" y="53003"/>
                  </a:moveTo>
                  <a:lnTo>
                    <a:pt x="178108" y="35091"/>
                  </a:lnTo>
                  <a:lnTo>
                    <a:pt x="175849" y="30084"/>
                  </a:lnTo>
                  <a:lnTo>
                    <a:pt x="160195" y="8314"/>
                  </a:lnTo>
                  <a:lnTo>
                    <a:pt x="156852" y="5430"/>
                  </a:lnTo>
                  <a:lnTo>
                    <a:pt x="148623" y="2226"/>
                  </a:lnTo>
                  <a:lnTo>
                    <a:pt x="116276" y="0"/>
                  </a:lnTo>
                  <a:lnTo>
                    <a:pt x="78933" y="554"/>
                  </a:lnTo>
                  <a:lnTo>
                    <a:pt x="56154" y="6605"/>
                  </a:lnTo>
                  <a:lnTo>
                    <a:pt x="27958" y="23392"/>
                  </a:lnTo>
                  <a:lnTo>
                    <a:pt x="9877" y="38969"/>
                  </a:lnTo>
                  <a:lnTo>
                    <a:pt x="885" y="55618"/>
                  </a:lnTo>
                  <a:lnTo>
                    <a:pt x="0" y="67147"/>
                  </a:lnTo>
                  <a:lnTo>
                    <a:pt x="6330" y="88346"/>
                  </a:lnTo>
                  <a:lnTo>
                    <a:pt x="15402" y="96369"/>
                  </a:lnTo>
                  <a:lnTo>
                    <a:pt x="50590" y="117529"/>
                  </a:lnTo>
                  <a:lnTo>
                    <a:pt x="83492" y="124827"/>
                  </a:lnTo>
                  <a:lnTo>
                    <a:pt x="116520" y="123101"/>
                  </a:lnTo>
                  <a:lnTo>
                    <a:pt x="145246" y="119625"/>
                  </a:lnTo>
                  <a:lnTo>
                    <a:pt x="167477" y="111036"/>
                  </a:lnTo>
                  <a:lnTo>
                    <a:pt x="175640" y="103913"/>
                  </a:lnTo>
                  <a:lnTo>
                    <a:pt x="189635" y="85859"/>
                  </a:lnTo>
                  <a:lnTo>
                    <a:pt x="194872" y="69966"/>
                  </a:lnTo>
                  <a:lnTo>
                    <a:pt x="196904" y="66852"/>
                  </a:lnTo>
                  <a:lnTo>
                    <a:pt x="200611" y="48048"/>
                  </a:lnTo>
                  <a:lnTo>
                    <a:pt x="200936" y="39056"/>
                  </a:lnTo>
                  <a:lnTo>
                    <a:pt x="201815" y="77055"/>
                  </a:lnTo>
                  <a:lnTo>
                    <a:pt x="211574" y="107671"/>
                  </a:lnTo>
                  <a:lnTo>
                    <a:pt x="221376" y="143168"/>
                  </a:lnTo>
                  <a:lnTo>
                    <a:pt x="231465" y="180534"/>
                  </a:lnTo>
                  <a:lnTo>
                    <a:pt x="241611" y="216671"/>
                  </a:lnTo>
                  <a:lnTo>
                    <a:pt x="245183" y="246371"/>
                  </a:lnTo>
                  <a:lnTo>
                    <a:pt x="246241" y="276620"/>
                  </a:lnTo>
                  <a:lnTo>
                    <a:pt x="244906" y="311098"/>
                  </a:lnTo>
                  <a:lnTo>
                    <a:pt x="234495" y="333804"/>
                  </a:lnTo>
                  <a:lnTo>
                    <a:pt x="205869" y="367639"/>
                  </a:lnTo>
                  <a:lnTo>
                    <a:pt x="195808" y="377979"/>
                  </a:lnTo>
                  <a:lnTo>
                    <a:pt x="181176" y="383703"/>
                  </a:lnTo>
                  <a:lnTo>
                    <a:pt x="144189" y="387378"/>
                  </a:lnTo>
                  <a:lnTo>
                    <a:pt x="118386" y="383969"/>
                  </a:lnTo>
                  <a:lnTo>
                    <a:pt x="86912" y="369995"/>
                  </a:lnTo>
                  <a:lnTo>
                    <a:pt x="58493" y="355947"/>
                  </a:lnTo>
                  <a:lnTo>
                    <a:pt x="47899" y="345971"/>
                  </a:lnTo>
                  <a:lnTo>
                    <a:pt x="29482" y="315413"/>
                  </a:lnTo>
                  <a:lnTo>
                    <a:pt x="25708" y="29684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1306"/>
            <p:cNvSpPr/>
            <p:nvPr/>
          </p:nvSpPr>
          <p:spPr>
            <a:xfrm>
              <a:off x="7965633" y="4543061"/>
              <a:ext cx="454468" cy="202874"/>
            </a:xfrm>
            <a:custGeom>
              <a:avLst/>
              <a:gdLst/>
              <a:ahLst/>
              <a:cxnLst/>
              <a:rect l="0" t="0" r="0" b="0"/>
              <a:pathLst>
                <a:path w="454468" h="202874">
                  <a:moveTo>
                    <a:pt x="12506" y="74658"/>
                  </a:moveTo>
                  <a:lnTo>
                    <a:pt x="12506" y="78704"/>
                  </a:lnTo>
                  <a:lnTo>
                    <a:pt x="13353" y="79895"/>
                  </a:lnTo>
                  <a:lnTo>
                    <a:pt x="14765" y="80690"/>
                  </a:lnTo>
                  <a:lnTo>
                    <a:pt x="50864" y="95417"/>
                  </a:lnTo>
                  <a:lnTo>
                    <a:pt x="88697" y="97396"/>
                  </a:lnTo>
                  <a:lnTo>
                    <a:pt x="117930" y="89214"/>
                  </a:lnTo>
                  <a:lnTo>
                    <a:pt x="131796" y="82076"/>
                  </a:lnTo>
                  <a:lnTo>
                    <a:pt x="138338" y="76262"/>
                  </a:lnTo>
                  <a:lnTo>
                    <a:pt x="145933" y="64315"/>
                  </a:lnTo>
                  <a:lnTo>
                    <a:pt x="148560" y="54190"/>
                  </a:lnTo>
                  <a:lnTo>
                    <a:pt x="149521" y="31125"/>
                  </a:lnTo>
                  <a:lnTo>
                    <a:pt x="147344" y="23419"/>
                  </a:lnTo>
                  <a:lnTo>
                    <a:pt x="139048" y="11573"/>
                  </a:lnTo>
                  <a:lnTo>
                    <a:pt x="127706" y="3662"/>
                  </a:lnTo>
                  <a:lnTo>
                    <a:pt x="109574" y="0"/>
                  </a:lnTo>
                  <a:lnTo>
                    <a:pt x="92161" y="2960"/>
                  </a:lnTo>
                  <a:lnTo>
                    <a:pt x="57678" y="16214"/>
                  </a:lnTo>
                  <a:lnTo>
                    <a:pt x="43589" y="25823"/>
                  </a:lnTo>
                  <a:lnTo>
                    <a:pt x="19505" y="55966"/>
                  </a:lnTo>
                  <a:lnTo>
                    <a:pt x="3416" y="87492"/>
                  </a:lnTo>
                  <a:lnTo>
                    <a:pt x="0" y="100400"/>
                  </a:lnTo>
                  <a:lnTo>
                    <a:pt x="2121" y="125278"/>
                  </a:lnTo>
                  <a:lnTo>
                    <a:pt x="8174" y="139771"/>
                  </a:lnTo>
                  <a:lnTo>
                    <a:pt x="25856" y="162874"/>
                  </a:lnTo>
                  <a:lnTo>
                    <a:pt x="44684" y="178596"/>
                  </a:lnTo>
                  <a:lnTo>
                    <a:pt x="70395" y="189933"/>
                  </a:lnTo>
                  <a:lnTo>
                    <a:pt x="104187" y="195266"/>
                  </a:lnTo>
                  <a:lnTo>
                    <a:pt x="140338" y="196319"/>
                  </a:lnTo>
                  <a:lnTo>
                    <a:pt x="176234" y="192482"/>
                  </a:lnTo>
                  <a:lnTo>
                    <a:pt x="213958" y="178876"/>
                  </a:lnTo>
                  <a:lnTo>
                    <a:pt x="230734" y="169237"/>
                  </a:lnTo>
                  <a:lnTo>
                    <a:pt x="253043" y="144611"/>
                  </a:lnTo>
                  <a:lnTo>
                    <a:pt x="280494" y="107759"/>
                  </a:lnTo>
                  <a:lnTo>
                    <a:pt x="294339" y="74830"/>
                  </a:lnTo>
                  <a:lnTo>
                    <a:pt x="294438" y="85280"/>
                  </a:lnTo>
                  <a:lnTo>
                    <a:pt x="283840" y="117266"/>
                  </a:lnTo>
                  <a:lnTo>
                    <a:pt x="269007" y="154829"/>
                  </a:lnTo>
                  <a:lnTo>
                    <a:pt x="258599" y="181193"/>
                  </a:lnTo>
                  <a:lnTo>
                    <a:pt x="257848" y="186321"/>
                  </a:lnTo>
                  <a:lnTo>
                    <a:pt x="256500" y="189740"/>
                  </a:lnTo>
                  <a:lnTo>
                    <a:pt x="254755" y="192020"/>
                  </a:lnTo>
                  <a:lnTo>
                    <a:pt x="252745" y="193539"/>
                  </a:lnTo>
                  <a:lnTo>
                    <a:pt x="250513" y="197486"/>
                  </a:lnTo>
                  <a:lnTo>
                    <a:pt x="249079" y="202873"/>
                  </a:lnTo>
                  <a:lnTo>
                    <a:pt x="248884" y="201351"/>
                  </a:lnTo>
                  <a:lnTo>
                    <a:pt x="248831" y="199760"/>
                  </a:lnTo>
                  <a:lnTo>
                    <a:pt x="251031" y="195735"/>
                  </a:lnTo>
                  <a:lnTo>
                    <a:pt x="252803" y="193476"/>
                  </a:lnTo>
                  <a:lnTo>
                    <a:pt x="254771" y="186451"/>
                  </a:lnTo>
                  <a:lnTo>
                    <a:pt x="258466" y="149969"/>
                  </a:lnTo>
                  <a:lnTo>
                    <a:pt x="266926" y="116158"/>
                  </a:lnTo>
                  <a:lnTo>
                    <a:pt x="287223" y="82103"/>
                  </a:lnTo>
                  <a:lnTo>
                    <a:pt x="299833" y="55227"/>
                  </a:lnTo>
                  <a:lnTo>
                    <a:pt x="334556" y="19303"/>
                  </a:lnTo>
                  <a:lnTo>
                    <a:pt x="350169" y="5387"/>
                  </a:lnTo>
                  <a:lnTo>
                    <a:pt x="360416" y="1538"/>
                  </a:lnTo>
                  <a:lnTo>
                    <a:pt x="370615" y="2085"/>
                  </a:lnTo>
                  <a:lnTo>
                    <a:pt x="390960" y="9335"/>
                  </a:lnTo>
                  <a:lnTo>
                    <a:pt x="398866" y="16275"/>
                  </a:lnTo>
                  <a:lnTo>
                    <a:pt x="408077" y="31960"/>
                  </a:lnTo>
                  <a:lnTo>
                    <a:pt x="421358" y="66590"/>
                  </a:lnTo>
                  <a:lnTo>
                    <a:pt x="428194" y="84780"/>
                  </a:lnTo>
                  <a:lnTo>
                    <a:pt x="431158" y="120708"/>
                  </a:lnTo>
                  <a:lnTo>
                    <a:pt x="437578" y="152491"/>
                  </a:lnTo>
                  <a:lnTo>
                    <a:pt x="439130" y="189643"/>
                  </a:lnTo>
                  <a:lnTo>
                    <a:pt x="440008" y="191955"/>
                  </a:lnTo>
                  <a:lnTo>
                    <a:pt x="441442" y="193496"/>
                  </a:lnTo>
                  <a:lnTo>
                    <a:pt x="445779" y="195969"/>
                  </a:lnTo>
                  <a:lnTo>
                    <a:pt x="448630" y="194050"/>
                  </a:lnTo>
                  <a:lnTo>
                    <a:pt x="454467" y="18895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1307"/>
            <p:cNvSpPr/>
            <p:nvPr/>
          </p:nvSpPr>
          <p:spPr>
            <a:xfrm>
              <a:off x="8481060" y="4482707"/>
              <a:ext cx="259080" cy="210906"/>
            </a:xfrm>
            <a:custGeom>
              <a:avLst/>
              <a:gdLst/>
              <a:ahLst/>
              <a:cxnLst/>
              <a:rect l="0" t="0" r="0" b="0"/>
              <a:pathLst>
                <a:path w="259080" h="210906">
                  <a:moveTo>
                    <a:pt x="0" y="127393"/>
                  </a:moveTo>
                  <a:lnTo>
                    <a:pt x="0" y="115820"/>
                  </a:lnTo>
                  <a:lnTo>
                    <a:pt x="847" y="114598"/>
                  </a:lnTo>
                  <a:lnTo>
                    <a:pt x="2257" y="113782"/>
                  </a:lnTo>
                  <a:lnTo>
                    <a:pt x="8288" y="112635"/>
                  </a:lnTo>
                  <a:lnTo>
                    <a:pt x="18878" y="112181"/>
                  </a:lnTo>
                  <a:lnTo>
                    <a:pt x="23348" y="114423"/>
                  </a:lnTo>
                  <a:lnTo>
                    <a:pt x="25726" y="116206"/>
                  </a:lnTo>
                  <a:lnTo>
                    <a:pt x="32882" y="118188"/>
                  </a:lnTo>
                  <a:lnTo>
                    <a:pt x="67202" y="119633"/>
                  </a:lnTo>
                  <a:lnTo>
                    <a:pt x="101195" y="117502"/>
                  </a:lnTo>
                  <a:lnTo>
                    <a:pt x="138936" y="104333"/>
                  </a:lnTo>
                  <a:lnTo>
                    <a:pt x="151496" y="98517"/>
                  </a:lnTo>
                  <a:lnTo>
                    <a:pt x="163327" y="85723"/>
                  </a:lnTo>
                  <a:lnTo>
                    <a:pt x="171348" y="71208"/>
                  </a:lnTo>
                  <a:lnTo>
                    <a:pt x="174916" y="41006"/>
                  </a:lnTo>
                  <a:lnTo>
                    <a:pt x="174311" y="25784"/>
                  </a:lnTo>
                  <a:lnTo>
                    <a:pt x="171169" y="15629"/>
                  </a:lnTo>
                  <a:lnTo>
                    <a:pt x="164692" y="7728"/>
                  </a:lnTo>
                  <a:lnTo>
                    <a:pt x="160595" y="4436"/>
                  </a:lnTo>
                  <a:lnTo>
                    <a:pt x="149269" y="779"/>
                  </a:lnTo>
                  <a:lnTo>
                    <a:pt x="136615" y="0"/>
                  </a:lnTo>
                  <a:lnTo>
                    <a:pt x="101392" y="8630"/>
                  </a:lnTo>
                  <a:lnTo>
                    <a:pt x="76891" y="19861"/>
                  </a:lnTo>
                  <a:lnTo>
                    <a:pt x="53545" y="37958"/>
                  </a:lnTo>
                  <a:lnTo>
                    <a:pt x="28984" y="72065"/>
                  </a:lnTo>
                  <a:lnTo>
                    <a:pt x="10083" y="104140"/>
                  </a:lnTo>
                  <a:lnTo>
                    <a:pt x="6722" y="111891"/>
                  </a:lnTo>
                  <a:lnTo>
                    <a:pt x="5245" y="127276"/>
                  </a:lnTo>
                  <a:lnTo>
                    <a:pt x="8257" y="142581"/>
                  </a:lnTo>
                  <a:lnTo>
                    <a:pt x="15241" y="157850"/>
                  </a:lnTo>
                  <a:lnTo>
                    <a:pt x="32738" y="176681"/>
                  </a:lnTo>
                  <a:lnTo>
                    <a:pt x="54008" y="188939"/>
                  </a:lnTo>
                  <a:lnTo>
                    <a:pt x="90881" y="200666"/>
                  </a:lnTo>
                  <a:lnTo>
                    <a:pt x="125799" y="207712"/>
                  </a:lnTo>
                  <a:lnTo>
                    <a:pt x="162110" y="210175"/>
                  </a:lnTo>
                  <a:lnTo>
                    <a:pt x="194694" y="210905"/>
                  </a:lnTo>
                  <a:lnTo>
                    <a:pt x="223257" y="210275"/>
                  </a:lnTo>
                  <a:lnTo>
                    <a:pt x="259079" y="20359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3" name="SMARTInkShape-Group174"/>
          <p:cNvGrpSpPr/>
          <p:nvPr/>
        </p:nvGrpSpPr>
        <p:grpSpPr>
          <a:xfrm>
            <a:off x="7239000" y="4427253"/>
            <a:ext cx="335281" cy="365728"/>
            <a:chOff x="7239000" y="4427253"/>
            <a:chExt cx="335281" cy="365728"/>
          </a:xfrm>
        </p:grpSpPr>
        <p:sp>
          <p:nvSpPr>
            <p:cNvPr id="71" name="SMARTInkShape-1308"/>
            <p:cNvSpPr/>
            <p:nvPr/>
          </p:nvSpPr>
          <p:spPr>
            <a:xfrm>
              <a:off x="7399021" y="4427253"/>
              <a:ext cx="175260" cy="365728"/>
            </a:xfrm>
            <a:custGeom>
              <a:avLst/>
              <a:gdLst/>
              <a:ahLst/>
              <a:cxnLst/>
              <a:rect l="0" t="0" r="0" b="0"/>
              <a:pathLst>
                <a:path w="175260" h="365728">
                  <a:moveTo>
                    <a:pt x="175259" y="121887"/>
                  </a:moveTo>
                  <a:lnTo>
                    <a:pt x="163908" y="110535"/>
                  </a:lnTo>
                  <a:lnTo>
                    <a:pt x="161746" y="106117"/>
                  </a:lnTo>
                  <a:lnTo>
                    <a:pt x="161171" y="103753"/>
                  </a:lnTo>
                  <a:lnTo>
                    <a:pt x="159940" y="102178"/>
                  </a:lnTo>
                  <a:lnTo>
                    <a:pt x="156315" y="100427"/>
                  </a:lnTo>
                  <a:lnTo>
                    <a:pt x="155009" y="99114"/>
                  </a:lnTo>
                  <a:lnTo>
                    <a:pt x="135525" y="61053"/>
                  </a:lnTo>
                  <a:lnTo>
                    <a:pt x="130506" y="55903"/>
                  </a:lnTo>
                  <a:lnTo>
                    <a:pt x="92558" y="27907"/>
                  </a:lnTo>
                  <a:lnTo>
                    <a:pt x="76680" y="11433"/>
                  </a:lnTo>
                  <a:lnTo>
                    <a:pt x="54970" y="1893"/>
                  </a:lnTo>
                  <a:lnTo>
                    <a:pt x="34528" y="0"/>
                  </a:lnTo>
                  <a:lnTo>
                    <a:pt x="33178" y="836"/>
                  </a:lnTo>
                  <a:lnTo>
                    <a:pt x="32278" y="2239"/>
                  </a:lnTo>
                  <a:lnTo>
                    <a:pt x="31678" y="4022"/>
                  </a:lnTo>
                  <a:lnTo>
                    <a:pt x="17345" y="22886"/>
                  </a:lnTo>
                  <a:lnTo>
                    <a:pt x="11609" y="37043"/>
                  </a:lnTo>
                  <a:lnTo>
                    <a:pt x="3170" y="50909"/>
                  </a:lnTo>
                  <a:lnTo>
                    <a:pt x="277" y="79789"/>
                  </a:lnTo>
                  <a:lnTo>
                    <a:pt x="23" y="116968"/>
                  </a:lnTo>
                  <a:lnTo>
                    <a:pt x="2" y="152722"/>
                  </a:lnTo>
                  <a:lnTo>
                    <a:pt x="0" y="188255"/>
                  </a:lnTo>
                  <a:lnTo>
                    <a:pt x="2256" y="207309"/>
                  </a:lnTo>
                  <a:lnTo>
                    <a:pt x="7759" y="243171"/>
                  </a:lnTo>
                  <a:lnTo>
                    <a:pt x="14086" y="275373"/>
                  </a:lnTo>
                  <a:lnTo>
                    <a:pt x="15138" y="309496"/>
                  </a:lnTo>
                  <a:lnTo>
                    <a:pt x="16065" y="324860"/>
                  </a:lnTo>
                  <a:lnTo>
                    <a:pt x="19275" y="333735"/>
                  </a:lnTo>
                  <a:lnTo>
                    <a:pt x="19623" y="337625"/>
                  </a:lnTo>
                  <a:lnTo>
                    <a:pt x="15239" y="36572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1309"/>
            <p:cNvSpPr/>
            <p:nvPr/>
          </p:nvSpPr>
          <p:spPr>
            <a:xfrm>
              <a:off x="7239000" y="4594859"/>
              <a:ext cx="281940" cy="53342"/>
            </a:xfrm>
            <a:custGeom>
              <a:avLst/>
              <a:gdLst/>
              <a:ahLst/>
              <a:cxnLst/>
              <a:rect l="0" t="0" r="0" b="0"/>
              <a:pathLst>
                <a:path w="281940" h="53342">
                  <a:moveTo>
                    <a:pt x="0" y="0"/>
                  </a:moveTo>
                  <a:lnTo>
                    <a:pt x="4044" y="4045"/>
                  </a:lnTo>
                  <a:lnTo>
                    <a:pt x="10546" y="6032"/>
                  </a:lnTo>
                  <a:lnTo>
                    <a:pt x="18234" y="7761"/>
                  </a:lnTo>
                  <a:lnTo>
                    <a:pt x="28168" y="12648"/>
                  </a:lnTo>
                  <a:lnTo>
                    <a:pt x="63379" y="21120"/>
                  </a:lnTo>
                  <a:lnTo>
                    <a:pt x="82280" y="24603"/>
                  </a:lnTo>
                  <a:lnTo>
                    <a:pt x="94988" y="27868"/>
                  </a:lnTo>
                  <a:lnTo>
                    <a:pt x="132411" y="34182"/>
                  </a:lnTo>
                  <a:lnTo>
                    <a:pt x="168017" y="39842"/>
                  </a:lnTo>
                  <a:lnTo>
                    <a:pt x="200552" y="44946"/>
                  </a:lnTo>
                  <a:lnTo>
                    <a:pt x="226823" y="47826"/>
                  </a:lnTo>
                  <a:lnTo>
                    <a:pt x="248569" y="52251"/>
                  </a:lnTo>
                  <a:lnTo>
                    <a:pt x="281939" y="533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1441"/>
                                        </p:tgtEl>
                                        <p:attrNameLst>
                                          <p:attrName>style.visibility</p:attrName>
                                        </p:attrNameLst>
                                      </p:cBhvr>
                                      <p:to>
                                        <p:strVal val="visible"/>
                                      </p:to>
                                    </p:set>
                                    <p:animEffect transition="in" filter="checkerboard(across)">
                                      <p:cBhvr>
                                        <p:cTn id="7" dur="500"/>
                                        <p:tgtEl>
                                          <p:spTgt spid="6144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61441"/>
                                        </p:tgtEl>
                                      </p:cBhvr>
                                    </p:animEffect>
                                    <p:set>
                                      <p:cBhvr>
                                        <p:cTn id="12" dur="1" fill="hold">
                                          <p:stCondLst>
                                            <p:cond delay="499"/>
                                          </p:stCondLst>
                                        </p:cTn>
                                        <p:tgtEl>
                                          <p:spTgt spid="614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4"/>
          <p:cNvPicPr>
            <a:picLocks noChangeAspect="1" noChangeArrowheads="1"/>
          </p:cNvPicPr>
          <p:nvPr/>
        </p:nvPicPr>
        <p:blipFill>
          <a:blip r:embed="rId2" cstate="print"/>
          <a:srcRect/>
          <a:stretch>
            <a:fillRect/>
          </a:stretch>
        </p:blipFill>
        <p:spPr bwMode="auto">
          <a:xfrm>
            <a:off x="0" y="0"/>
            <a:ext cx="9144000" cy="3563938"/>
          </a:xfrm>
          <a:prstGeom prst="rect">
            <a:avLst/>
          </a:prstGeom>
          <a:noFill/>
          <a:ln w="9525">
            <a:noFill/>
            <a:miter lim="800000"/>
            <a:headEnd/>
            <a:tailEnd/>
          </a:ln>
        </p:spPr>
      </p:pic>
      <p:pic>
        <p:nvPicPr>
          <p:cNvPr id="67586" name="Picture 5"/>
          <p:cNvPicPr>
            <a:picLocks noChangeAspect="1" noChangeArrowheads="1"/>
          </p:cNvPicPr>
          <p:nvPr/>
        </p:nvPicPr>
        <p:blipFill>
          <a:blip r:embed="rId3" cstate="print"/>
          <a:srcRect/>
          <a:stretch>
            <a:fillRect/>
          </a:stretch>
        </p:blipFill>
        <p:spPr bwMode="auto">
          <a:xfrm>
            <a:off x="0" y="3505200"/>
            <a:ext cx="9144000" cy="1974850"/>
          </a:xfrm>
          <a:prstGeom prst="rect">
            <a:avLst/>
          </a:prstGeom>
          <a:noFill/>
          <a:ln w="9525">
            <a:noFill/>
            <a:miter lim="800000"/>
            <a:headEnd/>
            <a:tailEnd/>
          </a:ln>
        </p:spPr>
      </p:pic>
      <p:grpSp>
        <p:nvGrpSpPr>
          <p:cNvPr id="23" name="SMARTInkShape-Group175"/>
          <p:cNvGrpSpPr/>
          <p:nvPr/>
        </p:nvGrpSpPr>
        <p:grpSpPr>
          <a:xfrm>
            <a:off x="236219" y="800100"/>
            <a:ext cx="2278382" cy="807721"/>
            <a:chOff x="236219" y="800100"/>
            <a:chExt cx="2278382" cy="807721"/>
          </a:xfrm>
        </p:grpSpPr>
        <p:sp>
          <p:nvSpPr>
            <p:cNvPr id="4" name="SMARTInkShape-1310"/>
            <p:cNvSpPr/>
            <p:nvPr/>
          </p:nvSpPr>
          <p:spPr>
            <a:xfrm>
              <a:off x="1935479" y="1165860"/>
              <a:ext cx="7622" cy="144781"/>
            </a:xfrm>
            <a:custGeom>
              <a:avLst/>
              <a:gdLst/>
              <a:ahLst/>
              <a:cxnLst/>
              <a:rect l="0" t="0" r="0" b="0"/>
              <a:pathLst>
                <a:path w="7622" h="144781">
                  <a:moveTo>
                    <a:pt x="7621" y="0"/>
                  </a:moveTo>
                  <a:lnTo>
                    <a:pt x="7621" y="33465"/>
                  </a:lnTo>
                  <a:lnTo>
                    <a:pt x="5363" y="54224"/>
                  </a:lnTo>
                  <a:lnTo>
                    <a:pt x="1060" y="88039"/>
                  </a:lnTo>
                  <a:lnTo>
                    <a:pt x="140" y="120803"/>
                  </a:lnTo>
                  <a:lnTo>
                    <a:pt x="0" y="1447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1311"/>
            <p:cNvSpPr/>
            <p:nvPr/>
          </p:nvSpPr>
          <p:spPr>
            <a:xfrm>
              <a:off x="1996467" y="922020"/>
              <a:ext cx="182272" cy="357450"/>
            </a:xfrm>
            <a:custGeom>
              <a:avLst/>
              <a:gdLst/>
              <a:ahLst/>
              <a:cxnLst/>
              <a:rect l="0" t="0" r="0" b="0"/>
              <a:pathLst>
                <a:path w="182272" h="357450">
                  <a:moveTo>
                    <a:pt x="30453" y="0"/>
                  </a:moveTo>
                  <a:lnTo>
                    <a:pt x="30453" y="4045"/>
                  </a:lnTo>
                  <a:lnTo>
                    <a:pt x="28195" y="8289"/>
                  </a:lnTo>
                  <a:lnTo>
                    <a:pt x="25216" y="12997"/>
                  </a:lnTo>
                  <a:lnTo>
                    <a:pt x="23539" y="21254"/>
                  </a:lnTo>
                  <a:lnTo>
                    <a:pt x="17658" y="55495"/>
                  </a:lnTo>
                  <a:lnTo>
                    <a:pt x="15696" y="90109"/>
                  </a:lnTo>
                  <a:lnTo>
                    <a:pt x="15355" y="118421"/>
                  </a:lnTo>
                  <a:lnTo>
                    <a:pt x="15255" y="153621"/>
                  </a:lnTo>
                  <a:lnTo>
                    <a:pt x="15225" y="190861"/>
                  </a:lnTo>
                  <a:lnTo>
                    <a:pt x="15216" y="226449"/>
                  </a:lnTo>
                  <a:lnTo>
                    <a:pt x="15214" y="256185"/>
                  </a:lnTo>
                  <a:lnTo>
                    <a:pt x="15213" y="288988"/>
                  </a:lnTo>
                  <a:lnTo>
                    <a:pt x="14366" y="313843"/>
                  </a:lnTo>
                  <a:lnTo>
                    <a:pt x="7685" y="348869"/>
                  </a:lnTo>
                  <a:lnTo>
                    <a:pt x="6808" y="349419"/>
                  </a:lnTo>
                  <a:lnTo>
                    <a:pt x="1040" y="350375"/>
                  </a:lnTo>
                  <a:lnTo>
                    <a:pt x="684" y="349576"/>
                  </a:lnTo>
                  <a:lnTo>
                    <a:pt x="0" y="324513"/>
                  </a:lnTo>
                  <a:lnTo>
                    <a:pt x="6007" y="286887"/>
                  </a:lnTo>
                  <a:lnTo>
                    <a:pt x="9381" y="258288"/>
                  </a:lnTo>
                  <a:lnTo>
                    <a:pt x="18000" y="228365"/>
                  </a:lnTo>
                  <a:lnTo>
                    <a:pt x="32038" y="196004"/>
                  </a:lnTo>
                  <a:lnTo>
                    <a:pt x="44375" y="178678"/>
                  </a:lnTo>
                  <a:lnTo>
                    <a:pt x="63714" y="163736"/>
                  </a:lnTo>
                  <a:lnTo>
                    <a:pt x="79631" y="156135"/>
                  </a:lnTo>
                  <a:lnTo>
                    <a:pt x="92950" y="154060"/>
                  </a:lnTo>
                  <a:lnTo>
                    <a:pt x="114728" y="156937"/>
                  </a:lnTo>
                  <a:lnTo>
                    <a:pt x="133222" y="163151"/>
                  </a:lnTo>
                  <a:lnTo>
                    <a:pt x="164952" y="184412"/>
                  </a:lnTo>
                  <a:lnTo>
                    <a:pt x="172921" y="194567"/>
                  </a:lnTo>
                  <a:lnTo>
                    <a:pt x="178439" y="207547"/>
                  </a:lnTo>
                  <a:lnTo>
                    <a:pt x="182271" y="244078"/>
                  </a:lnTo>
                  <a:lnTo>
                    <a:pt x="178635" y="266770"/>
                  </a:lnTo>
                  <a:lnTo>
                    <a:pt x="159103" y="298778"/>
                  </a:lnTo>
                  <a:lnTo>
                    <a:pt x="139497" y="323930"/>
                  </a:lnTo>
                  <a:lnTo>
                    <a:pt x="114249" y="342074"/>
                  </a:lnTo>
                  <a:lnTo>
                    <a:pt x="89903" y="352896"/>
                  </a:lnTo>
                  <a:lnTo>
                    <a:pt x="61403" y="357449"/>
                  </a:lnTo>
                  <a:lnTo>
                    <a:pt x="50981" y="356986"/>
                  </a:lnTo>
                  <a:lnTo>
                    <a:pt x="17482" y="348715"/>
                  </a:lnTo>
                  <a:lnTo>
                    <a:pt x="7592" y="3429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1312"/>
            <p:cNvSpPr/>
            <p:nvPr/>
          </p:nvSpPr>
          <p:spPr>
            <a:xfrm>
              <a:off x="2209800" y="1097279"/>
              <a:ext cx="38101" cy="137162"/>
            </a:xfrm>
            <a:custGeom>
              <a:avLst/>
              <a:gdLst/>
              <a:ahLst/>
              <a:cxnLst/>
              <a:rect l="0" t="0" r="0" b="0"/>
              <a:pathLst>
                <a:path w="38101" h="137162">
                  <a:moveTo>
                    <a:pt x="38100" y="0"/>
                  </a:moveTo>
                  <a:lnTo>
                    <a:pt x="38100" y="6561"/>
                  </a:lnTo>
                  <a:lnTo>
                    <a:pt x="32068" y="24059"/>
                  </a:lnTo>
                  <a:lnTo>
                    <a:pt x="24605" y="55348"/>
                  </a:lnTo>
                  <a:lnTo>
                    <a:pt x="15083" y="87823"/>
                  </a:lnTo>
                  <a:lnTo>
                    <a:pt x="997" y="125856"/>
                  </a:lnTo>
                  <a:lnTo>
                    <a:pt x="0" y="1371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1313"/>
            <p:cNvSpPr/>
            <p:nvPr/>
          </p:nvSpPr>
          <p:spPr>
            <a:xfrm>
              <a:off x="2209800" y="952500"/>
              <a:ext cx="15241" cy="7621"/>
            </a:xfrm>
            <a:custGeom>
              <a:avLst/>
              <a:gdLst/>
              <a:ahLst/>
              <a:cxnLst/>
              <a:rect l="0" t="0" r="0" b="0"/>
              <a:pathLst>
                <a:path w="15241" h="7621">
                  <a:moveTo>
                    <a:pt x="0" y="7620"/>
                  </a:moveTo>
                  <a:lnTo>
                    <a:pt x="4045" y="3574"/>
                  </a:lnTo>
                  <a:lnTo>
                    <a:pt x="8288" y="1588"/>
                  </a:lnTo>
                  <a:lnTo>
                    <a:pt x="1524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1314"/>
            <p:cNvSpPr/>
            <p:nvPr/>
          </p:nvSpPr>
          <p:spPr>
            <a:xfrm>
              <a:off x="2339340" y="800100"/>
              <a:ext cx="99061" cy="373380"/>
            </a:xfrm>
            <a:custGeom>
              <a:avLst/>
              <a:gdLst/>
              <a:ahLst/>
              <a:cxnLst/>
              <a:rect l="0" t="0" r="0" b="0"/>
              <a:pathLst>
                <a:path w="99061" h="373380">
                  <a:moveTo>
                    <a:pt x="99060" y="0"/>
                  </a:moveTo>
                  <a:lnTo>
                    <a:pt x="99060" y="32563"/>
                  </a:lnTo>
                  <a:lnTo>
                    <a:pt x="93823" y="68301"/>
                  </a:lnTo>
                  <a:lnTo>
                    <a:pt x="91299" y="104715"/>
                  </a:lnTo>
                  <a:lnTo>
                    <a:pt x="87708" y="135722"/>
                  </a:lnTo>
                  <a:lnTo>
                    <a:pt x="81032" y="169259"/>
                  </a:lnTo>
                  <a:lnTo>
                    <a:pt x="71574" y="203919"/>
                  </a:lnTo>
                  <a:lnTo>
                    <a:pt x="58904" y="239079"/>
                  </a:lnTo>
                  <a:lnTo>
                    <a:pt x="47064" y="272204"/>
                  </a:lnTo>
                  <a:lnTo>
                    <a:pt x="36157" y="302166"/>
                  </a:lnTo>
                  <a:lnTo>
                    <a:pt x="20496" y="336381"/>
                  </a:lnTo>
                  <a:lnTo>
                    <a:pt x="7672" y="357149"/>
                  </a:lnTo>
                  <a:lnTo>
                    <a:pt x="6808" y="361712"/>
                  </a:lnTo>
                  <a:lnTo>
                    <a:pt x="7078" y="365601"/>
                  </a:lnTo>
                  <a:lnTo>
                    <a:pt x="6412" y="368194"/>
                  </a:lnTo>
                  <a:lnTo>
                    <a:pt x="5121" y="369923"/>
                  </a:lnTo>
                  <a:lnTo>
                    <a:pt x="0" y="3733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1315"/>
            <p:cNvSpPr/>
            <p:nvPr/>
          </p:nvSpPr>
          <p:spPr>
            <a:xfrm>
              <a:off x="2286000" y="1036320"/>
              <a:ext cx="228601" cy="38101"/>
            </a:xfrm>
            <a:custGeom>
              <a:avLst/>
              <a:gdLst/>
              <a:ahLst/>
              <a:cxnLst/>
              <a:rect l="0" t="0" r="0" b="0"/>
              <a:pathLst>
                <a:path w="228601" h="38101">
                  <a:moveTo>
                    <a:pt x="0" y="38100"/>
                  </a:moveTo>
                  <a:lnTo>
                    <a:pt x="4045" y="34054"/>
                  </a:lnTo>
                  <a:lnTo>
                    <a:pt x="8288" y="32068"/>
                  </a:lnTo>
                  <a:lnTo>
                    <a:pt x="40090" y="19967"/>
                  </a:lnTo>
                  <a:lnTo>
                    <a:pt x="69640" y="12595"/>
                  </a:lnTo>
                  <a:lnTo>
                    <a:pt x="101161" y="9094"/>
                  </a:lnTo>
                  <a:lnTo>
                    <a:pt x="135995" y="8056"/>
                  </a:lnTo>
                  <a:lnTo>
                    <a:pt x="169082" y="3704"/>
                  </a:lnTo>
                  <a:lnTo>
                    <a:pt x="204379" y="1097"/>
                  </a:lnTo>
                  <a:lnTo>
                    <a:pt x="2286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316"/>
            <p:cNvSpPr/>
            <p:nvPr/>
          </p:nvSpPr>
          <p:spPr>
            <a:xfrm>
              <a:off x="1714500" y="1005839"/>
              <a:ext cx="144780" cy="304802"/>
            </a:xfrm>
            <a:custGeom>
              <a:avLst/>
              <a:gdLst/>
              <a:ahLst/>
              <a:cxnLst/>
              <a:rect l="0" t="0" r="0" b="0"/>
              <a:pathLst>
                <a:path w="144780" h="304802">
                  <a:moveTo>
                    <a:pt x="0" y="0"/>
                  </a:moveTo>
                  <a:lnTo>
                    <a:pt x="0" y="10606"/>
                  </a:lnTo>
                  <a:lnTo>
                    <a:pt x="6913" y="47894"/>
                  </a:lnTo>
                  <a:lnTo>
                    <a:pt x="7480" y="84752"/>
                  </a:lnTo>
                  <a:lnTo>
                    <a:pt x="7578" y="116834"/>
                  </a:lnTo>
                  <a:lnTo>
                    <a:pt x="7601" y="141673"/>
                  </a:lnTo>
                  <a:lnTo>
                    <a:pt x="7611" y="169646"/>
                  </a:lnTo>
                  <a:lnTo>
                    <a:pt x="7616" y="196754"/>
                  </a:lnTo>
                  <a:lnTo>
                    <a:pt x="7618" y="233558"/>
                  </a:lnTo>
                  <a:lnTo>
                    <a:pt x="7619" y="263654"/>
                  </a:lnTo>
                  <a:lnTo>
                    <a:pt x="8466" y="278893"/>
                  </a:lnTo>
                  <a:lnTo>
                    <a:pt x="14926" y="302978"/>
                  </a:lnTo>
                  <a:lnTo>
                    <a:pt x="15877" y="303586"/>
                  </a:lnTo>
                  <a:lnTo>
                    <a:pt x="19192" y="304261"/>
                  </a:lnTo>
                  <a:lnTo>
                    <a:pt x="20414" y="303594"/>
                  </a:lnTo>
                  <a:lnTo>
                    <a:pt x="21229" y="302303"/>
                  </a:lnTo>
                  <a:lnTo>
                    <a:pt x="22376" y="296441"/>
                  </a:lnTo>
                  <a:lnTo>
                    <a:pt x="25075" y="265298"/>
                  </a:lnTo>
                  <a:lnTo>
                    <a:pt x="29412" y="231898"/>
                  </a:lnTo>
                  <a:lnTo>
                    <a:pt x="34208" y="202672"/>
                  </a:lnTo>
                  <a:lnTo>
                    <a:pt x="45037" y="172564"/>
                  </a:lnTo>
                  <a:lnTo>
                    <a:pt x="66566" y="134704"/>
                  </a:lnTo>
                  <a:lnTo>
                    <a:pt x="73611" y="126756"/>
                  </a:lnTo>
                  <a:lnTo>
                    <a:pt x="82387" y="120401"/>
                  </a:lnTo>
                  <a:lnTo>
                    <a:pt x="87098" y="119214"/>
                  </a:lnTo>
                  <a:lnTo>
                    <a:pt x="107812" y="121397"/>
                  </a:lnTo>
                  <a:lnTo>
                    <a:pt x="115931" y="126203"/>
                  </a:lnTo>
                  <a:lnTo>
                    <a:pt x="124338" y="133984"/>
                  </a:lnTo>
                  <a:lnTo>
                    <a:pt x="130897" y="143086"/>
                  </a:lnTo>
                  <a:lnTo>
                    <a:pt x="134376" y="152777"/>
                  </a:lnTo>
                  <a:lnTo>
                    <a:pt x="142030" y="184780"/>
                  </a:lnTo>
                  <a:lnTo>
                    <a:pt x="144236" y="219600"/>
                  </a:lnTo>
                  <a:lnTo>
                    <a:pt x="144672" y="251188"/>
                  </a:lnTo>
                  <a:lnTo>
                    <a:pt x="144770" y="286551"/>
                  </a:lnTo>
                  <a:lnTo>
                    <a:pt x="144779" y="30480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317"/>
            <p:cNvSpPr/>
            <p:nvPr/>
          </p:nvSpPr>
          <p:spPr>
            <a:xfrm>
              <a:off x="1539268" y="1143630"/>
              <a:ext cx="98900" cy="204966"/>
            </a:xfrm>
            <a:custGeom>
              <a:avLst/>
              <a:gdLst/>
              <a:ahLst/>
              <a:cxnLst/>
              <a:rect l="0" t="0" r="0" b="0"/>
              <a:pathLst>
                <a:path w="98900" h="204966">
                  <a:moveTo>
                    <a:pt x="15211" y="98429"/>
                  </a:moveTo>
                  <a:lnTo>
                    <a:pt x="15211" y="102475"/>
                  </a:lnTo>
                  <a:lnTo>
                    <a:pt x="12954" y="106718"/>
                  </a:lnTo>
                  <a:lnTo>
                    <a:pt x="9975" y="111427"/>
                  </a:lnTo>
                  <a:lnTo>
                    <a:pt x="8298" y="119684"/>
                  </a:lnTo>
                  <a:lnTo>
                    <a:pt x="2417" y="152231"/>
                  </a:lnTo>
                  <a:lnTo>
                    <a:pt x="115" y="187490"/>
                  </a:lnTo>
                  <a:lnTo>
                    <a:pt x="0" y="199559"/>
                  </a:lnTo>
                  <a:lnTo>
                    <a:pt x="837" y="201409"/>
                  </a:lnTo>
                  <a:lnTo>
                    <a:pt x="2242" y="202643"/>
                  </a:lnTo>
                  <a:lnTo>
                    <a:pt x="7278" y="204965"/>
                  </a:lnTo>
                  <a:lnTo>
                    <a:pt x="9837" y="181377"/>
                  </a:lnTo>
                  <a:lnTo>
                    <a:pt x="12823" y="170008"/>
                  </a:lnTo>
                  <a:lnTo>
                    <a:pt x="16997" y="137373"/>
                  </a:lnTo>
                  <a:lnTo>
                    <a:pt x="21103" y="109404"/>
                  </a:lnTo>
                  <a:lnTo>
                    <a:pt x="24577" y="76563"/>
                  </a:lnTo>
                  <a:lnTo>
                    <a:pt x="29291" y="39171"/>
                  </a:lnTo>
                  <a:lnTo>
                    <a:pt x="34451" y="25244"/>
                  </a:lnTo>
                  <a:lnTo>
                    <a:pt x="47516" y="6550"/>
                  </a:lnTo>
                  <a:lnTo>
                    <a:pt x="52994" y="2561"/>
                  </a:lnTo>
                  <a:lnTo>
                    <a:pt x="60838" y="315"/>
                  </a:lnTo>
                  <a:lnTo>
                    <a:pt x="63409" y="0"/>
                  </a:lnTo>
                  <a:lnTo>
                    <a:pt x="68524" y="1907"/>
                  </a:lnTo>
                  <a:lnTo>
                    <a:pt x="78706" y="10031"/>
                  </a:lnTo>
                  <a:lnTo>
                    <a:pt x="86330" y="21343"/>
                  </a:lnTo>
                  <a:lnTo>
                    <a:pt x="95644" y="46420"/>
                  </a:lnTo>
                  <a:lnTo>
                    <a:pt x="98362" y="78090"/>
                  </a:lnTo>
                  <a:lnTo>
                    <a:pt x="98899" y="112662"/>
                  </a:lnTo>
                  <a:lnTo>
                    <a:pt x="92459" y="148695"/>
                  </a:lnTo>
                  <a:lnTo>
                    <a:pt x="91420" y="166834"/>
                  </a:lnTo>
                  <a:lnTo>
                    <a:pt x="91411" y="15939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318"/>
            <p:cNvSpPr/>
            <p:nvPr/>
          </p:nvSpPr>
          <p:spPr>
            <a:xfrm>
              <a:off x="1463040" y="1120139"/>
              <a:ext cx="7620" cy="1"/>
            </a:xfrm>
            <a:custGeom>
              <a:avLst/>
              <a:gdLst/>
              <a:ahLst/>
              <a:cxnLst/>
              <a:rect l="0" t="0" r="0" b="0"/>
              <a:pathLst>
                <a:path w="7620" h="1">
                  <a:moveTo>
                    <a:pt x="7619" y="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319"/>
            <p:cNvSpPr/>
            <p:nvPr/>
          </p:nvSpPr>
          <p:spPr>
            <a:xfrm>
              <a:off x="1440179" y="1242059"/>
              <a:ext cx="30481" cy="121921"/>
            </a:xfrm>
            <a:custGeom>
              <a:avLst/>
              <a:gdLst/>
              <a:ahLst/>
              <a:cxnLst/>
              <a:rect l="0" t="0" r="0" b="0"/>
              <a:pathLst>
                <a:path w="30481" h="121921">
                  <a:moveTo>
                    <a:pt x="30480" y="0"/>
                  </a:moveTo>
                  <a:lnTo>
                    <a:pt x="30480" y="4046"/>
                  </a:lnTo>
                  <a:lnTo>
                    <a:pt x="19875" y="36609"/>
                  </a:lnTo>
                  <a:lnTo>
                    <a:pt x="10072" y="72676"/>
                  </a:lnTo>
                  <a:lnTo>
                    <a:pt x="1494" y="103342"/>
                  </a:lnTo>
                  <a:lnTo>
                    <a:pt x="0" y="1219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320"/>
            <p:cNvSpPr/>
            <p:nvPr/>
          </p:nvSpPr>
          <p:spPr>
            <a:xfrm>
              <a:off x="1211579" y="1043939"/>
              <a:ext cx="57387" cy="373382"/>
            </a:xfrm>
            <a:custGeom>
              <a:avLst/>
              <a:gdLst/>
              <a:ahLst/>
              <a:cxnLst/>
              <a:rect l="0" t="0" r="0" b="0"/>
              <a:pathLst>
                <a:path w="57387" h="373382">
                  <a:moveTo>
                    <a:pt x="53341" y="0"/>
                  </a:moveTo>
                  <a:lnTo>
                    <a:pt x="53341" y="6561"/>
                  </a:lnTo>
                  <a:lnTo>
                    <a:pt x="57386" y="15397"/>
                  </a:lnTo>
                  <a:lnTo>
                    <a:pt x="57114" y="24059"/>
                  </a:lnTo>
                  <a:lnTo>
                    <a:pt x="54086" y="47462"/>
                  </a:lnTo>
                  <a:lnTo>
                    <a:pt x="53561" y="77187"/>
                  </a:lnTo>
                  <a:lnTo>
                    <a:pt x="49361" y="112805"/>
                  </a:lnTo>
                  <a:lnTo>
                    <a:pt x="45081" y="139883"/>
                  </a:lnTo>
                  <a:lnTo>
                    <a:pt x="40356" y="168850"/>
                  </a:lnTo>
                  <a:lnTo>
                    <a:pt x="35434" y="198658"/>
                  </a:lnTo>
                  <a:lnTo>
                    <a:pt x="28167" y="228839"/>
                  </a:lnTo>
                  <a:lnTo>
                    <a:pt x="20139" y="258340"/>
                  </a:lnTo>
                  <a:lnTo>
                    <a:pt x="13749" y="285562"/>
                  </a:lnTo>
                  <a:lnTo>
                    <a:pt x="5391" y="316598"/>
                  </a:lnTo>
                  <a:lnTo>
                    <a:pt x="710" y="353172"/>
                  </a:lnTo>
                  <a:lnTo>
                    <a:pt x="0" y="3733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321"/>
            <p:cNvSpPr/>
            <p:nvPr/>
          </p:nvSpPr>
          <p:spPr>
            <a:xfrm>
              <a:off x="1135379" y="1082039"/>
              <a:ext cx="76201" cy="327662"/>
            </a:xfrm>
            <a:custGeom>
              <a:avLst/>
              <a:gdLst/>
              <a:ahLst/>
              <a:cxnLst/>
              <a:rect l="0" t="0" r="0" b="0"/>
              <a:pathLst>
                <a:path w="76201" h="327662">
                  <a:moveTo>
                    <a:pt x="76200" y="0"/>
                  </a:moveTo>
                  <a:lnTo>
                    <a:pt x="72155" y="0"/>
                  </a:lnTo>
                  <a:lnTo>
                    <a:pt x="70964" y="847"/>
                  </a:lnTo>
                  <a:lnTo>
                    <a:pt x="70169" y="2258"/>
                  </a:lnTo>
                  <a:lnTo>
                    <a:pt x="62113" y="32564"/>
                  </a:lnTo>
                  <a:lnTo>
                    <a:pt x="59495" y="68302"/>
                  </a:lnTo>
                  <a:lnTo>
                    <a:pt x="49708" y="103870"/>
                  </a:lnTo>
                  <a:lnTo>
                    <a:pt x="43824" y="131678"/>
                  </a:lnTo>
                  <a:lnTo>
                    <a:pt x="38386" y="160970"/>
                  </a:lnTo>
                  <a:lnTo>
                    <a:pt x="32301" y="190923"/>
                  </a:lnTo>
                  <a:lnTo>
                    <a:pt x="23952" y="221168"/>
                  </a:lnTo>
                  <a:lnTo>
                    <a:pt x="13776" y="258666"/>
                  </a:lnTo>
                  <a:lnTo>
                    <a:pt x="7990" y="294747"/>
                  </a:lnTo>
                  <a:lnTo>
                    <a:pt x="0" y="3276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322"/>
            <p:cNvSpPr/>
            <p:nvPr/>
          </p:nvSpPr>
          <p:spPr>
            <a:xfrm>
              <a:off x="1082039" y="1203960"/>
              <a:ext cx="15241" cy="1"/>
            </a:xfrm>
            <a:custGeom>
              <a:avLst/>
              <a:gdLst/>
              <a:ahLst/>
              <a:cxnLst/>
              <a:rect l="0" t="0" r="0" b="0"/>
              <a:pathLst>
                <a:path w="15241" h="1">
                  <a:moveTo>
                    <a:pt x="15240" y="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323"/>
            <p:cNvSpPr/>
            <p:nvPr/>
          </p:nvSpPr>
          <p:spPr>
            <a:xfrm>
              <a:off x="1067886" y="1272540"/>
              <a:ext cx="14154" cy="137161"/>
            </a:xfrm>
            <a:custGeom>
              <a:avLst/>
              <a:gdLst/>
              <a:ahLst/>
              <a:cxnLst/>
              <a:rect l="0" t="0" r="0" b="0"/>
              <a:pathLst>
                <a:path w="14154" h="137161">
                  <a:moveTo>
                    <a:pt x="14153" y="0"/>
                  </a:moveTo>
                  <a:lnTo>
                    <a:pt x="14153" y="32722"/>
                  </a:lnTo>
                  <a:lnTo>
                    <a:pt x="11896" y="61402"/>
                  </a:lnTo>
                  <a:lnTo>
                    <a:pt x="7240" y="98271"/>
                  </a:lnTo>
                  <a:lnTo>
                    <a:pt x="5896" y="115853"/>
                  </a:lnTo>
                  <a:lnTo>
                    <a:pt x="0" y="134019"/>
                  </a:lnTo>
                  <a:lnTo>
                    <a:pt x="485" y="135066"/>
                  </a:lnTo>
                  <a:lnTo>
                    <a:pt x="1654" y="135764"/>
                  </a:lnTo>
                  <a:lnTo>
                    <a:pt x="6534" y="1371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324"/>
            <p:cNvSpPr/>
            <p:nvPr/>
          </p:nvSpPr>
          <p:spPr>
            <a:xfrm>
              <a:off x="754541" y="1303020"/>
              <a:ext cx="234906" cy="167152"/>
            </a:xfrm>
            <a:custGeom>
              <a:avLst/>
              <a:gdLst/>
              <a:ahLst/>
              <a:cxnLst/>
              <a:rect l="0" t="0" r="0" b="0"/>
              <a:pathLst>
                <a:path w="234906" h="167152">
                  <a:moveTo>
                    <a:pt x="60798" y="15239"/>
                  </a:moveTo>
                  <a:lnTo>
                    <a:pt x="56753" y="15239"/>
                  </a:lnTo>
                  <a:lnTo>
                    <a:pt x="55562" y="16086"/>
                  </a:lnTo>
                  <a:lnTo>
                    <a:pt x="54767" y="17497"/>
                  </a:lnTo>
                  <a:lnTo>
                    <a:pt x="49447" y="29891"/>
                  </a:lnTo>
                  <a:lnTo>
                    <a:pt x="28733" y="62636"/>
                  </a:lnTo>
                  <a:lnTo>
                    <a:pt x="9173" y="99280"/>
                  </a:lnTo>
                  <a:lnTo>
                    <a:pt x="2604" y="119727"/>
                  </a:lnTo>
                  <a:lnTo>
                    <a:pt x="0" y="153306"/>
                  </a:lnTo>
                  <a:lnTo>
                    <a:pt x="2168" y="159293"/>
                  </a:lnTo>
                  <a:lnTo>
                    <a:pt x="3932" y="162075"/>
                  </a:lnTo>
                  <a:lnTo>
                    <a:pt x="5954" y="163930"/>
                  </a:lnTo>
                  <a:lnTo>
                    <a:pt x="10459" y="165991"/>
                  </a:lnTo>
                  <a:lnTo>
                    <a:pt x="21800" y="167151"/>
                  </a:lnTo>
                  <a:lnTo>
                    <a:pt x="35885" y="163450"/>
                  </a:lnTo>
                  <a:lnTo>
                    <a:pt x="60863" y="143893"/>
                  </a:lnTo>
                  <a:lnTo>
                    <a:pt x="73800" y="129277"/>
                  </a:lnTo>
                  <a:lnTo>
                    <a:pt x="105990" y="92102"/>
                  </a:lnTo>
                  <a:lnTo>
                    <a:pt x="113997" y="83963"/>
                  </a:lnTo>
                  <a:lnTo>
                    <a:pt x="114126" y="90393"/>
                  </a:lnTo>
                  <a:lnTo>
                    <a:pt x="124743" y="101954"/>
                  </a:lnTo>
                  <a:lnTo>
                    <a:pt x="150184" y="116871"/>
                  </a:lnTo>
                  <a:lnTo>
                    <a:pt x="165082" y="120424"/>
                  </a:lnTo>
                  <a:lnTo>
                    <a:pt x="184266" y="117431"/>
                  </a:lnTo>
                  <a:lnTo>
                    <a:pt x="206574" y="108835"/>
                  </a:lnTo>
                  <a:lnTo>
                    <a:pt x="222821" y="96469"/>
                  </a:lnTo>
                  <a:lnTo>
                    <a:pt x="230819" y="84839"/>
                  </a:lnTo>
                  <a:lnTo>
                    <a:pt x="234506" y="70669"/>
                  </a:lnTo>
                  <a:lnTo>
                    <a:pt x="234905" y="45474"/>
                  </a:lnTo>
                  <a:lnTo>
                    <a:pt x="225412" y="18082"/>
                  </a:lnTo>
                  <a:lnTo>
                    <a:pt x="218345" y="10012"/>
                  </a:lnTo>
                  <a:lnTo>
                    <a:pt x="210406" y="4449"/>
                  </a:lnTo>
                  <a:lnTo>
                    <a:pt x="204055" y="1977"/>
                  </a:lnTo>
                  <a:lnTo>
                    <a:pt x="175098"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325"/>
            <p:cNvSpPr/>
            <p:nvPr/>
          </p:nvSpPr>
          <p:spPr>
            <a:xfrm>
              <a:off x="327660" y="1371600"/>
              <a:ext cx="137160" cy="45721"/>
            </a:xfrm>
            <a:custGeom>
              <a:avLst/>
              <a:gdLst/>
              <a:ahLst/>
              <a:cxnLst/>
              <a:rect l="0" t="0" r="0" b="0"/>
              <a:pathLst>
                <a:path w="137160" h="45721">
                  <a:moveTo>
                    <a:pt x="0" y="45720"/>
                  </a:moveTo>
                  <a:lnTo>
                    <a:pt x="4045" y="45720"/>
                  </a:lnTo>
                  <a:lnTo>
                    <a:pt x="36608" y="31068"/>
                  </a:lnTo>
                  <a:lnTo>
                    <a:pt x="74368" y="18398"/>
                  </a:lnTo>
                  <a:lnTo>
                    <a:pt x="112182" y="7742"/>
                  </a:lnTo>
                  <a:lnTo>
                    <a:pt x="13715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326"/>
            <p:cNvSpPr/>
            <p:nvPr/>
          </p:nvSpPr>
          <p:spPr>
            <a:xfrm>
              <a:off x="411489" y="1135379"/>
              <a:ext cx="38092" cy="358142"/>
            </a:xfrm>
            <a:custGeom>
              <a:avLst/>
              <a:gdLst/>
              <a:ahLst/>
              <a:cxnLst/>
              <a:rect l="0" t="0" r="0" b="0"/>
              <a:pathLst>
                <a:path w="38092" h="358142">
                  <a:moveTo>
                    <a:pt x="38091" y="0"/>
                  </a:moveTo>
                  <a:lnTo>
                    <a:pt x="38091" y="4046"/>
                  </a:lnTo>
                  <a:lnTo>
                    <a:pt x="30330" y="41183"/>
                  </a:lnTo>
                  <a:lnTo>
                    <a:pt x="24596" y="74386"/>
                  </a:lnTo>
                  <a:lnTo>
                    <a:pt x="19958" y="101641"/>
                  </a:lnTo>
                  <a:lnTo>
                    <a:pt x="15074" y="130687"/>
                  </a:lnTo>
                  <a:lnTo>
                    <a:pt x="10927" y="160530"/>
                  </a:lnTo>
                  <a:lnTo>
                    <a:pt x="9085" y="190727"/>
                  </a:lnTo>
                  <a:lnTo>
                    <a:pt x="6008" y="221081"/>
                  </a:lnTo>
                  <a:lnTo>
                    <a:pt x="2665" y="249812"/>
                  </a:lnTo>
                  <a:lnTo>
                    <a:pt x="783" y="285027"/>
                  </a:lnTo>
                  <a:lnTo>
                    <a:pt x="147" y="322751"/>
                  </a:lnTo>
                  <a:lnTo>
                    <a:pt x="0" y="352327"/>
                  </a:lnTo>
                  <a:lnTo>
                    <a:pt x="843" y="354265"/>
                  </a:lnTo>
                  <a:lnTo>
                    <a:pt x="2252" y="355557"/>
                  </a:lnTo>
                  <a:lnTo>
                    <a:pt x="7611" y="3581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327"/>
            <p:cNvSpPr/>
            <p:nvPr/>
          </p:nvSpPr>
          <p:spPr>
            <a:xfrm>
              <a:off x="281940" y="1211579"/>
              <a:ext cx="7620" cy="1"/>
            </a:xfrm>
            <a:custGeom>
              <a:avLst/>
              <a:gdLst/>
              <a:ahLst/>
              <a:cxnLst/>
              <a:rect l="0" t="0" r="0" b="0"/>
              <a:pathLst>
                <a:path w="7620" h="1">
                  <a:moveTo>
                    <a:pt x="7619" y="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328"/>
            <p:cNvSpPr/>
            <p:nvPr/>
          </p:nvSpPr>
          <p:spPr>
            <a:xfrm>
              <a:off x="236219" y="1424940"/>
              <a:ext cx="15241" cy="182881"/>
            </a:xfrm>
            <a:custGeom>
              <a:avLst/>
              <a:gdLst/>
              <a:ahLst/>
              <a:cxnLst/>
              <a:rect l="0" t="0" r="0" b="0"/>
              <a:pathLst>
                <a:path w="15241" h="182881">
                  <a:moveTo>
                    <a:pt x="15240" y="0"/>
                  </a:moveTo>
                  <a:lnTo>
                    <a:pt x="12983" y="34273"/>
                  </a:lnTo>
                  <a:lnTo>
                    <a:pt x="8680" y="71869"/>
                  </a:lnTo>
                  <a:lnTo>
                    <a:pt x="7934" y="105867"/>
                  </a:lnTo>
                  <a:lnTo>
                    <a:pt x="3668" y="138706"/>
                  </a:lnTo>
                  <a:lnTo>
                    <a:pt x="322" y="175315"/>
                  </a:lnTo>
                  <a:lnTo>
                    <a:pt x="0" y="1828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5" name="SMARTInkShape-Group176"/>
          <p:cNvGrpSpPr/>
          <p:nvPr/>
        </p:nvGrpSpPr>
        <p:grpSpPr>
          <a:xfrm>
            <a:off x="53339" y="1631269"/>
            <a:ext cx="2592856" cy="996902"/>
            <a:chOff x="53339" y="1631269"/>
            <a:chExt cx="2592856" cy="996902"/>
          </a:xfrm>
        </p:grpSpPr>
        <p:sp>
          <p:nvSpPr>
            <p:cNvPr id="24" name="SMARTInkShape-1329"/>
            <p:cNvSpPr/>
            <p:nvPr/>
          </p:nvSpPr>
          <p:spPr>
            <a:xfrm>
              <a:off x="1699259" y="2118359"/>
              <a:ext cx="1" cy="7621"/>
            </a:xfrm>
            <a:custGeom>
              <a:avLst/>
              <a:gdLst/>
              <a:ahLst/>
              <a:cxnLst/>
              <a:rect l="0" t="0" r="0" b="0"/>
              <a:pathLst>
                <a:path w="1" h="7621">
                  <a:moveTo>
                    <a:pt x="0" y="0"/>
                  </a:moveTo>
                  <a:lnTo>
                    <a:pt x="0" y="76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330"/>
            <p:cNvSpPr/>
            <p:nvPr/>
          </p:nvSpPr>
          <p:spPr>
            <a:xfrm>
              <a:off x="1723759" y="2202179"/>
              <a:ext cx="150762" cy="151916"/>
            </a:xfrm>
            <a:custGeom>
              <a:avLst/>
              <a:gdLst/>
              <a:ahLst/>
              <a:cxnLst/>
              <a:rect l="0" t="0" r="0" b="0"/>
              <a:pathLst>
                <a:path w="150762" h="151916">
                  <a:moveTo>
                    <a:pt x="150761" y="0"/>
                  </a:moveTo>
                  <a:lnTo>
                    <a:pt x="140155" y="0"/>
                  </a:lnTo>
                  <a:lnTo>
                    <a:pt x="135322" y="2258"/>
                  </a:lnTo>
                  <a:lnTo>
                    <a:pt x="132848" y="4046"/>
                  </a:lnTo>
                  <a:lnTo>
                    <a:pt x="97217" y="15770"/>
                  </a:lnTo>
                  <a:lnTo>
                    <a:pt x="66757" y="34094"/>
                  </a:lnTo>
                  <a:lnTo>
                    <a:pt x="28978" y="70901"/>
                  </a:lnTo>
                  <a:lnTo>
                    <a:pt x="6662" y="106215"/>
                  </a:lnTo>
                  <a:lnTo>
                    <a:pt x="2050" y="116634"/>
                  </a:lnTo>
                  <a:lnTo>
                    <a:pt x="0" y="126909"/>
                  </a:lnTo>
                  <a:lnTo>
                    <a:pt x="1147" y="131173"/>
                  </a:lnTo>
                  <a:lnTo>
                    <a:pt x="15671" y="146866"/>
                  </a:lnTo>
                  <a:lnTo>
                    <a:pt x="23270" y="149941"/>
                  </a:lnTo>
                  <a:lnTo>
                    <a:pt x="45990" y="151915"/>
                  </a:lnTo>
                  <a:lnTo>
                    <a:pt x="80175" y="146221"/>
                  </a:lnTo>
                  <a:lnTo>
                    <a:pt x="115971" y="134476"/>
                  </a:lnTo>
                  <a:lnTo>
                    <a:pt x="135520" y="1295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331"/>
            <p:cNvSpPr/>
            <p:nvPr/>
          </p:nvSpPr>
          <p:spPr>
            <a:xfrm>
              <a:off x="1882624" y="2202272"/>
              <a:ext cx="167156" cy="106538"/>
            </a:xfrm>
            <a:custGeom>
              <a:avLst/>
              <a:gdLst/>
              <a:ahLst/>
              <a:cxnLst/>
              <a:rect l="0" t="0" r="0" b="0"/>
              <a:pathLst>
                <a:path w="167156" h="106538">
                  <a:moveTo>
                    <a:pt x="113816" y="7528"/>
                  </a:moveTo>
                  <a:lnTo>
                    <a:pt x="109770" y="3482"/>
                  </a:lnTo>
                  <a:lnTo>
                    <a:pt x="105527" y="1496"/>
                  </a:lnTo>
                  <a:lnTo>
                    <a:pt x="88377" y="0"/>
                  </a:lnTo>
                  <a:lnTo>
                    <a:pt x="76739" y="3980"/>
                  </a:lnTo>
                  <a:lnTo>
                    <a:pt x="39802" y="29393"/>
                  </a:lnTo>
                  <a:lnTo>
                    <a:pt x="16967" y="53451"/>
                  </a:lnTo>
                  <a:lnTo>
                    <a:pt x="5032" y="73608"/>
                  </a:lnTo>
                  <a:lnTo>
                    <a:pt x="605" y="93049"/>
                  </a:lnTo>
                  <a:lnTo>
                    <a:pt x="0" y="100006"/>
                  </a:lnTo>
                  <a:lnTo>
                    <a:pt x="685" y="102200"/>
                  </a:lnTo>
                  <a:lnTo>
                    <a:pt x="1989" y="103663"/>
                  </a:lnTo>
                  <a:lnTo>
                    <a:pt x="5695" y="105287"/>
                  </a:lnTo>
                  <a:lnTo>
                    <a:pt x="29004" y="106537"/>
                  </a:lnTo>
                  <a:lnTo>
                    <a:pt x="48081" y="100494"/>
                  </a:lnTo>
                  <a:lnTo>
                    <a:pt x="65898" y="91147"/>
                  </a:lnTo>
                  <a:lnTo>
                    <a:pt x="92308" y="66995"/>
                  </a:lnTo>
                  <a:lnTo>
                    <a:pt x="95790" y="59075"/>
                  </a:lnTo>
                  <a:lnTo>
                    <a:pt x="106035" y="21363"/>
                  </a:lnTo>
                  <a:lnTo>
                    <a:pt x="106164" y="16375"/>
                  </a:lnTo>
                  <a:lnTo>
                    <a:pt x="106186" y="19557"/>
                  </a:lnTo>
                  <a:lnTo>
                    <a:pt x="105343" y="20627"/>
                  </a:lnTo>
                  <a:lnTo>
                    <a:pt x="102148" y="21816"/>
                  </a:lnTo>
                  <a:lnTo>
                    <a:pt x="100957" y="22980"/>
                  </a:lnTo>
                  <a:lnTo>
                    <a:pt x="99634" y="26531"/>
                  </a:lnTo>
                  <a:lnTo>
                    <a:pt x="98668" y="44700"/>
                  </a:lnTo>
                  <a:lnTo>
                    <a:pt x="100875" y="51707"/>
                  </a:lnTo>
                  <a:lnTo>
                    <a:pt x="103831" y="58489"/>
                  </a:lnTo>
                  <a:lnTo>
                    <a:pt x="106341" y="70981"/>
                  </a:lnTo>
                  <a:lnTo>
                    <a:pt x="112071" y="80421"/>
                  </a:lnTo>
                  <a:lnTo>
                    <a:pt x="116709" y="85927"/>
                  </a:lnTo>
                  <a:lnTo>
                    <a:pt x="121593" y="88938"/>
                  </a:lnTo>
                  <a:lnTo>
                    <a:pt x="131360" y="90634"/>
                  </a:lnTo>
                  <a:lnTo>
                    <a:pt x="135672" y="90872"/>
                  </a:lnTo>
                  <a:lnTo>
                    <a:pt x="142720" y="88878"/>
                  </a:lnTo>
                  <a:lnTo>
                    <a:pt x="148676" y="86017"/>
                  </a:lnTo>
                  <a:lnTo>
                    <a:pt x="156788" y="83559"/>
                  </a:lnTo>
                  <a:lnTo>
                    <a:pt x="167155" y="7610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332"/>
            <p:cNvSpPr/>
            <p:nvPr/>
          </p:nvSpPr>
          <p:spPr>
            <a:xfrm>
              <a:off x="2087879" y="2034540"/>
              <a:ext cx="38101" cy="232299"/>
            </a:xfrm>
            <a:custGeom>
              <a:avLst/>
              <a:gdLst/>
              <a:ahLst/>
              <a:cxnLst/>
              <a:rect l="0" t="0" r="0" b="0"/>
              <a:pathLst>
                <a:path w="38101" h="232299">
                  <a:moveTo>
                    <a:pt x="38100" y="0"/>
                  </a:moveTo>
                  <a:lnTo>
                    <a:pt x="31540" y="0"/>
                  </a:lnTo>
                  <a:lnTo>
                    <a:pt x="31187" y="846"/>
                  </a:lnTo>
                  <a:lnTo>
                    <a:pt x="28362" y="10546"/>
                  </a:lnTo>
                  <a:lnTo>
                    <a:pt x="25306" y="19927"/>
                  </a:lnTo>
                  <a:lnTo>
                    <a:pt x="23183" y="53957"/>
                  </a:lnTo>
                  <a:lnTo>
                    <a:pt x="17687" y="90872"/>
                  </a:lnTo>
                  <a:lnTo>
                    <a:pt x="15119" y="124950"/>
                  </a:lnTo>
                  <a:lnTo>
                    <a:pt x="10219" y="156025"/>
                  </a:lnTo>
                  <a:lnTo>
                    <a:pt x="5876" y="189711"/>
                  </a:lnTo>
                  <a:lnTo>
                    <a:pt x="230" y="227111"/>
                  </a:lnTo>
                  <a:lnTo>
                    <a:pt x="68" y="232298"/>
                  </a:lnTo>
                  <a:lnTo>
                    <a:pt x="0" y="2286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333"/>
            <p:cNvSpPr/>
            <p:nvPr/>
          </p:nvSpPr>
          <p:spPr>
            <a:xfrm>
              <a:off x="2179328" y="1988820"/>
              <a:ext cx="12003" cy="274321"/>
            </a:xfrm>
            <a:custGeom>
              <a:avLst/>
              <a:gdLst/>
              <a:ahLst/>
              <a:cxnLst/>
              <a:rect l="0" t="0" r="0" b="0"/>
              <a:pathLst>
                <a:path w="12003" h="274321">
                  <a:moveTo>
                    <a:pt x="7612" y="0"/>
                  </a:moveTo>
                  <a:lnTo>
                    <a:pt x="7612" y="4045"/>
                  </a:lnTo>
                  <a:lnTo>
                    <a:pt x="12002" y="19927"/>
                  </a:lnTo>
                  <a:lnTo>
                    <a:pt x="8357" y="53957"/>
                  </a:lnTo>
                  <a:lnTo>
                    <a:pt x="7759" y="90872"/>
                  </a:lnTo>
                  <a:lnTo>
                    <a:pt x="7655" y="124950"/>
                  </a:lnTo>
                  <a:lnTo>
                    <a:pt x="7624" y="156872"/>
                  </a:lnTo>
                  <a:lnTo>
                    <a:pt x="6769" y="187780"/>
                  </a:lnTo>
                  <a:lnTo>
                    <a:pt x="1581" y="224048"/>
                  </a:lnTo>
                  <a:lnTo>
                    <a:pt x="85" y="259848"/>
                  </a:lnTo>
                  <a:lnTo>
                    <a:pt x="0" y="272659"/>
                  </a:lnTo>
                  <a:lnTo>
                    <a:pt x="844" y="273212"/>
                  </a:lnTo>
                  <a:lnTo>
                    <a:pt x="7612" y="2743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1334"/>
            <p:cNvSpPr/>
            <p:nvPr/>
          </p:nvSpPr>
          <p:spPr>
            <a:xfrm>
              <a:off x="2232659" y="2148840"/>
              <a:ext cx="121921" cy="60961"/>
            </a:xfrm>
            <a:custGeom>
              <a:avLst/>
              <a:gdLst/>
              <a:ahLst/>
              <a:cxnLst/>
              <a:rect l="0" t="0" r="0" b="0"/>
              <a:pathLst>
                <a:path w="121921" h="60961">
                  <a:moveTo>
                    <a:pt x="0" y="0"/>
                  </a:moveTo>
                  <a:lnTo>
                    <a:pt x="6561" y="6560"/>
                  </a:lnTo>
                  <a:lnTo>
                    <a:pt x="43181" y="28856"/>
                  </a:lnTo>
                  <a:lnTo>
                    <a:pt x="80343" y="57365"/>
                  </a:lnTo>
                  <a:lnTo>
                    <a:pt x="88623" y="59895"/>
                  </a:lnTo>
                  <a:lnTo>
                    <a:pt x="121920" y="609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1335"/>
            <p:cNvSpPr/>
            <p:nvPr/>
          </p:nvSpPr>
          <p:spPr>
            <a:xfrm>
              <a:off x="2369820" y="2072640"/>
              <a:ext cx="38101" cy="281940"/>
            </a:xfrm>
            <a:custGeom>
              <a:avLst/>
              <a:gdLst/>
              <a:ahLst/>
              <a:cxnLst/>
              <a:rect l="0" t="0" r="0" b="0"/>
              <a:pathLst>
                <a:path w="38101" h="281940">
                  <a:moveTo>
                    <a:pt x="38100" y="0"/>
                  </a:moveTo>
                  <a:lnTo>
                    <a:pt x="38100" y="4045"/>
                  </a:lnTo>
                  <a:lnTo>
                    <a:pt x="37253" y="5236"/>
                  </a:lnTo>
                  <a:lnTo>
                    <a:pt x="35842" y="6031"/>
                  </a:lnTo>
                  <a:lnTo>
                    <a:pt x="34054" y="6560"/>
                  </a:lnTo>
                  <a:lnTo>
                    <a:pt x="32863" y="8607"/>
                  </a:lnTo>
                  <a:lnTo>
                    <a:pt x="28361" y="40712"/>
                  </a:lnTo>
                  <a:lnTo>
                    <a:pt x="23584" y="76544"/>
                  </a:lnTo>
                  <a:lnTo>
                    <a:pt x="23002" y="109005"/>
                  </a:lnTo>
                  <a:lnTo>
                    <a:pt x="18843" y="143734"/>
                  </a:lnTo>
                  <a:lnTo>
                    <a:pt x="15104" y="180290"/>
                  </a:lnTo>
                  <a:lnTo>
                    <a:pt x="9349" y="212848"/>
                  </a:lnTo>
                  <a:lnTo>
                    <a:pt x="2610" y="249699"/>
                  </a:lnTo>
                  <a:lnTo>
                    <a:pt x="0" y="2819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1336"/>
            <p:cNvSpPr/>
            <p:nvPr/>
          </p:nvSpPr>
          <p:spPr>
            <a:xfrm>
              <a:off x="2438400" y="1889759"/>
              <a:ext cx="207795" cy="457201"/>
            </a:xfrm>
            <a:custGeom>
              <a:avLst/>
              <a:gdLst/>
              <a:ahLst/>
              <a:cxnLst/>
              <a:rect l="0" t="0" r="0" b="0"/>
              <a:pathLst>
                <a:path w="207795" h="457201">
                  <a:moveTo>
                    <a:pt x="0" y="0"/>
                  </a:moveTo>
                  <a:lnTo>
                    <a:pt x="4045" y="0"/>
                  </a:lnTo>
                  <a:lnTo>
                    <a:pt x="28518" y="10606"/>
                  </a:lnTo>
                  <a:lnTo>
                    <a:pt x="62515" y="36046"/>
                  </a:lnTo>
                  <a:lnTo>
                    <a:pt x="99264" y="69313"/>
                  </a:lnTo>
                  <a:lnTo>
                    <a:pt x="129580" y="103250"/>
                  </a:lnTo>
                  <a:lnTo>
                    <a:pt x="152412" y="132569"/>
                  </a:lnTo>
                  <a:lnTo>
                    <a:pt x="171218" y="162705"/>
                  </a:lnTo>
                  <a:lnTo>
                    <a:pt x="187515" y="197129"/>
                  </a:lnTo>
                  <a:lnTo>
                    <a:pt x="199023" y="234139"/>
                  </a:lnTo>
                  <a:lnTo>
                    <a:pt x="207794" y="271916"/>
                  </a:lnTo>
                  <a:lnTo>
                    <a:pt x="207665" y="305875"/>
                  </a:lnTo>
                  <a:lnTo>
                    <a:pt x="202265" y="341432"/>
                  </a:lnTo>
                  <a:lnTo>
                    <a:pt x="191257" y="370688"/>
                  </a:lnTo>
                  <a:lnTo>
                    <a:pt x="172367" y="408565"/>
                  </a:lnTo>
                  <a:lnTo>
                    <a:pt x="151318" y="445151"/>
                  </a:lnTo>
                  <a:lnTo>
                    <a:pt x="144780" y="4572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1337"/>
            <p:cNvSpPr/>
            <p:nvPr/>
          </p:nvSpPr>
          <p:spPr>
            <a:xfrm>
              <a:off x="1661159" y="2240279"/>
              <a:ext cx="7621" cy="121922"/>
            </a:xfrm>
            <a:custGeom>
              <a:avLst/>
              <a:gdLst/>
              <a:ahLst/>
              <a:cxnLst/>
              <a:rect l="0" t="0" r="0" b="0"/>
              <a:pathLst>
                <a:path w="7621" h="121922">
                  <a:moveTo>
                    <a:pt x="7620" y="0"/>
                  </a:moveTo>
                  <a:lnTo>
                    <a:pt x="7620" y="36856"/>
                  </a:lnTo>
                  <a:lnTo>
                    <a:pt x="7620" y="72715"/>
                  </a:lnTo>
                  <a:lnTo>
                    <a:pt x="7620" y="100012"/>
                  </a:lnTo>
                  <a:lnTo>
                    <a:pt x="5363" y="105975"/>
                  </a:lnTo>
                  <a:lnTo>
                    <a:pt x="2384" y="111447"/>
                  </a:lnTo>
                  <a:lnTo>
                    <a:pt x="0" y="1219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1338"/>
            <p:cNvSpPr/>
            <p:nvPr/>
          </p:nvSpPr>
          <p:spPr>
            <a:xfrm>
              <a:off x="1273027" y="2209800"/>
              <a:ext cx="319553" cy="182493"/>
            </a:xfrm>
            <a:custGeom>
              <a:avLst/>
              <a:gdLst/>
              <a:ahLst/>
              <a:cxnLst/>
              <a:rect l="0" t="0" r="0" b="0"/>
              <a:pathLst>
                <a:path w="319553" h="182493">
                  <a:moveTo>
                    <a:pt x="29993" y="83820"/>
                  </a:moveTo>
                  <a:lnTo>
                    <a:pt x="66038" y="83820"/>
                  </a:lnTo>
                  <a:lnTo>
                    <a:pt x="100120" y="73214"/>
                  </a:lnTo>
                  <a:lnTo>
                    <a:pt x="138159" y="56700"/>
                  </a:lnTo>
                  <a:lnTo>
                    <a:pt x="148308" y="53488"/>
                  </a:lnTo>
                  <a:lnTo>
                    <a:pt x="153979" y="49737"/>
                  </a:lnTo>
                  <a:lnTo>
                    <a:pt x="157064" y="45247"/>
                  </a:lnTo>
                  <a:lnTo>
                    <a:pt x="157887" y="42865"/>
                  </a:lnTo>
                  <a:lnTo>
                    <a:pt x="157589" y="40430"/>
                  </a:lnTo>
                  <a:lnTo>
                    <a:pt x="152827" y="27912"/>
                  </a:lnTo>
                  <a:lnTo>
                    <a:pt x="150829" y="26228"/>
                  </a:lnTo>
                  <a:lnTo>
                    <a:pt x="144093" y="24357"/>
                  </a:lnTo>
                  <a:lnTo>
                    <a:pt x="116112" y="22991"/>
                  </a:lnTo>
                  <a:lnTo>
                    <a:pt x="96996" y="26944"/>
                  </a:lnTo>
                  <a:lnTo>
                    <a:pt x="59275" y="47336"/>
                  </a:lnTo>
                  <a:lnTo>
                    <a:pt x="30504" y="69127"/>
                  </a:lnTo>
                  <a:lnTo>
                    <a:pt x="20906" y="79829"/>
                  </a:lnTo>
                  <a:lnTo>
                    <a:pt x="5068" y="114778"/>
                  </a:lnTo>
                  <a:lnTo>
                    <a:pt x="244" y="144173"/>
                  </a:lnTo>
                  <a:lnTo>
                    <a:pt x="0" y="149455"/>
                  </a:lnTo>
                  <a:lnTo>
                    <a:pt x="4245" y="159840"/>
                  </a:lnTo>
                  <a:lnTo>
                    <a:pt x="11776" y="169253"/>
                  </a:lnTo>
                  <a:lnTo>
                    <a:pt x="20767" y="176259"/>
                  </a:lnTo>
                  <a:lnTo>
                    <a:pt x="30408" y="179937"/>
                  </a:lnTo>
                  <a:lnTo>
                    <a:pt x="62377" y="182492"/>
                  </a:lnTo>
                  <a:lnTo>
                    <a:pt x="97193" y="180545"/>
                  </a:lnTo>
                  <a:lnTo>
                    <a:pt x="128780" y="172258"/>
                  </a:lnTo>
                  <a:lnTo>
                    <a:pt x="163869" y="161622"/>
                  </a:lnTo>
                  <a:lnTo>
                    <a:pt x="198371" y="143287"/>
                  </a:lnTo>
                  <a:lnTo>
                    <a:pt x="216666" y="130885"/>
                  </a:lnTo>
                  <a:lnTo>
                    <a:pt x="241759" y="101495"/>
                  </a:lnTo>
                  <a:lnTo>
                    <a:pt x="246877" y="91393"/>
                  </a:lnTo>
                  <a:lnTo>
                    <a:pt x="250733" y="66483"/>
                  </a:lnTo>
                  <a:lnTo>
                    <a:pt x="250966" y="53797"/>
                  </a:lnTo>
                  <a:lnTo>
                    <a:pt x="250972" y="63986"/>
                  </a:lnTo>
                  <a:lnTo>
                    <a:pt x="243823" y="99277"/>
                  </a:lnTo>
                  <a:lnTo>
                    <a:pt x="242715" y="109316"/>
                  </a:lnTo>
                  <a:lnTo>
                    <a:pt x="236216" y="142527"/>
                  </a:lnTo>
                  <a:lnTo>
                    <a:pt x="235761" y="155867"/>
                  </a:lnTo>
                  <a:lnTo>
                    <a:pt x="234905" y="157251"/>
                  </a:lnTo>
                  <a:lnTo>
                    <a:pt x="233487" y="158174"/>
                  </a:lnTo>
                  <a:lnTo>
                    <a:pt x="231696" y="158789"/>
                  </a:lnTo>
                  <a:lnTo>
                    <a:pt x="230501" y="158352"/>
                  </a:lnTo>
                  <a:lnTo>
                    <a:pt x="229705" y="157215"/>
                  </a:lnTo>
                  <a:lnTo>
                    <a:pt x="228427" y="153351"/>
                  </a:lnTo>
                  <a:lnTo>
                    <a:pt x="228121" y="126422"/>
                  </a:lnTo>
                  <a:lnTo>
                    <a:pt x="234674" y="94152"/>
                  </a:lnTo>
                  <a:lnTo>
                    <a:pt x="242454" y="67610"/>
                  </a:lnTo>
                  <a:lnTo>
                    <a:pt x="260178" y="34397"/>
                  </a:lnTo>
                  <a:lnTo>
                    <a:pt x="270304" y="25730"/>
                  </a:lnTo>
                  <a:lnTo>
                    <a:pt x="304003" y="7872"/>
                  </a:lnTo>
                  <a:lnTo>
                    <a:pt x="319552"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1339"/>
            <p:cNvSpPr/>
            <p:nvPr/>
          </p:nvSpPr>
          <p:spPr>
            <a:xfrm>
              <a:off x="1095095" y="2263140"/>
              <a:ext cx="169826" cy="53340"/>
            </a:xfrm>
            <a:custGeom>
              <a:avLst/>
              <a:gdLst/>
              <a:ahLst/>
              <a:cxnLst/>
              <a:rect l="0" t="0" r="0" b="0"/>
              <a:pathLst>
                <a:path w="169826" h="53340">
                  <a:moveTo>
                    <a:pt x="9805" y="53339"/>
                  </a:moveTo>
                  <a:lnTo>
                    <a:pt x="178" y="48103"/>
                  </a:lnTo>
                  <a:lnTo>
                    <a:pt x="0" y="47308"/>
                  </a:lnTo>
                  <a:lnTo>
                    <a:pt x="16708" y="35207"/>
                  </a:lnTo>
                  <a:lnTo>
                    <a:pt x="46885" y="30567"/>
                  </a:lnTo>
                  <a:lnTo>
                    <a:pt x="80441" y="22375"/>
                  </a:lnTo>
                  <a:lnTo>
                    <a:pt x="109474" y="15096"/>
                  </a:lnTo>
                  <a:lnTo>
                    <a:pt x="145580" y="9096"/>
                  </a:lnTo>
                  <a:lnTo>
                    <a:pt x="157073" y="6018"/>
                  </a:lnTo>
                  <a:lnTo>
                    <a:pt x="169825"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1340"/>
            <p:cNvSpPr/>
            <p:nvPr/>
          </p:nvSpPr>
          <p:spPr>
            <a:xfrm>
              <a:off x="1188720" y="2141220"/>
              <a:ext cx="15241" cy="266701"/>
            </a:xfrm>
            <a:custGeom>
              <a:avLst/>
              <a:gdLst/>
              <a:ahLst/>
              <a:cxnLst/>
              <a:rect l="0" t="0" r="0" b="0"/>
              <a:pathLst>
                <a:path w="15241" h="266701">
                  <a:moveTo>
                    <a:pt x="15240" y="0"/>
                  </a:moveTo>
                  <a:lnTo>
                    <a:pt x="11194" y="4045"/>
                  </a:lnTo>
                  <a:lnTo>
                    <a:pt x="9208" y="8288"/>
                  </a:lnTo>
                  <a:lnTo>
                    <a:pt x="7933" y="21957"/>
                  </a:lnTo>
                  <a:lnTo>
                    <a:pt x="14208" y="59034"/>
                  </a:lnTo>
                  <a:lnTo>
                    <a:pt x="15036" y="92752"/>
                  </a:lnTo>
                  <a:lnTo>
                    <a:pt x="15179" y="125507"/>
                  </a:lnTo>
                  <a:lnTo>
                    <a:pt x="14375" y="157037"/>
                  </a:lnTo>
                  <a:lnTo>
                    <a:pt x="9997" y="186982"/>
                  </a:lnTo>
                  <a:lnTo>
                    <a:pt x="3888" y="224091"/>
                  </a:lnTo>
                  <a:lnTo>
                    <a:pt x="44" y="260447"/>
                  </a:lnTo>
                  <a:lnTo>
                    <a:pt x="0" y="2667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1341"/>
            <p:cNvSpPr/>
            <p:nvPr/>
          </p:nvSpPr>
          <p:spPr>
            <a:xfrm>
              <a:off x="960120" y="2286000"/>
              <a:ext cx="150651" cy="159880"/>
            </a:xfrm>
            <a:custGeom>
              <a:avLst/>
              <a:gdLst/>
              <a:ahLst/>
              <a:cxnLst/>
              <a:rect l="0" t="0" r="0" b="0"/>
              <a:pathLst>
                <a:path w="150651" h="159880">
                  <a:moveTo>
                    <a:pt x="106680" y="0"/>
                  </a:moveTo>
                  <a:lnTo>
                    <a:pt x="102634" y="0"/>
                  </a:lnTo>
                  <a:lnTo>
                    <a:pt x="98391" y="2257"/>
                  </a:lnTo>
                  <a:lnTo>
                    <a:pt x="96074" y="4045"/>
                  </a:lnTo>
                  <a:lnTo>
                    <a:pt x="88984" y="6031"/>
                  </a:lnTo>
                  <a:lnTo>
                    <a:pt x="84722" y="6560"/>
                  </a:lnTo>
                  <a:lnTo>
                    <a:pt x="75472" y="11664"/>
                  </a:lnTo>
                  <a:lnTo>
                    <a:pt x="40597" y="32810"/>
                  </a:lnTo>
                  <a:lnTo>
                    <a:pt x="9570" y="51829"/>
                  </a:lnTo>
                  <a:lnTo>
                    <a:pt x="8486" y="54926"/>
                  </a:lnTo>
                  <a:lnTo>
                    <a:pt x="8197" y="56937"/>
                  </a:lnTo>
                  <a:lnTo>
                    <a:pt x="8851" y="58278"/>
                  </a:lnTo>
                  <a:lnTo>
                    <a:pt x="10134" y="59172"/>
                  </a:lnTo>
                  <a:lnTo>
                    <a:pt x="14664" y="60165"/>
                  </a:lnTo>
                  <a:lnTo>
                    <a:pt x="26734" y="61571"/>
                  </a:lnTo>
                  <a:lnTo>
                    <a:pt x="48241" y="66944"/>
                  </a:lnTo>
                  <a:lnTo>
                    <a:pt x="80743" y="68257"/>
                  </a:lnTo>
                  <a:lnTo>
                    <a:pt x="115483" y="76826"/>
                  </a:lnTo>
                  <a:lnTo>
                    <a:pt x="132995" y="84005"/>
                  </a:lnTo>
                  <a:lnTo>
                    <a:pt x="146497" y="94016"/>
                  </a:lnTo>
                  <a:lnTo>
                    <a:pt x="149776" y="101333"/>
                  </a:lnTo>
                  <a:lnTo>
                    <a:pt x="150650" y="105655"/>
                  </a:lnTo>
                  <a:lnTo>
                    <a:pt x="150387" y="109384"/>
                  </a:lnTo>
                  <a:lnTo>
                    <a:pt x="147836" y="115784"/>
                  </a:lnTo>
                  <a:lnTo>
                    <a:pt x="130397" y="136032"/>
                  </a:lnTo>
                  <a:lnTo>
                    <a:pt x="101452" y="154617"/>
                  </a:lnTo>
                  <a:lnTo>
                    <a:pt x="75167" y="158952"/>
                  </a:lnTo>
                  <a:lnTo>
                    <a:pt x="42009" y="159879"/>
                  </a:lnTo>
                  <a:lnTo>
                    <a:pt x="20590" y="159145"/>
                  </a:lnTo>
                  <a:lnTo>
                    <a:pt x="0" y="1524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1342"/>
            <p:cNvSpPr/>
            <p:nvPr/>
          </p:nvSpPr>
          <p:spPr>
            <a:xfrm>
              <a:off x="808491" y="2324100"/>
              <a:ext cx="124051" cy="165964"/>
            </a:xfrm>
            <a:custGeom>
              <a:avLst/>
              <a:gdLst/>
              <a:ahLst/>
              <a:cxnLst/>
              <a:rect l="0" t="0" r="0" b="0"/>
              <a:pathLst>
                <a:path w="124051" h="165964">
                  <a:moveTo>
                    <a:pt x="90669" y="7620"/>
                  </a:moveTo>
                  <a:lnTo>
                    <a:pt x="80063" y="7620"/>
                  </a:lnTo>
                  <a:lnTo>
                    <a:pt x="44733" y="32465"/>
                  </a:lnTo>
                  <a:lnTo>
                    <a:pt x="35539" y="42368"/>
                  </a:lnTo>
                  <a:lnTo>
                    <a:pt x="19982" y="76761"/>
                  </a:lnTo>
                  <a:lnTo>
                    <a:pt x="3132" y="114374"/>
                  </a:lnTo>
                  <a:lnTo>
                    <a:pt x="0" y="140749"/>
                  </a:lnTo>
                  <a:lnTo>
                    <a:pt x="1829" y="149479"/>
                  </a:lnTo>
                  <a:lnTo>
                    <a:pt x="7619" y="159154"/>
                  </a:lnTo>
                  <a:lnTo>
                    <a:pt x="12271" y="163868"/>
                  </a:lnTo>
                  <a:lnTo>
                    <a:pt x="17161" y="165963"/>
                  </a:lnTo>
                  <a:lnTo>
                    <a:pt x="39365" y="161225"/>
                  </a:lnTo>
                  <a:lnTo>
                    <a:pt x="59945" y="153697"/>
                  </a:lnTo>
                  <a:lnTo>
                    <a:pt x="92964" y="126667"/>
                  </a:lnTo>
                  <a:lnTo>
                    <a:pt x="111223" y="106614"/>
                  </a:lnTo>
                  <a:lnTo>
                    <a:pt x="123233" y="82301"/>
                  </a:lnTo>
                  <a:lnTo>
                    <a:pt x="124050" y="70162"/>
                  </a:lnTo>
                  <a:lnTo>
                    <a:pt x="117273" y="33112"/>
                  </a:lnTo>
                  <a:lnTo>
                    <a:pt x="110593" y="21852"/>
                  </a:lnTo>
                  <a:lnTo>
                    <a:pt x="99206" y="13154"/>
                  </a:lnTo>
                  <a:lnTo>
                    <a:pt x="6780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1343"/>
            <p:cNvSpPr/>
            <p:nvPr/>
          </p:nvSpPr>
          <p:spPr>
            <a:xfrm>
              <a:off x="723900" y="2209800"/>
              <a:ext cx="15240" cy="281941"/>
            </a:xfrm>
            <a:custGeom>
              <a:avLst/>
              <a:gdLst/>
              <a:ahLst/>
              <a:cxnLst/>
              <a:rect l="0" t="0" r="0" b="0"/>
              <a:pathLst>
                <a:path w="15240" h="281941">
                  <a:moveTo>
                    <a:pt x="7620" y="0"/>
                  </a:moveTo>
                  <a:lnTo>
                    <a:pt x="6773" y="22101"/>
                  </a:lnTo>
                  <a:lnTo>
                    <a:pt x="1059" y="54243"/>
                  </a:lnTo>
                  <a:lnTo>
                    <a:pt x="209" y="90081"/>
                  </a:lnTo>
                  <a:lnTo>
                    <a:pt x="62" y="119730"/>
                  </a:lnTo>
                  <a:lnTo>
                    <a:pt x="18" y="149963"/>
                  </a:lnTo>
                  <a:lnTo>
                    <a:pt x="5" y="180370"/>
                  </a:lnTo>
                  <a:lnTo>
                    <a:pt x="1" y="209982"/>
                  </a:lnTo>
                  <a:lnTo>
                    <a:pt x="0" y="246970"/>
                  </a:lnTo>
                  <a:lnTo>
                    <a:pt x="846" y="268008"/>
                  </a:lnTo>
                  <a:lnTo>
                    <a:pt x="6560" y="279938"/>
                  </a:lnTo>
                  <a:lnTo>
                    <a:pt x="7760" y="280605"/>
                  </a:lnTo>
                  <a:lnTo>
                    <a:pt x="15239" y="2819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1344"/>
            <p:cNvSpPr/>
            <p:nvPr/>
          </p:nvSpPr>
          <p:spPr>
            <a:xfrm>
              <a:off x="647700" y="2270759"/>
              <a:ext cx="15240" cy="236222"/>
            </a:xfrm>
            <a:custGeom>
              <a:avLst/>
              <a:gdLst/>
              <a:ahLst/>
              <a:cxnLst/>
              <a:rect l="0" t="0" r="0" b="0"/>
              <a:pathLst>
                <a:path w="15240" h="236222">
                  <a:moveTo>
                    <a:pt x="15239" y="0"/>
                  </a:moveTo>
                  <a:lnTo>
                    <a:pt x="15239" y="36046"/>
                  </a:lnTo>
                  <a:lnTo>
                    <a:pt x="15239" y="68143"/>
                  </a:lnTo>
                  <a:lnTo>
                    <a:pt x="15239" y="97990"/>
                  </a:lnTo>
                  <a:lnTo>
                    <a:pt x="15239" y="132422"/>
                  </a:lnTo>
                  <a:lnTo>
                    <a:pt x="15239" y="163602"/>
                  </a:lnTo>
                  <a:lnTo>
                    <a:pt x="12982" y="195065"/>
                  </a:lnTo>
                  <a:lnTo>
                    <a:pt x="6982" y="227321"/>
                  </a:lnTo>
                  <a:lnTo>
                    <a:pt x="0" y="2362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1345"/>
            <p:cNvSpPr/>
            <p:nvPr/>
          </p:nvSpPr>
          <p:spPr>
            <a:xfrm>
              <a:off x="382536" y="2400641"/>
              <a:ext cx="242304" cy="159513"/>
            </a:xfrm>
            <a:custGeom>
              <a:avLst/>
              <a:gdLst/>
              <a:ahLst/>
              <a:cxnLst/>
              <a:rect l="0" t="0" r="0" b="0"/>
              <a:pathLst>
                <a:path w="242304" h="159513">
                  <a:moveTo>
                    <a:pt x="143244" y="14899"/>
                  </a:moveTo>
                  <a:lnTo>
                    <a:pt x="139198" y="10853"/>
                  </a:lnTo>
                  <a:lnTo>
                    <a:pt x="134954" y="8867"/>
                  </a:lnTo>
                  <a:lnTo>
                    <a:pt x="132637" y="8338"/>
                  </a:lnTo>
                  <a:lnTo>
                    <a:pt x="131093" y="7138"/>
                  </a:lnTo>
                  <a:lnTo>
                    <a:pt x="129377" y="3547"/>
                  </a:lnTo>
                  <a:lnTo>
                    <a:pt x="127226" y="2251"/>
                  </a:lnTo>
                  <a:lnTo>
                    <a:pt x="110957" y="0"/>
                  </a:lnTo>
                  <a:lnTo>
                    <a:pt x="79489" y="525"/>
                  </a:lnTo>
                  <a:lnTo>
                    <a:pt x="69470" y="3713"/>
                  </a:lnTo>
                  <a:lnTo>
                    <a:pt x="54310" y="14312"/>
                  </a:lnTo>
                  <a:lnTo>
                    <a:pt x="30421" y="47055"/>
                  </a:lnTo>
                  <a:lnTo>
                    <a:pt x="14233" y="83699"/>
                  </a:lnTo>
                  <a:lnTo>
                    <a:pt x="1920" y="119914"/>
                  </a:lnTo>
                  <a:lnTo>
                    <a:pt x="0" y="128741"/>
                  </a:lnTo>
                  <a:lnTo>
                    <a:pt x="1404" y="137744"/>
                  </a:lnTo>
                  <a:lnTo>
                    <a:pt x="6955" y="150075"/>
                  </a:lnTo>
                  <a:lnTo>
                    <a:pt x="11551" y="155410"/>
                  </a:lnTo>
                  <a:lnTo>
                    <a:pt x="16416" y="157781"/>
                  </a:lnTo>
                  <a:lnTo>
                    <a:pt x="38059" y="159512"/>
                  </a:lnTo>
                  <a:lnTo>
                    <a:pt x="59955" y="151367"/>
                  </a:lnTo>
                  <a:lnTo>
                    <a:pt x="74821" y="141976"/>
                  </a:lnTo>
                  <a:lnTo>
                    <a:pt x="83200" y="134031"/>
                  </a:lnTo>
                  <a:lnTo>
                    <a:pt x="100248" y="100902"/>
                  </a:lnTo>
                  <a:lnTo>
                    <a:pt x="105870" y="81715"/>
                  </a:lnTo>
                  <a:lnTo>
                    <a:pt x="124123" y="63450"/>
                  </a:lnTo>
                  <a:lnTo>
                    <a:pt x="127852" y="53456"/>
                  </a:lnTo>
                  <a:lnTo>
                    <a:pt x="128841" y="66869"/>
                  </a:lnTo>
                  <a:lnTo>
                    <a:pt x="145915" y="103943"/>
                  </a:lnTo>
                  <a:lnTo>
                    <a:pt x="156816" y="123300"/>
                  </a:lnTo>
                  <a:lnTo>
                    <a:pt x="174398" y="136155"/>
                  </a:lnTo>
                  <a:lnTo>
                    <a:pt x="186905" y="141984"/>
                  </a:lnTo>
                  <a:lnTo>
                    <a:pt x="202762" y="143954"/>
                  </a:lnTo>
                  <a:lnTo>
                    <a:pt x="217229" y="140250"/>
                  </a:lnTo>
                  <a:lnTo>
                    <a:pt x="231204" y="131413"/>
                  </a:lnTo>
                  <a:lnTo>
                    <a:pt x="242303" y="12157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1346"/>
            <p:cNvSpPr/>
            <p:nvPr/>
          </p:nvSpPr>
          <p:spPr>
            <a:xfrm>
              <a:off x="121923" y="1836420"/>
              <a:ext cx="15237" cy="320040"/>
            </a:xfrm>
            <a:custGeom>
              <a:avLst/>
              <a:gdLst/>
              <a:ahLst/>
              <a:cxnLst/>
              <a:rect l="0" t="0" r="0" b="0"/>
              <a:pathLst>
                <a:path w="15237" h="320040">
                  <a:moveTo>
                    <a:pt x="15236" y="0"/>
                  </a:moveTo>
                  <a:lnTo>
                    <a:pt x="15236" y="10606"/>
                  </a:lnTo>
                  <a:lnTo>
                    <a:pt x="7476" y="47893"/>
                  </a:lnTo>
                  <a:lnTo>
                    <a:pt x="1725" y="84750"/>
                  </a:lnTo>
                  <a:lnTo>
                    <a:pt x="509" y="116833"/>
                  </a:lnTo>
                  <a:lnTo>
                    <a:pt x="224" y="141672"/>
                  </a:lnTo>
                  <a:lnTo>
                    <a:pt x="98" y="169645"/>
                  </a:lnTo>
                  <a:lnTo>
                    <a:pt x="41" y="196753"/>
                  </a:lnTo>
                  <a:lnTo>
                    <a:pt x="10" y="233557"/>
                  </a:lnTo>
                  <a:lnTo>
                    <a:pt x="0" y="263653"/>
                  </a:lnTo>
                  <a:lnTo>
                    <a:pt x="2255" y="286399"/>
                  </a:lnTo>
                  <a:lnTo>
                    <a:pt x="7146" y="311473"/>
                  </a:lnTo>
                  <a:lnTo>
                    <a:pt x="7524" y="318347"/>
                  </a:lnTo>
                  <a:lnTo>
                    <a:pt x="8401" y="318912"/>
                  </a:lnTo>
                  <a:lnTo>
                    <a:pt x="15236" y="3200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1347"/>
            <p:cNvSpPr/>
            <p:nvPr/>
          </p:nvSpPr>
          <p:spPr>
            <a:xfrm>
              <a:off x="53339" y="1807941"/>
              <a:ext cx="373381" cy="302170"/>
            </a:xfrm>
            <a:custGeom>
              <a:avLst/>
              <a:gdLst/>
              <a:ahLst/>
              <a:cxnLst/>
              <a:rect l="0" t="0" r="0" b="0"/>
              <a:pathLst>
                <a:path w="373381" h="302170">
                  <a:moveTo>
                    <a:pt x="0" y="249459"/>
                  </a:moveTo>
                  <a:lnTo>
                    <a:pt x="4391" y="249459"/>
                  </a:lnTo>
                  <a:lnTo>
                    <a:pt x="2516" y="249459"/>
                  </a:lnTo>
                  <a:lnTo>
                    <a:pt x="2524" y="250305"/>
                  </a:lnTo>
                  <a:lnTo>
                    <a:pt x="4791" y="253504"/>
                  </a:lnTo>
                  <a:lnTo>
                    <a:pt x="10878" y="255490"/>
                  </a:lnTo>
                  <a:lnTo>
                    <a:pt x="14872" y="256019"/>
                  </a:lnTo>
                  <a:lnTo>
                    <a:pt x="48933" y="250908"/>
                  </a:lnTo>
                  <a:lnTo>
                    <a:pt x="67468" y="248409"/>
                  </a:lnTo>
                  <a:lnTo>
                    <a:pt x="104705" y="233008"/>
                  </a:lnTo>
                  <a:lnTo>
                    <a:pt x="140815" y="209614"/>
                  </a:lnTo>
                  <a:lnTo>
                    <a:pt x="173631" y="175297"/>
                  </a:lnTo>
                  <a:lnTo>
                    <a:pt x="199555" y="143181"/>
                  </a:lnTo>
                  <a:lnTo>
                    <a:pt x="212305" y="126871"/>
                  </a:lnTo>
                  <a:lnTo>
                    <a:pt x="229646" y="88805"/>
                  </a:lnTo>
                  <a:lnTo>
                    <a:pt x="245082" y="52719"/>
                  </a:lnTo>
                  <a:lnTo>
                    <a:pt x="246368" y="38970"/>
                  </a:lnTo>
                  <a:lnTo>
                    <a:pt x="243906" y="1000"/>
                  </a:lnTo>
                  <a:lnTo>
                    <a:pt x="243884" y="0"/>
                  </a:lnTo>
                  <a:lnTo>
                    <a:pt x="244716" y="179"/>
                  </a:lnTo>
                  <a:lnTo>
                    <a:pt x="247899" y="2637"/>
                  </a:lnTo>
                  <a:lnTo>
                    <a:pt x="249877" y="8809"/>
                  </a:lnTo>
                  <a:lnTo>
                    <a:pt x="255413" y="45410"/>
                  </a:lnTo>
                  <a:lnTo>
                    <a:pt x="259203" y="80616"/>
                  </a:lnTo>
                  <a:lnTo>
                    <a:pt x="264103" y="111001"/>
                  </a:lnTo>
                  <a:lnTo>
                    <a:pt x="266777" y="146439"/>
                  </a:lnTo>
                  <a:lnTo>
                    <a:pt x="271709" y="182904"/>
                  </a:lnTo>
                  <a:lnTo>
                    <a:pt x="272700" y="215533"/>
                  </a:lnTo>
                  <a:lnTo>
                    <a:pt x="268854" y="245804"/>
                  </a:lnTo>
                  <a:lnTo>
                    <a:pt x="266984" y="283032"/>
                  </a:lnTo>
                  <a:lnTo>
                    <a:pt x="266708" y="302169"/>
                  </a:lnTo>
                  <a:lnTo>
                    <a:pt x="266701" y="269366"/>
                  </a:lnTo>
                  <a:lnTo>
                    <a:pt x="266700" y="233134"/>
                  </a:lnTo>
                  <a:lnTo>
                    <a:pt x="270746" y="197409"/>
                  </a:lnTo>
                  <a:lnTo>
                    <a:pt x="279881" y="162704"/>
                  </a:lnTo>
                  <a:lnTo>
                    <a:pt x="281872" y="155021"/>
                  </a:lnTo>
                  <a:lnTo>
                    <a:pt x="290049" y="143190"/>
                  </a:lnTo>
                  <a:lnTo>
                    <a:pt x="292426" y="140513"/>
                  </a:lnTo>
                  <a:lnTo>
                    <a:pt x="295704" y="139575"/>
                  </a:lnTo>
                  <a:lnTo>
                    <a:pt x="303862" y="140790"/>
                  </a:lnTo>
                  <a:lnTo>
                    <a:pt x="313930" y="146234"/>
                  </a:lnTo>
                  <a:lnTo>
                    <a:pt x="324917" y="161743"/>
                  </a:lnTo>
                  <a:lnTo>
                    <a:pt x="331834" y="176149"/>
                  </a:lnTo>
                  <a:lnTo>
                    <a:pt x="338872" y="209335"/>
                  </a:lnTo>
                  <a:lnTo>
                    <a:pt x="347341" y="241439"/>
                  </a:lnTo>
                  <a:lnTo>
                    <a:pt x="354147" y="275841"/>
                  </a:lnTo>
                  <a:lnTo>
                    <a:pt x="358198" y="290481"/>
                  </a:lnTo>
                  <a:lnTo>
                    <a:pt x="359872" y="292047"/>
                  </a:lnTo>
                  <a:lnTo>
                    <a:pt x="361835" y="293091"/>
                  </a:lnTo>
                  <a:lnTo>
                    <a:pt x="363990" y="292940"/>
                  </a:lnTo>
                  <a:lnTo>
                    <a:pt x="373380" y="2875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1348"/>
            <p:cNvSpPr/>
            <p:nvPr/>
          </p:nvSpPr>
          <p:spPr>
            <a:xfrm>
              <a:off x="472810" y="1909295"/>
              <a:ext cx="105837" cy="186206"/>
            </a:xfrm>
            <a:custGeom>
              <a:avLst/>
              <a:gdLst/>
              <a:ahLst/>
              <a:cxnLst/>
              <a:rect l="0" t="0" r="0" b="0"/>
              <a:pathLst>
                <a:path w="105837" h="186206">
                  <a:moveTo>
                    <a:pt x="7250" y="64284"/>
                  </a:moveTo>
                  <a:lnTo>
                    <a:pt x="11295" y="68330"/>
                  </a:lnTo>
                  <a:lnTo>
                    <a:pt x="13281" y="72573"/>
                  </a:lnTo>
                  <a:lnTo>
                    <a:pt x="13810" y="74890"/>
                  </a:lnTo>
                  <a:lnTo>
                    <a:pt x="15010" y="76435"/>
                  </a:lnTo>
                  <a:lnTo>
                    <a:pt x="18601" y="78151"/>
                  </a:lnTo>
                  <a:lnTo>
                    <a:pt x="25277" y="76656"/>
                  </a:lnTo>
                  <a:lnTo>
                    <a:pt x="57730" y="64033"/>
                  </a:lnTo>
                  <a:lnTo>
                    <a:pt x="78087" y="56590"/>
                  </a:lnTo>
                  <a:lnTo>
                    <a:pt x="98219" y="41418"/>
                  </a:lnTo>
                  <a:lnTo>
                    <a:pt x="100916" y="38880"/>
                  </a:lnTo>
                  <a:lnTo>
                    <a:pt x="103912" y="31545"/>
                  </a:lnTo>
                  <a:lnTo>
                    <a:pt x="105836" y="17083"/>
                  </a:lnTo>
                  <a:lnTo>
                    <a:pt x="103841" y="11415"/>
                  </a:lnTo>
                  <a:lnTo>
                    <a:pt x="102124" y="8718"/>
                  </a:lnTo>
                  <a:lnTo>
                    <a:pt x="91617" y="878"/>
                  </a:lnTo>
                  <a:lnTo>
                    <a:pt x="87201" y="0"/>
                  </a:lnTo>
                  <a:lnTo>
                    <a:pt x="51849" y="4614"/>
                  </a:lnTo>
                  <a:lnTo>
                    <a:pt x="37232" y="11236"/>
                  </a:lnTo>
                  <a:lnTo>
                    <a:pt x="26784" y="19823"/>
                  </a:lnTo>
                  <a:lnTo>
                    <a:pt x="5965" y="44130"/>
                  </a:lnTo>
                  <a:lnTo>
                    <a:pt x="2445" y="54198"/>
                  </a:lnTo>
                  <a:lnTo>
                    <a:pt x="0" y="90081"/>
                  </a:lnTo>
                  <a:lnTo>
                    <a:pt x="1997" y="113979"/>
                  </a:lnTo>
                  <a:lnTo>
                    <a:pt x="10257" y="145315"/>
                  </a:lnTo>
                  <a:lnTo>
                    <a:pt x="17335" y="157589"/>
                  </a:lnTo>
                  <a:lnTo>
                    <a:pt x="35677" y="176413"/>
                  </a:lnTo>
                  <a:lnTo>
                    <a:pt x="47824" y="181853"/>
                  </a:lnTo>
                  <a:lnTo>
                    <a:pt x="84513" y="185823"/>
                  </a:lnTo>
                  <a:lnTo>
                    <a:pt x="91070" y="18620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1349"/>
            <p:cNvSpPr/>
            <p:nvPr/>
          </p:nvSpPr>
          <p:spPr>
            <a:xfrm>
              <a:off x="830607" y="1844040"/>
              <a:ext cx="99033" cy="216357"/>
            </a:xfrm>
            <a:custGeom>
              <a:avLst/>
              <a:gdLst/>
              <a:ahLst/>
              <a:cxnLst/>
              <a:rect l="0" t="0" r="0" b="0"/>
              <a:pathLst>
                <a:path w="99033" h="216357">
                  <a:moveTo>
                    <a:pt x="7593" y="68580"/>
                  </a:moveTo>
                  <a:lnTo>
                    <a:pt x="8439" y="88507"/>
                  </a:lnTo>
                  <a:lnTo>
                    <a:pt x="14153" y="126582"/>
                  </a:lnTo>
                  <a:lnTo>
                    <a:pt x="15003" y="159435"/>
                  </a:lnTo>
                  <a:lnTo>
                    <a:pt x="14304" y="181860"/>
                  </a:lnTo>
                  <a:lnTo>
                    <a:pt x="7800" y="216356"/>
                  </a:lnTo>
                  <a:lnTo>
                    <a:pt x="7731" y="216204"/>
                  </a:lnTo>
                  <a:lnTo>
                    <a:pt x="7685" y="215256"/>
                  </a:lnTo>
                  <a:lnTo>
                    <a:pt x="1573" y="205320"/>
                  </a:lnTo>
                  <a:lnTo>
                    <a:pt x="113" y="173885"/>
                  </a:lnTo>
                  <a:lnTo>
                    <a:pt x="0" y="140463"/>
                  </a:lnTo>
                  <a:lnTo>
                    <a:pt x="4026" y="111233"/>
                  </a:lnTo>
                  <a:lnTo>
                    <a:pt x="18208" y="77099"/>
                  </a:lnTo>
                  <a:lnTo>
                    <a:pt x="32299" y="48155"/>
                  </a:lnTo>
                  <a:lnTo>
                    <a:pt x="56096" y="21487"/>
                  </a:lnTo>
                  <a:lnTo>
                    <a:pt x="66121" y="14347"/>
                  </a:lnTo>
                  <a:lnTo>
                    <a:pt x="99032"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1350"/>
            <p:cNvSpPr/>
            <p:nvPr/>
          </p:nvSpPr>
          <p:spPr>
            <a:xfrm>
              <a:off x="922505" y="1836969"/>
              <a:ext cx="128598" cy="189776"/>
            </a:xfrm>
            <a:custGeom>
              <a:avLst/>
              <a:gdLst/>
              <a:ahLst/>
              <a:cxnLst/>
              <a:rect l="0" t="0" r="0" b="0"/>
              <a:pathLst>
                <a:path w="128598" h="189776">
                  <a:moveTo>
                    <a:pt x="45234" y="83271"/>
                  </a:moveTo>
                  <a:lnTo>
                    <a:pt x="49280" y="87316"/>
                  </a:lnTo>
                  <a:lnTo>
                    <a:pt x="51318" y="87661"/>
                  </a:lnTo>
                  <a:lnTo>
                    <a:pt x="53523" y="87044"/>
                  </a:lnTo>
                  <a:lnTo>
                    <a:pt x="55840" y="85786"/>
                  </a:lnTo>
                  <a:lnTo>
                    <a:pt x="91170" y="75080"/>
                  </a:lnTo>
                  <a:lnTo>
                    <a:pt x="107272" y="65378"/>
                  </a:lnTo>
                  <a:lnTo>
                    <a:pt x="118606" y="49225"/>
                  </a:lnTo>
                  <a:lnTo>
                    <a:pt x="126740" y="31986"/>
                  </a:lnTo>
                  <a:lnTo>
                    <a:pt x="128597" y="16131"/>
                  </a:lnTo>
                  <a:lnTo>
                    <a:pt x="126593" y="8840"/>
                  </a:lnTo>
                  <a:lnTo>
                    <a:pt x="124874" y="5710"/>
                  </a:lnTo>
                  <a:lnTo>
                    <a:pt x="122881" y="3624"/>
                  </a:lnTo>
                  <a:lnTo>
                    <a:pt x="118408" y="1305"/>
                  </a:lnTo>
                  <a:lnTo>
                    <a:pt x="107085" y="0"/>
                  </a:lnTo>
                  <a:lnTo>
                    <a:pt x="97842" y="4210"/>
                  </a:lnTo>
                  <a:lnTo>
                    <a:pt x="80860" y="13843"/>
                  </a:lnTo>
                  <a:lnTo>
                    <a:pt x="61999" y="24317"/>
                  </a:lnTo>
                  <a:lnTo>
                    <a:pt x="45686" y="40403"/>
                  </a:lnTo>
                  <a:lnTo>
                    <a:pt x="17052" y="77490"/>
                  </a:lnTo>
                  <a:lnTo>
                    <a:pt x="5048" y="110539"/>
                  </a:lnTo>
                  <a:lnTo>
                    <a:pt x="608" y="142750"/>
                  </a:lnTo>
                  <a:lnTo>
                    <a:pt x="0" y="155143"/>
                  </a:lnTo>
                  <a:lnTo>
                    <a:pt x="4246" y="166296"/>
                  </a:lnTo>
                  <a:lnTo>
                    <a:pt x="16724" y="183209"/>
                  </a:lnTo>
                  <a:lnTo>
                    <a:pt x="24379" y="186954"/>
                  </a:lnTo>
                  <a:lnTo>
                    <a:pt x="58052" y="189775"/>
                  </a:lnTo>
                  <a:lnTo>
                    <a:pt x="83334" y="18233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1351"/>
            <p:cNvSpPr/>
            <p:nvPr/>
          </p:nvSpPr>
          <p:spPr>
            <a:xfrm>
              <a:off x="1089660" y="1836420"/>
              <a:ext cx="68580" cy="350521"/>
            </a:xfrm>
            <a:custGeom>
              <a:avLst/>
              <a:gdLst/>
              <a:ahLst/>
              <a:cxnLst/>
              <a:rect l="0" t="0" r="0" b="0"/>
              <a:pathLst>
                <a:path w="68580" h="350521">
                  <a:moveTo>
                    <a:pt x="68579" y="0"/>
                  </a:moveTo>
                  <a:lnTo>
                    <a:pt x="64534" y="4045"/>
                  </a:lnTo>
                  <a:lnTo>
                    <a:pt x="62548" y="10546"/>
                  </a:lnTo>
                  <a:lnTo>
                    <a:pt x="55085" y="40335"/>
                  </a:lnTo>
                  <a:lnTo>
                    <a:pt x="48024" y="68301"/>
                  </a:lnTo>
                  <a:lnTo>
                    <a:pt x="41416" y="104715"/>
                  </a:lnTo>
                  <a:lnTo>
                    <a:pt x="39574" y="135722"/>
                  </a:lnTo>
                  <a:lnTo>
                    <a:pt x="36497" y="167001"/>
                  </a:lnTo>
                  <a:lnTo>
                    <a:pt x="32307" y="197836"/>
                  </a:lnTo>
                  <a:lnTo>
                    <a:pt x="27623" y="228473"/>
                  </a:lnTo>
                  <a:lnTo>
                    <a:pt x="22719" y="256766"/>
                  </a:lnTo>
                  <a:lnTo>
                    <a:pt x="15198" y="291978"/>
                  </a:lnTo>
                  <a:lnTo>
                    <a:pt x="3381" y="327664"/>
                  </a:lnTo>
                  <a:lnTo>
                    <a:pt x="0" y="3505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1352"/>
            <p:cNvSpPr/>
            <p:nvPr/>
          </p:nvSpPr>
          <p:spPr>
            <a:xfrm>
              <a:off x="1112547" y="1768050"/>
              <a:ext cx="207295" cy="236010"/>
            </a:xfrm>
            <a:custGeom>
              <a:avLst/>
              <a:gdLst/>
              <a:ahLst/>
              <a:cxnLst/>
              <a:rect l="0" t="0" r="0" b="0"/>
              <a:pathLst>
                <a:path w="207295" h="236010">
                  <a:moveTo>
                    <a:pt x="7592" y="68370"/>
                  </a:moveTo>
                  <a:lnTo>
                    <a:pt x="3547" y="64324"/>
                  </a:lnTo>
                  <a:lnTo>
                    <a:pt x="1561" y="60081"/>
                  </a:lnTo>
                  <a:lnTo>
                    <a:pt x="0" y="35338"/>
                  </a:lnTo>
                  <a:lnTo>
                    <a:pt x="6758" y="28007"/>
                  </a:lnTo>
                  <a:lnTo>
                    <a:pt x="27748" y="13548"/>
                  </a:lnTo>
                  <a:lnTo>
                    <a:pt x="60367" y="3385"/>
                  </a:lnTo>
                  <a:lnTo>
                    <a:pt x="89458" y="855"/>
                  </a:lnTo>
                  <a:lnTo>
                    <a:pt x="127370" y="0"/>
                  </a:lnTo>
                  <a:lnTo>
                    <a:pt x="151738" y="2110"/>
                  </a:lnTo>
                  <a:lnTo>
                    <a:pt x="166484" y="6747"/>
                  </a:lnTo>
                  <a:lnTo>
                    <a:pt x="178682" y="14453"/>
                  </a:lnTo>
                  <a:lnTo>
                    <a:pt x="195069" y="32356"/>
                  </a:lnTo>
                  <a:lnTo>
                    <a:pt x="206604" y="53748"/>
                  </a:lnTo>
                  <a:lnTo>
                    <a:pt x="207294" y="84263"/>
                  </a:lnTo>
                  <a:lnTo>
                    <a:pt x="202136" y="116071"/>
                  </a:lnTo>
                  <a:lnTo>
                    <a:pt x="193116" y="134443"/>
                  </a:lnTo>
                  <a:lnTo>
                    <a:pt x="166629" y="170980"/>
                  </a:lnTo>
                  <a:lnTo>
                    <a:pt x="140416" y="192659"/>
                  </a:lnTo>
                  <a:lnTo>
                    <a:pt x="111200" y="209806"/>
                  </a:lnTo>
                  <a:lnTo>
                    <a:pt x="77071" y="223841"/>
                  </a:lnTo>
                  <a:lnTo>
                    <a:pt x="50385" y="229749"/>
                  </a:lnTo>
                  <a:lnTo>
                    <a:pt x="39463" y="234154"/>
                  </a:lnTo>
                  <a:lnTo>
                    <a:pt x="30453" y="23600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1353"/>
            <p:cNvSpPr/>
            <p:nvPr/>
          </p:nvSpPr>
          <p:spPr>
            <a:xfrm>
              <a:off x="1394488" y="1737359"/>
              <a:ext cx="152372" cy="213179"/>
            </a:xfrm>
            <a:custGeom>
              <a:avLst/>
              <a:gdLst/>
              <a:ahLst/>
              <a:cxnLst/>
              <a:rect l="0" t="0" r="0" b="0"/>
              <a:pathLst>
                <a:path w="152372" h="213179">
                  <a:moveTo>
                    <a:pt x="15212" y="68581"/>
                  </a:moveTo>
                  <a:lnTo>
                    <a:pt x="15212" y="101715"/>
                  </a:lnTo>
                  <a:lnTo>
                    <a:pt x="15212" y="137510"/>
                  </a:lnTo>
                  <a:lnTo>
                    <a:pt x="12954" y="167709"/>
                  </a:lnTo>
                  <a:lnTo>
                    <a:pt x="8062" y="202820"/>
                  </a:lnTo>
                  <a:lnTo>
                    <a:pt x="7905" y="206333"/>
                  </a:lnTo>
                  <a:lnTo>
                    <a:pt x="6954" y="208676"/>
                  </a:lnTo>
                  <a:lnTo>
                    <a:pt x="5473" y="210237"/>
                  </a:lnTo>
                  <a:lnTo>
                    <a:pt x="294" y="213178"/>
                  </a:lnTo>
                  <a:lnTo>
                    <a:pt x="0" y="202739"/>
                  </a:lnTo>
                  <a:lnTo>
                    <a:pt x="6887" y="165466"/>
                  </a:lnTo>
                  <a:lnTo>
                    <a:pt x="9710" y="128609"/>
                  </a:lnTo>
                  <a:lnTo>
                    <a:pt x="18097" y="98785"/>
                  </a:lnTo>
                  <a:lnTo>
                    <a:pt x="32056" y="62411"/>
                  </a:lnTo>
                  <a:lnTo>
                    <a:pt x="44380" y="42576"/>
                  </a:lnTo>
                  <a:lnTo>
                    <a:pt x="58756" y="30019"/>
                  </a:lnTo>
                  <a:lnTo>
                    <a:pt x="95464" y="12883"/>
                  </a:lnTo>
                  <a:lnTo>
                    <a:pt x="131145" y="2692"/>
                  </a:lnTo>
                  <a:lnTo>
                    <a:pt x="15237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1354"/>
            <p:cNvSpPr/>
            <p:nvPr/>
          </p:nvSpPr>
          <p:spPr>
            <a:xfrm>
              <a:off x="1510749" y="1753387"/>
              <a:ext cx="149898" cy="188474"/>
            </a:xfrm>
            <a:custGeom>
              <a:avLst/>
              <a:gdLst/>
              <a:ahLst/>
              <a:cxnLst/>
              <a:rect l="0" t="0" r="0" b="0"/>
              <a:pathLst>
                <a:path w="149898" h="188474">
                  <a:moveTo>
                    <a:pt x="20871" y="83033"/>
                  </a:moveTo>
                  <a:lnTo>
                    <a:pt x="20871" y="87078"/>
                  </a:lnTo>
                  <a:lnTo>
                    <a:pt x="21717" y="88269"/>
                  </a:lnTo>
                  <a:lnTo>
                    <a:pt x="23128" y="89064"/>
                  </a:lnTo>
                  <a:lnTo>
                    <a:pt x="31476" y="90339"/>
                  </a:lnTo>
                  <a:lnTo>
                    <a:pt x="38783" y="90560"/>
                  </a:lnTo>
                  <a:lnTo>
                    <a:pt x="74672" y="78496"/>
                  </a:lnTo>
                  <a:lnTo>
                    <a:pt x="101877" y="71773"/>
                  </a:lnTo>
                  <a:lnTo>
                    <a:pt x="135122" y="50975"/>
                  </a:lnTo>
                  <a:lnTo>
                    <a:pt x="144564" y="42678"/>
                  </a:lnTo>
                  <a:lnTo>
                    <a:pt x="147812" y="35182"/>
                  </a:lnTo>
                  <a:lnTo>
                    <a:pt x="149897" y="20617"/>
                  </a:lnTo>
                  <a:lnTo>
                    <a:pt x="146213" y="8189"/>
                  </a:lnTo>
                  <a:lnTo>
                    <a:pt x="144226" y="5197"/>
                  </a:lnTo>
                  <a:lnTo>
                    <a:pt x="139759" y="1872"/>
                  </a:lnTo>
                  <a:lnTo>
                    <a:pt x="128440" y="0"/>
                  </a:lnTo>
                  <a:lnTo>
                    <a:pt x="95420" y="9888"/>
                  </a:lnTo>
                  <a:lnTo>
                    <a:pt x="58753" y="30429"/>
                  </a:lnTo>
                  <a:lnTo>
                    <a:pt x="44481" y="41027"/>
                  </a:lnTo>
                  <a:lnTo>
                    <a:pt x="11846" y="78122"/>
                  </a:lnTo>
                  <a:lnTo>
                    <a:pt x="2486" y="99075"/>
                  </a:lnTo>
                  <a:lnTo>
                    <a:pt x="0" y="113869"/>
                  </a:lnTo>
                  <a:lnTo>
                    <a:pt x="2645" y="136478"/>
                  </a:lnTo>
                  <a:lnTo>
                    <a:pt x="8791" y="155219"/>
                  </a:lnTo>
                  <a:lnTo>
                    <a:pt x="20020" y="171496"/>
                  </a:lnTo>
                  <a:lnTo>
                    <a:pt x="34071" y="182998"/>
                  </a:lnTo>
                  <a:lnTo>
                    <a:pt x="57049" y="187723"/>
                  </a:lnTo>
                  <a:lnTo>
                    <a:pt x="89918" y="188473"/>
                  </a:lnTo>
                  <a:lnTo>
                    <a:pt x="127551" y="18209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1355"/>
            <p:cNvSpPr/>
            <p:nvPr/>
          </p:nvSpPr>
          <p:spPr>
            <a:xfrm>
              <a:off x="1767840" y="1707939"/>
              <a:ext cx="177536" cy="195129"/>
            </a:xfrm>
            <a:custGeom>
              <a:avLst/>
              <a:gdLst/>
              <a:ahLst/>
              <a:cxnLst/>
              <a:rect l="0" t="0" r="0" b="0"/>
              <a:pathLst>
                <a:path w="177536" h="195129">
                  <a:moveTo>
                    <a:pt x="121919" y="6561"/>
                  </a:moveTo>
                  <a:lnTo>
                    <a:pt x="121919" y="2515"/>
                  </a:lnTo>
                  <a:lnTo>
                    <a:pt x="120226" y="1324"/>
                  </a:lnTo>
                  <a:lnTo>
                    <a:pt x="113829" y="0"/>
                  </a:lnTo>
                  <a:lnTo>
                    <a:pt x="82050" y="5594"/>
                  </a:lnTo>
                  <a:lnTo>
                    <a:pt x="45487" y="12464"/>
                  </a:lnTo>
                  <a:lnTo>
                    <a:pt x="32069" y="14264"/>
                  </a:lnTo>
                  <a:lnTo>
                    <a:pt x="9533" y="24686"/>
                  </a:lnTo>
                  <a:lnTo>
                    <a:pt x="6355" y="27958"/>
                  </a:lnTo>
                  <a:lnTo>
                    <a:pt x="2824" y="36108"/>
                  </a:lnTo>
                  <a:lnTo>
                    <a:pt x="2729" y="38959"/>
                  </a:lnTo>
                  <a:lnTo>
                    <a:pt x="3513" y="40859"/>
                  </a:lnTo>
                  <a:lnTo>
                    <a:pt x="7488" y="43818"/>
                  </a:lnTo>
                  <a:lnTo>
                    <a:pt x="42905" y="60000"/>
                  </a:lnTo>
                  <a:lnTo>
                    <a:pt x="75643" y="70080"/>
                  </a:lnTo>
                  <a:lnTo>
                    <a:pt x="111806" y="80224"/>
                  </a:lnTo>
                  <a:lnTo>
                    <a:pt x="135574" y="88688"/>
                  </a:lnTo>
                  <a:lnTo>
                    <a:pt x="168971" y="110841"/>
                  </a:lnTo>
                  <a:lnTo>
                    <a:pt x="176133" y="119512"/>
                  </a:lnTo>
                  <a:lnTo>
                    <a:pt x="177535" y="124195"/>
                  </a:lnTo>
                  <a:lnTo>
                    <a:pt x="176835" y="133914"/>
                  </a:lnTo>
                  <a:lnTo>
                    <a:pt x="173702" y="141620"/>
                  </a:lnTo>
                  <a:lnTo>
                    <a:pt x="171681" y="144860"/>
                  </a:lnTo>
                  <a:lnTo>
                    <a:pt x="136176" y="171984"/>
                  </a:lnTo>
                  <a:lnTo>
                    <a:pt x="101249" y="185961"/>
                  </a:lnTo>
                  <a:lnTo>
                    <a:pt x="66754" y="194617"/>
                  </a:lnTo>
                  <a:lnTo>
                    <a:pt x="49141" y="195128"/>
                  </a:lnTo>
                  <a:lnTo>
                    <a:pt x="14000" y="189848"/>
                  </a:lnTo>
                  <a:lnTo>
                    <a:pt x="0" y="1894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1356"/>
            <p:cNvSpPr/>
            <p:nvPr/>
          </p:nvSpPr>
          <p:spPr>
            <a:xfrm>
              <a:off x="1965959" y="1676400"/>
              <a:ext cx="188419" cy="182423"/>
            </a:xfrm>
            <a:custGeom>
              <a:avLst/>
              <a:gdLst/>
              <a:ahLst/>
              <a:cxnLst/>
              <a:rect l="0" t="0" r="0" b="0"/>
              <a:pathLst>
                <a:path w="188419" h="182423">
                  <a:moveTo>
                    <a:pt x="160020" y="0"/>
                  </a:moveTo>
                  <a:lnTo>
                    <a:pt x="123179" y="0"/>
                  </a:lnTo>
                  <a:lnTo>
                    <a:pt x="101691" y="2257"/>
                  </a:lnTo>
                  <a:lnTo>
                    <a:pt x="67924" y="7760"/>
                  </a:lnTo>
                  <a:lnTo>
                    <a:pt x="34439" y="18133"/>
                  </a:lnTo>
                  <a:lnTo>
                    <a:pt x="22246" y="21459"/>
                  </a:lnTo>
                  <a:lnTo>
                    <a:pt x="20757" y="22772"/>
                  </a:lnTo>
                  <a:lnTo>
                    <a:pt x="20612" y="24495"/>
                  </a:lnTo>
                  <a:lnTo>
                    <a:pt x="22708" y="28666"/>
                  </a:lnTo>
                  <a:lnTo>
                    <a:pt x="26462" y="33342"/>
                  </a:lnTo>
                  <a:lnTo>
                    <a:pt x="61946" y="48288"/>
                  </a:lnTo>
                  <a:lnTo>
                    <a:pt x="99190" y="60963"/>
                  </a:lnTo>
                  <a:lnTo>
                    <a:pt x="137178" y="78897"/>
                  </a:lnTo>
                  <a:lnTo>
                    <a:pt x="165386" y="93227"/>
                  </a:lnTo>
                  <a:lnTo>
                    <a:pt x="183470" y="108067"/>
                  </a:lnTo>
                  <a:lnTo>
                    <a:pt x="187376" y="116045"/>
                  </a:lnTo>
                  <a:lnTo>
                    <a:pt x="188418" y="120543"/>
                  </a:lnTo>
                  <a:lnTo>
                    <a:pt x="187317" y="130057"/>
                  </a:lnTo>
                  <a:lnTo>
                    <a:pt x="183159" y="139929"/>
                  </a:lnTo>
                  <a:lnTo>
                    <a:pt x="175666" y="149962"/>
                  </a:lnTo>
                  <a:lnTo>
                    <a:pt x="157883" y="161085"/>
                  </a:lnTo>
                  <a:lnTo>
                    <a:pt x="128272" y="172428"/>
                  </a:lnTo>
                  <a:lnTo>
                    <a:pt x="90688" y="180564"/>
                  </a:lnTo>
                  <a:lnTo>
                    <a:pt x="54697" y="182422"/>
                  </a:lnTo>
                  <a:lnTo>
                    <a:pt x="19935" y="176788"/>
                  </a:lnTo>
                  <a:lnTo>
                    <a:pt x="12247" y="175092"/>
                  </a:lnTo>
                  <a:lnTo>
                    <a:pt x="0" y="1676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1357"/>
            <p:cNvSpPr/>
            <p:nvPr/>
          </p:nvSpPr>
          <p:spPr>
            <a:xfrm>
              <a:off x="2179898" y="1661159"/>
              <a:ext cx="127281" cy="159137"/>
            </a:xfrm>
            <a:custGeom>
              <a:avLst/>
              <a:gdLst/>
              <a:ahLst/>
              <a:cxnLst/>
              <a:rect l="0" t="0" r="0" b="0"/>
              <a:pathLst>
                <a:path w="127281" h="159137">
                  <a:moveTo>
                    <a:pt x="106102" y="15241"/>
                  </a:moveTo>
                  <a:lnTo>
                    <a:pt x="99541" y="15241"/>
                  </a:lnTo>
                  <a:lnTo>
                    <a:pt x="94750" y="19286"/>
                  </a:lnTo>
                  <a:lnTo>
                    <a:pt x="68764" y="26905"/>
                  </a:lnTo>
                  <a:lnTo>
                    <a:pt x="42702" y="49640"/>
                  </a:lnTo>
                  <a:lnTo>
                    <a:pt x="17215" y="84337"/>
                  </a:lnTo>
                  <a:lnTo>
                    <a:pt x="3814" y="113556"/>
                  </a:lnTo>
                  <a:lnTo>
                    <a:pt x="0" y="141808"/>
                  </a:lnTo>
                  <a:lnTo>
                    <a:pt x="1937" y="149950"/>
                  </a:lnTo>
                  <a:lnTo>
                    <a:pt x="3638" y="153307"/>
                  </a:lnTo>
                  <a:lnTo>
                    <a:pt x="7313" y="155545"/>
                  </a:lnTo>
                  <a:lnTo>
                    <a:pt x="29202" y="159136"/>
                  </a:lnTo>
                  <a:lnTo>
                    <a:pt x="49450" y="157501"/>
                  </a:lnTo>
                  <a:lnTo>
                    <a:pt x="74640" y="149396"/>
                  </a:lnTo>
                  <a:lnTo>
                    <a:pt x="101863" y="131487"/>
                  </a:lnTo>
                  <a:lnTo>
                    <a:pt x="114253" y="116665"/>
                  </a:lnTo>
                  <a:lnTo>
                    <a:pt x="125178" y="91249"/>
                  </a:lnTo>
                  <a:lnTo>
                    <a:pt x="127280" y="79784"/>
                  </a:lnTo>
                  <a:lnTo>
                    <a:pt x="124418" y="59765"/>
                  </a:lnTo>
                  <a:lnTo>
                    <a:pt x="114163" y="41791"/>
                  </a:lnTo>
                  <a:lnTo>
                    <a:pt x="88399" y="12863"/>
                  </a:lnTo>
                  <a:lnTo>
                    <a:pt x="83276" y="9950"/>
                  </a:lnTo>
                  <a:lnTo>
                    <a:pt x="80725" y="9174"/>
                  </a:lnTo>
                  <a:lnTo>
                    <a:pt x="79024" y="7809"/>
                  </a:lnTo>
                  <a:lnTo>
                    <a:pt x="75622"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1358"/>
            <p:cNvSpPr/>
            <p:nvPr/>
          </p:nvSpPr>
          <p:spPr>
            <a:xfrm>
              <a:off x="2407988" y="1631269"/>
              <a:ext cx="205672" cy="181795"/>
            </a:xfrm>
            <a:custGeom>
              <a:avLst/>
              <a:gdLst/>
              <a:ahLst/>
              <a:cxnLst/>
              <a:rect l="0" t="0" r="0" b="0"/>
              <a:pathLst>
                <a:path w="205672" h="181795">
                  <a:moveTo>
                    <a:pt x="30412" y="22271"/>
                  </a:moveTo>
                  <a:lnTo>
                    <a:pt x="30412" y="40183"/>
                  </a:lnTo>
                  <a:lnTo>
                    <a:pt x="22651" y="76919"/>
                  </a:lnTo>
                  <a:lnTo>
                    <a:pt x="16324" y="113883"/>
                  </a:lnTo>
                  <a:lnTo>
                    <a:pt x="9292" y="149575"/>
                  </a:lnTo>
                  <a:lnTo>
                    <a:pt x="7478" y="160130"/>
                  </a:lnTo>
                  <a:lnTo>
                    <a:pt x="1093" y="176634"/>
                  </a:lnTo>
                  <a:lnTo>
                    <a:pt x="1552" y="178519"/>
                  </a:lnTo>
                  <a:lnTo>
                    <a:pt x="2705" y="179776"/>
                  </a:lnTo>
                  <a:lnTo>
                    <a:pt x="4321" y="180614"/>
                  </a:lnTo>
                  <a:lnTo>
                    <a:pt x="4551" y="181173"/>
                  </a:lnTo>
                  <a:lnTo>
                    <a:pt x="3858" y="181546"/>
                  </a:lnTo>
                  <a:lnTo>
                    <a:pt x="2549" y="181794"/>
                  </a:lnTo>
                  <a:lnTo>
                    <a:pt x="1677" y="181113"/>
                  </a:lnTo>
                  <a:lnTo>
                    <a:pt x="707" y="178098"/>
                  </a:lnTo>
                  <a:lnTo>
                    <a:pt x="0" y="160320"/>
                  </a:lnTo>
                  <a:lnTo>
                    <a:pt x="12003" y="128064"/>
                  </a:lnTo>
                  <a:lnTo>
                    <a:pt x="18591" y="98295"/>
                  </a:lnTo>
                  <a:lnTo>
                    <a:pt x="36558" y="60347"/>
                  </a:lnTo>
                  <a:lnTo>
                    <a:pt x="44150" y="45967"/>
                  </a:lnTo>
                  <a:lnTo>
                    <a:pt x="79052" y="13254"/>
                  </a:lnTo>
                  <a:lnTo>
                    <a:pt x="99857" y="3888"/>
                  </a:lnTo>
                  <a:lnTo>
                    <a:pt x="133160" y="0"/>
                  </a:lnTo>
                  <a:lnTo>
                    <a:pt x="154597" y="374"/>
                  </a:lnTo>
                  <a:lnTo>
                    <a:pt x="169184" y="5529"/>
                  </a:lnTo>
                  <a:lnTo>
                    <a:pt x="205671" y="2989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1359"/>
            <p:cNvSpPr/>
            <p:nvPr/>
          </p:nvSpPr>
          <p:spPr>
            <a:xfrm>
              <a:off x="221428" y="2263140"/>
              <a:ext cx="182433" cy="365031"/>
            </a:xfrm>
            <a:custGeom>
              <a:avLst/>
              <a:gdLst/>
              <a:ahLst/>
              <a:cxnLst/>
              <a:rect l="0" t="0" r="0" b="0"/>
              <a:pathLst>
                <a:path w="182433" h="365031">
                  <a:moveTo>
                    <a:pt x="75752" y="0"/>
                  </a:moveTo>
                  <a:lnTo>
                    <a:pt x="75752" y="4045"/>
                  </a:lnTo>
                  <a:lnTo>
                    <a:pt x="73494" y="8288"/>
                  </a:lnTo>
                  <a:lnTo>
                    <a:pt x="52833" y="45935"/>
                  </a:lnTo>
                  <a:lnTo>
                    <a:pt x="34947" y="77231"/>
                  </a:lnTo>
                  <a:lnTo>
                    <a:pt x="20184" y="114435"/>
                  </a:lnTo>
                  <a:lnTo>
                    <a:pt x="9773" y="145653"/>
                  </a:lnTo>
                  <a:lnTo>
                    <a:pt x="1822" y="181296"/>
                  </a:lnTo>
                  <a:lnTo>
                    <a:pt x="0" y="217092"/>
                  </a:lnTo>
                  <a:lnTo>
                    <a:pt x="1333" y="250692"/>
                  </a:lnTo>
                  <a:lnTo>
                    <a:pt x="13889" y="281788"/>
                  </a:lnTo>
                  <a:lnTo>
                    <a:pt x="20317" y="296265"/>
                  </a:lnTo>
                  <a:lnTo>
                    <a:pt x="48074" y="329896"/>
                  </a:lnTo>
                  <a:lnTo>
                    <a:pt x="63976" y="344503"/>
                  </a:lnTo>
                  <a:lnTo>
                    <a:pt x="99068" y="360222"/>
                  </a:lnTo>
                  <a:lnTo>
                    <a:pt x="130740" y="365030"/>
                  </a:lnTo>
                  <a:lnTo>
                    <a:pt x="163942" y="361570"/>
                  </a:lnTo>
                  <a:lnTo>
                    <a:pt x="182432" y="3581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8" name="SMARTInkShape-Group177"/>
          <p:cNvGrpSpPr/>
          <p:nvPr/>
        </p:nvGrpSpPr>
        <p:grpSpPr>
          <a:xfrm>
            <a:off x="-289559" y="3238500"/>
            <a:ext cx="6896099" cy="502920"/>
            <a:chOff x="-289559" y="3238500"/>
            <a:chExt cx="6896099" cy="502920"/>
          </a:xfrm>
        </p:grpSpPr>
        <p:sp>
          <p:nvSpPr>
            <p:cNvPr id="56" name="SMARTInkShape-1360"/>
            <p:cNvSpPr/>
            <p:nvPr/>
          </p:nvSpPr>
          <p:spPr>
            <a:xfrm>
              <a:off x="4831080" y="3392309"/>
              <a:ext cx="396240" cy="158611"/>
            </a:xfrm>
            <a:custGeom>
              <a:avLst/>
              <a:gdLst/>
              <a:ahLst/>
              <a:cxnLst/>
              <a:rect l="0" t="0" r="0" b="0"/>
              <a:pathLst>
                <a:path w="396240" h="158611">
                  <a:moveTo>
                    <a:pt x="0" y="29071"/>
                  </a:moveTo>
                  <a:lnTo>
                    <a:pt x="0" y="33116"/>
                  </a:lnTo>
                  <a:lnTo>
                    <a:pt x="846" y="34307"/>
                  </a:lnTo>
                  <a:lnTo>
                    <a:pt x="2257" y="35101"/>
                  </a:lnTo>
                  <a:lnTo>
                    <a:pt x="35723" y="42680"/>
                  </a:lnTo>
                  <a:lnTo>
                    <a:pt x="72155" y="43989"/>
                  </a:lnTo>
                  <a:lnTo>
                    <a:pt x="101906" y="44215"/>
                  </a:lnTo>
                  <a:lnTo>
                    <a:pt x="136216" y="44282"/>
                  </a:lnTo>
                  <a:lnTo>
                    <a:pt x="169148" y="44302"/>
                  </a:lnTo>
                  <a:lnTo>
                    <a:pt x="204532" y="39072"/>
                  </a:lnTo>
                  <a:lnTo>
                    <a:pt x="239636" y="37004"/>
                  </a:lnTo>
                  <a:lnTo>
                    <a:pt x="248462" y="34572"/>
                  </a:lnTo>
                  <a:lnTo>
                    <a:pt x="258191" y="30701"/>
                  </a:lnTo>
                  <a:lnTo>
                    <a:pt x="280419" y="29099"/>
                  </a:lnTo>
                  <a:lnTo>
                    <a:pt x="288367" y="35634"/>
                  </a:lnTo>
                  <a:lnTo>
                    <a:pt x="293252" y="36377"/>
                  </a:lnTo>
                  <a:lnTo>
                    <a:pt x="331014" y="36685"/>
                  </a:lnTo>
                  <a:lnTo>
                    <a:pt x="345681" y="35842"/>
                  </a:lnTo>
                  <a:lnTo>
                    <a:pt x="374247" y="28930"/>
                  </a:lnTo>
                  <a:lnTo>
                    <a:pt x="376498" y="27283"/>
                  </a:lnTo>
                  <a:lnTo>
                    <a:pt x="384155" y="18557"/>
                  </a:lnTo>
                  <a:lnTo>
                    <a:pt x="384797" y="16982"/>
                  </a:lnTo>
                  <a:lnTo>
                    <a:pt x="384378" y="15932"/>
                  </a:lnTo>
                  <a:lnTo>
                    <a:pt x="362051" y="1762"/>
                  </a:lnTo>
                  <a:lnTo>
                    <a:pt x="352540" y="0"/>
                  </a:lnTo>
                  <a:lnTo>
                    <a:pt x="319302" y="4807"/>
                  </a:lnTo>
                  <a:lnTo>
                    <a:pt x="304472" y="7280"/>
                  </a:lnTo>
                  <a:lnTo>
                    <a:pt x="266656" y="27341"/>
                  </a:lnTo>
                  <a:lnTo>
                    <a:pt x="231581" y="57082"/>
                  </a:lnTo>
                  <a:lnTo>
                    <a:pt x="220076" y="76317"/>
                  </a:lnTo>
                  <a:lnTo>
                    <a:pt x="218603" y="90709"/>
                  </a:lnTo>
                  <a:lnTo>
                    <a:pt x="222533" y="110834"/>
                  </a:lnTo>
                  <a:lnTo>
                    <a:pt x="227597" y="122136"/>
                  </a:lnTo>
                  <a:lnTo>
                    <a:pt x="235492" y="132804"/>
                  </a:lnTo>
                  <a:lnTo>
                    <a:pt x="253501" y="144285"/>
                  </a:lnTo>
                  <a:lnTo>
                    <a:pt x="283190" y="154903"/>
                  </a:lnTo>
                  <a:lnTo>
                    <a:pt x="320788" y="157878"/>
                  </a:lnTo>
                  <a:lnTo>
                    <a:pt x="352737" y="158466"/>
                  </a:lnTo>
                  <a:lnTo>
                    <a:pt x="388344" y="158598"/>
                  </a:lnTo>
                  <a:lnTo>
                    <a:pt x="396239" y="15861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1361"/>
            <p:cNvSpPr/>
            <p:nvPr/>
          </p:nvSpPr>
          <p:spPr>
            <a:xfrm>
              <a:off x="5372100" y="3261359"/>
              <a:ext cx="83820" cy="91442"/>
            </a:xfrm>
            <a:custGeom>
              <a:avLst/>
              <a:gdLst/>
              <a:ahLst/>
              <a:cxnLst/>
              <a:rect l="0" t="0" r="0" b="0"/>
              <a:pathLst>
                <a:path w="83820" h="91442">
                  <a:moveTo>
                    <a:pt x="83819" y="0"/>
                  </a:moveTo>
                  <a:lnTo>
                    <a:pt x="47774" y="36045"/>
                  </a:lnTo>
                  <a:lnTo>
                    <a:pt x="17737" y="72644"/>
                  </a:lnTo>
                  <a:lnTo>
                    <a:pt x="0" y="914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1362"/>
            <p:cNvSpPr/>
            <p:nvPr/>
          </p:nvSpPr>
          <p:spPr>
            <a:xfrm>
              <a:off x="5478780" y="3299459"/>
              <a:ext cx="45721" cy="60961"/>
            </a:xfrm>
            <a:custGeom>
              <a:avLst/>
              <a:gdLst/>
              <a:ahLst/>
              <a:cxnLst/>
              <a:rect l="0" t="0" r="0" b="0"/>
              <a:pathLst>
                <a:path w="45721" h="60961">
                  <a:moveTo>
                    <a:pt x="45720" y="0"/>
                  </a:moveTo>
                  <a:lnTo>
                    <a:pt x="41674" y="0"/>
                  </a:lnTo>
                  <a:lnTo>
                    <a:pt x="40483" y="847"/>
                  </a:lnTo>
                  <a:lnTo>
                    <a:pt x="39688" y="2258"/>
                  </a:lnTo>
                  <a:lnTo>
                    <a:pt x="39159" y="4046"/>
                  </a:lnTo>
                  <a:lnTo>
                    <a:pt x="34368" y="10607"/>
                  </a:lnTo>
                  <a:lnTo>
                    <a:pt x="16671" y="25177"/>
                  </a:lnTo>
                  <a:lnTo>
                    <a:pt x="8044" y="41045"/>
                  </a:lnTo>
                  <a:lnTo>
                    <a:pt x="0" y="609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1363"/>
            <p:cNvSpPr/>
            <p:nvPr/>
          </p:nvSpPr>
          <p:spPr>
            <a:xfrm>
              <a:off x="5677830" y="3451859"/>
              <a:ext cx="180272" cy="121709"/>
            </a:xfrm>
            <a:custGeom>
              <a:avLst/>
              <a:gdLst/>
              <a:ahLst/>
              <a:cxnLst/>
              <a:rect l="0" t="0" r="0" b="0"/>
              <a:pathLst>
                <a:path w="180272" h="121709">
                  <a:moveTo>
                    <a:pt x="136230" y="30481"/>
                  </a:moveTo>
                  <a:lnTo>
                    <a:pt x="136230" y="26436"/>
                  </a:lnTo>
                  <a:lnTo>
                    <a:pt x="135383" y="25244"/>
                  </a:lnTo>
                  <a:lnTo>
                    <a:pt x="133972" y="24449"/>
                  </a:lnTo>
                  <a:lnTo>
                    <a:pt x="125623" y="23174"/>
                  </a:lnTo>
                  <a:lnTo>
                    <a:pt x="89579" y="22888"/>
                  </a:lnTo>
                  <a:lnTo>
                    <a:pt x="52286" y="31153"/>
                  </a:lnTo>
                  <a:lnTo>
                    <a:pt x="37961" y="36706"/>
                  </a:lnTo>
                  <a:lnTo>
                    <a:pt x="9668" y="58906"/>
                  </a:lnTo>
                  <a:lnTo>
                    <a:pt x="3780" y="68796"/>
                  </a:lnTo>
                  <a:lnTo>
                    <a:pt x="0" y="84898"/>
                  </a:lnTo>
                  <a:lnTo>
                    <a:pt x="3391" y="97592"/>
                  </a:lnTo>
                  <a:lnTo>
                    <a:pt x="11997" y="104899"/>
                  </a:lnTo>
                  <a:lnTo>
                    <a:pt x="38217" y="116489"/>
                  </a:lnTo>
                  <a:lnTo>
                    <a:pt x="68703" y="120847"/>
                  </a:lnTo>
                  <a:lnTo>
                    <a:pt x="104201" y="121708"/>
                  </a:lnTo>
                  <a:lnTo>
                    <a:pt x="128151" y="119600"/>
                  </a:lnTo>
                  <a:lnTo>
                    <a:pt x="154954" y="111302"/>
                  </a:lnTo>
                  <a:lnTo>
                    <a:pt x="163742" y="104219"/>
                  </a:lnTo>
                  <a:lnTo>
                    <a:pt x="176283" y="85874"/>
                  </a:lnTo>
                  <a:lnTo>
                    <a:pt x="180271" y="66931"/>
                  </a:lnTo>
                  <a:lnTo>
                    <a:pt x="177407" y="49277"/>
                  </a:lnTo>
                  <a:lnTo>
                    <a:pt x="161512" y="13606"/>
                  </a:lnTo>
                  <a:lnTo>
                    <a:pt x="15147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1364"/>
            <p:cNvSpPr/>
            <p:nvPr/>
          </p:nvSpPr>
          <p:spPr>
            <a:xfrm>
              <a:off x="5928360" y="3505200"/>
              <a:ext cx="15241" cy="236220"/>
            </a:xfrm>
            <a:custGeom>
              <a:avLst/>
              <a:gdLst/>
              <a:ahLst/>
              <a:cxnLst/>
              <a:rect l="0" t="0" r="0" b="0"/>
              <a:pathLst>
                <a:path w="15241" h="236220">
                  <a:moveTo>
                    <a:pt x="15240" y="0"/>
                  </a:moveTo>
                  <a:lnTo>
                    <a:pt x="15240" y="35723"/>
                  </a:lnTo>
                  <a:lnTo>
                    <a:pt x="15240" y="68110"/>
                  </a:lnTo>
                  <a:lnTo>
                    <a:pt x="15240" y="105050"/>
                  </a:lnTo>
                  <a:lnTo>
                    <a:pt x="14393" y="134890"/>
                  </a:lnTo>
                  <a:lnTo>
                    <a:pt x="10003" y="164333"/>
                  </a:lnTo>
                  <a:lnTo>
                    <a:pt x="3888" y="201259"/>
                  </a:lnTo>
                  <a:lnTo>
                    <a:pt x="0" y="2362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1365"/>
            <p:cNvSpPr/>
            <p:nvPr/>
          </p:nvSpPr>
          <p:spPr>
            <a:xfrm>
              <a:off x="5928360" y="3444281"/>
              <a:ext cx="211709" cy="144255"/>
            </a:xfrm>
            <a:custGeom>
              <a:avLst/>
              <a:gdLst/>
              <a:ahLst/>
              <a:cxnLst/>
              <a:rect l="0" t="0" r="0" b="0"/>
              <a:pathLst>
                <a:path w="211709" h="144255">
                  <a:moveTo>
                    <a:pt x="0" y="53299"/>
                  </a:moveTo>
                  <a:lnTo>
                    <a:pt x="0" y="42692"/>
                  </a:lnTo>
                  <a:lnTo>
                    <a:pt x="2257" y="37861"/>
                  </a:lnTo>
                  <a:lnTo>
                    <a:pt x="13843" y="20096"/>
                  </a:lnTo>
                  <a:lnTo>
                    <a:pt x="36044" y="5349"/>
                  </a:lnTo>
                  <a:lnTo>
                    <a:pt x="54988" y="1555"/>
                  </a:lnTo>
                  <a:lnTo>
                    <a:pt x="91657" y="169"/>
                  </a:lnTo>
                  <a:lnTo>
                    <a:pt x="126007" y="0"/>
                  </a:lnTo>
                  <a:lnTo>
                    <a:pt x="151353" y="4016"/>
                  </a:lnTo>
                  <a:lnTo>
                    <a:pt x="187421" y="24432"/>
                  </a:lnTo>
                  <a:lnTo>
                    <a:pt x="195623" y="34543"/>
                  </a:lnTo>
                  <a:lnTo>
                    <a:pt x="209644" y="62996"/>
                  </a:lnTo>
                  <a:lnTo>
                    <a:pt x="211708" y="73412"/>
                  </a:lnTo>
                  <a:lnTo>
                    <a:pt x="210566" y="78561"/>
                  </a:lnTo>
                  <a:lnTo>
                    <a:pt x="192505" y="109166"/>
                  </a:lnTo>
                  <a:lnTo>
                    <a:pt x="184053" y="119333"/>
                  </a:lnTo>
                  <a:lnTo>
                    <a:pt x="165730" y="130532"/>
                  </a:lnTo>
                  <a:lnTo>
                    <a:pt x="136782" y="141054"/>
                  </a:lnTo>
                  <a:lnTo>
                    <a:pt x="99010" y="144254"/>
                  </a:lnTo>
                  <a:lnTo>
                    <a:pt x="80230" y="140549"/>
                  </a:lnTo>
                  <a:lnTo>
                    <a:pt x="53596" y="127845"/>
                  </a:lnTo>
                  <a:lnTo>
                    <a:pt x="45720" y="12187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1366"/>
            <p:cNvSpPr/>
            <p:nvPr/>
          </p:nvSpPr>
          <p:spPr>
            <a:xfrm>
              <a:off x="6172200" y="3429473"/>
              <a:ext cx="434340" cy="159409"/>
            </a:xfrm>
            <a:custGeom>
              <a:avLst/>
              <a:gdLst/>
              <a:ahLst/>
              <a:cxnLst/>
              <a:rect l="0" t="0" r="0" b="0"/>
              <a:pathLst>
                <a:path w="434340" h="159409">
                  <a:moveTo>
                    <a:pt x="0" y="30007"/>
                  </a:moveTo>
                  <a:lnTo>
                    <a:pt x="0" y="36567"/>
                  </a:lnTo>
                  <a:lnTo>
                    <a:pt x="846" y="36920"/>
                  </a:lnTo>
                  <a:lnTo>
                    <a:pt x="4045" y="37313"/>
                  </a:lnTo>
                  <a:lnTo>
                    <a:pt x="8289" y="39745"/>
                  </a:lnTo>
                  <a:lnTo>
                    <a:pt x="21957" y="48205"/>
                  </a:lnTo>
                  <a:lnTo>
                    <a:pt x="55975" y="57831"/>
                  </a:lnTo>
                  <a:lnTo>
                    <a:pt x="93702" y="66362"/>
                  </a:lnTo>
                  <a:lnTo>
                    <a:pt x="106838" y="66484"/>
                  </a:lnTo>
                  <a:lnTo>
                    <a:pt x="144640" y="58654"/>
                  </a:lnTo>
                  <a:lnTo>
                    <a:pt x="157720" y="52324"/>
                  </a:lnTo>
                  <a:lnTo>
                    <a:pt x="163231" y="47545"/>
                  </a:lnTo>
                  <a:lnTo>
                    <a:pt x="165680" y="42599"/>
                  </a:lnTo>
                  <a:lnTo>
                    <a:pt x="167382" y="27735"/>
                  </a:lnTo>
                  <a:lnTo>
                    <a:pt x="167468" y="23412"/>
                  </a:lnTo>
                  <a:lnTo>
                    <a:pt x="165305" y="16351"/>
                  </a:lnTo>
                  <a:lnTo>
                    <a:pt x="157019" y="4920"/>
                  </a:lnTo>
                  <a:lnTo>
                    <a:pt x="149938" y="1923"/>
                  </a:lnTo>
                  <a:lnTo>
                    <a:pt x="135639" y="0"/>
                  </a:lnTo>
                  <a:lnTo>
                    <a:pt x="103902" y="8162"/>
                  </a:lnTo>
                  <a:lnTo>
                    <a:pt x="74485" y="27845"/>
                  </a:lnTo>
                  <a:lnTo>
                    <a:pt x="58863" y="50711"/>
                  </a:lnTo>
                  <a:lnTo>
                    <a:pt x="54430" y="75959"/>
                  </a:lnTo>
                  <a:lnTo>
                    <a:pt x="54509" y="92823"/>
                  </a:lnTo>
                  <a:lnTo>
                    <a:pt x="57528" y="103363"/>
                  </a:lnTo>
                  <a:lnTo>
                    <a:pt x="68033" y="118816"/>
                  </a:lnTo>
                  <a:lnTo>
                    <a:pt x="81870" y="130075"/>
                  </a:lnTo>
                  <a:lnTo>
                    <a:pt x="106953" y="140617"/>
                  </a:lnTo>
                  <a:lnTo>
                    <a:pt x="138366" y="147866"/>
                  </a:lnTo>
                  <a:lnTo>
                    <a:pt x="152936" y="147864"/>
                  </a:lnTo>
                  <a:lnTo>
                    <a:pt x="185334" y="143929"/>
                  </a:lnTo>
                  <a:lnTo>
                    <a:pt x="205620" y="137515"/>
                  </a:lnTo>
                  <a:lnTo>
                    <a:pt x="237375" y="115807"/>
                  </a:lnTo>
                  <a:lnTo>
                    <a:pt x="259998" y="95936"/>
                  </a:lnTo>
                  <a:lnTo>
                    <a:pt x="286911" y="58084"/>
                  </a:lnTo>
                  <a:lnTo>
                    <a:pt x="299705" y="43059"/>
                  </a:lnTo>
                  <a:lnTo>
                    <a:pt x="304793" y="40041"/>
                  </a:lnTo>
                  <a:lnTo>
                    <a:pt x="311973" y="37768"/>
                  </a:lnTo>
                  <a:lnTo>
                    <a:pt x="312408" y="66148"/>
                  </a:lnTo>
                  <a:lnTo>
                    <a:pt x="301812" y="100143"/>
                  </a:lnTo>
                  <a:lnTo>
                    <a:pt x="295531" y="132376"/>
                  </a:lnTo>
                  <a:lnTo>
                    <a:pt x="291329" y="143029"/>
                  </a:lnTo>
                  <a:lnTo>
                    <a:pt x="289499" y="148819"/>
                  </a:lnTo>
                  <a:lnTo>
                    <a:pt x="282284" y="159078"/>
                  </a:lnTo>
                  <a:lnTo>
                    <a:pt x="286087" y="159408"/>
                  </a:lnTo>
                  <a:lnTo>
                    <a:pt x="287244" y="158607"/>
                  </a:lnTo>
                  <a:lnTo>
                    <a:pt x="288016" y="157227"/>
                  </a:lnTo>
                  <a:lnTo>
                    <a:pt x="298106" y="126139"/>
                  </a:lnTo>
                  <a:lnTo>
                    <a:pt x="307426" y="110325"/>
                  </a:lnTo>
                  <a:lnTo>
                    <a:pt x="318911" y="73036"/>
                  </a:lnTo>
                  <a:lnTo>
                    <a:pt x="336835" y="37272"/>
                  </a:lnTo>
                  <a:lnTo>
                    <a:pt x="344720" y="26745"/>
                  </a:lnTo>
                  <a:lnTo>
                    <a:pt x="374521" y="4862"/>
                  </a:lnTo>
                  <a:lnTo>
                    <a:pt x="378374" y="3930"/>
                  </a:lnTo>
                  <a:lnTo>
                    <a:pt x="387170" y="5153"/>
                  </a:lnTo>
                  <a:lnTo>
                    <a:pt x="405769" y="12836"/>
                  </a:lnTo>
                  <a:lnTo>
                    <a:pt x="412610" y="17577"/>
                  </a:lnTo>
                  <a:lnTo>
                    <a:pt x="423901" y="33603"/>
                  </a:lnTo>
                  <a:lnTo>
                    <a:pt x="430870" y="48946"/>
                  </a:lnTo>
                  <a:lnTo>
                    <a:pt x="434035" y="85208"/>
                  </a:lnTo>
                  <a:lnTo>
                    <a:pt x="434321" y="122922"/>
                  </a:lnTo>
                  <a:lnTo>
                    <a:pt x="434339" y="12906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1367"/>
            <p:cNvSpPr/>
            <p:nvPr/>
          </p:nvSpPr>
          <p:spPr>
            <a:xfrm>
              <a:off x="4914930" y="3269523"/>
              <a:ext cx="22831" cy="299314"/>
            </a:xfrm>
            <a:custGeom>
              <a:avLst/>
              <a:gdLst/>
              <a:ahLst/>
              <a:cxnLst/>
              <a:rect l="0" t="0" r="0" b="0"/>
              <a:pathLst>
                <a:path w="22831" h="299314">
                  <a:moveTo>
                    <a:pt x="22830" y="45177"/>
                  </a:moveTo>
                  <a:lnTo>
                    <a:pt x="16798" y="30856"/>
                  </a:lnTo>
                  <a:lnTo>
                    <a:pt x="13422" y="20331"/>
                  </a:lnTo>
                  <a:lnTo>
                    <a:pt x="9318" y="8746"/>
                  </a:lnTo>
                  <a:lnTo>
                    <a:pt x="8742" y="5649"/>
                  </a:lnTo>
                  <a:lnTo>
                    <a:pt x="7511" y="3585"/>
                  </a:lnTo>
                  <a:lnTo>
                    <a:pt x="5844" y="2209"/>
                  </a:lnTo>
                  <a:lnTo>
                    <a:pt x="1130" y="0"/>
                  </a:lnTo>
                  <a:lnTo>
                    <a:pt x="743" y="666"/>
                  </a:lnTo>
                  <a:lnTo>
                    <a:pt x="0" y="32034"/>
                  </a:lnTo>
                  <a:lnTo>
                    <a:pt x="5212" y="67761"/>
                  </a:lnTo>
                  <a:lnTo>
                    <a:pt x="7732" y="103327"/>
                  </a:lnTo>
                  <a:lnTo>
                    <a:pt x="11322" y="131134"/>
                  </a:lnTo>
                  <a:lnTo>
                    <a:pt x="13481" y="158169"/>
                  </a:lnTo>
                  <a:lnTo>
                    <a:pt x="14441" y="184295"/>
                  </a:lnTo>
                  <a:lnTo>
                    <a:pt x="14982" y="221958"/>
                  </a:lnTo>
                  <a:lnTo>
                    <a:pt x="15142" y="254096"/>
                  </a:lnTo>
                  <a:lnTo>
                    <a:pt x="15203" y="291699"/>
                  </a:lnTo>
                  <a:lnTo>
                    <a:pt x="15208" y="299313"/>
                  </a:lnTo>
                  <a:lnTo>
                    <a:pt x="15209" y="29663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1368"/>
            <p:cNvSpPr/>
            <p:nvPr/>
          </p:nvSpPr>
          <p:spPr>
            <a:xfrm>
              <a:off x="4551084" y="3417334"/>
              <a:ext cx="340956" cy="113678"/>
            </a:xfrm>
            <a:custGeom>
              <a:avLst/>
              <a:gdLst/>
              <a:ahLst/>
              <a:cxnLst/>
              <a:rect l="0" t="0" r="0" b="0"/>
              <a:pathLst>
                <a:path w="340956" h="113678">
                  <a:moveTo>
                    <a:pt x="104735" y="4046"/>
                  </a:moveTo>
                  <a:lnTo>
                    <a:pt x="94130" y="4046"/>
                  </a:lnTo>
                  <a:lnTo>
                    <a:pt x="89297" y="1788"/>
                  </a:lnTo>
                  <a:lnTo>
                    <a:pt x="86823" y="0"/>
                  </a:lnTo>
                  <a:lnTo>
                    <a:pt x="77301" y="272"/>
                  </a:lnTo>
                  <a:lnTo>
                    <a:pt x="40648" y="9981"/>
                  </a:lnTo>
                  <a:lnTo>
                    <a:pt x="20799" y="21713"/>
                  </a:lnTo>
                  <a:lnTo>
                    <a:pt x="7899" y="35245"/>
                  </a:lnTo>
                  <a:lnTo>
                    <a:pt x="2430" y="45005"/>
                  </a:lnTo>
                  <a:lnTo>
                    <a:pt x="0" y="54988"/>
                  </a:lnTo>
                  <a:lnTo>
                    <a:pt x="1178" y="65068"/>
                  </a:lnTo>
                  <a:lnTo>
                    <a:pt x="4523" y="74347"/>
                  </a:lnTo>
                  <a:lnTo>
                    <a:pt x="15827" y="89460"/>
                  </a:lnTo>
                  <a:lnTo>
                    <a:pt x="20063" y="94009"/>
                  </a:lnTo>
                  <a:lnTo>
                    <a:pt x="29286" y="99062"/>
                  </a:lnTo>
                  <a:lnTo>
                    <a:pt x="54881" y="106963"/>
                  </a:lnTo>
                  <a:lnTo>
                    <a:pt x="91338" y="102709"/>
                  </a:lnTo>
                  <a:lnTo>
                    <a:pt x="101886" y="99261"/>
                  </a:lnTo>
                  <a:lnTo>
                    <a:pt x="109960" y="92648"/>
                  </a:lnTo>
                  <a:lnTo>
                    <a:pt x="131735" y="66885"/>
                  </a:lnTo>
                  <a:lnTo>
                    <a:pt x="137270" y="42627"/>
                  </a:lnTo>
                  <a:lnTo>
                    <a:pt x="142739" y="34666"/>
                  </a:lnTo>
                  <a:lnTo>
                    <a:pt x="146852" y="38612"/>
                  </a:lnTo>
                  <a:lnTo>
                    <a:pt x="148854" y="45091"/>
                  </a:lnTo>
                  <a:lnTo>
                    <a:pt x="150591" y="52768"/>
                  </a:lnTo>
                  <a:lnTo>
                    <a:pt x="157175" y="62696"/>
                  </a:lnTo>
                  <a:lnTo>
                    <a:pt x="191910" y="97957"/>
                  </a:lnTo>
                  <a:lnTo>
                    <a:pt x="216603" y="112922"/>
                  </a:lnTo>
                  <a:lnTo>
                    <a:pt x="228961" y="113677"/>
                  </a:lnTo>
                  <a:lnTo>
                    <a:pt x="264212" y="105031"/>
                  </a:lnTo>
                  <a:lnTo>
                    <a:pt x="296335" y="88820"/>
                  </a:lnTo>
                  <a:lnTo>
                    <a:pt x="319003" y="64535"/>
                  </a:lnTo>
                  <a:lnTo>
                    <a:pt x="340955" y="2690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1369"/>
            <p:cNvSpPr/>
            <p:nvPr/>
          </p:nvSpPr>
          <p:spPr>
            <a:xfrm>
              <a:off x="-289559" y="3375723"/>
              <a:ext cx="304800" cy="15178"/>
            </a:xfrm>
            <a:custGeom>
              <a:avLst/>
              <a:gdLst/>
              <a:ahLst/>
              <a:cxnLst/>
              <a:rect l="0" t="0" r="0" b="0"/>
              <a:pathLst>
                <a:path w="304800" h="15178">
                  <a:moveTo>
                    <a:pt x="0" y="15177"/>
                  </a:moveTo>
                  <a:lnTo>
                    <a:pt x="34896" y="14330"/>
                  </a:lnTo>
                  <a:lnTo>
                    <a:pt x="64090" y="9145"/>
                  </a:lnTo>
                  <a:lnTo>
                    <a:pt x="92367" y="8027"/>
                  </a:lnTo>
                  <a:lnTo>
                    <a:pt x="124452" y="5438"/>
                  </a:lnTo>
                  <a:lnTo>
                    <a:pt x="156254" y="1566"/>
                  </a:lnTo>
                  <a:lnTo>
                    <a:pt x="193801" y="258"/>
                  </a:lnTo>
                  <a:lnTo>
                    <a:pt x="228593" y="0"/>
                  </a:lnTo>
                  <a:lnTo>
                    <a:pt x="262684" y="2207"/>
                  </a:lnTo>
                  <a:lnTo>
                    <a:pt x="291418" y="7244"/>
                  </a:lnTo>
                  <a:lnTo>
                    <a:pt x="304799" y="755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1370"/>
            <p:cNvSpPr/>
            <p:nvPr/>
          </p:nvSpPr>
          <p:spPr>
            <a:xfrm>
              <a:off x="68997" y="3238500"/>
              <a:ext cx="190084" cy="308928"/>
            </a:xfrm>
            <a:custGeom>
              <a:avLst/>
              <a:gdLst/>
              <a:ahLst/>
              <a:cxnLst/>
              <a:rect l="0" t="0" r="0" b="0"/>
              <a:pathLst>
                <a:path w="190084" h="308928">
                  <a:moveTo>
                    <a:pt x="37682" y="0"/>
                  </a:moveTo>
                  <a:lnTo>
                    <a:pt x="38529" y="26491"/>
                  </a:lnTo>
                  <a:lnTo>
                    <a:pt x="41728" y="36045"/>
                  </a:lnTo>
                  <a:lnTo>
                    <a:pt x="41456" y="48193"/>
                  </a:lnTo>
                  <a:lnTo>
                    <a:pt x="40206" y="62906"/>
                  </a:lnTo>
                  <a:lnTo>
                    <a:pt x="41723" y="90228"/>
                  </a:lnTo>
                  <a:lnTo>
                    <a:pt x="34270" y="119773"/>
                  </a:lnTo>
                  <a:lnTo>
                    <a:pt x="30463" y="149976"/>
                  </a:lnTo>
                  <a:lnTo>
                    <a:pt x="24348" y="180374"/>
                  </a:lnTo>
                  <a:lnTo>
                    <a:pt x="18021" y="210830"/>
                  </a:lnTo>
                  <a:lnTo>
                    <a:pt x="13197" y="246946"/>
                  </a:lnTo>
                  <a:lnTo>
                    <a:pt x="1698" y="281543"/>
                  </a:lnTo>
                  <a:lnTo>
                    <a:pt x="0" y="294091"/>
                  </a:lnTo>
                  <a:lnTo>
                    <a:pt x="2026" y="298065"/>
                  </a:lnTo>
                  <a:lnTo>
                    <a:pt x="3751" y="300310"/>
                  </a:lnTo>
                  <a:lnTo>
                    <a:pt x="7926" y="302804"/>
                  </a:lnTo>
                  <a:lnTo>
                    <a:pt x="12604" y="304759"/>
                  </a:lnTo>
                  <a:lnTo>
                    <a:pt x="17506" y="308450"/>
                  </a:lnTo>
                  <a:lnTo>
                    <a:pt x="20845" y="308927"/>
                  </a:lnTo>
                  <a:lnTo>
                    <a:pt x="55623" y="300965"/>
                  </a:lnTo>
                  <a:lnTo>
                    <a:pt x="89120" y="295420"/>
                  </a:lnTo>
                  <a:lnTo>
                    <a:pt x="110214" y="291296"/>
                  </a:lnTo>
                  <a:lnTo>
                    <a:pt x="133398" y="287816"/>
                  </a:lnTo>
                  <a:lnTo>
                    <a:pt x="156402" y="283100"/>
                  </a:lnTo>
                  <a:lnTo>
                    <a:pt x="190083" y="2819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1371"/>
            <p:cNvSpPr/>
            <p:nvPr/>
          </p:nvSpPr>
          <p:spPr>
            <a:xfrm>
              <a:off x="259636" y="3398519"/>
              <a:ext cx="212804" cy="137162"/>
            </a:xfrm>
            <a:custGeom>
              <a:avLst/>
              <a:gdLst/>
              <a:ahLst/>
              <a:cxnLst/>
              <a:rect l="0" t="0" r="0" b="0"/>
              <a:pathLst>
                <a:path w="212804" h="137162">
                  <a:moveTo>
                    <a:pt x="98503" y="0"/>
                  </a:moveTo>
                  <a:lnTo>
                    <a:pt x="79423" y="847"/>
                  </a:lnTo>
                  <a:lnTo>
                    <a:pt x="65945" y="6084"/>
                  </a:lnTo>
                  <a:lnTo>
                    <a:pt x="42548" y="26003"/>
                  </a:lnTo>
                  <a:lnTo>
                    <a:pt x="16381" y="58250"/>
                  </a:lnTo>
                  <a:lnTo>
                    <a:pt x="5779" y="77656"/>
                  </a:lnTo>
                  <a:lnTo>
                    <a:pt x="278" y="103945"/>
                  </a:lnTo>
                  <a:lnTo>
                    <a:pt x="0" y="107397"/>
                  </a:lnTo>
                  <a:lnTo>
                    <a:pt x="1948" y="113490"/>
                  </a:lnTo>
                  <a:lnTo>
                    <a:pt x="17370" y="132033"/>
                  </a:lnTo>
                  <a:lnTo>
                    <a:pt x="20708" y="132896"/>
                  </a:lnTo>
                  <a:lnTo>
                    <a:pt x="28932" y="131596"/>
                  </a:lnTo>
                  <a:lnTo>
                    <a:pt x="63034" y="121054"/>
                  </a:lnTo>
                  <a:lnTo>
                    <a:pt x="73144" y="114197"/>
                  </a:lnTo>
                  <a:lnTo>
                    <a:pt x="78766" y="107763"/>
                  </a:lnTo>
                  <a:lnTo>
                    <a:pt x="101098" y="74738"/>
                  </a:lnTo>
                  <a:lnTo>
                    <a:pt x="110368" y="63713"/>
                  </a:lnTo>
                  <a:lnTo>
                    <a:pt x="113299" y="54874"/>
                  </a:lnTo>
                  <a:lnTo>
                    <a:pt x="114294" y="54363"/>
                  </a:lnTo>
                  <a:lnTo>
                    <a:pt x="117657" y="53795"/>
                  </a:lnTo>
                  <a:lnTo>
                    <a:pt x="118893" y="54490"/>
                  </a:lnTo>
                  <a:lnTo>
                    <a:pt x="119716" y="55800"/>
                  </a:lnTo>
                  <a:lnTo>
                    <a:pt x="121147" y="61127"/>
                  </a:lnTo>
                  <a:lnTo>
                    <a:pt x="122191" y="74745"/>
                  </a:lnTo>
                  <a:lnTo>
                    <a:pt x="127441" y="86588"/>
                  </a:lnTo>
                  <a:lnTo>
                    <a:pt x="146802" y="115691"/>
                  </a:lnTo>
                  <a:lnTo>
                    <a:pt x="168568" y="131980"/>
                  </a:lnTo>
                  <a:lnTo>
                    <a:pt x="176492" y="134858"/>
                  </a:lnTo>
                  <a:lnTo>
                    <a:pt x="212803" y="1371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1372"/>
            <p:cNvSpPr/>
            <p:nvPr/>
          </p:nvSpPr>
          <p:spPr>
            <a:xfrm>
              <a:off x="503271" y="3406140"/>
              <a:ext cx="113950" cy="105675"/>
            </a:xfrm>
            <a:custGeom>
              <a:avLst/>
              <a:gdLst/>
              <a:ahLst/>
              <a:cxnLst/>
              <a:rect l="0" t="0" r="0" b="0"/>
              <a:pathLst>
                <a:path w="113950" h="105675">
                  <a:moveTo>
                    <a:pt x="14889" y="0"/>
                  </a:moveTo>
                  <a:lnTo>
                    <a:pt x="24693" y="0"/>
                  </a:lnTo>
                  <a:lnTo>
                    <a:pt x="23965" y="0"/>
                  </a:lnTo>
                  <a:lnTo>
                    <a:pt x="26985" y="0"/>
                  </a:lnTo>
                  <a:lnTo>
                    <a:pt x="28033" y="846"/>
                  </a:lnTo>
                  <a:lnTo>
                    <a:pt x="29197" y="4045"/>
                  </a:lnTo>
                  <a:lnTo>
                    <a:pt x="28661" y="6083"/>
                  </a:lnTo>
                  <a:lnTo>
                    <a:pt x="21717" y="15438"/>
                  </a:lnTo>
                  <a:lnTo>
                    <a:pt x="10551" y="27965"/>
                  </a:lnTo>
                  <a:lnTo>
                    <a:pt x="1429" y="54010"/>
                  </a:lnTo>
                  <a:lnTo>
                    <a:pt x="0" y="69747"/>
                  </a:lnTo>
                  <a:lnTo>
                    <a:pt x="2063" y="75590"/>
                  </a:lnTo>
                  <a:lnTo>
                    <a:pt x="17570" y="93944"/>
                  </a:lnTo>
                  <a:lnTo>
                    <a:pt x="29136" y="101589"/>
                  </a:lnTo>
                  <a:lnTo>
                    <a:pt x="53451" y="105674"/>
                  </a:lnTo>
                  <a:lnTo>
                    <a:pt x="70153" y="105535"/>
                  </a:lnTo>
                  <a:lnTo>
                    <a:pt x="104035" y="97255"/>
                  </a:lnTo>
                  <a:lnTo>
                    <a:pt x="113949" y="914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1373"/>
            <p:cNvSpPr/>
            <p:nvPr/>
          </p:nvSpPr>
          <p:spPr>
            <a:xfrm>
              <a:off x="731520" y="3253740"/>
              <a:ext cx="30481" cy="281941"/>
            </a:xfrm>
            <a:custGeom>
              <a:avLst/>
              <a:gdLst/>
              <a:ahLst/>
              <a:cxnLst/>
              <a:rect l="0" t="0" r="0" b="0"/>
              <a:pathLst>
                <a:path w="30481" h="281941">
                  <a:moveTo>
                    <a:pt x="30480" y="0"/>
                  </a:moveTo>
                  <a:lnTo>
                    <a:pt x="19874" y="0"/>
                  </a:lnTo>
                  <a:lnTo>
                    <a:pt x="18329" y="846"/>
                  </a:lnTo>
                  <a:lnTo>
                    <a:pt x="17299" y="2257"/>
                  </a:lnTo>
                  <a:lnTo>
                    <a:pt x="16155" y="6929"/>
                  </a:lnTo>
                  <a:lnTo>
                    <a:pt x="15646" y="14651"/>
                  </a:lnTo>
                  <a:lnTo>
                    <a:pt x="19710" y="34251"/>
                  </a:lnTo>
                  <a:lnTo>
                    <a:pt x="16373" y="63962"/>
                  </a:lnTo>
                  <a:lnTo>
                    <a:pt x="13318" y="94587"/>
                  </a:lnTo>
                  <a:lnTo>
                    <a:pt x="9308" y="128214"/>
                  </a:lnTo>
                  <a:lnTo>
                    <a:pt x="5862" y="161885"/>
                  </a:lnTo>
                  <a:lnTo>
                    <a:pt x="1737" y="196414"/>
                  </a:lnTo>
                  <a:lnTo>
                    <a:pt x="343" y="230332"/>
                  </a:lnTo>
                  <a:lnTo>
                    <a:pt x="30" y="266381"/>
                  </a:lnTo>
                  <a:lnTo>
                    <a:pt x="0" y="2819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1374"/>
            <p:cNvSpPr/>
            <p:nvPr/>
          </p:nvSpPr>
          <p:spPr>
            <a:xfrm>
              <a:off x="650929" y="3398519"/>
              <a:ext cx="156792" cy="15241"/>
            </a:xfrm>
            <a:custGeom>
              <a:avLst/>
              <a:gdLst/>
              <a:ahLst/>
              <a:cxnLst/>
              <a:rect l="0" t="0" r="0" b="0"/>
              <a:pathLst>
                <a:path w="156792" h="15241">
                  <a:moveTo>
                    <a:pt x="4391" y="15240"/>
                  </a:moveTo>
                  <a:lnTo>
                    <a:pt x="0" y="15240"/>
                  </a:lnTo>
                  <a:lnTo>
                    <a:pt x="32035" y="15240"/>
                  </a:lnTo>
                  <a:lnTo>
                    <a:pt x="64539" y="12983"/>
                  </a:lnTo>
                  <a:lnTo>
                    <a:pt x="99715" y="8680"/>
                  </a:lnTo>
                  <a:lnTo>
                    <a:pt x="135027" y="1729"/>
                  </a:lnTo>
                  <a:lnTo>
                    <a:pt x="15679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1375"/>
            <p:cNvSpPr/>
            <p:nvPr/>
          </p:nvSpPr>
          <p:spPr>
            <a:xfrm>
              <a:off x="855437" y="3375659"/>
              <a:ext cx="169492" cy="159792"/>
            </a:xfrm>
            <a:custGeom>
              <a:avLst/>
              <a:gdLst/>
              <a:ahLst/>
              <a:cxnLst/>
              <a:rect l="0" t="0" r="0" b="0"/>
              <a:pathLst>
                <a:path w="169492" h="159792">
                  <a:moveTo>
                    <a:pt x="81823" y="0"/>
                  </a:moveTo>
                  <a:lnTo>
                    <a:pt x="81823" y="4046"/>
                  </a:lnTo>
                  <a:lnTo>
                    <a:pt x="80976" y="5237"/>
                  </a:lnTo>
                  <a:lnTo>
                    <a:pt x="79565" y="6032"/>
                  </a:lnTo>
                  <a:lnTo>
                    <a:pt x="77777" y="6561"/>
                  </a:lnTo>
                  <a:lnTo>
                    <a:pt x="67979" y="14341"/>
                  </a:lnTo>
                  <a:lnTo>
                    <a:pt x="33629" y="45965"/>
                  </a:lnTo>
                  <a:lnTo>
                    <a:pt x="21456" y="56836"/>
                  </a:lnTo>
                  <a:lnTo>
                    <a:pt x="6743" y="84511"/>
                  </a:lnTo>
                  <a:lnTo>
                    <a:pt x="592" y="104627"/>
                  </a:lnTo>
                  <a:lnTo>
                    <a:pt x="0" y="116775"/>
                  </a:lnTo>
                  <a:lnTo>
                    <a:pt x="4427" y="136200"/>
                  </a:lnTo>
                  <a:lnTo>
                    <a:pt x="8760" y="144636"/>
                  </a:lnTo>
                  <a:lnTo>
                    <a:pt x="20005" y="154145"/>
                  </a:lnTo>
                  <a:lnTo>
                    <a:pt x="42151" y="158280"/>
                  </a:lnTo>
                  <a:lnTo>
                    <a:pt x="77842" y="159791"/>
                  </a:lnTo>
                  <a:lnTo>
                    <a:pt x="103503" y="157695"/>
                  </a:lnTo>
                  <a:lnTo>
                    <a:pt x="130884" y="149401"/>
                  </a:lnTo>
                  <a:lnTo>
                    <a:pt x="139752" y="142318"/>
                  </a:lnTo>
                  <a:lnTo>
                    <a:pt x="159474" y="118210"/>
                  </a:lnTo>
                  <a:lnTo>
                    <a:pt x="169491" y="81112"/>
                  </a:lnTo>
                  <a:lnTo>
                    <a:pt x="166312" y="61004"/>
                  </a:lnTo>
                  <a:lnTo>
                    <a:pt x="160008" y="44793"/>
                  </a:lnTo>
                  <a:lnTo>
                    <a:pt x="142783" y="228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1376"/>
            <p:cNvSpPr/>
            <p:nvPr/>
          </p:nvSpPr>
          <p:spPr>
            <a:xfrm>
              <a:off x="487680" y="3406140"/>
              <a:ext cx="91440" cy="91441"/>
            </a:xfrm>
            <a:custGeom>
              <a:avLst/>
              <a:gdLst/>
              <a:ahLst/>
              <a:cxnLst/>
              <a:rect l="0" t="0" r="0" b="0"/>
              <a:pathLst>
                <a:path w="91440" h="91441">
                  <a:moveTo>
                    <a:pt x="91439" y="0"/>
                  </a:moveTo>
                  <a:lnTo>
                    <a:pt x="64969" y="0"/>
                  </a:lnTo>
                  <a:lnTo>
                    <a:pt x="60484" y="2257"/>
                  </a:lnTo>
                  <a:lnTo>
                    <a:pt x="55668" y="5237"/>
                  </a:lnTo>
                  <a:lnTo>
                    <a:pt x="50706" y="6560"/>
                  </a:lnTo>
                  <a:lnTo>
                    <a:pt x="28990" y="24693"/>
                  </a:lnTo>
                  <a:lnTo>
                    <a:pt x="12792" y="47138"/>
                  </a:lnTo>
                  <a:lnTo>
                    <a:pt x="9918" y="55099"/>
                  </a:lnTo>
                  <a:lnTo>
                    <a:pt x="7076" y="72888"/>
                  </a:lnTo>
                  <a:lnTo>
                    <a:pt x="1648" y="83667"/>
                  </a:lnTo>
                  <a:lnTo>
                    <a:pt x="0" y="914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1377"/>
            <p:cNvSpPr/>
            <p:nvPr/>
          </p:nvSpPr>
          <p:spPr>
            <a:xfrm>
              <a:off x="1046582" y="3390900"/>
              <a:ext cx="134374" cy="152341"/>
            </a:xfrm>
            <a:custGeom>
              <a:avLst/>
              <a:gdLst/>
              <a:ahLst/>
              <a:cxnLst/>
              <a:rect l="0" t="0" r="0" b="0"/>
              <a:pathLst>
                <a:path w="134374" h="152341">
                  <a:moveTo>
                    <a:pt x="96418" y="0"/>
                  </a:moveTo>
                  <a:lnTo>
                    <a:pt x="71199" y="0"/>
                  </a:lnTo>
                  <a:lnTo>
                    <a:pt x="35266" y="15438"/>
                  </a:lnTo>
                  <a:lnTo>
                    <a:pt x="51" y="36598"/>
                  </a:lnTo>
                  <a:lnTo>
                    <a:pt x="0" y="37945"/>
                  </a:lnTo>
                  <a:lnTo>
                    <a:pt x="3743" y="46191"/>
                  </a:lnTo>
                  <a:lnTo>
                    <a:pt x="4155" y="48574"/>
                  </a:lnTo>
                  <a:lnTo>
                    <a:pt x="9127" y="53479"/>
                  </a:lnTo>
                  <a:lnTo>
                    <a:pt x="22072" y="63527"/>
                  </a:lnTo>
                  <a:lnTo>
                    <a:pt x="32049" y="66334"/>
                  </a:lnTo>
                  <a:lnTo>
                    <a:pt x="49687" y="70172"/>
                  </a:lnTo>
                  <a:lnTo>
                    <a:pt x="87120" y="83959"/>
                  </a:lnTo>
                  <a:lnTo>
                    <a:pt x="116872" y="99072"/>
                  </a:lnTo>
                  <a:lnTo>
                    <a:pt x="128962" y="109222"/>
                  </a:lnTo>
                  <a:lnTo>
                    <a:pt x="132049" y="116558"/>
                  </a:lnTo>
                  <a:lnTo>
                    <a:pt x="134373" y="139386"/>
                  </a:lnTo>
                  <a:lnTo>
                    <a:pt x="132196" y="144640"/>
                  </a:lnTo>
                  <a:lnTo>
                    <a:pt x="130430" y="147227"/>
                  </a:lnTo>
                  <a:lnTo>
                    <a:pt x="127559" y="148951"/>
                  </a:lnTo>
                  <a:lnTo>
                    <a:pt x="115428" y="151378"/>
                  </a:lnTo>
                  <a:lnTo>
                    <a:pt x="81101" y="152340"/>
                  </a:lnTo>
                  <a:lnTo>
                    <a:pt x="70983" y="151526"/>
                  </a:lnTo>
                  <a:lnTo>
                    <a:pt x="34421" y="145092"/>
                  </a:lnTo>
                  <a:lnTo>
                    <a:pt x="27838" y="1447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1378"/>
            <p:cNvSpPr/>
            <p:nvPr/>
          </p:nvSpPr>
          <p:spPr>
            <a:xfrm>
              <a:off x="1242059" y="3376105"/>
              <a:ext cx="129376" cy="167196"/>
            </a:xfrm>
            <a:custGeom>
              <a:avLst/>
              <a:gdLst/>
              <a:ahLst/>
              <a:cxnLst/>
              <a:rect l="0" t="0" r="0" b="0"/>
              <a:pathLst>
                <a:path w="129376" h="167196">
                  <a:moveTo>
                    <a:pt x="0" y="60514"/>
                  </a:moveTo>
                  <a:lnTo>
                    <a:pt x="4046" y="60514"/>
                  </a:lnTo>
                  <a:lnTo>
                    <a:pt x="8289" y="62772"/>
                  </a:lnTo>
                  <a:lnTo>
                    <a:pt x="12998" y="65751"/>
                  </a:lnTo>
                  <a:lnTo>
                    <a:pt x="22919" y="67664"/>
                  </a:lnTo>
                  <a:lnTo>
                    <a:pt x="37077" y="68042"/>
                  </a:lnTo>
                  <a:lnTo>
                    <a:pt x="72056" y="61215"/>
                  </a:lnTo>
                  <a:lnTo>
                    <a:pt x="90777" y="59875"/>
                  </a:lnTo>
                  <a:lnTo>
                    <a:pt x="116493" y="47536"/>
                  </a:lnTo>
                  <a:lnTo>
                    <a:pt x="123177" y="42611"/>
                  </a:lnTo>
                  <a:lnTo>
                    <a:pt x="126712" y="37599"/>
                  </a:lnTo>
                  <a:lnTo>
                    <a:pt x="128702" y="30018"/>
                  </a:lnTo>
                  <a:lnTo>
                    <a:pt x="129375" y="19871"/>
                  </a:lnTo>
                  <a:lnTo>
                    <a:pt x="127209" y="14793"/>
                  </a:lnTo>
                  <a:lnTo>
                    <a:pt x="118920" y="4634"/>
                  </a:lnTo>
                  <a:lnTo>
                    <a:pt x="111838" y="1812"/>
                  </a:lnTo>
                  <a:lnTo>
                    <a:pt x="89449" y="0"/>
                  </a:lnTo>
                  <a:lnTo>
                    <a:pt x="72036" y="3732"/>
                  </a:lnTo>
                  <a:lnTo>
                    <a:pt x="50981" y="18661"/>
                  </a:lnTo>
                  <a:lnTo>
                    <a:pt x="32774" y="37917"/>
                  </a:lnTo>
                  <a:lnTo>
                    <a:pt x="15442" y="70415"/>
                  </a:lnTo>
                  <a:lnTo>
                    <a:pt x="9938" y="89412"/>
                  </a:lnTo>
                  <a:lnTo>
                    <a:pt x="8078" y="111002"/>
                  </a:lnTo>
                  <a:lnTo>
                    <a:pt x="11801" y="126462"/>
                  </a:lnTo>
                  <a:lnTo>
                    <a:pt x="18267" y="141767"/>
                  </a:lnTo>
                  <a:lnTo>
                    <a:pt x="25334" y="149685"/>
                  </a:lnTo>
                  <a:lnTo>
                    <a:pt x="34120" y="155179"/>
                  </a:lnTo>
                  <a:lnTo>
                    <a:pt x="69680" y="164426"/>
                  </a:lnTo>
                  <a:lnTo>
                    <a:pt x="99061" y="16719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1379"/>
            <p:cNvSpPr/>
            <p:nvPr/>
          </p:nvSpPr>
          <p:spPr>
            <a:xfrm>
              <a:off x="1585064" y="3284219"/>
              <a:ext cx="198016" cy="228417"/>
            </a:xfrm>
            <a:custGeom>
              <a:avLst/>
              <a:gdLst/>
              <a:ahLst/>
              <a:cxnLst/>
              <a:rect l="0" t="0" r="0" b="0"/>
              <a:pathLst>
                <a:path w="198016" h="228417">
                  <a:moveTo>
                    <a:pt x="60856" y="0"/>
                  </a:moveTo>
                  <a:lnTo>
                    <a:pt x="54295" y="0"/>
                  </a:lnTo>
                  <a:lnTo>
                    <a:pt x="53942" y="847"/>
                  </a:lnTo>
                  <a:lnTo>
                    <a:pt x="53263" y="32564"/>
                  </a:lnTo>
                  <a:lnTo>
                    <a:pt x="53241" y="62219"/>
                  </a:lnTo>
                  <a:lnTo>
                    <a:pt x="53236" y="99811"/>
                  </a:lnTo>
                  <a:lnTo>
                    <a:pt x="53236" y="109721"/>
                  </a:lnTo>
                  <a:lnTo>
                    <a:pt x="46462" y="129763"/>
                  </a:lnTo>
                  <a:lnTo>
                    <a:pt x="29508" y="166179"/>
                  </a:lnTo>
                  <a:lnTo>
                    <a:pt x="15356" y="203290"/>
                  </a:lnTo>
                  <a:lnTo>
                    <a:pt x="7701" y="223888"/>
                  </a:lnTo>
                  <a:lnTo>
                    <a:pt x="5946" y="225459"/>
                  </a:lnTo>
                  <a:lnTo>
                    <a:pt x="250" y="228416"/>
                  </a:lnTo>
                  <a:lnTo>
                    <a:pt x="0" y="224501"/>
                  </a:lnTo>
                  <a:lnTo>
                    <a:pt x="11564" y="187984"/>
                  </a:lnTo>
                  <a:lnTo>
                    <a:pt x="29905" y="152069"/>
                  </a:lnTo>
                  <a:lnTo>
                    <a:pt x="60512" y="121855"/>
                  </a:lnTo>
                  <a:lnTo>
                    <a:pt x="91268" y="91428"/>
                  </a:lnTo>
                  <a:lnTo>
                    <a:pt x="121802" y="72278"/>
                  </a:lnTo>
                  <a:lnTo>
                    <a:pt x="155869" y="52124"/>
                  </a:lnTo>
                  <a:lnTo>
                    <a:pt x="176551" y="46985"/>
                  </a:lnTo>
                  <a:lnTo>
                    <a:pt x="198015" y="457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1380"/>
            <p:cNvSpPr/>
            <p:nvPr/>
          </p:nvSpPr>
          <p:spPr>
            <a:xfrm>
              <a:off x="1661159" y="3429000"/>
              <a:ext cx="106682" cy="76201"/>
            </a:xfrm>
            <a:custGeom>
              <a:avLst/>
              <a:gdLst/>
              <a:ahLst/>
              <a:cxnLst/>
              <a:rect l="0" t="0" r="0" b="0"/>
              <a:pathLst>
                <a:path w="106682" h="76201">
                  <a:moveTo>
                    <a:pt x="0" y="0"/>
                  </a:moveTo>
                  <a:lnTo>
                    <a:pt x="0" y="6560"/>
                  </a:lnTo>
                  <a:lnTo>
                    <a:pt x="17913" y="29549"/>
                  </a:lnTo>
                  <a:lnTo>
                    <a:pt x="27435" y="36557"/>
                  </a:lnTo>
                  <a:lnTo>
                    <a:pt x="63346" y="55790"/>
                  </a:lnTo>
                  <a:lnTo>
                    <a:pt x="99750" y="72807"/>
                  </a:lnTo>
                  <a:lnTo>
                    <a:pt x="106681" y="762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1381"/>
            <p:cNvSpPr/>
            <p:nvPr/>
          </p:nvSpPr>
          <p:spPr>
            <a:xfrm>
              <a:off x="1842074" y="3356886"/>
              <a:ext cx="115711" cy="155934"/>
            </a:xfrm>
            <a:custGeom>
              <a:avLst/>
              <a:gdLst/>
              <a:ahLst/>
              <a:cxnLst/>
              <a:rect l="0" t="0" r="0" b="0"/>
              <a:pathLst>
                <a:path w="115711" h="155934">
                  <a:moveTo>
                    <a:pt x="32446" y="56873"/>
                  </a:moveTo>
                  <a:lnTo>
                    <a:pt x="32446" y="63434"/>
                  </a:lnTo>
                  <a:lnTo>
                    <a:pt x="33292" y="63787"/>
                  </a:lnTo>
                  <a:lnTo>
                    <a:pt x="56919" y="64466"/>
                  </a:lnTo>
                  <a:lnTo>
                    <a:pt x="94686" y="55085"/>
                  </a:lnTo>
                  <a:lnTo>
                    <a:pt x="106767" y="48723"/>
                  </a:lnTo>
                  <a:lnTo>
                    <a:pt x="112044" y="43938"/>
                  </a:lnTo>
                  <a:lnTo>
                    <a:pt x="114389" y="38989"/>
                  </a:lnTo>
                  <a:lnTo>
                    <a:pt x="115710" y="31442"/>
                  </a:lnTo>
                  <a:lnTo>
                    <a:pt x="112056" y="19799"/>
                  </a:lnTo>
                  <a:lnTo>
                    <a:pt x="105611" y="9670"/>
                  </a:lnTo>
                  <a:lnTo>
                    <a:pt x="100806" y="6261"/>
                  </a:lnTo>
                  <a:lnTo>
                    <a:pt x="86777" y="27"/>
                  </a:lnTo>
                  <a:lnTo>
                    <a:pt x="77477" y="0"/>
                  </a:lnTo>
                  <a:lnTo>
                    <a:pt x="41594" y="11512"/>
                  </a:lnTo>
                  <a:lnTo>
                    <a:pt x="24093" y="21384"/>
                  </a:lnTo>
                  <a:lnTo>
                    <a:pt x="15201" y="33000"/>
                  </a:lnTo>
                  <a:lnTo>
                    <a:pt x="1988" y="66133"/>
                  </a:lnTo>
                  <a:lnTo>
                    <a:pt x="0" y="78205"/>
                  </a:lnTo>
                  <a:lnTo>
                    <a:pt x="3641" y="94520"/>
                  </a:lnTo>
                  <a:lnTo>
                    <a:pt x="19844" y="130507"/>
                  </a:lnTo>
                  <a:lnTo>
                    <a:pt x="23197" y="133902"/>
                  </a:lnTo>
                  <a:lnTo>
                    <a:pt x="60520" y="151035"/>
                  </a:lnTo>
                  <a:lnTo>
                    <a:pt x="85785" y="15593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1382"/>
            <p:cNvSpPr/>
            <p:nvPr/>
          </p:nvSpPr>
          <p:spPr>
            <a:xfrm>
              <a:off x="2036128" y="3354304"/>
              <a:ext cx="119037" cy="173756"/>
            </a:xfrm>
            <a:custGeom>
              <a:avLst/>
              <a:gdLst/>
              <a:ahLst/>
              <a:cxnLst/>
              <a:rect l="0" t="0" r="0" b="0"/>
              <a:pathLst>
                <a:path w="119037" h="173756">
                  <a:moveTo>
                    <a:pt x="13651" y="44215"/>
                  </a:moveTo>
                  <a:lnTo>
                    <a:pt x="13651" y="48261"/>
                  </a:lnTo>
                  <a:lnTo>
                    <a:pt x="14498" y="49452"/>
                  </a:lnTo>
                  <a:lnTo>
                    <a:pt x="15909" y="50247"/>
                  </a:lnTo>
                  <a:lnTo>
                    <a:pt x="17697" y="50776"/>
                  </a:lnTo>
                  <a:lnTo>
                    <a:pt x="27495" y="56863"/>
                  </a:lnTo>
                  <a:lnTo>
                    <a:pt x="64595" y="59354"/>
                  </a:lnTo>
                  <a:lnTo>
                    <a:pt x="99066" y="50045"/>
                  </a:lnTo>
                  <a:lnTo>
                    <a:pt x="106647" y="45959"/>
                  </a:lnTo>
                  <a:lnTo>
                    <a:pt x="117416" y="31445"/>
                  </a:lnTo>
                  <a:lnTo>
                    <a:pt x="119036" y="26405"/>
                  </a:lnTo>
                  <a:lnTo>
                    <a:pt x="118621" y="23875"/>
                  </a:lnTo>
                  <a:lnTo>
                    <a:pt x="115902" y="18806"/>
                  </a:lnTo>
                  <a:lnTo>
                    <a:pt x="102386" y="3575"/>
                  </a:lnTo>
                  <a:lnTo>
                    <a:pt x="97398" y="753"/>
                  </a:lnTo>
                  <a:lnTo>
                    <a:pt x="94882" y="0"/>
                  </a:lnTo>
                  <a:lnTo>
                    <a:pt x="87572" y="1422"/>
                  </a:lnTo>
                  <a:lnTo>
                    <a:pt x="69081" y="9234"/>
                  </a:lnTo>
                  <a:lnTo>
                    <a:pt x="39012" y="34552"/>
                  </a:lnTo>
                  <a:lnTo>
                    <a:pt x="11084" y="68625"/>
                  </a:lnTo>
                  <a:lnTo>
                    <a:pt x="4044" y="80746"/>
                  </a:lnTo>
                  <a:lnTo>
                    <a:pt x="80" y="99348"/>
                  </a:lnTo>
                  <a:lnTo>
                    <a:pt x="0" y="113592"/>
                  </a:lnTo>
                  <a:lnTo>
                    <a:pt x="9115" y="146955"/>
                  </a:lnTo>
                  <a:lnTo>
                    <a:pt x="16353" y="159135"/>
                  </a:lnTo>
                  <a:lnTo>
                    <a:pt x="31950" y="168107"/>
                  </a:lnTo>
                  <a:lnTo>
                    <a:pt x="48612" y="172082"/>
                  </a:lnTo>
                  <a:lnTo>
                    <a:pt x="89851" y="17375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1383"/>
            <p:cNvSpPr/>
            <p:nvPr/>
          </p:nvSpPr>
          <p:spPr>
            <a:xfrm>
              <a:off x="2225040" y="3398519"/>
              <a:ext cx="68581" cy="251462"/>
            </a:xfrm>
            <a:custGeom>
              <a:avLst/>
              <a:gdLst/>
              <a:ahLst/>
              <a:cxnLst/>
              <a:rect l="0" t="0" r="0" b="0"/>
              <a:pathLst>
                <a:path w="68581" h="251462">
                  <a:moveTo>
                    <a:pt x="68580" y="0"/>
                  </a:moveTo>
                  <a:lnTo>
                    <a:pt x="64534" y="4046"/>
                  </a:lnTo>
                  <a:lnTo>
                    <a:pt x="62548" y="8290"/>
                  </a:lnTo>
                  <a:lnTo>
                    <a:pt x="62019" y="10607"/>
                  </a:lnTo>
                  <a:lnTo>
                    <a:pt x="57228" y="17913"/>
                  </a:lnTo>
                  <a:lnTo>
                    <a:pt x="42787" y="34897"/>
                  </a:lnTo>
                  <a:lnTo>
                    <a:pt x="34503" y="54649"/>
                  </a:lnTo>
                  <a:lnTo>
                    <a:pt x="31274" y="86337"/>
                  </a:lnTo>
                  <a:lnTo>
                    <a:pt x="30715" y="115046"/>
                  </a:lnTo>
                  <a:lnTo>
                    <a:pt x="28292" y="145002"/>
                  </a:lnTo>
                  <a:lnTo>
                    <a:pt x="22211" y="175326"/>
                  </a:lnTo>
                  <a:lnTo>
                    <a:pt x="12571" y="207823"/>
                  </a:lnTo>
                  <a:lnTo>
                    <a:pt x="2240" y="235826"/>
                  </a:lnTo>
                  <a:lnTo>
                    <a:pt x="0" y="2514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1384"/>
            <p:cNvSpPr/>
            <p:nvPr/>
          </p:nvSpPr>
          <p:spPr>
            <a:xfrm>
              <a:off x="2247927" y="3353991"/>
              <a:ext cx="220012" cy="173034"/>
            </a:xfrm>
            <a:custGeom>
              <a:avLst/>
              <a:gdLst/>
              <a:ahLst/>
              <a:cxnLst/>
              <a:rect l="0" t="0" r="0" b="0"/>
              <a:pathLst>
                <a:path w="220012" h="173034">
                  <a:moveTo>
                    <a:pt x="7593" y="52149"/>
                  </a:moveTo>
                  <a:lnTo>
                    <a:pt x="1032" y="45588"/>
                  </a:lnTo>
                  <a:lnTo>
                    <a:pt x="286" y="40797"/>
                  </a:lnTo>
                  <a:lnTo>
                    <a:pt x="0" y="26644"/>
                  </a:lnTo>
                  <a:lnTo>
                    <a:pt x="1684" y="24139"/>
                  </a:lnTo>
                  <a:lnTo>
                    <a:pt x="16554" y="14035"/>
                  </a:lnTo>
                  <a:lnTo>
                    <a:pt x="26815" y="9809"/>
                  </a:lnTo>
                  <a:lnTo>
                    <a:pt x="56357" y="4839"/>
                  </a:lnTo>
                  <a:lnTo>
                    <a:pt x="90509" y="0"/>
                  </a:lnTo>
                  <a:lnTo>
                    <a:pt x="127797" y="5127"/>
                  </a:lnTo>
                  <a:lnTo>
                    <a:pt x="165517" y="16551"/>
                  </a:lnTo>
                  <a:lnTo>
                    <a:pt x="199353" y="34541"/>
                  </a:lnTo>
                  <a:lnTo>
                    <a:pt x="210224" y="43194"/>
                  </a:lnTo>
                  <a:lnTo>
                    <a:pt x="216184" y="54942"/>
                  </a:lnTo>
                  <a:lnTo>
                    <a:pt x="220011" y="83180"/>
                  </a:lnTo>
                  <a:lnTo>
                    <a:pt x="216018" y="95856"/>
                  </a:lnTo>
                  <a:lnTo>
                    <a:pt x="194056" y="128240"/>
                  </a:lnTo>
                  <a:lnTo>
                    <a:pt x="174037" y="144497"/>
                  </a:lnTo>
                  <a:lnTo>
                    <a:pt x="142259" y="158005"/>
                  </a:lnTo>
                  <a:lnTo>
                    <a:pt x="107665" y="168826"/>
                  </a:lnTo>
                  <a:lnTo>
                    <a:pt x="76372" y="173033"/>
                  </a:lnTo>
                  <a:lnTo>
                    <a:pt x="54218" y="172915"/>
                  </a:lnTo>
                  <a:lnTo>
                    <a:pt x="15213" y="16644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1385"/>
            <p:cNvSpPr/>
            <p:nvPr/>
          </p:nvSpPr>
          <p:spPr>
            <a:xfrm>
              <a:off x="2537459" y="3368133"/>
              <a:ext cx="137161" cy="175168"/>
            </a:xfrm>
            <a:custGeom>
              <a:avLst/>
              <a:gdLst/>
              <a:ahLst/>
              <a:cxnLst/>
              <a:rect l="0" t="0" r="0" b="0"/>
              <a:pathLst>
                <a:path w="137161" h="175168">
                  <a:moveTo>
                    <a:pt x="137160" y="7526"/>
                  </a:moveTo>
                  <a:lnTo>
                    <a:pt x="133115" y="3481"/>
                  </a:lnTo>
                  <a:lnTo>
                    <a:pt x="128872" y="1495"/>
                  </a:lnTo>
                  <a:lnTo>
                    <a:pt x="101115" y="0"/>
                  </a:lnTo>
                  <a:lnTo>
                    <a:pt x="67033" y="6475"/>
                  </a:lnTo>
                  <a:lnTo>
                    <a:pt x="38565" y="15677"/>
                  </a:lnTo>
                  <a:lnTo>
                    <a:pt x="19692" y="22680"/>
                  </a:lnTo>
                  <a:lnTo>
                    <a:pt x="18208" y="24402"/>
                  </a:lnTo>
                  <a:lnTo>
                    <a:pt x="17219" y="26397"/>
                  </a:lnTo>
                  <a:lnTo>
                    <a:pt x="15827" y="37295"/>
                  </a:lnTo>
                  <a:lnTo>
                    <a:pt x="17325" y="40918"/>
                  </a:lnTo>
                  <a:lnTo>
                    <a:pt x="36879" y="63373"/>
                  </a:lnTo>
                  <a:lnTo>
                    <a:pt x="69423" y="82353"/>
                  </a:lnTo>
                  <a:lnTo>
                    <a:pt x="103768" y="111769"/>
                  </a:lnTo>
                  <a:lnTo>
                    <a:pt x="122694" y="131160"/>
                  </a:lnTo>
                  <a:lnTo>
                    <a:pt x="126497" y="138110"/>
                  </a:lnTo>
                  <a:lnTo>
                    <a:pt x="125819" y="141149"/>
                  </a:lnTo>
                  <a:lnTo>
                    <a:pt x="108061" y="158761"/>
                  </a:lnTo>
                  <a:lnTo>
                    <a:pt x="96287" y="163641"/>
                  </a:lnTo>
                  <a:lnTo>
                    <a:pt x="63988" y="170821"/>
                  </a:lnTo>
                  <a:lnTo>
                    <a:pt x="31078" y="174308"/>
                  </a:lnTo>
                  <a:lnTo>
                    <a:pt x="0" y="17516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1386"/>
            <p:cNvSpPr/>
            <p:nvPr/>
          </p:nvSpPr>
          <p:spPr>
            <a:xfrm>
              <a:off x="906779" y="3383381"/>
              <a:ext cx="106682" cy="38000"/>
            </a:xfrm>
            <a:custGeom>
              <a:avLst/>
              <a:gdLst/>
              <a:ahLst/>
              <a:cxnLst/>
              <a:rect l="0" t="0" r="0" b="0"/>
              <a:pathLst>
                <a:path w="106682" h="38000">
                  <a:moveTo>
                    <a:pt x="106681" y="37999"/>
                  </a:moveTo>
                  <a:lnTo>
                    <a:pt x="106681" y="31438"/>
                  </a:lnTo>
                  <a:lnTo>
                    <a:pt x="105834" y="31085"/>
                  </a:lnTo>
                  <a:lnTo>
                    <a:pt x="102635" y="30692"/>
                  </a:lnTo>
                  <a:lnTo>
                    <a:pt x="101444" y="29741"/>
                  </a:lnTo>
                  <a:lnTo>
                    <a:pt x="98423" y="22636"/>
                  </a:lnTo>
                  <a:lnTo>
                    <a:pt x="95108" y="19035"/>
                  </a:lnTo>
                  <a:lnTo>
                    <a:pt x="90813" y="16871"/>
                  </a:lnTo>
                  <a:lnTo>
                    <a:pt x="88482" y="16293"/>
                  </a:lnTo>
                  <a:lnTo>
                    <a:pt x="76145" y="9259"/>
                  </a:lnTo>
                  <a:lnTo>
                    <a:pt x="73624" y="8679"/>
                  </a:lnTo>
                  <a:lnTo>
                    <a:pt x="71943" y="7446"/>
                  </a:lnTo>
                  <a:lnTo>
                    <a:pt x="70822" y="5776"/>
                  </a:lnTo>
                  <a:lnTo>
                    <a:pt x="70075" y="3817"/>
                  </a:lnTo>
                  <a:lnTo>
                    <a:pt x="68730" y="2511"/>
                  </a:lnTo>
                  <a:lnTo>
                    <a:pt x="64978" y="1060"/>
                  </a:lnTo>
                  <a:lnTo>
                    <a:pt x="50707" y="0"/>
                  </a:lnTo>
                  <a:lnTo>
                    <a:pt x="45679" y="2202"/>
                  </a:lnTo>
                  <a:lnTo>
                    <a:pt x="40622" y="5155"/>
                  </a:lnTo>
                  <a:lnTo>
                    <a:pt x="33015" y="7665"/>
                  </a:lnTo>
                  <a:lnTo>
                    <a:pt x="0" y="3799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1387"/>
            <p:cNvSpPr/>
            <p:nvPr/>
          </p:nvSpPr>
          <p:spPr>
            <a:xfrm>
              <a:off x="2968004" y="3276627"/>
              <a:ext cx="499097" cy="297154"/>
            </a:xfrm>
            <a:custGeom>
              <a:avLst/>
              <a:gdLst/>
              <a:ahLst/>
              <a:cxnLst/>
              <a:rect l="0" t="0" r="0" b="0"/>
              <a:pathLst>
                <a:path w="499097" h="297154">
                  <a:moveTo>
                    <a:pt x="133336" y="7592"/>
                  </a:moveTo>
                  <a:lnTo>
                    <a:pt x="133336" y="3547"/>
                  </a:lnTo>
                  <a:lnTo>
                    <a:pt x="132489" y="2356"/>
                  </a:lnTo>
                  <a:lnTo>
                    <a:pt x="131078" y="1562"/>
                  </a:lnTo>
                  <a:lnTo>
                    <a:pt x="126029" y="66"/>
                  </a:lnTo>
                  <a:lnTo>
                    <a:pt x="121763" y="0"/>
                  </a:lnTo>
                  <a:lnTo>
                    <a:pt x="120541" y="1684"/>
                  </a:lnTo>
                  <a:lnTo>
                    <a:pt x="112227" y="32899"/>
                  </a:lnTo>
                  <a:lnTo>
                    <a:pt x="102700" y="67280"/>
                  </a:lnTo>
                  <a:lnTo>
                    <a:pt x="92664" y="102826"/>
                  </a:lnTo>
                  <a:lnTo>
                    <a:pt x="81021" y="136469"/>
                  </a:lnTo>
                  <a:lnTo>
                    <a:pt x="68847" y="174443"/>
                  </a:lnTo>
                  <a:lnTo>
                    <a:pt x="65564" y="209163"/>
                  </a:lnTo>
                  <a:lnTo>
                    <a:pt x="65709" y="237337"/>
                  </a:lnTo>
                  <a:lnTo>
                    <a:pt x="68848" y="244603"/>
                  </a:lnTo>
                  <a:lnTo>
                    <a:pt x="70870" y="246880"/>
                  </a:lnTo>
                  <a:lnTo>
                    <a:pt x="75375" y="249409"/>
                  </a:lnTo>
                  <a:lnTo>
                    <a:pt x="82672" y="250833"/>
                  </a:lnTo>
                  <a:lnTo>
                    <a:pt x="87676" y="248908"/>
                  </a:lnTo>
                  <a:lnTo>
                    <a:pt x="90196" y="247210"/>
                  </a:lnTo>
                  <a:lnTo>
                    <a:pt x="91876" y="244384"/>
                  </a:lnTo>
                  <a:lnTo>
                    <a:pt x="101070" y="210811"/>
                  </a:lnTo>
                  <a:lnTo>
                    <a:pt x="101215" y="196972"/>
                  </a:lnTo>
                  <a:lnTo>
                    <a:pt x="98230" y="174901"/>
                  </a:lnTo>
                  <a:lnTo>
                    <a:pt x="99415" y="152274"/>
                  </a:lnTo>
                  <a:lnTo>
                    <a:pt x="85459" y="118305"/>
                  </a:lnTo>
                  <a:lnTo>
                    <a:pt x="77908" y="109574"/>
                  </a:lnTo>
                  <a:lnTo>
                    <a:pt x="59263" y="97070"/>
                  </a:lnTo>
                  <a:lnTo>
                    <a:pt x="44313" y="93089"/>
                  </a:lnTo>
                  <a:lnTo>
                    <a:pt x="34221" y="94415"/>
                  </a:lnTo>
                  <a:lnTo>
                    <a:pt x="10562" y="99271"/>
                  </a:lnTo>
                  <a:lnTo>
                    <a:pt x="8306" y="100885"/>
                  </a:lnTo>
                  <a:lnTo>
                    <a:pt x="641" y="113604"/>
                  </a:lnTo>
                  <a:lnTo>
                    <a:pt x="0" y="117213"/>
                  </a:lnTo>
                  <a:lnTo>
                    <a:pt x="418" y="120466"/>
                  </a:lnTo>
                  <a:lnTo>
                    <a:pt x="3141" y="126338"/>
                  </a:lnTo>
                  <a:lnTo>
                    <a:pt x="14204" y="143634"/>
                  </a:lnTo>
                  <a:lnTo>
                    <a:pt x="18354" y="146547"/>
                  </a:lnTo>
                  <a:lnTo>
                    <a:pt x="29740" y="149784"/>
                  </a:lnTo>
                  <a:lnTo>
                    <a:pt x="65521" y="151014"/>
                  </a:lnTo>
                  <a:lnTo>
                    <a:pt x="91342" y="148100"/>
                  </a:lnTo>
                  <a:lnTo>
                    <a:pt x="117494" y="143983"/>
                  </a:lnTo>
                  <a:lnTo>
                    <a:pt x="153760" y="134646"/>
                  </a:lnTo>
                  <a:lnTo>
                    <a:pt x="188212" y="123413"/>
                  </a:lnTo>
                  <a:lnTo>
                    <a:pt x="222973" y="112465"/>
                  </a:lnTo>
                  <a:lnTo>
                    <a:pt x="254721" y="98497"/>
                  </a:lnTo>
                  <a:lnTo>
                    <a:pt x="285577" y="83634"/>
                  </a:lnTo>
                  <a:lnTo>
                    <a:pt x="313911" y="66248"/>
                  </a:lnTo>
                  <a:lnTo>
                    <a:pt x="333877" y="47267"/>
                  </a:lnTo>
                  <a:lnTo>
                    <a:pt x="360872" y="9408"/>
                  </a:lnTo>
                  <a:lnTo>
                    <a:pt x="361795" y="7832"/>
                  </a:lnTo>
                  <a:lnTo>
                    <a:pt x="357849" y="11709"/>
                  </a:lnTo>
                  <a:lnTo>
                    <a:pt x="355886" y="15913"/>
                  </a:lnTo>
                  <a:lnTo>
                    <a:pt x="346164" y="47092"/>
                  </a:lnTo>
                  <a:lnTo>
                    <a:pt x="336430" y="80494"/>
                  </a:lnTo>
                  <a:lnTo>
                    <a:pt x="329898" y="115314"/>
                  </a:lnTo>
                  <a:lnTo>
                    <a:pt x="316036" y="147413"/>
                  </a:lnTo>
                  <a:lnTo>
                    <a:pt x="307808" y="181873"/>
                  </a:lnTo>
                  <a:lnTo>
                    <a:pt x="302325" y="213139"/>
                  </a:lnTo>
                  <a:lnTo>
                    <a:pt x="300395" y="235998"/>
                  </a:lnTo>
                  <a:lnTo>
                    <a:pt x="298895" y="238603"/>
                  </a:lnTo>
                  <a:lnTo>
                    <a:pt x="297049" y="240339"/>
                  </a:lnTo>
                  <a:lnTo>
                    <a:pt x="294997" y="244527"/>
                  </a:lnTo>
                  <a:lnTo>
                    <a:pt x="293680" y="250068"/>
                  </a:lnTo>
                  <a:lnTo>
                    <a:pt x="294418" y="250523"/>
                  </a:lnTo>
                  <a:lnTo>
                    <a:pt x="297497" y="251028"/>
                  </a:lnTo>
                  <a:lnTo>
                    <a:pt x="298656" y="250316"/>
                  </a:lnTo>
                  <a:lnTo>
                    <a:pt x="299429" y="248995"/>
                  </a:lnTo>
                  <a:lnTo>
                    <a:pt x="300670" y="240791"/>
                  </a:lnTo>
                  <a:lnTo>
                    <a:pt x="303193" y="223993"/>
                  </a:lnTo>
                  <a:lnTo>
                    <a:pt x="314814" y="189869"/>
                  </a:lnTo>
                  <a:lnTo>
                    <a:pt x="334440" y="159874"/>
                  </a:lnTo>
                  <a:lnTo>
                    <a:pt x="364712" y="128807"/>
                  </a:lnTo>
                  <a:lnTo>
                    <a:pt x="401816" y="110423"/>
                  </a:lnTo>
                  <a:lnTo>
                    <a:pt x="412398" y="108328"/>
                  </a:lnTo>
                  <a:lnTo>
                    <a:pt x="417590" y="109463"/>
                  </a:lnTo>
                  <a:lnTo>
                    <a:pt x="443186" y="123966"/>
                  </a:lnTo>
                  <a:lnTo>
                    <a:pt x="446582" y="128355"/>
                  </a:lnTo>
                  <a:lnTo>
                    <a:pt x="458862" y="162943"/>
                  </a:lnTo>
                  <a:lnTo>
                    <a:pt x="471209" y="198481"/>
                  </a:lnTo>
                  <a:lnTo>
                    <a:pt x="475243" y="233039"/>
                  </a:lnTo>
                  <a:lnTo>
                    <a:pt x="478297" y="257928"/>
                  </a:lnTo>
                  <a:lnTo>
                    <a:pt x="482758" y="279150"/>
                  </a:lnTo>
                  <a:lnTo>
                    <a:pt x="483530" y="290502"/>
                  </a:lnTo>
                  <a:lnTo>
                    <a:pt x="485332" y="292719"/>
                  </a:lnTo>
                  <a:lnTo>
                    <a:pt x="499096" y="29715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1388"/>
            <p:cNvSpPr/>
            <p:nvPr/>
          </p:nvSpPr>
          <p:spPr>
            <a:xfrm>
              <a:off x="3551979" y="3368618"/>
              <a:ext cx="172239" cy="181749"/>
            </a:xfrm>
            <a:custGeom>
              <a:avLst/>
              <a:gdLst/>
              <a:ahLst/>
              <a:cxnLst/>
              <a:rect l="0" t="0" r="0" b="0"/>
              <a:pathLst>
                <a:path w="172239" h="181749">
                  <a:moveTo>
                    <a:pt x="6561" y="106101"/>
                  </a:moveTo>
                  <a:lnTo>
                    <a:pt x="0" y="106101"/>
                  </a:lnTo>
                  <a:lnTo>
                    <a:pt x="5594" y="112662"/>
                  </a:lnTo>
                  <a:lnTo>
                    <a:pt x="32499" y="118050"/>
                  </a:lnTo>
                  <a:lnTo>
                    <a:pt x="68571" y="112519"/>
                  </a:lnTo>
                  <a:lnTo>
                    <a:pt x="105759" y="96620"/>
                  </a:lnTo>
                  <a:lnTo>
                    <a:pt x="130044" y="85069"/>
                  </a:lnTo>
                  <a:lnTo>
                    <a:pt x="160568" y="57556"/>
                  </a:lnTo>
                  <a:lnTo>
                    <a:pt x="167578" y="47555"/>
                  </a:lnTo>
                  <a:lnTo>
                    <a:pt x="172238" y="32404"/>
                  </a:lnTo>
                  <a:lnTo>
                    <a:pt x="171071" y="22264"/>
                  </a:lnTo>
                  <a:lnTo>
                    <a:pt x="167729" y="12961"/>
                  </a:lnTo>
                  <a:lnTo>
                    <a:pt x="163422" y="6003"/>
                  </a:lnTo>
                  <a:lnTo>
                    <a:pt x="160242" y="3809"/>
                  </a:lnTo>
                  <a:lnTo>
                    <a:pt x="152192" y="1372"/>
                  </a:lnTo>
                  <a:lnTo>
                    <a:pt x="134095" y="0"/>
                  </a:lnTo>
                  <a:lnTo>
                    <a:pt x="122227" y="4194"/>
                  </a:lnTo>
                  <a:lnTo>
                    <a:pt x="84469" y="24289"/>
                  </a:lnTo>
                  <a:lnTo>
                    <a:pt x="70285" y="38116"/>
                  </a:lnTo>
                  <a:lnTo>
                    <a:pt x="61976" y="47946"/>
                  </a:lnTo>
                  <a:lnTo>
                    <a:pt x="44711" y="63846"/>
                  </a:lnTo>
                  <a:lnTo>
                    <a:pt x="36781" y="77161"/>
                  </a:lnTo>
                  <a:lnTo>
                    <a:pt x="31601" y="98938"/>
                  </a:lnTo>
                  <a:lnTo>
                    <a:pt x="30698" y="128205"/>
                  </a:lnTo>
                  <a:lnTo>
                    <a:pt x="33657" y="140196"/>
                  </a:lnTo>
                  <a:lnTo>
                    <a:pt x="40052" y="148913"/>
                  </a:lnTo>
                  <a:lnTo>
                    <a:pt x="70043" y="172837"/>
                  </a:lnTo>
                  <a:lnTo>
                    <a:pt x="83882" y="178095"/>
                  </a:lnTo>
                  <a:lnTo>
                    <a:pt x="121008" y="181748"/>
                  </a:lnTo>
                  <a:lnTo>
                    <a:pt x="158238" y="170166"/>
                  </a:lnTo>
                  <a:lnTo>
                    <a:pt x="166580" y="16706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1389"/>
            <p:cNvSpPr/>
            <p:nvPr/>
          </p:nvSpPr>
          <p:spPr>
            <a:xfrm>
              <a:off x="3992880" y="3299459"/>
              <a:ext cx="45721" cy="68582"/>
            </a:xfrm>
            <a:custGeom>
              <a:avLst/>
              <a:gdLst/>
              <a:ahLst/>
              <a:cxnLst/>
              <a:rect l="0" t="0" r="0" b="0"/>
              <a:pathLst>
                <a:path w="45721" h="68582">
                  <a:moveTo>
                    <a:pt x="0" y="0"/>
                  </a:moveTo>
                  <a:lnTo>
                    <a:pt x="0" y="10607"/>
                  </a:lnTo>
                  <a:lnTo>
                    <a:pt x="4045" y="21958"/>
                  </a:lnTo>
                  <a:lnTo>
                    <a:pt x="36790" y="59522"/>
                  </a:lnTo>
                  <a:lnTo>
                    <a:pt x="45720" y="685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1390"/>
            <p:cNvSpPr/>
            <p:nvPr/>
          </p:nvSpPr>
          <p:spPr>
            <a:xfrm>
              <a:off x="4099559" y="3284219"/>
              <a:ext cx="68582" cy="60962"/>
            </a:xfrm>
            <a:custGeom>
              <a:avLst/>
              <a:gdLst/>
              <a:ahLst/>
              <a:cxnLst/>
              <a:rect l="0" t="0" r="0" b="0"/>
              <a:pathLst>
                <a:path w="68582" h="60962">
                  <a:moveTo>
                    <a:pt x="0" y="0"/>
                  </a:moveTo>
                  <a:lnTo>
                    <a:pt x="0" y="4046"/>
                  </a:lnTo>
                  <a:lnTo>
                    <a:pt x="2258" y="8290"/>
                  </a:lnTo>
                  <a:lnTo>
                    <a:pt x="5237" y="12998"/>
                  </a:lnTo>
                  <a:lnTo>
                    <a:pt x="6561" y="17913"/>
                  </a:lnTo>
                  <a:lnTo>
                    <a:pt x="11666" y="22919"/>
                  </a:lnTo>
                  <a:lnTo>
                    <a:pt x="46744" y="46395"/>
                  </a:lnTo>
                  <a:lnTo>
                    <a:pt x="68581" y="609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1391"/>
            <p:cNvSpPr/>
            <p:nvPr/>
          </p:nvSpPr>
          <p:spPr>
            <a:xfrm>
              <a:off x="4276839" y="3409642"/>
              <a:ext cx="239970" cy="247609"/>
            </a:xfrm>
            <a:custGeom>
              <a:avLst/>
              <a:gdLst/>
              <a:ahLst/>
              <a:cxnLst/>
              <a:rect l="0" t="0" r="0" b="0"/>
              <a:pathLst>
                <a:path w="239970" h="247609">
                  <a:moveTo>
                    <a:pt x="180861" y="26977"/>
                  </a:moveTo>
                  <a:lnTo>
                    <a:pt x="180861" y="19671"/>
                  </a:lnTo>
                  <a:lnTo>
                    <a:pt x="173930" y="13336"/>
                  </a:lnTo>
                  <a:lnTo>
                    <a:pt x="161779" y="7225"/>
                  </a:lnTo>
                  <a:lnTo>
                    <a:pt x="125556" y="0"/>
                  </a:lnTo>
                  <a:lnTo>
                    <a:pt x="90788" y="3053"/>
                  </a:lnTo>
                  <a:lnTo>
                    <a:pt x="55165" y="7952"/>
                  </a:lnTo>
                  <a:lnTo>
                    <a:pt x="33645" y="14661"/>
                  </a:lnTo>
                  <a:lnTo>
                    <a:pt x="16544" y="26056"/>
                  </a:lnTo>
                  <a:lnTo>
                    <a:pt x="4798" y="40157"/>
                  </a:lnTo>
                  <a:lnTo>
                    <a:pt x="0" y="51014"/>
                  </a:lnTo>
                  <a:lnTo>
                    <a:pt x="1020" y="54856"/>
                  </a:lnTo>
                  <a:lnTo>
                    <a:pt x="6670" y="63639"/>
                  </a:lnTo>
                  <a:lnTo>
                    <a:pt x="12567" y="68672"/>
                  </a:lnTo>
                  <a:lnTo>
                    <a:pt x="31342" y="75947"/>
                  </a:lnTo>
                  <a:lnTo>
                    <a:pt x="52174" y="79023"/>
                  </a:lnTo>
                  <a:lnTo>
                    <a:pt x="83502" y="74116"/>
                  </a:lnTo>
                  <a:lnTo>
                    <a:pt x="90555" y="73643"/>
                  </a:lnTo>
                  <a:lnTo>
                    <a:pt x="102907" y="68602"/>
                  </a:lnTo>
                  <a:lnTo>
                    <a:pt x="140928" y="36278"/>
                  </a:lnTo>
                  <a:lnTo>
                    <a:pt x="149838" y="25218"/>
                  </a:lnTo>
                  <a:lnTo>
                    <a:pt x="165486" y="4280"/>
                  </a:lnTo>
                  <a:lnTo>
                    <a:pt x="171677" y="11080"/>
                  </a:lnTo>
                  <a:lnTo>
                    <a:pt x="190796" y="44734"/>
                  </a:lnTo>
                  <a:lnTo>
                    <a:pt x="208102" y="80649"/>
                  </a:lnTo>
                  <a:lnTo>
                    <a:pt x="218823" y="113121"/>
                  </a:lnTo>
                  <a:lnTo>
                    <a:pt x="229093" y="147851"/>
                  </a:lnTo>
                  <a:lnTo>
                    <a:pt x="238428" y="179171"/>
                  </a:lnTo>
                  <a:lnTo>
                    <a:pt x="239969" y="202176"/>
                  </a:lnTo>
                  <a:lnTo>
                    <a:pt x="235439" y="223386"/>
                  </a:lnTo>
                  <a:lnTo>
                    <a:pt x="231082" y="232239"/>
                  </a:lnTo>
                  <a:lnTo>
                    <a:pt x="219824" y="241983"/>
                  </a:lnTo>
                  <a:lnTo>
                    <a:pt x="201719" y="246187"/>
                  </a:lnTo>
                  <a:lnTo>
                    <a:pt x="171999" y="247608"/>
                  </a:lnTo>
                  <a:lnTo>
                    <a:pt x="136651" y="245631"/>
                  </a:lnTo>
                  <a:lnTo>
                    <a:pt x="104959" y="237338"/>
                  </a:lnTo>
                  <a:lnTo>
                    <a:pt x="80323" y="226700"/>
                  </a:lnTo>
                  <a:lnTo>
                    <a:pt x="58046" y="208365"/>
                  </a:lnTo>
                  <a:lnTo>
                    <a:pt x="54309" y="202703"/>
                  </a:lnTo>
                  <a:lnTo>
                    <a:pt x="51320" y="19461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6" name="SMARTInkShape-Group178"/>
          <p:cNvGrpSpPr/>
          <p:nvPr/>
        </p:nvGrpSpPr>
        <p:grpSpPr>
          <a:xfrm>
            <a:off x="5379719" y="3933609"/>
            <a:ext cx="1958342" cy="463132"/>
            <a:chOff x="5379719" y="3933609"/>
            <a:chExt cx="1958342" cy="463132"/>
          </a:xfrm>
        </p:grpSpPr>
        <p:sp>
          <p:nvSpPr>
            <p:cNvPr id="89" name="SMARTInkShape-1392"/>
            <p:cNvSpPr/>
            <p:nvPr/>
          </p:nvSpPr>
          <p:spPr>
            <a:xfrm>
              <a:off x="5387339" y="4168140"/>
              <a:ext cx="30481" cy="213361"/>
            </a:xfrm>
            <a:custGeom>
              <a:avLst/>
              <a:gdLst/>
              <a:ahLst/>
              <a:cxnLst/>
              <a:rect l="0" t="0" r="0" b="0"/>
              <a:pathLst>
                <a:path w="30481" h="213361">
                  <a:moveTo>
                    <a:pt x="30480" y="0"/>
                  </a:moveTo>
                  <a:lnTo>
                    <a:pt x="26435" y="4045"/>
                  </a:lnTo>
                  <a:lnTo>
                    <a:pt x="12569" y="39124"/>
                  </a:lnTo>
                  <a:lnTo>
                    <a:pt x="3361" y="75712"/>
                  </a:lnTo>
                  <a:lnTo>
                    <a:pt x="996" y="109734"/>
                  </a:lnTo>
                  <a:lnTo>
                    <a:pt x="296" y="140793"/>
                  </a:lnTo>
                  <a:lnTo>
                    <a:pt x="59" y="174472"/>
                  </a:lnTo>
                  <a:lnTo>
                    <a:pt x="1" y="212567"/>
                  </a:lnTo>
                  <a:lnTo>
                    <a:pt x="0" y="2133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1393"/>
            <p:cNvSpPr/>
            <p:nvPr/>
          </p:nvSpPr>
          <p:spPr>
            <a:xfrm>
              <a:off x="5379719" y="4053840"/>
              <a:ext cx="7621" cy="1"/>
            </a:xfrm>
            <a:custGeom>
              <a:avLst/>
              <a:gdLst/>
              <a:ahLst/>
              <a:cxnLst/>
              <a:rect l="0" t="0" r="0" b="0"/>
              <a:pathLst>
                <a:path w="7621" h="1">
                  <a:moveTo>
                    <a:pt x="7620" y="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1394"/>
            <p:cNvSpPr/>
            <p:nvPr/>
          </p:nvSpPr>
          <p:spPr>
            <a:xfrm>
              <a:off x="5539739" y="4101723"/>
              <a:ext cx="281942" cy="295018"/>
            </a:xfrm>
            <a:custGeom>
              <a:avLst/>
              <a:gdLst/>
              <a:ahLst/>
              <a:cxnLst/>
              <a:rect l="0" t="0" r="0" b="0"/>
              <a:pathLst>
                <a:path w="281942" h="295018">
                  <a:moveTo>
                    <a:pt x="0" y="81657"/>
                  </a:moveTo>
                  <a:lnTo>
                    <a:pt x="0" y="92262"/>
                  </a:lnTo>
                  <a:lnTo>
                    <a:pt x="15438" y="129850"/>
                  </a:lnTo>
                  <a:lnTo>
                    <a:pt x="20662" y="150970"/>
                  </a:lnTo>
                  <a:lnTo>
                    <a:pt x="27808" y="188433"/>
                  </a:lnTo>
                  <a:lnTo>
                    <a:pt x="30129" y="226449"/>
                  </a:lnTo>
                  <a:lnTo>
                    <a:pt x="30450" y="261552"/>
                  </a:lnTo>
                  <a:lnTo>
                    <a:pt x="28209" y="269701"/>
                  </a:lnTo>
                  <a:lnTo>
                    <a:pt x="22954" y="279602"/>
                  </a:lnTo>
                  <a:lnTo>
                    <a:pt x="23713" y="259839"/>
                  </a:lnTo>
                  <a:lnTo>
                    <a:pt x="33468" y="221773"/>
                  </a:lnTo>
                  <a:lnTo>
                    <a:pt x="40773" y="188742"/>
                  </a:lnTo>
                  <a:lnTo>
                    <a:pt x="48037" y="162270"/>
                  </a:lnTo>
                  <a:lnTo>
                    <a:pt x="56064" y="134418"/>
                  </a:lnTo>
                  <a:lnTo>
                    <a:pt x="62453" y="107928"/>
                  </a:lnTo>
                  <a:lnTo>
                    <a:pt x="70373" y="82044"/>
                  </a:lnTo>
                  <a:lnTo>
                    <a:pt x="84351" y="48187"/>
                  </a:lnTo>
                  <a:lnTo>
                    <a:pt x="104245" y="18036"/>
                  </a:lnTo>
                  <a:lnTo>
                    <a:pt x="119412" y="5139"/>
                  </a:lnTo>
                  <a:lnTo>
                    <a:pt x="129554" y="1082"/>
                  </a:lnTo>
                  <a:lnTo>
                    <a:pt x="134630" y="0"/>
                  </a:lnTo>
                  <a:lnTo>
                    <a:pt x="142526" y="1056"/>
                  </a:lnTo>
                  <a:lnTo>
                    <a:pt x="149705" y="5194"/>
                  </a:lnTo>
                  <a:lnTo>
                    <a:pt x="162421" y="17044"/>
                  </a:lnTo>
                  <a:lnTo>
                    <a:pt x="171927" y="32126"/>
                  </a:lnTo>
                  <a:lnTo>
                    <a:pt x="182724" y="64065"/>
                  </a:lnTo>
                  <a:lnTo>
                    <a:pt x="190454" y="96200"/>
                  </a:lnTo>
                  <a:lnTo>
                    <a:pt x="198107" y="129428"/>
                  </a:lnTo>
                  <a:lnTo>
                    <a:pt x="205737" y="163827"/>
                  </a:lnTo>
                  <a:lnTo>
                    <a:pt x="213359" y="195467"/>
                  </a:lnTo>
                  <a:lnTo>
                    <a:pt x="223238" y="224034"/>
                  </a:lnTo>
                  <a:lnTo>
                    <a:pt x="237701" y="256442"/>
                  </a:lnTo>
                  <a:lnTo>
                    <a:pt x="249558" y="275983"/>
                  </a:lnTo>
                  <a:lnTo>
                    <a:pt x="261715" y="288624"/>
                  </a:lnTo>
                  <a:lnTo>
                    <a:pt x="268154" y="292175"/>
                  </a:lnTo>
                  <a:lnTo>
                    <a:pt x="281941" y="29501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1395"/>
            <p:cNvSpPr/>
            <p:nvPr/>
          </p:nvSpPr>
          <p:spPr>
            <a:xfrm>
              <a:off x="5869609" y="3933609"/>
              <a:ext cx="234011" cy="416536"/>
            </a:xfrm>
            <a:custGeom>
              <a:avLst/>
              <a:gdLst/>
              <a:ahLst/>
              <a:cxnLst/>
              <a:rect l="0" t="0" r="0" b="0"/>
              <a:pathLst>
                <a:path w="234011" h="416536">
                  <a:moveTo>
                    <a:pt x="165430" y="280250"/>
                  </a:moveTo>
                  <a:lnTo>
                    <a:pt x="140254" y="257332"/>
                  </a:lnTo>
                  <a:lnTo>
                    <a:pt x="131381" y="253131"/>
                  </a:lnTo>
                  <a:lnTo>
                    <a:pt x="102830" y="250213"/>
                  </a:lnTo>
                  <a:lnTo>
                    <a:pt x="85170" y="253947"/>
                  </a:lnTo>
                  <a:lnTo>
                    <a:pt x="64032" y="268877"/>
                  </a:lnTo>
                  <a:lnTo>
                    <a:pt x="28132" y="304230"/>
                  </a:lnTo>
                  <a:lnTo>
                    <a:pt x="12049" y="327149"/>
                  </a:lnTo>
                  <a:lnTo>
                    <a:pt x="858" y="360290"/>
                  </a:lnTo>
                  <a:lnTo>
                    <a:pt x="0" y="372550"/>
                  </a:lnTo>
                  <a:lnTo>
                    <a:pt x="6349" y="394219"/>
                  </a:lnTo>
                  <a:lnTo>
                    <a:pt x="8576" y="399409"/>
                  </a:lnTo>
                  <a:lnTo>
                    <a:pt x="15566" y="407434"/>
                  </a:lnTo>
                  <a:lnTo>
                    <a:pt x="24318" y="412977"/>
                  </a:lnTo>
                  <a:lnTo>
                    <a:pt x="43733" y="416535"/>
                  </a:lnTo>
                  <a:lnTo>
                    <a:pt x="63332" y="414893"/>
                  </a:lnTo>
                  <a:lnTo>
                    <a:pt x="88330" y="406787"/>
                  </a:lnTo>
                  <a:lnTo>
                    <a:pt x="119533" y="388877"/>
                  </a:lnTo>
                  <a:lnTo>
                    <a:pt x="144919" y="356867"/>
                  </a:lnTo>
                  <a:lnTo>
                    <a:pt x="165280" y="327034"/>
                  </a:lnTo>
                  <a:lnTo>
                    <a:pt x="181566" y="291760"/>
                  </a:lnTo>
                  <a:lnTo>
                    <a:pt x="188971" y="267022"/>
                  </a:lnTo>
                  <a:lnTo>
                    <a:pt x="195084" y="239657"/>
                  </a:lnTo>
                  <a:lnTo>
                    <a:pt x="200623" y="211409"/>
                  </a:lnTo>
                  <a:lnTo>
                    <a:pt x="205907" y="184743"/>
                  </a:lnTo>
                  <a:lnTo>
                    <a:pt x="208821" y="156523"/>
                  </a:lnTo>
                  <a:lnTo>
                    <a:pt x="210115" y="128741"/>
                  </a:lnTo>
                  <a:lnTo>
                    <a:pt x="210844" y="94059"/>
                  </a:lnTo>
                  <a:lnTo>
                    <a:pt x="210213" y="63181"/>
                  </a:lnTo>
                  <a:lnTo>
                    <a:pt x="200532" y="25731"/>
                  </a:lnTo>
                  <a:lnTo>
                    <a:pt x="196519" y="6865"/>
                  </a:lnTo>
                  <a:lnTo>
                    <a:pt x="196316" y="4014"/>
                  </a:lnTo>
                  <a:lnTo>
                    <a:pt x="195334" y="2113"/>
                  </a:lnTo>
                  <a:lnTo>
                    <a:pt x="193833" y="845"/>
                  </a:lnTo>
                  <a:lnTo>
                    <a:pt x="191985" y="0"/>
                  </a:lnTo>
                  <a:lnTo>
                    <a:pt x="190754" y="284"/>
                  </a:lnTo>
                  <a:lnTo>
                    <a:pt x="189933" y="1319"/>
                  </a:lnTo>
                  <a:lnTo>
                    <a:pt x="189020" y="5574"/>
                  </a:lnTo>
                  <a:lnTo>
                    <a:pt x="189353" y="18337"/>
                  </a:lnTo>
                  <a:lnTo>
                    <a:pt x="194880" y="56326"/>
                  </a:lnTo>
                  <a:lnTo>
                    <a:pt x="195605" y="89348"/>
                  </a:lnTo>
                  <a:lnTo>
                    <a:pt x="199865" y="125944"/>
                  </a:lnTo>
                  <a:lnTo>
                    <a:pt x="199644" y="153250"/>
                  </a:lnTo>
                  <a:lnTo>
                    <a:pt x="197570" y="182319"/>
                  </a:lnTo>
                  <a:lnTo>
                    <a:pt x="196648" y="212172"/>
                  </a:lnTo>
                  <a:lnTo>
                    <a:pt x="196238" y="240116"/>
                  </a:lnTo>
                  <a:lnTo>
                    <a:pt x="196007" y="277390"/>
                  </a:lnTo>
                  <a:lnTo>
                    <a:pt x="195940" y="309883"/>
                  </a:lnTo>
                  <a:lnTo>
                    <a:pt x="199961" y="347158"/>
                  </a:lnTo>
                  <a:lnTo>
                    <a:pt x="213823" y="383798"/>
                  </a:lnTo>
                  <a:lnTo>
                    <a:pt x="218829" y="389772"/>
                  </a:lnTo>
                  <a:lnTo>
                    <a:pt x="234010" y="40217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1396"/>
            <p:cNvSpPr/>
            <p:nvPr/>
          </p:nvSpPr>
          <p:spPr>
            <a:xfrm>
              <a:off x="6210443" y="4114800"/>
              <a:ext cx="174632" cy="236048"/>
            </a:xfrm>
            <a:custGeom>
              <a:avLst/>
              <a:gdLst/>
              <a:ahLst/>
              <a:cxnLst/>
              <a:rect l="0" t="0" r="0" b="0"/>
              <a:pathLst>
                <a:path w="174632" h="236048">
                  <a:moveTo>
                    <a:pt x="15096" y="60959"/>
                  </a:moveTo>
                  <a:lnTo>
                    <a:pt x="8536" y="60959"/>
                  </a:lnTo>
                  <a:lnTo>
                    <a:pt x="8182" y="61806"/>
                  </a:lnTo>
                  <a:lnTo>
                    <a:pt x="7790" y="65004"/>
                  </a:lnTo>
                  <a:lnTo>
                    <a:pt x="5358" y="69248"/>
                  </a:lnTo>
                  <a:lnTo>
                    <a:pt x="3524" y="71566"/>
                  </a:lnTo>
                  <a:lnTo>
                    <a:pt x="1487" y="78656"/>
                  </a:lnTo>
                  <a:lnTo>
                    <a:pt x="0" y="115184"/>
                  </a:lnTo>
                  <a:lnTo>
                    <a:pt x="2157" y="137422"/>
                  </a:lnTo>
                  <a:lnTo>
                    <a:pt x="7623" y="174447"/>
                  </a:lnTo>
                  <a:lnTo>
                    <a:pt x="11210" y="186470"/>
                  </a:lnTo>
                  <a:lnTo>
                    <a:pt x="26496" y="207985"/>
                  </a:lnTo>
                  <a:lnTo>
                    <a:pt x="45821" y="226284"/>
                  </a:lnTo>
                  <a:lnTo>
                    <a:pt x="55845" y="231804"/>
                  </a:lnTo>
                  <a:lnTo>
                    <a:pt x="78336" y="235347"/>
                  </a:lnTo>
                  <a:lnTo>
                    <a:pt x="102942" y="236047"/>
                  </a:lnTo>
                  <a:lnTo>
                    <a:pt x="113688" y="231627"/>
                  </a:lnTo>
                  <a:lnTo>
                    <a:pt x="134384" y="214993"/>
                  </a:lnTo>
                  <a:lnTo>
                    <a:pt x="149689" y="196346"/>
                  </a:lnTo>
                  <a:lnTo>
                    <a:pt x="163948" y="161206"/>
                  </a:lnTo>
                  <a:lnTo>
                    <a:pt x="172659" y="123910"/>
                  </a:lnTo>
                  <a:lnTo>
                    <a:pt x="174631" y="87788"/>
                  </a:lnTo>
                  <a:lnTo>
                    <a:pt x="174174" y="60207"/>
                  </a:lnTo>
                  <a:lnTo>
                    <a:pt x="164498" y="33255"/>
                  </a:lnTo>
                  <a:lnTo>
                    <a:pt x="152196" y="15940"/>
                  </a:lnTo>
                  <a:lnTo>
                    <a:pt x="147996" y="10471"/>
                  </a:lnTo>
                  <a:lnTo>
                    <a:pt x="144637"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1397"/>
            <p:cNvSpPr/>
            <p:nvPr/>
          </p:nvSpPr>
          <p:spPr>
            <a:xfrm>
              <a:off x="6474579" y="4125649"/>
              <a:ext cx="185302" cy="245716"/>
            </a:xfrm>
            <a:custGeom>
              <a:avLst/>
              <a:gdLst/>
              <a:ahLst/>
              <a:cxnLst/>
              <a:rect l="0" t="0" r="0" b="0"/>
              <a:pathLst>
                <a:path w="185302" h="245716">
                  <a:moveTo>
                    <a:pt x="154821" y="4391"/>
                  </a:moveTo>
                  <a:lnTo>
                    <a:pt x="150776" y="4391"/>
                  </a:lnTo>
                  <a:lnTo>
                    <a:pt x="146531" y="2133"/>
                  </a:lnTo>
                  <a:lnTo>
                    <a:pt x="144215" y="346"/>
                  </a:lnTo>
                  <a:lnTo>
                    <a:pt x="140976" y="0"/>
                  </a:lnTo>
                  <a:lnTo>
                    <a:pt x="103876" y="8215"/>
                  </a:lnTo>
                  <a:lnTo>
                    <a:pt x="70312" y="28088"/>
                  </a:lnTo>
                  <a:lnTo>
                    <a:pt x="56302" y="38630"/>
                  </a:lnTo>
                  <a:lnTo>
                    <a:pt x="33509" y="68351"/>
                  </a:lnTo>
                  <a:lnTo>
                    <a:pt x="12700" y="102538"/>
                  </a:lnTo>
                  <a:lnTo>
                    <a:pt x="1421" y="130085"/>
                  </a:lnTo>
                  <a:lnTo>
                    <a:pt x="0" y="147461"/>
                  </a:lnTo>
                  <a:lnTo>
                    <a:pt x="5987" y="179313"/>
                  </a:lnTo>
                  <a:lnTo>
                    <a:pt x="16930" y="202410"/>
                  </a:lnTo>
                  <a:lnTo>
                    <a:pt x="34942" y="221296"/>
                  </a:lnTo>
                  <a:lnTo>
                    <a:pt x="69020" y="236764"/>
                  </a:lnTo>
                  <a:lnTo>
                    <a:pt x="101090" y="245715"/>
                  </a:lnTo>
                  <a:lnTo>
                    <a:pt x="126483" y="245227"/>
                  </a:lnTo>
                  <a:lnTo>
                    <a:pt x="155455" y="237462"/>
                  </a:lnTo>
                  <a:lnTo>
                    <a:pt x="185301" y="22537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1398"/>
            <p:cNvSpPr/>
            <p:nvPr/>
          </p:nvSpPr>
          <p:spPr>
            <a:xfrm>
              <a:off x="6683799" y="4116413"/>
              <a:ext cx="654262" cy="268057"/>
            </a:xfrm>
            <a:custGeom>
              <a:avLst/>
              <a:gdLst/>
              <a:ahLst/>
              <a:cxnLst/>
              <a:rect l="0" t="0" r="0" b="0"/>
              <a:pathLst>
                <a:path w="654262" h="268057">
                  <a:moveTo>
                    <a:pt x="6561" y="82206"/>
                  </a:moveTo>
                  <a:lnTo>
                    <a:pt x="2515" y="86252"/>
                  </a:lnTo>
                  <a:lnTo>
                    <a:pt x="529" y="90496"/>
                  </a:lnTo>
                  <a:lnTo>
                    <a:pt x="0" y="92813"/>
                  </a:lnTo>
                  <a:lnTo>
                    <a:pt x="493" y="95204"/>
                  </a:lnTo>
                  <a:lnTo>
                    <a:pt x="9640" y="111690"/>
                  </a:lnTo>
                  <a:lnTo>
                    <a:pt x="18936" y="118735"/>
                  </a:lnTo>
                  <a:lnTo>
                    <a:pt x="45600" y="130156"/>
                  </a:lnTo>
                  <a:lnTo>
                    <a:pt x="76172" y="134482"/>
                  </a:lnTo>
                  <a:lnTo>
                    <a:pt x="113946" y="135336"/>
                  </a:lnTo>
                  <a:lnTo>
                    <a:pt x="149975" y="131460"/>
                  </a:lnTo>
                  <a:lnTo>
                    <a:pt x="187003" y="120103"/>
                  </a:lnTo>
                  <a:lnTo>
                    <a:pt x="192895" y="117631"/>
                  </a:lnTo>
                  <a:lnTo>
                    <a:pt x="209279" y="102016"/>
                  </a:lnTo>
                  <a:lnTo>
                    <a:pt x="220813" y="85348"/>
                  </a:lnTo>
                  <a:lnTo>
                    <a:pt x="225548" y="65639"/>
                  </a:lnTo>
                  <a:lnTo>
                    <a:pt x="224397" y="53394"/>
                  </a:lnTo>
                  <a:lnTo>
                    <a:pt x="216759" y="31736"/>
                  </a:lnTo>
                  <a:lnTo>
                    <a:pt x="209767" y="23651"/>
                  </a:lnTo>
                  <a:lnTo>
                    <a:pt x="205531" y="20309"/>
                  </a:lnTo>
                  <a:lnTo>
                    <a:pt x="194052" y="16597"/>
                  </a:lnTo>
                  <a:lnTo>
                    <a:pt x="165986" y="14213"/>
                  </a:lnTo>
                  <a:lnTo>
                    <a:pt x="143545" y="17845"/>
                  </a:lnTo>
                  <a:lnTo>
                    <a:pt x="120808" y="28329"/>
                  </a:lnTo>
                  <a:lnTo>
                    <a:pt x="97985" y="46205"/>
                  </a:lnTo>
                  <a:lnTo>
                    <a:pt x="87269" y="62537"/>
                  </a:lnTo>
                  <a:lnTo>
                    <a:pt x="69446" y="100617"/>
                  </a:lnTo>
                  <a:lnTo>
                    <a:pt x="58684" y="130654"/>
                  </a:lnTo>
                  <a:lnTo>
                    <a:pt x="58223" y="165047"/>
                  </a:lnTo>
                  <a:lnTo>
                    <a:pt x="63448" y="198004"/>
                  </a:lnTo>
                  <a:lnTo>
                    <a:pt x="72484" y="216645"/>
                  </a:lnTo>
                  <a:lnTo>
                    <a:pt x="91851" y="239162"/>
                  </a:lnTo>
                  <a:lnTo>
                    <a:pt x="107967" y="250178"/>
                  </a:lnTo>
                  <a:lnTo>
                    <a:pt x="139995" y="261139"/>
                  </a:lnTo>
                  <a:lnTo>
                    <a:pt x="172156" y="268056"/>
                  </a:lnTo>
                  <a:lnTo>
                    <a:pt x="207273" y="265496"/>
                  </a:lnTo>
                  <a:lnTo>
                    <a:pt x="240350" y="258528"/>
                  </a:lnTo>
                  <a:lnTo>
                    <a:pt x="274892" y="246116"/>
                  </a:lnTo>
                  <a:lnTo>
                    <a:pt x="312435" y="224494"/>
                  </a:lnTo>
                  <a:lnTo>
                    <a:pt x="339901" y="201130"/>
                  </a:lnTo>
                  <a:lnTo>
                    <a:pt x="367893" y="166940"/>
                  </a:lnTo>
                  <a:lnTo>
                    <a:pt x="392674" y="134078"/>
                  </a:lnTo>
                  <a:lnTo>
                    <a:pt x="410276" y="97963"/>
                  </a:lnTo>
                  <a:lnTo>
                    <a:pt x="411259" y="116558"/>
                  </a:lnTo>
                  <a:lnTo>
                    <a:pt x="416449" y="140325"/>
                  </a:lnTo>
                  <a:lnTo>
                    <a:pt x="417727" y="173086"/>
                  </a:lnTo>
                  <a:lnTo>
                    <a:pt x="417979" y="208405"/>
                  </a:lnTo>
                  <a:lnTo>
                    <a:pt x="417175" y="227784"/>
                  </a:lnTo>
                  <a:lnTo>
                    <a:pt x="410278" y="253770"/>
                  </a:lnTo>
                  <a:lnTo>
                    <a:pt x="403952" y="263429"/>
                  </a:lnTo>
                  <a:lnTo>
                    <a:pt x="403569" y="263135"/>
                  </a:lnTo>
                  <a:lnTo>
                    <a:pt x="402901" y="254335"/>
                  </a:lnTo>
                  <a:lnTo>
                    <a:pt x="405072" y="223313"/>
                  </a:lnTo>
                  <a:lnTo>
                    <a:pt x="408836" y="193160"/>
                  </a:lnTo>
                  <a:lnTo>
                    <a:pt x="412208" y="155157"/>
                  </a:lnTo>
                  <a:lnTo>
                    <a:pt x="417142" y="126483"/>
                  </a:lnTo>
                  <a:lnTo>
                    <a:pt x="424979" y="96805"/>
                  </a:lnTo>
                  <a:lnTo>
                    <a:pt x="442957" y="63672"/>
                  </a:lnTo>
                  <a:lnTo>
                    <a:pt x="460325" y="33723"/>
                  </a:lnTo>
                  <a:lnTo>
                    <a:pt x="477756" y="18043"/>
                  </a:lnTo>
                  <a:lnTo>
                    <a:pt x="498768" y="7122"/>
                  </a:lnTo>
                  <a:lnTo>
                    <a:pt x="530483" y="975"/>
                  </a:lnTo>
                  <a:lnTo>
                    <a:pt x="566315" y="0"/>
                  </a:lnTo>
                  <a:lnTo>
                    <a:pt x="602050" y="4697"/>
                  </a:lnTo>
                  <a:lnTo>
                    <a:pt x="635481" y="13870"/>
                  </a:lnTo>
                  <a:lnTo>
                    <a:pt x="654261" y="2124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8" name="SMARTInkShape-Group179"/>
          <p:cNvGrpSpPr/>
          <p:nvPr/>
        </p:nvGrpSpPr>
        <p:grpSpPr>
          <a:xfrm>
            <a:off x="610782" y="2600401"/>
            <a:ext cx="2231478" cy="561820"/>
            <a:chOff x="610782" y="2600401"/>
            <a:chExt cx="2231478" cy="561820"/>
          </a:xfrm>
        </p:grpSpPr>
        <p:sp>
          <p:nvSpPr>
            <p:cNvPr id="97" name="SMARTInkShape-1399"/>
            <p:cNvSpPr/>
            <p:nvPr/>
          </p:nvSpPr>
          <p:spPr>
            <a:xfrm>
              <a:off x="610782" y="2667000"/>
              <a:ext cx="362911" cy="220981"/>
            </a:xfrm>
            <a:custGeom>
              <a:avLst/>
              <a:gdLst/>
              <a:ahLst/>
              <a:cxnLst/>
              <a:rect l="0" t="0" r="0" b="0"/>
              <a:pathLst>
                <a:path w="362911" h="220981">
                  <a:moveTo>
                    <a:pt x="44538" y="0"/>
                  </a:moveTo>
                  <a:lnTo>
                    <a:pt x="40492" y="4045"/>
                  </a:lnTo>
                  <a:lnTo>
                    <a:pt x="38506" y="8289"/>
                  </a:lnTo>
                  <a:lnTo>
                    <a:pt x="24829" y="46200"/>
                  </a:lnTo>
                  <a:lnTo>
                    <a:pt x="15871" y="78559"/>
                  </a:lnTo>
                  <a:lnTo>
                    <a:pt x="8552" y="99024"/>
                  </a:lnTo>
                  <a:lnTo>
                    <a:pt x="6530" y="108357"/>
                  </a:lnTo>
                  <a:lnTo>
                    <a:pt x="1479" y="119218"/>
                  </a:lnTo>
                  <a:lnTo>
                    <a:pt x="0" y="128056"/>
                  </a:lnTo>
                  <a:lnTo>
                    <a:pt x="1601" y="135371"/>
                  </a:lnTo>
                  <a:lnTo>
                    <a:pt x="4288" y="141445"/>
                  </a:lnTo>
                  <a:lnTo>
                    <a:pt x="5482" y="146966"/>
                  </a:lnTo>
                  <a:lnTo>
                    <a:pt x="6647" y="148777"/>
                  </a:lnTo>
                  <a:lnTo>
                    <a:pt x="8271" y="149985"/>
                  </a:lnTo>
                  <a:lnTo>
                    <a:pt x="44783" y="165517"/>
                  </a:lnTo>
                  <a:lnTo>
                    <a:pt x="76053" y="167360"/>
                  </a:lnTo>
                  <a:lnTo>
                    <a:pt x="109209" y="167603"/>
                  </a:lnTo>
                  <a:lnTo>
                    <a:pt x="141828" y="161604"/>
                  </a:lnTo>
                  <a:lnTo>
                    <a:pt x="174001" y="160228"/>
                  </a:lnTo>
                  <a:lnTo>
                    <a:pt x="210949" y="160025"/>
                  </a:lnTo>
                  <a:lnTo>
                    <a:pt x="215301" y="160022"/>
                  </a:lnTo>
                  <a:lnTo>
                    <a:pt x="216800" y="159174"/>
                  </a:lnTo>
                  <a:lnTo>
                    <a:pt x="217799" y="157763"/>
                  </a:lnTo>
                  <a:lnTo>
                    <a:pt x="219205" y="151731"/>
                  </a:lnTo>
                  <a:lnTo>
                    <a:pt x="219680" y="142107"/>
                  </a:lnTo>
                  <a:lnTo>
                    <a:pt x="222003" y="137101"/>
                  </a:lnTo>
                  <a:lnTo>
                    <a:pt x="225011" y="132053"/>
                  </a:lnTo>
                  <a:lnTo>
                    <a:pt x="227101" y="123421"/>
                  </a:lnTo>
                  <a:lnTo>
                    <a:pt x="227412" y="110145"/>
                  </a:lnTo>
                  <a:lnTo>
                    <a:pt x="227418" y="145479"/>
                  </a:lnTo>
                  <a:lnTo>
                    <a:pt x="227418" y="180380"/>
                  </a:lnTo>
                  <a:lnTo>
                    <a:pt x="227418" y="209806"/>
                  </a:lnTo>
                  <a:lnTo>
                    <a:pt x="227418" y="173422"/>
                  </a:lnTo>
                  <a:lnTo>
                    <a:pt x="227418" y="138587"/>
                  </a:lnTo>
                  <a:lnTo>
                    <a:pt x="227418" y="109774"/>
                  </a:lnTo>
                  <a:lnTo>
                    <a:pt x="229675" y="105797"/>
                  </a:lnTo>
                  <a:lnTo>
                    <a:pt x="233978" y="100390"/>
                  </a:lnTo>
                  <a:lnTo>
                    <a:pt x="235178" y="100793"/>
                  </a:lnTo>
                  <a:lnTo>
                    <a:pt x="240912" y="104559"/>
                  </a:lnTo>
                  <a:lnTo>
                    <a:pt x="247973" y="106898"/>
                  </a:lnTo>
                  <a:lnTo>
                    <a:pt x="264514" y="117203"/>
                  </a:lnTo>
                  <a:lnTo>
                    <a:pt x="300153" y="125551"/>
                  </a:lnTo>
                  <a:lnTo>
                    <a:pt x="338037" y="133234"/>
                  </a:lnTo>
                  <a:lnTo>
                    <a:pt x="360827" y="137777"/>
                  </a:lnTo>
                  <a:lnTo>
                    <a:pt x="362077" y="139264"/>
                  </a:lnTo>
                  <a:lnTo>
                    <a:pt x="362910" y="141103"/>
                  </a:lnTo>
                  <a:lnTo>
                    <a:pt x="362620" y="143175"/>
                  </a:lnTo>
                  <a:lnTo>
                    <a:pt x="360038" y="147735"/>
                  </a:lnTo>
                  <a:lnTo>
                    <a:pt x="358165" y="149290"/>
                  </a:lnTo>
                  <a:lnTo>
                    <a:pt x="325062" y="162764"/>
                  </a:lnTo>
                  <a:lnTo>
                    <a:pt x="288191" y="180544"/>
                  </a:lnTo>
                  <a:lnTo>
                    <a:pt x="254298" y="199516"/>
                  </a:lnTo>
                  <a:lnTo>
                    <a:pt x="219797" y="2209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1400"/>
            <p:cNvSpPr/>
            <p:nvPr/>
          </p:nvSpPr>
          <p:spPr>
            <a:xfrm>
              <a:off x="1061138" y="2766059"/>
              <a:ext cx="119374" cy="94970"/>
            </a:xfrm>
            <a:custGeom>
              <a:avLst/>
              <a:gdLst/>
              <a:ahLst/>
              <a:cxnLst/>
              <a:rect l="0" t="0" r="0" b="0"/>
              <a:pathLst>
                <a:path w="119374" h="94970">
                  <a:moveTo>
                    <a:pt x="97101" y="0"/>
                  </a:moveTo>
                  <a:lnTo>
                    <a:pt x="93056" y="4046"/>
                  </a:lnTo>
                  <a:lnTo>
                    <a:pt x="86555" y="6032"/>
                  </a:lnTo>
                  <a:lnTo>
                    <a:pt x="64538" y="11352"/>
                  </a:lnTo>
                  <a:lnTo>
                    <a:pt x="47189" y="22179"/>
                  </a:lnTo>
                  <a:lnTo>
                    <a:pt x="11640" y="55143"/>
                  </a:lnTo>
                  <a:lnTo>
                    <a:pt x="4650" y="62044"/>
                  </a:lnTo>
                  <a:lnTo>
                    <a:pt x="979" y="70191"/>
                  </a:lnTo>
                  <a:lnTo>
                    <a:pt x="0" y="74734"/>
                  </a:lnTo>
                  <a:lnTo>
                    <a:pt x="194" y="78610"/>
                  </a:lnTo>
                  <a:lnTo>
                    <a:pt x="2667" y="85173"/>
                  </a:lnTo>
                  <a:lnTo>
                    <a:pt x="5358" y="87262"/>
                  </a:lnTo>
                  <a:lnTo>
                    <a:pt x="26611" y="94935"/>
                  </a:lnTo>
                  <a:lnTo>
                    <a:pt x="38679" y="94969"/>
                  </a:lnTo>
                  <a:lnTo>
                    <a:pt x="73729" y="86668"/>
                  </a:lnTo>
                  <a:lnTo>
                    <a:pt x="101780" y="80150"/>
                  </a:lnTo>
                  <a:lnTo>
                    <a:pt x="109905" y="73440"/>
                  </a:lnTo>
                  <a:lnTo>
                    <a:pt x="115492" y="65660"/>
                  </a:lnTo>
                  <a:lnTo>
                    <a:pt x="117975" y="59380"/>
                  </a:lnTo>
                  <a:lnTo>
                    <a:pt x="119373" y="47040"/>
                  </a:lnTo>
                  <a:lnTo>
                    <a:pt x="115742" y="32659"/>
                  </a:lnTo>
                  <a:lnTo>
                    <a:pt x="109304" y="21719"/>
                  </a:lnTo>
                  <a:lnTo>
                    <a:pt x="104500" y="18120"/>
                  </a:lnTo>
                  <a:lnTo>
                    <a:pt x="97036" y="16094"/>
                  </a:lnTo>
                  <a:lnTo>
                    <a:pt x="91146" y="14773"/>
                  </a:lnTo>
                  <a:lnTo>
                    <a:pt x="66622" y="76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1401"/>
            <p:cNvSpPr/>
            <p:nvPr/>
          </p:nvSpPr>
          <p:spPr>
            <a:xfrm>
              <a:off x="1264948" y="2667000"/>
              <a:ext cx="22832" cy="190501"/>
            </a:xfrm>
            <a:custGeom>
              <a:avLst/>
              <a:gdLst/>
              <a:ahLst/>
              <a:cxnLst/>
              <a:rect l="0" t="0" r="0" b="0"/>
              <a:pathLst>
                <a:path w="22832" h="190501">
                  <a:moveTo>
                    <a:pt x="22831" y="0"/>
                  </a:moveTo>
                  <a:lnTo>
                    <a:pt x="18786" y="0"/>
                  </a:lnTo>
                  <a:lnTo>
                    <a:pt x="17595" y="846"/>
                  </a:lnTo>
                  <a:lnTo>
                    <a:pt x="16800" y="2257"/>
                  </a:lnTo>
                  <a:lnTo>
                    <a:pt x="9222" y="39496"/>
                  </a:lnTo>
                  <a:lnTo>
                    <a:pt x="6960" y="77230"/>
                  </a:lnTo>
                  <a:lnTo>
                    <a:pt x="1603" y="115005"/>
                  </a:lnTo>
                  <a:lnTo>
                    <a:pt x="294" y="151034"/>
                  </a:lnTo>
                  <a:lnTo>
                    <a:pt x="0" y="180833"/>
                  </a:lnTo>
                  <a:lnTo>
                    <a:pt x="837" y="184055"/>
                  </a:lnTo>
                  <a:lnTo>
                    <a:pt x="2242" y="186203"/>
                  </a:lnTo>
                  <a:lnTo>
                    <a:pt x="7592" y="1905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1402"/>
            <p:cNvSpPr/>
            <p:nvPr/>
          </p:nvSpPr>
          <p:spPr>
            <a:xfrm>
              <a:off x="1199779" y="2630564"/>
              <a:ext cx="240401" cy="217629"/>
            </a:xfrm>
            <a:custGeom>
              <a:avLst/>
              <a:gdLst/>
              <a:ahLst/>
              <a:cxnLst/>
              <a:rect l="0" t="0" r="0" b="0"/>
              <a:pathLst>
                <a:path w="240401" h="217629">
                  <a:moveTo>
                    <a:pt x="11800" y="135495"/>
                  </a:moveTo>
                  <a:lnTo>
                    <a:pt x="5240" y="142056"/>
                  </a:lnTo>
                  <a:lnTo>
                    <a:pt x="0" y="142906"/>
                  </a:lnTo>
                  <a:lnTo>
                    <a:pt x="25180" y="143107"/>
                  </a:lnTo>
                  <a:lnTo>
                    <a:pt x="43987" y="139068"/>
                  </a:lnTo>
                  <a:lnTo>
                    <a:pt x="76832" y="121646"/>
                  </a:lnTo>
                  <a:lnTo>
                    <a:pt x="93197" y="114947"/>
                  </a:lnTo>
                  <a:lnTo>
                    <a:pt x="126952" y="91951"/>
                  </a:lnTo>
                  <a:lnTo>
                    <a:pt x="154728" y="61803"/>
                  </a:lnTo>
                  <a:lnTo>
                    <a:pt x="165439" y="42541"/>
                  </a:lnTo>
                  <a:lnTo>
                    <a:pt x="175837" y="9707"/>
                  </a:lnTo>
                  <a:lnTo>
                    <a:pt x="175345" y="6763"/>
                  </a:lnTo>
                  <a:lnTo>
                    <a:pt x="172517" y="0"/>
                  </a:lnTo>
                  <a:lnTo>
                    <a:pt x="171438" y="292"/>
                  </a:lnTo>
                  <a:lnTo>
                    <a:pt x="167981" y="2874"/>
                  </a:lnTo>
                  <a:lnTo>
                    <a:pt x="165881" y="6844"/>
                  </a:lnTo>
                  <a:lnTo>
                    <a:pt x="165321" y="9088"/>
                  </a:lnTo>
                  <a:lnTo>
                    <a:pt x="168812" y="25703"/>
                  </a:lnTo>
                  <a:lnTo>
                    <a:pt x="164975" y="59889"/>
                  </a:lnTo>
                  <a:lnTo>
                    <a:pt x="164354" y="95976"/>
                  </a:lnTo>
                  <a:lnTo>
                    <a:pt x="164246" y="125668"/>
                  </a:lnTo>
                  <a:lnTo>
                    <a:pt x="164214" y="155067"/>
                  </a:lnTo>
                  <a:lnTo>
                    <a:pt x="164202" y="191977"/>
                  </a:lnTo>
                  <a:lnTo>
                    <a:pt x="164200" y="217628"/>
                  </a:lnTo>
                  <a:lnTo>
                    <a:pt x="164200" y="214770"/>
                  </a:lnTo>
                  <a:lnTo>
                    <a:pt x="166458" y="210805"/>
                  </a:lnTo>
                  <a:lnTo>
                    <a:pt x="168246" y="208561"/>
                  </a:lnTo>
                  <a:lnTo>
                    <a:pt x="170232" y="201554"/>
                  </a:lnTo>
                  <a:lnTo>
                    <a:pt x="175773" y="164323"/>
                  </a:lnTo>
                  <a:lnTo>
                    <a:pt x="180409" y="136016"/>
                  </a:lnTo>
                  <a:lnTo>
                    <a:pt x="191360" y="113240"/>
                  </a:lnTo>
                  <a:lnTo>
                    <a:pt x="192467" y="107958"/>
                  </a:lnTo>
                  <a:lnTo>
                    <a:pt x="194898" y="104438"/>
                  </a:lnTo>
                  <a:lnTo>
                    <a:pt x="198212" y="102090"/>
                  </a:lnTo>
                  <a:lnTo>
                    <a:pt x="209225" y="98014"/>
                  </a:lnTo>
                  <a:lnTo>
                    <a:pt x="213280" y="97671"/>
                  </a:lnTo>
                  <a:lnTo>
                    <a:pt x="217905" y="99775"/>
                  </a:lnTo>
                  <a:lnTo>
                    <a:pt x="220324" y="101522"/>
                  </a:lnTo>
                  <a:lnTo>
                    <a:pt x="223011" y="107978"/>
                  </a:lnTo>
                  <a:lnTo>
                    <a:pt x="229080" y="144794"/>
                  </a:lnTo>
                  <a:lnTo>
                    <a:pt x="232564" y="182710"/>
                  </a:lnTo>
                  <a:lnTo>
                    <a:pt x="232772" y="202430"/>
                  </a:lnTo>
                  <a:lnTo>
                    <a:pt x="233622" y="202979"/>
                  </a:lnTo>
                  <a:lnTo>
                    <a:pt x="240400" y="20407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1403"/>
            <p:cNvSpPr/>
            <p:nvPr/>
          </p:nvSpPr>
          <p:spPr>
            <a:xfrm>
              <a:off x="1473889" y="2724572"/>
              <a:ext cx="316812" cy="147995"/>
            </a:xfrm>
            <a:custGeom>
              <a:avLst/>
              <a:gdLst/>
              <a:ahLst/>
              <a:cxnLst/>
              <a:rect l="0" t="0" r="0" b="0"/>
              <a:pathLst>
                <a:path w="316812" h="147995">
                  <a:moveTo>
                    <a:pt x="4390" y="26247"/>
                  </a:moveTo>
                  <a:lnTo>
                    <a:pt x="345" y="26247"/>
                  </a:lnTo>
                  <a:lnTo>
                    <a:pt x="0" y="27094"/>
                  </a:lnTo>
                  <a:lnTo>
                    <a:pt x="1875" y="30293"/>
                  </a:lnTo>
                  <a:lnTo>
                    <a:pt x="3560" y="31484"/>
                  </a:lnTo>
                  <a:lnTo>
                    <a:pt x="7690" y="32808"/>
                  </a:lnTo>
                  <a:lnTo>
                    <a:pt x="12348" y="37912"/>
                  </a:lnTo>
                  <a:lnTo>
                    <a:pt x="14776" y="41644"/>
                  </a:lnTo>
                  <a:lnTo>
                    <a:pt x="18087" y="44132"/>
                  </a:lnTo>
                  <a:lnTo>
                    <a:pt x="50317" y="54847"/>
                  </a:lnTo>
                  <a:lnTo>
                    <a:pt x="60362" y="55045"/>
                  </a:lnTo>
                  <a:lnTo>
                    <a:pt x="84675" y="48894"/>
                  </a:lnTo>
                  <a:lnTo>
                    <a:pt x="98239" y="38585"/>
                  </a:lnTo>
                  <a:lnTo>
                    <a:pt x="107658" y="28716"/>
                  </a:lnTo>
                  <a:lnTo>
                    <a:pt x="109554" y="23676"/>
                  </a:lnTo>
                  <a:lnTo>
                    <a:pt x="109213" y="21146"/>
                  </a:lnTo>
                  <a:lnTo>
                    <a:pt x="106576" y="16078"/>
                  </a:lnTo>
                  <a:lnTo>
                    <a:pt x="93119" y="847"/>
                  </a:lnTo>
                  <a:lnTo>
                    <a:pt x="89789" y="0"/>
                  </a:lnTo>
                  <a:lnTo>
                    <a:pt x="55030" y="7251"/>
                  </a:lnTo>
                  <a:lnTo>
                    <a:pt x="45806" y="13853"/>
                  </a:lnTo>
                  <a:lnTo>
                    <a:pt x="33595" y="24833"/>
                  </a:lnTo>
                  <a:lnTo>
                    <a:pt x="24990" y="31546"/>
                  </a:lnTo>
                  <a:lnTo>
                    <a:pt x="18344" y="40173"/>
                  </a:lnTo>
                  <a:lnTo>
                    <a:pt x="14825" y="49652"/>
                  </a:lnTo>
                  <a:lnTo>
                    <a:pt x="12175" y="84699"/>
                  </a:lnTo>
                  <a:lnTo>
                    <a:pt x="14341" y="92584"/>
                  </a:lnTo>
                  <a:lnTo>
                    <a:pt x="16105" y="95872"/>
                  </a:lnTo>
                  <a:lnTo>
                    <a:pt x="18973" y="98064"/>
                  </a:lnTo>
                  <a:lnTo>
                    <a:pt x="50369" y="108222"/>
                  </a:lnTo>
                  <a:lnTo>
                    <a:pt x="61232" y="108401"/>
                  </a:lnTo>
                  <a:lnTo>
                    <a:pt x="97674" y="102235"/>
                  </a:lnTo>
                  <a:lnTo>
                    <a:pt x="123679" y="91925"/>
                  </a:lnTo>
                  <a:lnTo>
                    <a:pt x="158478" y="66726"/>
                  </a:lnTo>
                  <a:lnTo>
                    <a:pt x="175966" y="44794"/>
                  </a:lnTo>
                  <a:lnTo>
                    <a:pt x="179507" y="34343"/>
                  </a:lnTo>
                  <a:lnTo>
                    <a:pt x="179649" y="72230"/>
                  </a:lnTo>
                  <a:lnTo>
                    <a:pt x="177392" y="89543"/>
                  </a:lnTo>
                  <a:lnTo>
                    <a:pt x="172501" y="124844"/>
                  </a:lnTo>
                  <a:lnTo>
                    <a:pt x="172058" y="146189"/>
                  </a:lnTo>
                  <a:lnTo>
                    <a:pt x="172896" y="146849"/>
                  </a:lnTo>
                  <a:lnTo>
                    <a:pt x="178594" y="147994"/>
                  </a:lnTo>
                  <a:lnTo>
                    <a:pt x="179623" y="114854"/>
                  </a:lnTo>
                  <a:lnTo>
                    <a:pt x="187409" y="77179"/>
                  </a:lnTo>
                  <a:lnTo>
                    <a:pt x="191001" y="66946"/>
                  </a:lnTo>
                  <a:lnTo>
                    <a:pt x="197677" y="59011"/>
                  </a:lnTo>
                  <a:lnTo>
                    <a:pt x="224053" y="39081"/>
                  </a:lnTo>
                  <a:lnTo>
                    <a:pt x="252395" y="28936"/>
                  </a:lnTo>
                  <a:lnTo>
                    <a:pt x="289079" y="26483"/>
                  </a:lnTo>
                  <a:lnTo>
                    <a:pt x="316811" y="2624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1404"/>
            <p:cNvSpPr/>
            <p:nvPr/>
          </p:nvSpPr>
          <p:spPr>
            <a:xfrm>
              <a:off x="1965959" y="2628900"/>
              <a:ext cx="15242" cy="190501"/>
            </a:xfrm>
            <a:custGeom>
              <a:avLst/>
              <a:gdLst/>
              <a:ahLst/>
              <a:cxnLst/>
              <a:rect l="0" t="0" r="0" b="0"/>
              <a:pathLst>
                <a:path w="15242" h="190501">
                  <a:moveTo>
                    <a:pt x="15241" y="0"/>
                  </a:moveTo>
                  <a:lnTo>
                    <a:pt x="15241" y="34399"/>
                  </a:lnTo>
                  <a:lnTo>
                    <a:pt x="15241" y="63992"/>
                  </a:lnTo>
                  <a:lnTo>
                    <a:pt x="15241" y="92338"/>
                  </a:lnTo>
                  <a:lnTo>
                    <a:pt x="11195" y="128212"/>
                  </a:lnTo>
                  <a:lnTo>
                    <a:pt x="2060" y="165207"/>
                  </a:lnTo>
                  <a:lnTo>
                    <a:pt x="0" y="1905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1405"/>
            <p:cNvSpPr/>
            <p:nvPr/>
          </p:nvSpPr>
          <p:spPr>
            <a:xfrm>
              <a:off x="1889852" y="2600401"/>
              <a:ext cx="342808" cy="226117"/>
            </a:xfrm>
            <a:custGeom>
              <a:avLst/>
              <a:gdLst/>
              <a:ahLst/>
              <a:cxnLst/>
              <a:rect l="0" t="0" r="0" b="0"/>
              <a:pathLst>
                <a:path w="342808" h="226117">
                  <a:moveTo>
                    <a:pt x="7527" y="150418"/>
                  </a:moveTo>
                  <a:lnTo>
                    <a:pt x="221" y="150418"/>
                  </a:lnTo>
                  <a:lnTo>
                    <a:pt x="0" y="154464"/>
                  </a:lnTo>
                  <a:lnTo>
                    <a:pt x="816" y="155655"/>
                  </a:lnTo>
                  <a:lnTo>
                    <a:pt x="2207" y="156450"/>
                  </a:lnTo>
                  <a:lnTo>
                    <a:pt x="6856" y="157332"/>
                  </a:lnTo>
                  <a:lnTo>
                    <a:pt x="19840" y="156983"/>
                  </a:lnTo>
                  <a:lnTo>
                    <a:pt x="57911" y="147405"/>
                  </a:lnTo>
                  <a:lnTo>
                    <a:pt x="90763" y="137625"/>
                  </a:lnTo>
                  <a:lnTo>
                    <a:pt x="121712" y="125282"/>
                  </a:lnTo>
                  <a:lnTo>
                    <a:pt x="148240" y="106789"/>
                  </a:lnTo>
                  <a:lnTo>
                    <a:pt x="180113" y="70158"/>
                  </a:lnTo>
                  <a:lnTo>
                    <a:pt x="191403" y="50156"/>
                  </a:lnTo>
                  <a:lnTo>
                    <a:pt x="196719" y="26724"/>
                  </a:lnTo>
                  <a:lnTo>
                    <a:pt x="197976" y="0"/>
                  </a:lnTo>
                  <a:lnTo>
                    <a:pt x="198012" y="2651"/>
                  </a:lnTo>
                  <a:lnTo>
                    <a:pt x="195763" y="6568"/>
                  </a:lnTo>
                  <a:lnTo>
                    <a:pt x="193978" y="8798"/>
                  </a:lnTo>
                  <a:lnTo>
                    <a:pt x="191994" y="15792"/>
                  </a:lnTo>
                  <a:lnTo>
                    <a:pt x="190547" y="52250"/>
                  </a:lnTo>
                  <a:lnTo>
                    <a:pt x="186390" y="86060"/>
                  </a:lnTo>
                  <a:lnTo>
                    <a:pt x="187900" y="115357"/>
                  </a:lnTo>
                  <a:lnTo>
                    <a:pt x="189665" y="149531"/>
                  </a:lnTo>
                  <a:lnTo>
                    <a:pt x="185871" y="185992"/>
                  </a:lnTo>
                  <a:lnTo>
                    <a:pt x="190307" y="224075"/>
                  </a:lnTo>
                  <a:lnTo>
                    <a:pt x="190388" y="226116"/>
                  </a:lnTo>
                  <a:lnTo>
                    <a:pt x="190402" y="222424"/>
                  </a:lnTo>
                  <a:lnTo>
                    <a:pt x="196968" y="194042"/>
                  </a:lnTo>
                  <a:lnTo>
                    <a:pt x="198665" y="164398"/>
                  </a:lnTo>
                  <a:lnTo>
                    <a:pt x="206275" y="131323"/>
                  </a:lnTo>
                  <a:lnTo>
                    <a:pt x="215931" y="107982"/>
                  </a:lnTo>
                  <a:lnTo>
                    <a:pt x="225458" y="99667"/>
                  </a:lnTo>
                  <a:lnTo>
                    <a:pt x="240586" y="92483"/>
                  </a:lnTo>
                  <a:lnTo>
                    <a:pt x="244180" y="91475"/>
                  </a:lnTo>
                  <a:lnTo>
                    <a:pt x="252688" y="92612"/>
                  </a:lnTo>
                  <a:lnTo>
                    <a:pt x="257328" y="94101"/>
                  </a:lnTo>
                  <a:lnTo>
                    <a:pt x="264741" y="100271"/>
                  </a:lnTo>
                  <a:lnTo>
                    <a:pt x="276399" y="118029"/>
                  </a:lnTo>
                  <a:lnTo>
                    <a:pt x="291975" y="154495"/>
                  </a:lnTo>
                  <a:lnTo>
                    <a:pt x="300684" y="192451"/>
                  </a:lnTo>
                  <a:lnTo>
                    <a:pt x="307560" y="204453"/>
                  </a:lnTo>
                  <a:lnTo>
                    <a:pt x="319005" y="213372"/>
                  </a:lnTo>
                  <a:lnTo>
                    <a:pt x="329076" y="217332"/>
                  </a:lnTo>
                  <a:lnTo>
                    <a:pt x="342807" y="21899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1406"/>
            <p:cNvSpPr/>
            <p:nvPr/>
          </p:nvSpPr>
          <p:spPr>
            <a:xfrm>
              <a:off x="2691471" y="2950579"/>
              <a:ext cx="150789" cy="112589"/>
            </a:xfrm>
            <a:custGeom>
              <a:avLst/>
              <a:gdLst/>
              <a:ahLst/>
              <a:cxnLst/>
              <a:rect l="0" t="0" r="0" b="0"/>
              <a:pathLst>
                <a:path w="150789" h="112589">
                  <a:moveTo>
                    <a:pt x="6009" y="51701"/>
                  </a:moveTo>
                  <a:lnTo>
                    <a:pt x="40058" y="50854"/>
                  </a:lnTo>
                  <a:lnTo>
                    <a:pt x="69599" y="44787"/>
                  </a:lnTo>
                  <a:lnTo>
                    <a:pt x="83928" y="43443"/>
                  </a:lnTo>
                  <a:lnTo>
                    <a:pt x="90875" y="40128"/>
                  </a:lnTo>
                  <a:lnTo>
                    <a:pt x="93066" y="38059"/>
                  </a:lnTo>
                  <a:lnTo>
                    <a:pt x="96997" y="31948"/>
                  </a:lnTo>
                  <a:lnTo>
                    <a:pt x="100917" y="30222"/>
                  </a:lnTo>
                  <a:lnTo>
                    <a:pt x="102300" y="28915"/>
                  </a:lnTo>
                  <a:lnTo>
                    <a:pt x="103838" y="25205"/>
                  </a:lnTo>
                  <a:lnTo>
                    <a:pt x="104961" y="10965"/>
                  </a:lnTo>
                  <a:lnTo>
                    <a:pt x="104150" y="9303"/>
                  </a:lnTo>
                  <a:lnTo>
                    <a:pt x="102763" y="8195"/>
                  </a:lnTo>
                  <a:lnTo>
                    <a:pt x="98964" y="6118"/>
                  </a:lnTo>
                  <a:lnTo>
                    <a:pt x="94453" y="2373"/>
                  </a:lnTo>
                  <a:lnTo>
                    <a:pt x="87368" y="144"/>
                  </a:lnTo>
                  <a:lnTo>
                    <a:pt x="77728" y="0"/>
                  </a:lnTo>
                  <a:lnTo>
                    <a:pt x="47564" y="9071"/>
                  </a:lnTo>
                  <a:lnTo>
                    <a:pt x="39153" y="16103"/>
                  </a:lnTo>
                  <a:lnTo>
                    <a:pt x="31746" y="24026"/>
                  </a:lnTo>
                  <a:lnTo>
                    <a:pt x="18903" y="34093"/>
                  </a:lnTo>
                  <a:lnTo>
                    <a:pt x="3829" y="57138"/>
                  </a:lnTo>
                  <a:lnTo>
                    <a:pt x="0" y="72126"/>
                  </a:lnTo>
                  <a:lnTo>
                    <a:pt x="1363" y="79970"/>
                  </a:lnTo>
                  <a:lnTo>
                    <a:pt x="9136" y="95949"/>
                  </a:lnTo>
                  <a:lnTo>
                    <a:pt x="16148" y="103258"/>
                  </a:lnTo>
                  <a:lnTo>
                    <a:pt x="24908" y="108481"/>
                  </a:lnTo>
                  <a:lnTo>
                    <a:pt x="44330" y="111835"/>
                  </a:lnTo>
                  <a:lnTo>
                    <a:pt x="80639" y="112588"/>
                  </a:lnTo>
                  <a:lnTo>
                    <a:pt x="107402" y="111804"/>
                  </a:lnTo>
                  <a:lnTo>
                    <a:pt x="144672" y="99479"/>
                  </a:lnTo>
                  <a:lnTo>
                    <a:pt x="150788" y="974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1407"/>
            <p:cNvSpPr/>
            <p:nvPr/>
          </p:nvSpPr>
          <p:spPr>
            <a:xfrm>
              <a:off x="2560319" y="2994659"/>
              <a:ext cx="99062" cy="14182"/>
            </a:xfrm>
            <a:custGeom>
              <a:avLst/>
              <a:gdLst/>
              <a:ahLst/>
              <a:cxnLst/>
              <a:rect l="0" t="0" r="0" b="0"/>
              <a:pathLst>
                <a:path w="99062" h="14182">
                  <a:moveTo>
                    <a:pt x="0" y="7621"/>
                  </a:moveTo>
                  <a:lnTo>
                    <a:pt x="4045" y="11666"/>
                  </a:lnTo>
                  <a:lnTo>
                    <a:pt x="8289" y="13652"/>
                  </a:lnTo>
                  <a:lnTo>
                    <a:pt x="10607" y="14181"/>
                  </a:lnTo>
                  <a:lnTo>
                    <a:pt x="45936" y="5792"/>
                  </a:lnTo>
                  <a:lnTo>
                    <a:pt x="61024" y="1717"/>
                  </a:lnTo>
                  <a:lnTo>
                    <a:pt x="9906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1408"/>
            <p:cNvSpPr/>
            <p:nvPr/>
          </p:nvSpPr>
          <p:spPr>
            <a:xfrm>
              <a:off x="2590800" y="2872740"/>
              <a:ext cx="38101" cy="213361"/>
            </a:xfrm>
            <a:custGeom>
              <a:avLst/>
              <a:gdLst/>
              <a:ahLst/>
              <a:cxnLst/>
              <a:rect l="0" t="0" r="0" b="0"/>
              <a:pathLst>
                <a:path w="38101" h="213361">
                  <a:moveTo>
                    <a:pt x="38100" y="0"/>
                  </a:moveTo>
                  <a:lnTo>
                    <a:pt x="38100" y="17912"/>
                  </a:lnTo>
                  <a:lnTo>
                    <a:pt x="35842" y="22918"/>
                  </a:lnTo>
                  <a:lnTo>
                    <a:pt x="34054" y="25439"/>
                  </a:lnTo>
                  <a:lnTo>
                    <a:pt x="31539" y="37076"/>
                  </a:lnTo>
                  <a:lnTo>
                    <a:pt x="28361" y="69448"/>
                  </a:lnTo>
                  <a:lnTo>
                    <a:pt x="23946" y="103276"/>
                  </a:lnTo>
                  <a:lnTo>
                    <a:pt x="16991" y="136487"/>
                  </a:lnTo>
                  <a:lnTo>
                    <a:pt x="4976" y="171126"/>
                  </a:lnTo>
                  <a:lnTo>
                    <a:pt x="129" y="203747"/>
                  </a:lnTo>
                  <a:lnTo>
                    <a:pt x="0" y="2133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1409"/>
            <p:cNvSpPr/>
            <p:nvPr/>
          </p:nvSpPr>
          <p:spPr>
            <a:xfrm>
              <a:off x="2514600" y="2903219"/>
              <a:ext cx="7620" cy="7622"/>
            </a:xfrm>
            <a:custGeom>
              <a:avLst/>
              <a:gdLst/>
              <a:ahLst/>
              <a:cxnLst/>
              <a:rect l="0" t="0" r="0" b="0"/>
              <a:pathLst>
                <a:path w="7620" h="7622">
                  <a:moveTo>
                    <a:pt x="0" y="7621"/>
                  </a:moveTo>
                  <a:lnTo>
                    <a:pt x="0" y="3575"/>
                  </a:lnTo>
                  <a:lnTo>
                    <a:pt x="846" y="2384"/>
                  </a:lnTo>
                  <a:lnTo>
                    <a:pt x="2257" y="1589"/>
                  </a:lnTo>
                  <a:lnTo>
                    <a:pt x="761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1410"/>
            <p:cNvSpPr/>
            <p:nvPr/>
          </p:nvSpPr>
          <p:spPr>
            <a:xfrm>
              <a:off x="2499359" y="2987040"/>
              <a:ext cx="15242" cy="83820"/>
            </a:xfrm>
            <a:custGeom>
              <a:avLst/>
              <a:gdLst/>
              <a:ahLst/>
              <a:cxnLst/>
              <a:rect l="0" t="0" r="0" b="0"/>
              <a:pathLst>
                <a:path w="15242" h="83820">
                  <a:moveTo>
                    <a:pt x="15241" y="0"/>
                  </a:moveTo>
                  <a:lnTo>
                    <a:pt x="15241" y="34049"/>
                  </a:lnTo>
                  <a:lnTo>
                    <a:pt x="15241" y="69655"/>
                  </a:lnTo>
                  <a:lnTo>
                    <a:pt x="13547" y="71836"/>
                  </a:lnTo>
                  <a:lnTo>
                    <a:pt x="4767" y="75753"/>
                  </a:lnTo>
                  <a:lnTo>
                    <a:pt x="3178" y="77595"/>
                  </a:lnTo>
                  <a:lnTo>
                    <a:pt x="0" y="838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SMARTInkShape-1411"/>
            <p:cNvSpPr/>
            <p:nvPr/>
          </p:nvSpPr>
          <p:spPr>
            <a:xfrm>
              <a:off x="2294446" y="2979420"/>
              <a:ext cx="127069" cy="106235"/>
            </a:xfrm>
            <a:custGeom>
              <a:avLst/>
              <a:gdLst/>
              <a:ahLst/>
              <a:cxnLst/>
              <a:rect l="0" t="0" r="0" b="0"/>
              <a:pathLst>
                <a:path w="127069" h="106235">
                  <a:moveTo>
                    <a:pt x="113474" y="7620"/>
                  </a:moveTo>
                  <a:lnTo>
                    <a:pt x="113474" y="3574"/>
                  </a:lnTo>
                  <a:lnTo>
                    <a:pt x="112627" y="2383"/>
                  </a:lnTo>
                  <a:lnTo>
                    <a:pt x="111216" y="1588"/>
                  </a:lnTo>
                  <a:lnTo>
                    <a:pt x="102868" y="313"/>
                  </a:lnTo>
                  <a:lnTo>
                    <a:pt x="64909" y="5"/>
                  </a:lnTo>
                  <a:lnTo>
                    <a:pt x="30317" y="0"/>
                  </a:lnTo>
                  <a:lnTo>
                    <a:pt x="17808" y="846"/>
                  </a:lnTo>
                  <a:lnTo>
                    <a:pt x="1962" y="6560"/>
                  </a:lnTo>
                  <a:lnTo>
                    <a:pt x="1032" y="7760"/>
                  </a:lnTo>
                  <a:lnTo>
                    <a:pt x="0" y="11351"/>
                  </a:lnTo>
                  <a:lnTo>
                    <a:pt x="571" y="12647"/>
                  </a:lnTo>
                  <a:lnTo>
                    <a:pt x="1799" y="13511"/>
                  </a:lnTo>
                  <a:lnTo>
                    <a:pt x="3464" y="14087"/>
                  </a:lnTo>
                  <a:lnTo>
                    <a:pt x="21152" y="25744"/>
                  </a:lnTo>
                  <a:lnTo>
                    <a:pt x="55997" y="36286"/>
                  </a:lnTo>
                  <a:lnTo>
                    <a:pt x="92456" y="50863"/>
                  </a:lnTo>
                  <a:lnTo>
                    <a:pt x="114417" y="63508"/>
                  </a:lnTo>
                  <a:lnTo>
                    <a:pt x="123160" y="71122"/>
                  </a:lnTo>
                  <a:lnTo>
                    <a:pt x="126245" y="76201"/>
                  </a:lnTo>
                  <a:lnTo>
                    <a:pt x="127068" y="78740"/>
                  </a:lnTo>
                  <a:lnTo>
                    <a:pt x="126770" y="81280"/>
                  </a:lnTo>
                  <a:lnTo>
                    <a:pt x="124181" y="86359"/>
                  </a:lnTo>
                  <a:lnTo>
                    <a:pt x="110759" y="101600"/>
                  </a:lnTo>
                  <a:lnTo>
                    <a:pt x="101260" y="104422"/>
                  </a:lnTo>
                  <a:lnTo>
                    <a:pt x="78511" y="106234"/>
                  </a:lnTo>
                  <a:lnTo>
                    <a:pt x="44082" y="98893"/>
                  </a:lnTo>
                  <a:lnTo>
                    <a:pt x="41812" y="97255"/>
                  </a:lnTo>
                  <a:lnTo>
                    <a:pt x="40299" y="95317"/>
                  </a:lnTo>
                  <a:lnTo>
                    <a:pt x="36360" y="93162"/>
                  </a:lnTo>
                  <a:lnTo>
                    <a:pt x="22033" y="914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1412"/>
            <p:cNvSpPr/>
            <p:nvPr/>
          </p:nvSpPr>
          <p:spPr>
            <a:xfrm>
              <a:off x="1965959" y="2960855"/>
              <a:ext cx="129542" cy="146459"/>
            </a:xfrm>
            <a:custGeom>
              <a:avLst/>
              <a:gdLst/>
              <a:ahLst/>
              <a:cxnLst/>
              <a:rect l="0" t="0" r="0" b="0"/>
              <a:pathLst>
                <a:path w="129542" h="146459">
                  <a:moveTo>
                    <a:pt x="0" y="71904"/>
                  </a:moveTo>
                  <a:lnTo>
                    <a:pt x="10606" y="71904"/>
                  </a:lnTo>
                  <a:lnTo>
                    <a:pt x="32001" y="78465"/>
                  </a:lnTo>
                  <a:lnTo>
                    <a:pt x="65415" y="71702"/>
                  </a:lnTo>
                  <a:lnTo>
                    <a:pt x="93302" y="58964"/>
                  </a:lnTo>
                  <a:lnTo>
                    <a:pt x="108797" y="46473"/>
                  </a:lnTo>
                  <a:lnTo>
                    <a:pt x="111854" y="41410"/>
                  </a:lnTo>
                  <a:lnTo>
                    <a:pt x="113576" y="31543"/>
                  </a:lnTo>
                  <a:lnTo>
                    <a:pt x="114157" y="17083"/>
                  </a:lnTo>
                  <a:lnTo>
                    <a:pt x="112512" y="14190"/>
                  </a:lnTo>
                  <a:lnTo>
                    <a:pt x="97121" y="877"/>
                  </a:lnTo>
                  <a:lnTo>
                    <a:pt x="93534" y="0"/>
                  </a:lnTo>
                  <a:lnTo>
                    <a:pt x="74773" y="2719"/>
                  </a:lnTo>
                  <a:lnTo>
                    <a:pt x="62325" y="11236"/>
                  </a:lnTo>
                  <a:lnTo>
                    <a:pt x="49032" y="24047"/>
                  </a:lnTo>
                  <a:lnTo>
                    <a:pt x="38253" y="44264"/>
                  </a:lnTo>
                  <a:lnTo>
                    <a:pt x="25132" y="81363"/>
                  </a:lnTo>
                  <a:lnTo>
                    <a:pt x="23309" y="106322"/>
                  </a:lnTo>
                  <a:lnTo>
                    <a:pt x="27039" y="122366"/>
                  </a:lnTo>
                  <a:lnTo>
                    <a:pt x="33467" y="130456"/>
                  </a:lnTo>
                  <a:lnTo>
                    <a:pt x="51390" y="142549"/>
                  </a:lnTo>
                  <a:lnTo>
                    <a:pt x="66215" y="146458"/>
                  </a:lnTo>
                  <a:lnTo>
                    <a:pt x="103097" y="141399"/>
                  </a:lnTo>
                  <a:lnTo>
                    <a:pt x="129541" y="14048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1413"/>
            <p:cNvSpPr/>
            <p:nvPr/>
          </p:nvSpPr>
          <p:spPr>
            <a:xfrm>
              <a:off x="1813559" y="2979419"/>
              <a:ext cx="99062" cy="150756"/>
            </a:xfrm>
            <a:custGeom>
              <a:avLst/>
              <a:gdLst/>
              <a:ahLst/>
              <a:cxnLst/>
              <a:rect l="0" t="0" r="0" b="0"/>
              <a:pathLst>
                <a:path w="99062" h="150756">
                  <a:moveTo>
                    <a:pt x="0" y="38100"/>
                  </a:moveTo>
                  <a:lnTo>
                    <a:pt x="0" y="48707"/>
                  </a:lnTo>
                  <a:lnTo>
                    <a:pt x="15439" y="86294"/>
                  </a:lnTo>
                  <a:lnTo>
                    <a:pt x="30498" y="121469"/>
                  </a:lnTo>
                  <a:lnTo>
                    <a:pt x="45275" y="150755"/>
                  </a:lnTo>
                  <a:lnTo>
                    <a:pt x="46270" y="150457"/>
                  </a:lnTo>
                  <a:lnTo>
                    <a:pt x="56287" y="141650"/>
                  </a:lnTo>
                  <a:lnTo>
                    <a:pt x="58884" y="136898"/>
                  </a:lnTo>
                  <a:lnTo>
                    <a:pt x="67400" y="102199"/>
                  </a:lnTo>
                  <a:lnTo>
                    <a:pt x="76714" y="67990"/>
                  </a:lnTo>
                  <a:lnTo>
                    <a:pt x="85454" y="31098"/>
                  </a:lnTo>
                  <a:lnTo>
                    <a:pt x="93173" y="8343"/>
                  </a:lnTo>
                  <a:lnTo>
                    <a:pt x="9906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SMARTInkShape-1414"/>
            <p:cNvSpPr/>
            <p:nvPr/>
          </p:nvSpPr>
          <p:spPr>
            <a:xfrm>
              <a:off x="1699259" y="3017519"/>
              <a:ext cx="30482" cy="114062"/>
            </a:xfrm>
            <a:custGeom>
              <a:avLst/>
              <a:gdLst/>
              <a:ahLst/>
              <a:cxnLst/>
              <a:rect l="0" t="0" r="0" b="0"/>
              <a:pathLst>
                <a:path w="30482" h="114062">
                  <a:moveTo>
                    <a:pt x="30481" y="0"/>
                  </a:moveTo>
                  <a:lnTo>
                    <a:pt x="26435" y="0"/>
                  </a:lnTo>
                  <a:lnTo>
                    <a:pt x="25244" y="847"/>
                  </a:lnTo>
                  <a:lnTo>
                    <a:pt x="24449" y="2258"/>
                  </a:lnTo>
                  <a:lnTo>
                    <a:pt x="23920" y="4046"/>
                  </a:lnTo>
                  <a:lnTo>
                    <a:pt x="14711" y="15439"/>
                  </a:lnTo>
                  <a:lnTo>
                    <a:pt x="7464" y="25177"/>
                  </a:lnTo>
                  <a:lnTo>
                    <a:pt x="3317" y="34050"/>
                  </a:lnTo>
                  <a:lnTo>
                    <a:pt x="292" y="68828"/>
                  </a:lnTo>
                  <a:lnTo>
                    <a:pt x="12" y="105110"/>
                  </a:lnTo>
                  <a:lnTo>
                    <a:pt x="1" y="114061"/>
                  </a:lnTo>
                  <a:lnTo>
                    <a:pt x="0" y="1066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SMARTInkShape-1415"/>
            <p:cNvSpPr/>
            <p:nvPr/>
          </p:nvSpPr>
          <p:spPr>
            <a:xfrm>
              <a:off x="1509073" y="3040380"/>
              <a:ext cx="113987" cy="22768"/>
            </a:xfrm>
            <a:custGeom>
              <a:avLst/>
              <a:gdLst/>
              <a:ahLst/>
              <a:cxnLst/>
              <a:rect l="0" t="0" r="0" b="0"/>
              <a:pathLst>
                <a:path w="113987" h="22768">
                  <a:moveTo>
                    <a:pt x="7306" y="15239"/>
                  </a:moveTo>
                  <a:lnTo>
                    <a:pt x="3261" y="15239"/>
                  </a:lnTo>
                  <a:lnTo>
                    <a:pt x="2070" y="16086"/>
                  </a:lnTo>
                  <a:lnTo>
                    <a:pt x="1275" y="17497"/>
                  </a:lnTo>
                  <a:lnTo>
                    <a:pt x="0" y="21800"/>
                  </a:lnTo>
                  <a:lnTo>
                    <a:pt x="742" y="22153"/>
                  </a:lnTo>
                  <a:lnTo>
                    <a:pt x="10320" y="22767"/>
                  </a:lnTo>
                  <a:lnTo>
                    <a:pt x="46340" y="16290"/>
                  </a:lnTo>
                  <a:lnTo>
                    <a:pt x="83629" y="9347"/>
                  </a:lnTo>
                  <a:lnTo>
                    <a:pt x="97108" y="7540"/>
                  </a:lnTo>
                  <a:lnTo>
                    <a:pt x="113986"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SMARTInkShape-1416"/>
            <p:cNvSpPr/>
            <p:nvPr/>
          </p:nvSpPr>
          <p:spPr>
            <a:xfrm>
              <a:off x="1546859" y="2926393"/>
              <a:ext cx="15242" cy="226915"/>
            </a:xfrm>
            <a:custGeom>
              <a:avLst/>
              <a:gdLst/>
              <a:ahLst/>
              <a:cxnLst/>
              <a:rect l="0" t="0" r="0" b="0"/>
              <a:pathLst>
                <a:path w="15242" h="226915">
                  <a:moveTo>
                    <a:pt x="15241" y="7307"/>
                  </a:moveTo>
                  <a:lnTo>
                    <a:pt x="15241" y="0"/>
                  </a:lnTo>
                  <a:lnTo>
                    <a:pt x="11195" y="3825"/>
                  </a:lnTo>
                  <a:lnTo>
                    <a:pt x="9209" y="10275"/>
                  </a:lnTo>
                  <a:lnTo>
                    <a:pt x="7713" y="47085"/>
                  </a:lnTo>
                  <a:lnTo>
                    <a:pt x="6792" y="83148"/>
                  </a:lnTo>
                  <a:lnTo>
                    <a:pt x="2389" y="116232"/>
                  </a:lnTo>
                  <a:lnTo>
                    <a:pt x="472" y="153283"/>
                  </a:lnTo>
                  <a:lnTo>
                    <a:pt x="94" y="188918"/>
                  </a:lnTo>
                  <a:lnTo>
                    <a:pt x="1" y="226914"/>
                  </a:lnTo>
                  <a:lnTo>
                    <a:pt x="0" y="22066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SMARTInkShape-1417"/>
            <p:cNvSpPr/>
            <p:nvPr/>
          </p:nvSpPr>
          <p:spPr>
            <a:xfrm>
              <a:off x="1341577" y="3048000"/>
              <a:ext cx="113844" cy="98898"/>
            </a:xfrm>
            <a:custGeom>
              <a:avLst/>
              <a:gdLst/>
              <a:ahLst/>
              <a:cxnLst/>
              <a:rect l="0" t="0" r="0" b="0"/>
              <a:pathLst>
                <a:path w="113844" h="98898">
                  <a:moveTo>
                    <a:pt x="106223" y="0"/>
                  </a:moveTo>
                  <a:lnTo>
                    <a:pt x="72129" y="846"/>
                  </a:lnTo>
                  <a:lnTo>
                    <a:pt x="37580" y="9406"/>
                  </a:lnTo>
                  <a:lnTo>
                    <a:pt x="32521" y="11351"/>
                  </a:lnTo>
                  <a:lnTo>
                    <a:pt x="24642" y="18027"/>
                  </a:lnTo>
                  <a:lnTo>
                    <a:pt x="4753" y="44402"/>
                  </a:lnTo>
                  <a:lnTo>
                    <a:pt x="1086" y="58782"/>
                  </a:lnTo>
                  <a:lnTo>
                    <a:pt x="0" y="69722"/>
                  </a:lnTo>
                  <a:lnTo>
                    <a:pt x="3723" y="82371"/>
                  </a:lnTo>
                  <a:lnTo>
                    <a:pt x="10149" y="89667"/>
                  </a:lnTo>
                  <a:lnTo>
                    <a:pt x="18650" y="94885"/>
                  </a:lnTo>
                  <a:lnTo>
                    <a:pt x="33803" y="97823"/>
                  </a:lnTo>
                  <a:lnTo>
                    <a:pt x="68620" y="98897"/>
                  </a:lnTo>
                  <a:lnTo>
                    <a:pt x="92617" y="98181"/>
                  </a:lnTo>
                  <a:lnTo>
                    <a:pt x="113843" y="914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SMARTInkShape-1418"/>
            <p:cNvSpPr/>
            <p:nvPr/>
          </p:nvSpPr>
          <p:spPr>
            <a:xfrm>
              <a:off x="1109306" y="3036343"/>
              <a:ext cx="201335" cy="125878"/>
            </a:xfrm>
            <a:custGeom>
              <a:avLst/>
              <a:gdLst/>
              <a:ahLst/>
              <a:cxnLst/>
              <a:rect l="0" t="0" r="0" b="0"/>
              <a:pathLst>
                <a:path w="201335" h="125878">
                  <a:moveTo>
                    <a:pt x="117514" y="42137"/>
                  </a:moveTo>
                  <a:lnTo>
                    <a:pt x="117514" y="30785"/>
                  </a:lnTo>
                  <a:lnTo>
                    <a:pt x="110953" y="10071"/>
                  </a:lnTo>
                  <a:lnTo>
                    <a:pt x="109753" y="8060"/>
                  </a:lnTo>
                  <a:lnTo>
                    <a:pt x="108107" y="6718"/>
                  </a:lnTo>
                  <a:lnTo>
                    <a:pt x="104019" y="4382"/>
                  </a:lnTo>
                  <a:lnTo>
                    <a:pt x="99381" y="521"/>
                  </a:lnTo>
                  <a:lnTo>
                    <a:pt x="96112" y="0"/>
                  </a:lnTo>
                  <a:lnTo>
                    <a:pt x="63699" y="4417"/>
                  </a:lnTo>
                  <a:lnTo>
                    <a:pt x="46159" y="10829"/>
                  </a:lnTo>
                  <a:lnTo>
                    <a:pt x="26945" y="23076"/>
                  </a:lnTo>
                  <a:lnTo>
                    <a:pt x="18559" y="32536"/>
                  </a:lnTo>
                  <a:lnTo>
                    <a:pt x="14267" y="42385"/>
                  </a:lnTo>
                  <a:lnTo>
                    <a:pt x="2846" y="78669"/>
                  </a:lnTo>
                  <a:lnTo>
                    <a:pt x="428" y="84272"/>
                  </a:lnTo>
                  <a:lnTo>
                    <a:pt x="0" y="95012"/>
                  </a:lnTo>
                  <a:lnTo>
                    <a:pt x="3637" y="119122"/>
                  </a:lnTo>
                  <a:lnTo>
                    <a:pt x="5189" y="121400"/>
                  </a:lnTo>
                  <a:lnTo>
                    <a:pt x="7071" y="122919"/>
                  </a:lnTo>
                  <a:lnTo>
                    <a:pt x="17809" y="125057"/>
                  </a:lnTo>
                  <a:lnTo>
                    <a:pt x="46560" y="125877"/>
                  </a:lnTo>
                  <a:lnTo>
                    <a:pt x="54370" y="123664"/>
                  </a:lnTo>
                  <a:lnTo>
                    <a:pt x="84812" y="103997"/>
                  </a:lnTo>
                  <a:lnTo>
                    <a:pt x="98793" y="90230"/>
                  </a:lnTo>
                  <a:lnTo>
                    <a:pt x="112310" y="71225"/>
                  </a:lnTo>
                  <a:lnTo>
                    <a:pt x="113198" y="68302"/>
                  </a:lnTo>
                  <a:lnTo>
                    <a:pt x="112943" y="65507"/>
                  </a:lnTo>
                  <a:lnTo>
                    <a:pt x="110797" y="57528"/>
                  </a:lnTo>
                  <a:lnTo>
                    <a:pt x="109946" y="50212"/>
                  </a:lnTo>
                  <a:lnTo>
                    <a:pt x="109909" y="53936"/>
                  </a:lnTo>
                  <a:lnTo>
                    <a:pt x="112158" y="58105"/>
                  </a:lnTo>
                  <a:lnTo>
                    <a:pt x="115133" y="62781"/>
                  </a:lnTo>
                  <a:lnTo>
                    <a:pt x="123388" y="82962"/>
                  </a:lnTo>
                  <a:lnTo>
                    <a:pt x="135398" y="97706"/>
                  </a:lnTo>
                  <a:lnTo>
                    <a:pt x="146990" y="105545"/>
                  </a:lnTo>
                  <a:lnTo>
                    <a:pt x="161149" y="109184"/>
                  </a:lnTo>
                  <a:lnTo>
                    <a:pt x="201334" y="11071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SMARTInkShape-1419"/>
            <p:cNvSpPr/>
            <p:nvPr/>
          </p:nvSpPr>
          <p:spPr>
            <a:xfrm>
              <a:off x="2240448" y="2646222"/>
              <a:ext cx="380833" cy="157767"/>
            </a:xfrm>
            <a:custGeom>
              <a:avLst/>
              <a:gdLst/>
              <a:ahLst/>
              <a:cxnLst/>
              <a:rect l="0" t="0" r="0" b="0"/>
              <a:pathLst>
                <a:path w="380833" h="157767">
                  <a:moveTo>
                    <a:pt x="98892" y="58878"/>
                  </a:moveTo>
                  <a:lnTo>
                    <a:pt x="92331" y="52317"/>
                  </a:lnTo>
                  <a:lnTo>
                    <a:pt x="87540" y="51571"/>
                  </a:lnTo>
                  <a:lnTo>
                    <a:pt x="66826" y="51285"/>
                  </a:lnTo>
                  <a:lnTo>
                    <a:pt x="54489" y="55311"/>
                  </a:lnTo>
                  <a:lnTo>
                    <a:pt x="40387" y="65103"/>
                  </a:lnTo>
                  <a:lnTo>
                    <a:pt x="9556" y="97193"/>
                  </a:lnTo>
                  <a:lnTo>
                    <a:pt x="4153" y="107233"/>
                  </a:lnTo>
                  <a:lnTo>
                    <a:pt x="401" y="132550"/>
                  </a:lnTo>
                  <a:lnTo>
                    <a:pt x="0" y="143736"/>
                  </a:lnTo>
                  <a:lnTo>
                    <a:pt x="1637" y="146776"/>
                  </a:lnTo>
                  <a:lnTo>
                    <a:pt x="7972" y="152413"/>
                  </a:lnTo>
                  <a:lnTo>
                    <a:pt x="16432" y="155482"/>
                  </a:lnTo>
                  <a:lnTo>
                    <a:pt x="31615" y="157452"/>
                  </a:lnTo>
                  <a:lnTo>
                    <a:pt x="48196" y="153748"/>
                  </a:lnTo>
                  <a:lnTo>
                    <a:pt x="83525" y="137521"/>
                  </a:lnTo>
                  <a:lnTo>
                    <a:pt x="91498" y="132495"/>
                  </a:lnTo>
                  <a:lnTo>
                    <a:pt x="100746" y="120859"/>
                  </a:lnTo>
                  <a:lnTo>
                    <a:pt x="110610" y="102604"/>
                  </a:lnTo>
                  <a:lnTo>
                    <a:pt x="113436" y="89967"/>
                  </a:lnTo>
                  <a:lnTo>
                    <a:pt x="114120" y="81880"/>
                  </a:lnTo>
                  <a:lnTo>
                    <a:pt x="114130" y="92356"/>
                  </a:lnTo>
                  <a:lnTo>
                    <a:pt x="118176" y="103699"/>
                  </a:lnTo>
                  <a:lnTo>
                    <a:pt x="129570" y="119385"/>
                  </a:lnTo>
                  <a:lnTo>
                    <a:pt x="144629" y="138811"/>
                  </a:lnTo>
                  <a:lnTo>
                    <a:pt x="158820" y="145975"/>
                  </a:lnTo>
                  <a:lnTo>
                    <a:pt x="163397" y="146576"/>
                  </a:lnTo>
                  <a:lnTo>
                    <a:pt x="198010" y="142999"/>
                  </a:lnTo>
                  <a:lnTo>
                    <a:pt x="203071" y="142899"/>
                  </a:lnTo>
                  <a:lnTo>
                    <a:pt x="213209" y="138271"/>
                  </a:lnTo>
                  <a:lnTo>
                    <a:pt x="229470" y="125548"/>
                  </a:lnTo>
                  <a:lnTo>
                    <a:pt x="248664" y="94177"/>
                  </a:lnTo>
                  <a:lnTo>
                    <a:pt x="255499" y="79120"/>
                  </a:lnTo>
                  <a:lnTo>
                    <a:pt x="258852" y="42716"/>
                  </a:lnTo>
                  <a:lnTo>
                    <a:pt x="258885" y="39841"/>
                  </a:lnTo>
                  <a:lnTo>
                    <a:pt x="258065" y="62679"/>
                  </a:lnTo>
                  <a:lnTo>
                    <a:pt x="254866" y="72138"/>
                  </a:lnTo>
                  <a:lnTo>
                    <a:pt x="255138" y="84245"/>
                  </a:lnTo>
                  <a:lnTo>
                    <a:pt x="258166" y="108667"/>
                  </a:lnTo>
                  <a:lnTo>
                    <a:pt x="254374" y="129798"/>
                  </a:lnTo>
                  <a:lnTo>
                    <a:pt x="258892" y="157766"/>
                  </a:lnTo>
                  <a:lnTo>
                    <a:pt x="258911" y="124624"/>
                  </a:lnTo>
                  <a:lnTo>
                    <a:pt x="267200" y="88984"/>
                  </a:lnTo>
                  <a:lnTo>
                    <a:pt x="274083" y="51209"/>
                  </a:lnTo>
                  <a:lnTo>
                    <a:pt x="280592" y="17196"/>
                  </a:lnTo>
                  <a:lnTo>
                    <a:pt x="282678" y="12463"/>
                  </a:lnTo>
                  <a:lnTo>
                    <a:pt x="294789" y="0"/>
                  </a:lnTo>
                  <a:lnTo>
                    <a:pt x="296377" y="153"/>
                  </a:lnTo>
                  <a:lnTo>
                    <a:pt x="302656" y="4413"/>
                  </a:lnTo>
                  <a:lnTo>
                    <a:pt x="326479" y="27418"/>
                  </a:lnTo>
                  <a:lnTo>
                    <a:pt x="339490" y="52569"/>
                  </a:lnTo>
                  <a:lnTo>
                    <a:pt x="352799" y="89530"/>
                  </a:lnTo>
                  <a:lnTo>
                    <a:pt x="365580" y="116934"/>
                  </a:lnTo>
                  <a:lnTo>
                    <a:pt x="368123" y="120442"/>
                  </a:lnTo>
                  <a:lnTo>
                    <a:pt x="370950" y="128855"/>
                  </a:lnTo>
                  <a:lnTo>
                    <a:pt x="371704" y="133469"/>
                  </a:lnTo>
                  <a:lnTo>
                    <a:pt x="373053" y="136545"/>
                  </a:lnTo>
                  <a:lnTo>
                    <a:pt x="374799" y="138596"/>
                  </a:lnTo>
                  <a:lnTo>
                    <a:pt x="380832" y="14269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3" name="SMARTInkShape-Group180"/>
          <p:cNvGrpSpPr/>
          <p:nvPr/>
        </p:nvGrpSpPr>
        <p:grpSpPr>
          <a:xfrm>
            <a:off x="3500968" y="1965959"/>
            <a:ext cx="1817793" cy="358131"/>
            <a:chOff x="3500968" y="1965959"/>
            <a:chExt cx="1817793" cy="358131"/>
          </a:xfrm>
        </p:grpSpPr>
        <p:sp>
          <p:nvSpPr>
            <p:cNvPr id="119" name="SMARTInkShape-1420"/>
            <p:cNvSpPr/>
            <p:nvPr/>
          </p:nvSpPr>
          <p:spPr>
            <a:xfrm>
              <a:off x="4556759" y="2011679"/>
              <a:ext cx="83822" cy="112786"/>
            </a:xfrm>
            <a:custGeom>
              <a:avLst/>
              <a:gdLst/>
              <a:ahLst/>
              <a:cxnLst/>
              <a:rect l="0" t="0" r="0" b="0"/>
              <a:pathLst>
                <a:path w="83822" h="112786">
                  <a:moveTo>
                    <a:pt x="0" y="30480"/>
                  </a:moveTo>
                  <a:lnTo>
                    <a:pt x="4045" y="34526"/>
                  </a:lnTo>
                  <a:lnTo>
                    <a:pt x="6032" y="38769"/>
                  </a:lnTo>
                  <a:lnTo>
                    <a:pt x="6561" y="41086"/>
                  </a:lnTo>
                  <a:lnTo>
                    <a:pt x="28010" y="78199"/>
                  </a:lnTo>
                  <a:lnTo>
                    <a:pt x="34735" y="87987"/>
                  </a:lnTo>
                  <a:lnTo>
                    <a:pt x="39693" y="98880"/>
                  </a:lnTo>
                  <a:lnTo>
                    <a:pt x="51929" y="112785"/>
                  </a:lnTo>
                  <a:lnTo>
                    <a:pt x="52399" y="112443"/>
                  </a:lnTo>
                  <a:lnTo>
                    <a:pt x="52922" y="109806"/>
                  </a:lnTo>
                  <a:lnTo>
                    <a:pt x="53908" y="108764"/>
                  </a:lnTo>
                  <a:lnTo>
                    <a:pt x="61574" y="104835"/>
                  </a:lnTo>
                  <a:lnTo>
                    <a:pt x="63910" y="102910"/>
                  </a:lnTo>
                  <a:lnTo>
                    <a:pt x="66505" y="96256"/>
                  </a:lnTo>
                  <a:lnTo>
                    <a:pt x="70224" y="82990"/>
                  </a:lnTo>
                  <a:lnTo>
                    <a:pt x="74429" y="68334"/>
                  </a:lnTo>
                  <a:lnTo>
                    <a:pt x="77934" y="53268"/>
                  </a:lnTo>
                  <a:lnTo>
                    <a:pt x="82076" y="38079"/>
                  </a:lnTo>
                  <a:lnTo>
                    <a:pt x="8382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SMARTInkShape-1421"/>
            <p:cNvSpPr/>
            <p:nvPr/>
          </p:nvSpPr>
          <p:spPr>
            <a:xfrm>
              <a:off x="4472940" y="1965959"/>
              <a:ext cx="7620" cy="7621"/>
            </a:xfrm>
            <a:custGeom>
              <a:avLst/>
              <a:gdLst/>
              <a:ahLst/>
              <a:cxnLst/>
              <a:rect l="0" t="0" r="0" b="0"/>
              <a:pathLst>
                <a:path w="7620" h="7621">
                  <a:moveTo>
                    <a:pt x="7619" y="0"/>
                  </a:moveTo>
                  <a:lnTo>
                    <a:pt x="7619" y="4046"/>
                  </a:lnTo>
                  <a:lnTo>
                    <a:pt x="6773" y="5237"/>
                  </a:lnTo>
                  <a:lnTo>
                    <a:pt x="5362" y="6032"/>
                  </a:lnTo>
                  <a:lnTo>
                    <a:pt x="0" y="76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SMARTInkShape-1422"/>
            <p:cNvSpPr/>
            <p:nvPr/>
          </p:nvSpPr>
          <p:spPr>
            <a:xfrm>
              <a:off x="4465319" y="2042159"/>
              <a:ext cx="22862" cy="99062"/>
            </a:xfrm>
            <a:custGeom>
              <a:avLst/>
              <a:gdLst/>
              <a:ahLst/>
              <a:cxnLst/>
              <a:rect l="0" t="0" r="0" b="0"/>
              <a:pathLst>
                <a:path w="22862" h="99062">
                  <a:moveTo>
                    <a:pt x="22861" y="0"/>
                  </a:moveTo>
                  <a:lnTo>
                    <a:pt x="22861" y="10606"/>
                  </a:lnTo>
                  <a:lnTo>
                    <a:pt x="11509" y="48429"/>
                  </a:lnTo>
                  <a:lnTo>
                    <a:pt x="5875" y="73630"/>
                  </a:lnTo>
                  <a:lnTo>
                    <a:pt x="2611" y="80138"/>
                  </a:lnTo>
                  <a:lnTo>
                    <a:pt x="0" y="990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SMARTInkShape-1423"/>
            <p:cNvSpPr/>
            <p:nvPr/>
          </p:nvSpPr>
          <p:spPr>
            <a:xfrm>
              <a:off x="4316149" y="2072640"/>
              <a:ext cx="57732" cy="15240"/>
            </a:xfrm>
            <a:custGeom>
              <a:avLst/>
              <a:gdLst/>
              <a:ahLst/>
              <a:cxnLst/>
              <a:rect l="0" t="0" r="0" b="0"/>
              <a:pathLst>
                <a:path w="57732" h="15240">
                  <a:moveTo>
                    <a:pt x="4391" y="15239"/>
                  </a:moveTo>
                  <a:lnTo>
                    <a:pt x="0" y="15239"/>
                  </a:lnTo>
                  <a:lnTo>
                    <a:pt x="7690" y="15239"/>
                  </a:lnTo>
                  <a:lnTo>
                    <a:pt x="12348" y="12982"/>
                  </a:lnTo>
                  <a:lnTo>
                    <a:pt x="14776" y="11194"/>
                  </a:lnTo>
                  <a:lnTo>
                    <a:pt x="51755" y="768"/>
                  </a:lnTo>
                  <a:lnTo>
                    <a:pt x="5773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SMARTInkShape-1424"/>
            <p:cNvSpPr/>
            <p:nvPr/>
          </p:nvSpPr>
          <p:spPr>
            <a:xfrm>
              <a:off x="4366321" y="1981200"/>
              <a:ext cx="15180" cy="175260"/>
            </a:xfrm>
            <a:custGeom>
              <a:avLst/>
              <a:gdLst/>
              <a:ahLst/>
              <a:cxnLst/>
              <a:rect l="0" t="0" r="0" b="0"/>
              <a:pathLst>
                <a:path w="15180" h="175260">
                  <a:moveTo>
                    <a:pt x="7559" y="0"/>
                  </a:moveTo>
                  <a:lnTo>
                    <a:pt x="3513" y="4045"/>
                  </a:lnTo>
                  <a:lnTo>
                    <a:pt x="1527" y="8288"/>
                  </a:lnTo>
                  <a:lnTo>
                    <a:pt x="0" y="41810"/>
                  </a:lnTo>
                  <a:lnTo>
                    <a:pt x="2209" y="69312"/>
                  </a:lnTo>
                  <a:lnTo>
                    <a:pt x="6854" y="106776"/>
                  </a:lnTo>
                  <a:lnTo>
                    <a:pt x="11511" y="144792"/>
                  </a:lnTo>
                  <a:lnTo>
                    <a:pt x="15179" y="1752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SMARTInkShape-1425"/>
            <p:cNvSpPr/>
            <p:nvPr/>
          </p:nvSpPr>
          <p:spPr>
            <a:xfrm>
              <a:off x="4221612" y="2118359"/>
              <a:ext cx="98929" cy="60857"/>
            </a:xfrm>
            <a:custGeom>
              <a:avLst/>
              <a:gdLst/>
              <a:ahLst/>
              <a:cxnLst/>
              <a:rect l="0" t="0" r="0" b="0"/>
              <a:pathLst>
                <a:path w="98929" h="60857">
                  <a:moveTo>
                    <a:pt x="53207" y="0"/>
                  </a:moveTo>
                  <a:lnTo>
                    <a:pt x="41856" y="0"/>
                  </a:lnTo>
                  <a:lnTo>
                    <a:pt x="37438" y="2258"/>
                  </a:lnTo>
                  <a:lnTo>
                    <a:pt x="32652" y="5237"/>
                  </a:lnTo>
                  <a:lnTo>
                    <a:pt x="25198" y="7761"/>
                  </a:lnTo>
                  <a:lnTo>
                    <a:pt x="20156" y="11352"/>
                  </a:lnTo>
                  <a:lnTo>
                    <a:pt x="3252" y="34924"/>
                  </a:lnTo>
                  <a:lnTo>
                    <a:pt x="870" y="42992"/>
                  </a:lnTo>
                  <a:lnTo>
                    <a:pt x="0" y="51811"/>
                  </a:lnTo>
                  <a:lnTo>
                    <a:pt x="3952" y="56932"/>
                  </a:lnTo>
                  <a:lnTo>
                    <a:pt x="8174" y="59170"/>
                  </a:lnTo>
                  <a:lnTo>
                    <a:pt x="25515" y="60725"/>
                  </a:lnTo>
                  <a:lnTo>
                    <a:pt x="31869" y="60856"/>
                  </a:lnTo>
                  <a:lnTo>
                    <a:pt x="53742" y="52658"/>
                  </a:lnTo>
                  <a:lnTo>
                    <a:pt x="63605" y="48804"/>
                  </a:lnTo>
                  <a:lnTo>
                    <a:pt x="77831" y="45787"/>
                  </a:lnTo>
                  <a:lnTo>
                    <a:pt x="90652" y="39870"/>
                  </a:lnTo>
                  <a:lnTo>
                    <a:pt x="98928" y="381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SMARTInkShape-1426"/>
            <p:cNvSpPr/>
            <p:nvPr/>
          </p:nvSpPr>
          <p:spPr>
            <a:xfrm>
              <a:off x="4050540" y="2133600"/>
              <a:ext cx="132841" cy="89925"/>
            </a:xfrm>
            <a:custGeom>
              <a:avLst/>
              <a:gdLst/>
              <a:ahLst/>
              <a:cxnLst/>
              <a:rect l="0" t="0" r="0" b="0"/>
              <a:pathLst>
                <a:path w="132841" h="89925">
                  <a:moveTo>
                    <a:pt x="94740" y="0"/>
                  </a:moveTo>
                  <a:lnTo>
                    <a:pt x="72782" y="0"/>
                  </a:lnTo>
                  <a:lnTo>
                    <a:pt x="63532" y="4515"/>
                  </a:lnTo>
                  <a:lnTo>
                    <a:pt x="28657" y="25218"/>
                  </a:lnTo>
                  <a:lnTo>
                    <a:pt x="20778" y="32656"/>
                  </a:lnTo>
                  <a:lnTo>
                    <a:pt x="890" y="62122"/>
                  </a:lnTo>
                  <a:lnTo>
                    <a:pt x="0" y="65121"/>
                  </a:lnTo>
                  <a:lnTo>
                    <a:pt x="253" y="67967"/>
                  </a:lnTo>
                  <a:lnTo>
                    <a:pt x="2792" y="73387"/>
                  </a:lnTo>
                  <a:lnTo>
                    <a:pt x="13727" y="86324"/>
                  </a:lnTo>
                  <a:lnTo>
                    <a:pt x="20916" y="89166"/>
                  </a:lnTo>
                  <a:lnTo>
                    <a:pt x="25204" y="89924"/>
                  </a:lnTo>
                  <a:lnTo>
                    <a:pt x="32226" y="88508"/>
                  </a:lnTo>
                  <a:lnTo>
                    <a:pt x="58029" y="73488"/>
                  </a:lnTo>
                  <a:lnTo>
                    <a:pt x="88570" y="44234"/>
                  </a:lnTo>
                  <a:lnTo>
                    <a:pt x="91998" y="38568"/>
                  </a:lnTo>
                  <a:lnTo>
                    <a:pt x="94579" y="24392"/>
                  </a:lnTo>
                  <a:lnTo>
                    <a:pt x="95479" y="23881"/>
                  </a:lnTo>
                  <a:lnTo>
                    <a:pt x="99098" y="23162"/>
                  </a:lnTo>
                  <a:lnTo>
                    <a:pt x="97241" y="22994"/>
                  </a:lnTo>
                  <a:lnTo>
                    <a:pt x="96407" y="23796"/>
                  </a:lnTo>
                  <a:lnTo>
                    <a:pt x="94959" y="29432"/>
                  </a:lnTo>
                  <a:lnTo>
                    <a:pt x="94805" y="38260"/>
                  </a:lnTo>
                  <a:lnTo>
                    <a:pt x="97026" y="44662"/>
                  </a:lnTo>
                  <a:lnTo>
                    <a:pt x="99989" y="50329"/>
                  </a:lnTo>
                  <a:lnTo>
                    <a:pt x="101306" y="55671"/>
                  </a:lnTo>
                  <a:lnTo>
                    <a:pt x="102504" y="57434"/>
                  </a:lnTo>
                  <a:lnTo>
                    <a:pt x="104149" y="58609"/>
                  </a:lnTo>
                  <a:lnTo>
                    <a:pt x="108235" y="60761"/>
                  </a:lnTo>
                  <a:lnTo>
                    <a:pt x="112873" y="64540"/>
                  </a:lnTo>
                  <a:lnTo>
                    <a:pt x="120014" y="66784"/>
                  </a:lnTo>
                  <a:lnTo>
                    <a:pt x="132840" y="685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SMARTInkShape-1427"/>
            <p:cNvSpPr/>
            <p:nvPr/>
          </p:nvSpPr>
          <p:spPr>
            <a:xfrm>
              <a:off x="3500968" y="2125991"/>
              <a:ext cx="514635" cy="198099"/>
            </a:xfrm>
            <a:custGeom>
              <a:avLst/>
              <a:gdLst/>
              <a:ahLst/>
              <a:cxnLst/>
              <a:rect l="0" t="0" r="0" b="0"/>
              <a:pathLst>
                <a:path w="514635" h="198099">
                  <a:moveTo>
                    <a:pt x="415712" y="15229"/>
                  </a:moveTo>
                  <a:lnTo>
                    <a:pt x="411666" y="11183"/>
                  </a:lnTo>
                  <a:lnTo>
                    <a:pt x="405165" y="9197"/>
                  </a:lnTo>
                  <a:lnTo>
                    <a:pt x="371324" y="7748"/>
                  </a:lnTo>
                  <a:lnTo>
                    <a:pt x="338684" y="8474"/>
                  </a:lnTo>
                  <a:lnTo>
                    <a:pt x="301303" y="14172"/>
                  </a:lnTo>
                  <a:lnTo>
                    <a:pt x="264826" y="15020"/>
                  </a:lnTo>
                  <a:lnTo>
                    <a:pt x="227267" y="17445"/>
                  </a:lnTo>
                  <a:lnTo>
                    <a:pt x="191093" y="25826"/>
                  </a:lnTo>
                  <a:lnTo>
                    <a:pt x="156571" y="35635"/>
                  </a:lnTo>
                  <a:lnTo>
                    <a:pt x="120276" y="45726"/>
                  </a:lnTo>
                  <a:lnTo>
                    <a:pt x="88396" y="59917"/>
                  </a:lnTo>
                  <a:lnTo>
                    <a:pt x="52968" y="82460"/>
                  </a:lnTo>
                  <a:lnTo>
                    <a:pt x="29412" y="106825"/>
                  </a:lnTo>
                  <a:lnTo>
                    <a:pt x="8282" y="137162"/>
                  </a:lnTo>
                  <a:lnTo>
                    <a:pt x="0" y="170028"/>
                  </a:lnTo>
                  <a:lnTo>
                    <a:pt x="1786" y="176597"/>
                  </a:lnTo>
                  <a:lnTo>
                    <a:pt x="3448" y="178688"/>
                  </a:lnTo>
                  <a:lnTo>
                    <a:pt x="18668" y="186363"/>
                  </a:lnTo>
                  <a:lnTo>
                    <a:pt x="48591" y="195976"/>
                  </a:lnTo>
                  <a:lnTo>
                    <a:pt x="81256" y="197828"/>
                  </a:lnTo>
                  <a:lnTo>
                    <a:pt x="113332" y="198053"/>
                  </a:lnTo>
                  <a:lnTo>
                    <a:pt x="147984" y="198098"/>
                  </a:lnTo>
                  <a:lnTo>
                    <a:pt x="185372" y="197260"/>
                  </a:lnTo>
                  <a:lnTo>
                    <a:pt x="223112" y="192077"/>
                  </a:lnTo>
                  <a:lnTo>
                    <a:pt x="259322" y="186757"/>
                  </a:lnTo>
                  <a:lnTo>
                    <a:pt x="289034" y="184021"/>
                  </a:lnTo>
                  <a:lnTo>
                    <a:pt x="319287" y="179165"/>
                  </a:lnTo>
                  <a:lnTo>
                    <a:pt x="353767" y="175175"/>
                  </a:lnTo>
                  <a:lnTo>
                    <a:pt x="385037" y="167112"/>
                  </a:lnTo>
                  <a:lnTo>
                    <a:pt x="418069" y="154861"/>
                  </a:lnTo>
                  <a:lnTo>
                    <a:pt x="454708" y="144919"/>
                  </a:lnTo>
                  <a:lnTo>
                    <a:pt x="492170" y="126895"/>
                  </a:lnTo>
                  <a:lnTo>
                    <a:pt x="509491" y="105180"/>
                  </a:lnTo>
                  <a:lnTo>
                    <a:pt x="512425" y="97258"/>
                  </a:lnTo>
                  <a:lnTo>
                    <a:pt x="514634" y="73990"/>
                  </a:lnTo>
                  <a:lnTo>
                    <a:pt x="510686" y="62084"/>
                  </a:lnTo>
                  <a:lnTo>
                    <a:pt x="496856" y="39446"/>
                  </a:lnTo>
                  <a:lnTo>
                    <a:pt x="487336" y="32201"/>
                  </a:lnTo>
                  <a:lnTo>
                    <a:pt x="454079" y="15381"/>
                  </a:lnTo>
                  <a:lnTo>
                    <a:pt x="425454" y="5099"/>
                  </a:lnTo>
                  <a:lnTo>
                    <a:pt x="393271" y="998"/>
                  </a:lnTo>
                  <a:lnTo>
                    <a:pt x="362454" y="188"/>
                  </a:lnTo>
                  <a:lnTo>
                    <a:pt x="324948" y="6"/>
                  </a:lnTo>
                  <a:lnTo>
                    <a:pt x="319642" y="0"/>
                  </a:lnTo>
                  <a:lnTo>
                    <a:pt x="316105" y="843"/>
                  </a:lnTo>
                  <a:lnTo>
                    <a:pt x="313747" y="2251"/>
                  </a:lnTo>
                  <a:lnTo>
                    <a:pt x="309032" y="760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SMARTInkShape-1428"/>
            <p:cNvSpPr/>
            <p:nvPr/>
          </p:nvSpPr>
          <p:spPr>
            <a:xfrm>
              <a:off x="4695212" y="1988859"/>
              <a:ext cx="120629" cy="113962"/>
            </a:xfrm>
            <a:custGeom>
              <a:avLst/>
              <a:gdLst/>
              <a:ahLst/>
              <a:cxnLst/>
              <a:rect l="0" t="0" r="0" b="0"/>
              <a:pathLst>
                <a:path w="120629" h="113962">
                  <a:moveTo>
                    <a:pt x="6328" y="53300"/>
                  </a:moveTo>
                  <a:lnTo>
                    <a:pt x="31832" y="53300"/>
                  </a:lnTo>
                  <a:lnTo>
                    <a:pt x="36854" y="51043"/>
                  </a:lnTo>
                  <a:lnTo>
                    <a:pt x="39379" y="49255"/>
                  </a:lnTo>
                  <a:lnTo>
                    <a:pt x="58083" y="43894"/>
                  </a:lnTo>
                  <a:lnTo>
                    <a:pt x="77355" y="27796"/>
                  </a:lnTo>
                  <a:lnTo>
                    <a:pt x="80229" y="22774"/>
                  </a:lnTo>
                  <a:lnTo>
                    <a:pt x="82073" y="12651"/>
                  </a:lnTo>
                  <a:lnTo>
                    <a:pt x="82393" y="5038"/>
                  </a:lnTo>
                  <a:lnTo>
                    <a:pt x="81591" y="3345"/>
                  </a:lnTo>
                  <a:lnTo>
                    <a:pt x="80210" y="2217"/>
                  </a:lnTo>
                  <a:lnTo>
                    <a:pt x="75955" y="406"/>
                  </a:lnTo>
                  <a:lnTo>
                    <a:pt x="57833" y="0"/>
                  </a:lnTo>
                  <a:lnTo>
                    <a:pt x="52361" y="2236"/>
                  </a:lnTo>
                  <a:lnTo>
                    <a:pt x="15302" y="36751"/>
                  </a:lnTo>
                  <a:lnTo>
                    <a:pt x="10316" y="46228"/>
                  </a:lnTo>
                  <a:lnTo>
                    <a:pt x="7254" y="55237"/>
                  </a:lnTo>
                  <a:lnTo>
                    <a:pt x="1616" y="65916"/>
                  </a:lnTo>
                  <a:lnTo>
                    <a:pt x="0" y="74712"/>
                  </a:lnTo>
                  <a:lnTo>
                    <a:pt x="1540" y="82008"/>
                  </a:lnTo>
                  <a:lnTo>
                    <a:pt x="9427" y="93590"/>
                  </a:lnTo>
                  <a:lnTo>
                    <a:pt x="19985" y="104031"/>
                  </a:lnTo>
                  <a:lnTo>
                    <a:pt x="32764" y="110853"/>
                  </a:lnTo>
                  <a:lnTo>
                    <a:pt x="67535" y="113961"/>
                  </a:lnTo>
                  <a:lnTo>
                    <a:pt x="84388" y="113325"/>
                  </a:lnTo>
                  <a:lnTo>
                    <a:pt x="120628" y="1066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SMARTInkShape-1429"/>
            <p:cNvSpPr/>
            <p:nvPr/>
          </p:nvSpPr>
          <p:spPr>
            <a:xfrm>
              <a:off x="4785495" y="2141220"/>
              <a:ext cx="98367" cy="98738"/>
            </a:xfrm>
            <a:custGeom>
              <a:avLst/>
              <a:gdLst/>
              <a:ahLst/>
              <a:cxnLst/>
              <a:rect l="0" t="0" r="0" b="0"/>
              <a:pathLst>
                <a:path w="98367" h="98738">
                  <a:moveTo>
                    <a:pt x="83685" y="0"/>
                  </a:moveTo>
                  <a:lnTo>
                    <a:pt x="58245" y="0"/>
                  </a:lnTo>
                  <a:lnTo>
                    <a:pt x="24782" y="9407"/>
                  </a:lnTo>
                  <a:lnTo>
                    <a:pt x="7665" y="20759"/>
                  </a:lnTo>
                  <a:lnTo>
                    <a:pt x="5065" y="21459"/>
                  </a:lnTo>
                  <a:lnTo>
                    <a:pt x="3332" y="22772"/>
                  </a:lnTo>
                  <a:lnTo>
                    <a:pt x="1405" y="26490"/>
                  </a:lnTo>
                  <a:lnTo>
                    <a:pt x="0" y="36690"/>
                  </a:lnTo>
                  <a:lnTo>
                    <a:pt x="10482" y="48582"/>
                  </a:lnTo>
                  <a:lnTo>
                    <a:pt x="17566" y="51225"/>
                  </a:lnTo>
                  <a:lnTo>
                    <a:pt x="31074" y="54971"/>
                  </a:lnTo>
                  <a:lnTo>
                    <a:pt x="41675" y="58298"/>
                  </a:lnTo>
                  <a:lnTo>
                    <a:pt x="64662" y="62691"/>
                  </a:lnTo>
                  <a:lnTo>
                    <a:pt x="72690" y="65963"/>
                  </a:lnTo>
                  <a:lnTo>
                    <a:pt x="85883" y="68651"/>
                  </a:lnTo>
                  <a:lnTo>
                    <a:pt x="92564" y="72280"/>
                  </a:lnTo>
                  <a:lnTo>
                    <a:pt x="96098" y="76715"/>
                  </a:lnTo>
                  <a:lnTo>
                    <a:pt x="98366" y="82416"/>
                  </a:lnTo>
                  <a:lnTo>
                    <a:pt x="96418" y="85453"/>
                  </a:lnTo>
                  <a:lnTo>
                    <a:pt x="94714" y="87449"/>
                  </a:lnTo>
                  <a:lnTo>
                    <a:pt x="90562" y="89666"/>
                  </a:lnTo>
                  <a:lnTo>
                    <a:pt x="69968" y="93542"/>
                  </a:lnTo>
                  <a:lnTo>
                    <a:pt x="64042" y="96607"/>
                  </a:lnTo>
                  <a:lnTo>
                    <a:pt x="55099" y="98333"/>
                  </a:lnTo>
                  <a:lnTo>
                    <a:pt x="46708" y="98737"/>
                  </a:lnTo>
                  <a:lnTo>
                    <a:pt x="39593" y="96658"/>
                  </a:lnTo>
                  <a:lnTo>
                    <a:pt x="33608" y="93759"/>
                  </a:lnTo>
                  <a:lnTo>
                    <a:pt x="20280" y="91745"/>
                  </a:lnTo>
                  <a:lnTo>
                    <a:pt x="7485" y="914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9" name="SMARTInkShape-1430"/>
            <p:cNvSpPr/>
            <p:nvPr/>
          </p:nvSpPr>
          <p:spPr>
            <a:xfrm>
              <a:off x="4937760" y="2125979"/>
              <a:ext cx="22860" cy="99062"/>
            </a:xfrm>
            <a:custGeom>
              <a:avLst/>
              <a:gdLst/>
              <a:ahLst/>
              <a:cxnLst/>
              <a:rect l="0" t="0" r="0" b="0"/>
              <a:pathLst>
                <a:path w="22860" h="99062">
                  <a:moveTo>
                    <a:pt x="22859" y="0"/>
                  </a:moveTo>
                  <a:lnTo>
                    <a:pt x="22859" y="11352"/>
                  </a:lnTo>
                  <a:lnTo>
                    <a:pt x="22013" y="12648"/>
                  </a:lnTo>
                  <a:lnTo>
                    <a:pt x="20602" y="13512"/>
                  </a:lnTo>
                  <a:lnTo>
                    <a:pt x="18814" y="14088"/>
                  </a:lnTo>
                  <a:lnTo>
                    <a:pt x="17622" y="16166"/>
                  </a:lnTo>
                  <a:lnTo>
                    <a:pt x="15449" y="35931"/>
                  </a:lnTo>
                  <a:lnTo>
                    <a:pt x="14455" y="49123"/>
                  </a:lnTo>
                  <a:lnTo>
                    <a:pt x="5836" y="81613"/>
                  </a:lnTo>
                  <a:lnTo>
                    <a:pt x="1153" y="89499"/>
                  </a:lnTo>
                  <a:lnTo>
                    <a:pt x="0" y="990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0" name="SMARTInkShape-1431"/>
            <p:cNvSpPr/>
            <p:nvPr/>
          </p:nvSpPr>
          <p:spPr>
            <a:xfrm>
              <a:off x="5052060" y="2004059"/>
              <a:ext cx="22860" cy="220982"/>
            </a:xfrm>
            <a:custGeom>
              <a:avLst/>
              <a:gdLst/>
              <a:ahLst/>
              <a:cxnLst/>
              <a:rect l="0" t="0" r="0" b="0"/>
              <a:pathLst>
                <a:path w="22860" h="220982">
                  <a:moveTo>
                    <a:pt x="22859" y="0"/>
                  </a:moveTo>
                  <a:lnTo>
                    <a:pt x="18814" y="0"/>
                  </a:lnTo>
                  <a:lnTo>
                    <a:pt x="17622" y="847"/>
                  </a:lnTo>
                  <a:lnTo>
                    <a:pt x="16829" y="2258"/>
                  </a:lnTo>
                  <a:lnTo>
                    <a:pt x="15710" y="10547"/>
                  </a:lnTo>
                  <a:lnTo>
                    <a:pt x="15267" y="43352"/>
                  </a:lnTo>
                  <a:lnTo>
                    <a:pt x="12985" y="79150"/>
                  </a:lnTo>
                  <a:lnTo>
                    <a:pt x="8679" y="113378"/>
                  </a:lnTo>
                  <a:lnTo>
                    <a:pt x="6983" y="144598"/>
                  </a:lnTo>
                  <a:lnTo>
                    <a:pt x="1086" y="178811"/>
                  </a:lnTo>
                  <a:lnTo>
                    <a:pt x="28" y="215415"/>
                  </a:lnTo>
                  <a:lnTo>
                    <a:pt x="0" y="2209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SMARTInkShape-1432"/>
            <p:cNvSpPr/>
            <p:nvPr/>
          </p:nvSpPr>
          <p:spPr>
            <a:xfrm>
              <a:off x="5013960" y="2148840"/>
              <a:ext cx="53341" cy="15240"/>
            </a:xfrm>
            <a:custGeom>
              <a:avLst/>
              <a:gdLst/>
              <a:ahLst/>
              <a:cxnLst/>
              <a:rect l="0" t="0" r="0" b="0"/>
              <a:pathLst>
                <a:path w="53341" h="15240">
                  <a:moveTo>
                    <a:pt x="0" y="15239"/>
                  </a:moveTo>
                  <a:lnTo>
                    <a:pt x="4045" y="11194"/>
                  </a:lnTo>
                  <a:lnTo>
                    <a:pt x="8288" y="9208"/>
                  </a:lnTo>
                  <a:lnTo>
                    <a:pt x="44383" y="341"/>
                  </a:lnTo>
                  <a:lnTo>
                    <a:pt x="5334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SMARTInkShape-1433"/>
            <p:cNvSpPr/>
            <p:nvPr/>
          </p:nvSpPr>
          <p:spPr>
            <a:xfrm>
              <a:off x="5120639" y="2073020"/>
              <a:ext cx="198122" cy="127990"/>
            </a:xfrm>
            <a:custGeom>
              <a:avLst/>
              <a:gdLst/>
              <a:ahLst/>
              <a:cxnLst/>
              <a:rect l="0" t="0" r="0" b="0"/>
              <a:pathLst>
                <a:path w="198122" h="127990">
                  <a:moveTo>
                    <a:pt x="0" y="52959"/>
                  </a:moveTo>
                  <a:lnTo>
                    <a:pt x="33530" y="52959"/>
                  </a:lnTo>
                  <a:lnTo>
                    <a:pt x="55479" y="52113"/>
                  </a:lnTo>
                  <a:lnTo>
                    <a:pt x="89160" y="43552"/>
                  </a:lnTo>
                  <a:lnTo>
                    <a:pt x="106480" y="29943"/>
                  </a:lnTo>
                  <a:lnTo>
                    <a:pt x="109087" y="27455"/>
                  </a:lnTo>
                  <a:lnTo>
                    <a:pt x="111984" y="20175"/>
                  </a:lnTo>
                  <a:lnTo>
                    <a:pt x="113843" y="9795"/>
                  </a:lnTo>
                  <a:lnTo>
                    <a:pt x="111840" y="6117"/>
                  </a:lnTo>
                  <a:lnTo>
                    <a:pt x="110120" y="3951"/>
                  </a:lnTo>
                  <a:lnTo>
                    <a:pt x="105952" y="1545"/>
                  </a:lnTo>
                  <a:lnTo>
                    <a:pt x="96376" y="0"/>
                  </a:lnTo>
                  <a:lnTo>
                    <a:pt x="75512" y="7959"/>
                  </a:lnTo>
                  <a:lnTo>
                    <a:pt x="60757" y="17330"/>
                  </a:lnTo>
                  <a:lnTo>
                    <a:pt x="47918" y="30832"/>
                  </a:lnTo>
                  <a:lnTo>
                    <a:pt x="24643" y="66675"/>
                  </a:lnTo>
                  <a:lnTo>
                    <a:pt x="19419" y="77682"/>
                  </a:lnTo>
                  <a:lnTo>
                    <a:pt x="15790" y="103670"/>
                  </a:lnTo>
                  <a:lnTo>
                    <a:pt x="17300" y="107933"/>
                  </a:lnTo>
                  <a:lnTo>
                    <a:pt x="23494" y="114928"/>
                  </a:lnTo>
                  <a:lnTo>
                    <a:pt x="36501" y="123626"/>
                  </a:lnTo>
                  <a:lnTo>
                    <a:pt x="55124" y="127520"/>
                  </a:lnTo>
                  <a:lnTo>
                    <a:pt x="89410" y="127989"/>
                  </a:lnTo>
                  <a:lnTo>
                    <a:pt x="121520" y="120806"/>
                  </a:lnTo>
                  <a:lnTo>
                    <a:pt x="158274" y="108743"/>
                  </a:lnTo>
                  <a:lnTo>
                    <a:pt x="198121" y="834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2" name="SMARTInkShape-Group181"/>
          <p:cNvGrpSpPr/>
          <p:nvPr/>
        </p:nvGrpSpPr>
        <p:grpSpPr>
          <a:xfrm>
            <a:off x="2827333" y="4625340"/>
            <a:ext cx="4571687" cy="494770"/>
            <a:chOff x="2827333" y="4625340"/>
            <a:chExt cx="4571687" cy="494770"/>
          </a:xfrm>
        </p:grpSpPr>
        <p:sp>
          <p:nvSpPr>
            <p:cNvPr id="134" name="SMARTInkShape-1434"/>
            <p:cNvSpPr/>
            <p:nvPr/>
          </p:nvSpPr>
          <p:spPr>
            <a:xfrm>
              <a:off x="2827333" y="4861559"/>
              <a:ext cx="14927" cy="205742"/>
            </a:xfrm>
            <a:custGeom>
              <a:avLst/>
              <a:gdLst/>
              <a:ahLst/>
              <a:cxnLst/>
              <a:rect l="0" t="0" r="0" b="0"/>
              <a:pathLst>
                <a:path w="14927" h="205742">
                  <a:moveTo>
                    <a:pt x="7307" y="0"/>
                  </a:moveTo>
                  <a:lnTo>
                    <a:pt x="3262" y="0"/>
                  </a:lnTo>
                  <a:lnTo>
                    <a:pt x="2070" y="847"/>
                  </a:lnTo>
                  <a:lnTo>
                    <a:pt x="1275" y="2258"/>
                  </a:lnTo>
                  <a:lnTo>
                    <a:pt x="0" y="10607"/>
                  </a:lnTo>
                  <a:lnTo>
                    <a:pt x="1985" y="39497"/>
                  </a:lnTo>
                  <a:lnTo>
                    <a:pt x="6256" y="72901"/>
                  </a:lnTo>
                  <a:lnTo>
                    <a:pt x="6995" y="102128"/>
                  </a:lnTo>
                  <a:lnTo>
                    <a:pt x="7214" y="132237"/>
                  </a:lnTo>
                  <a:lnTo>
                    <a:pt x="12525" y="165821"/>
                  </a:lnTo>
                  <a:lnTo>
                    <a:pt x="14885" y="203209"/>
                  </a:lnTo>
                  <a:lnTo>
                    <a:pt x="14926" y="2057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SMARTInkShape-1435"/>
            <p:cNvSpPr/>
            <p:nvPr/>
          </p:nvSpPr>
          <p:spPr>
            <a:xfrm>
              <a:off x="2842259" y="4709159"/>
              <a:ext cx="15242" cy="1"/>
            </a:xfrm>
            <a:custGeom>
              <a:avLst/>
              <a:gdLst/>
              <a:ahLst/>
              <a:cxnLst/>
              <a:rect l="0" t="0" r="0" b="0"/>
              <a:pathLst>
                <a:path w="15242" h="1">
                  <a:moveTo>
                    <a:pt x="15241" y="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SMARTInkShape-1436"/>
            <p:cNvSpPr/>
            <p:nvPr/>
          </p:nvSpPr>
          <p:spPr>
            <a:xfrm>
              <a:off x="2994659" y="4779881"/>
              <a:ext cx="213361" cy="256939"/>
            </a:xfrm>
            <a:custGeom>
              <a:avLst/>
              <a:gdLst/>
              <a:ahLst/>
              <a:cxnLst/>
              <a:rect l="0" t="0" r="0" b="0"/>
              <a:pathLst>
                <a:path w="213361" h="256939">
                  <a:moveTo>
                    <a:pt x="0" y="20719"/>
                  </a:moveTo>
                  <a:lnTo>
                    <a:pt x="0" y="53294"/>
                  </a:lnTo>
                  <a:lnTo>
                    <a:pt x="0" y="84350"/>
                  </a:lnTo>
                  <a:lnTo>
                    <a:pt x="0" y="112950"/>
                  </a:lnTo>
                  <a:lnTo>
                    <a:pt x="0" y="142873"/>
                  </a:lnTo>
                  <a:lnTo>
                    <a:pt x="0" y="173187"/>
                  </a:lnTo>
                  <a:lnTo>
                    <a:pt x="0" y="205682"/>
                  </a:lnTo>
                  <a:lnTo>
                    <a:pt x="0" y="242369"/>
                  </a:lnTo>
                  <a:lnTo>
                    <a:pt x="0" y="249238"/>
                  </a:lnTo>
                  <a:lnTo>
                    <a:pt x="2258" y="213924"/>
                  </a:lnTo>
                  <a:lnTo>
                    <a:pt x="10606" y="177228"/>
                  </a:lnTo>
                  <a:lnTo>
                    <a:pt x="21958" y="143385"/>
                  </a:lnTo>
                  <a:lnTo>
                    <a:pt x="28951" y="116723"/>
                  </a:lnTo>
                  <a:lnTo>
                    <a:pt x="34881" y="89634"/>
                  </a:lnTo>
                  <a:lnTo>
                    <a:pt x="43826" y="56190"/>
                  </a:lnTo>
                  <a:lnTo>
                    <a:pt x="61590" y="23962"/>
                  </a:lnTo>
                  <a:lnTo>
                    <a:pt x="76387" y="8698"/>
                  </a:lnTo>
                  <a:lnTo>
                    <a:pt x="89238" y="1070"/>
                  </a:lnTo>
                  <a:lnTo>
                    <a:pt x="92512" y="0"/>
                  </a:lnTo>
                  <a:lnTo>
                    <a:pt x="100666" y="1068"/>
                  </a:lnTo>
                  <a:lnTo>
                    <a:pt x="109087" y="4365"/>
                  </a:lnTo>
                  <a:lnTo>
                    <a:pt x="115652" y="8653"/>
                  </a:lnTo>
                  <a:lnTo>
                    <a:pt x="136021" y="37965"/>
                  </a:lnTo>
                  <a:lnTo>
                    <a:pt x="149134" y="67682"/>
                  </a:lnTo>
                  <a:lnTo>
                    <a:pt x="159877" y="105285"/>
                  </a:lnTo>
                  <a:lnTo>
                    <a:pt x="167598" y="135239"/>
                  </a:lnTo>
                  <a:lnTo>
                    <a:pt x="177792" y="171657"/>
                  </a:lnTo>
                  <a:lnTo>
                    <a:pt x="182722" y="203310"/>
                  </a:lnTo>
                  <a:lnTo>
                    <a:pt x="189513" y="225526"/>
                  </a:lnTo>
                  <a:lnTo>
                    <a:pt x="204940" y="252244"/>
                  </a:lnTo>
                  <a:lnTo>
                    <a:pt x="213360" y="25693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SMARTInkShape-1437"/>
            <p:cNvSpPr/>
            <p:nvPr/>
          </p:nvSpPr>
          <p:spPr>
            <a:xfrm>
              <a:off x="3243840" y="4642299"/>
              <a:ext cx="284220" cy="393901"/>
            </a:xfrm>
            <a:custGeom>
              <a:avLst/>
              <a:gdLst/>
              <a:ahLst/>
              <a:cxnLst/>
              <a:rect l="0" t="0" r="0" b="0"/>
              <a:pathLst>
                <a:path w="284220" h="393901">
                  <a:moveTo>
                    <a:pt x="192779" y="226881"/>
                  </a:moveTo>
                  <a:lnTo>
                    <a:pt x="192779" y="222835"/>
                  </a:lnTo>
                  <a:lnTo>
                    <a:pt x="190522" y="218591"/>
                  </a:lnTo>
                  <a:lnTo>
                    <a:pt x="182174" y="208969"/>
                  </a:lnTo>
                  <a:lnTo>
                    <a:pt x="170822" y="201441"/>
                  </a:lnTo>
                  <a:lnTo>
                    <a:pt x="146579" y="197396"/>
                  </a:lnTo>
                  <a:lnTo>
                    <a:pt x="129043" y="197542"/>
                  </a:lnTo>
                  <a:lnTo>
                    <a:pt x="108137" y="203418"/>
                  </a:lnTo>
                  <a:lnTo>
                    <a:pt x="78317" y="222403"/>
                  </a:lnTo>
                  <a:lnTo>
                    <a:pt x="45595" y="258621"/>
                  </a:lnTo>
                  <a:lnTo>
                    <a:pt x="19302" y="296211"/>
                  </a:lnTo>
                  <a:lnTo>
                    <a:pt x="1597" y="332204"/>
                  </a:lnTo>
                  <a:lnTo>
                    <a:pt x="0" y="348197"/>
                  </a:lnTo>
                  <a:lnTo>
                    <a:pt x="2960" y="362926"/>
                  </a:lnTo>
                  <a:lnTo>
                    <a:pt x="9920" y="375116"/>
                  </a:lnTo>
                  <a:lnTo>
                    <a:pt x="23358" y="387454"/>
                  </a:lnTo>
                  <a:lnTo>
                    <a:pt x="35354" y="391380"/>
                  </a:lnTo>
                  <a:lnTo>
                    <a:pt x="63752" y="393900"/>
                  </a:lnTo>
                  <a:lnTo>
                    <a:pt x="90296" y="390292"/>
                  </a:lnTo>
                  <a:lnTo>
                    <a:pt x="115565" y="379815"/>
                  </a:lnTo>
                  <a:lnTo>
                    <a:pt x="146859" y="354174"/>
                  </a:lnTo>
                  <a:lnTo>
                    <a:pt x="175242" y="317375"/>
                  </a:lnTo>
                  <a:lnTo>
                    <a:pt x="194357" y="285303"/>
                  </a:lnTo>
                  <a:lnTo>
                    <a:pt x="211591" y="248989"/>
                  </a:lnTo>
                  <a:lnTo>
                    <a:pt x="218920" y="223160"/>
                  </a:lnTo>
                  <a:lnTo>
                    <a:pt x="225000" y="194747"/>
                  </a:lnTo>
                  <a:lnTo>
                    <a:pt x="230524" y="167443"/>
                  </a:lnTo>
                  <a:lnTo>
                    <a:pt x="234955" y="141198"/>
                  </a:lnTo>
                  <a:lnTo>
                    <a:pt x="237449" y="103468"/>
                  </a:lnTo>
                  <a:lnTo>
                    <a:pt x="238188" y="70463"/>
                  </a:lnTo>
                  <a:lnTo>
                    <a:pt x="238438" y="33486"/>
                  </a:lnTo>
                  <a:lnTo>
                    <a:pt x="237625" y="21548"/>
                  </a:lnTo>
                  <a:lnTo>
                    <a:pt x="231192" y="0"/>
                  </a:lnTo>
                  <a:lnTo>
                    <a:pt x="231088" y="273"/>
                  </a:lnTo>
                  <a:lnTo>
                    <a:pt x="230885" y="36969"/>
                  </a:lnTo>
                  <a:lnTo>
                    <a:pt x="230034" y="66094"/>
                  </a:lnTo>
                  <a:lnTo>
                    <a:pt x="225643" y="102005"/>
                  </a:lnTo>
                  <a:lnTo>
                    <a:pt x="224319" y="129894"/>
                  </a:lnTo>
                  <a:lnTo>
                    <a:pt x="223730" y="161480"/>
                  </a:lnTo>
                  <a:lnTo>
                    <a:pt x="223469" y="194427"/>
                  </a:lnTo>
                  <a:lnTo>
                    <a:pt x="223353" y="226003"/>
                  </a:lnTo>
                  <a:lnTo>
                    <a:pt x="223301" y="254713"/>
                  </a:lnTo>
                  <a:lnTo>
                    <a:pt x="223272" y="292419"/>
                  </a:lnTo>
                  <a:lnTo>
                    <a:pt x="225521" y="322781"/>
                  </a:lnTo>
                  <a:lnTo>
                    <a:pt x="233866" y="355797"/>
                  </a:lnTo>
                  <a:lnTo>
                    <a:pt x="241172" y="375051"/>
                  </a:lnTo>
                  <a:lnTo>
                    <a:pt x="246178" y="381633"/>
                  </a:lnTo>
                  <a:lnTo>
                    <a:pt x="248699" y="383389"/>
                  </a:lnTo>
                  <a:lnTo>
                    <a:pt x="260336" y="385860"/>
                  </a:lnTo>
                  <a:lnTo>
                    <a:pt x="284219" y="38690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SMARTInkShape-1438"/>
            <p:cNvSpPr/>
            <p:nvPr/>
          </p:nvSpPr>
          <p:spPr>
            <a:xfrm>
              <a:off x="3642360" y="4838700"/>
              <a:ext cx="181723" cy="190011"/>
            </a:xfrm>
            <a:custGeom>
              <a:avLst/>
              <a:gdLst/>
              <a:ahLst/>
              <a:cxnLst/>
              <a:rect l="0" t="0" r="0" b="0"/>
              <a:pathLst>
                <a:path w="181723" h="190011">
                  <a:moveTo>
                    <a:pt x="7620" y="0"/>
                  </a:moveTo>
                  <a:lnTo>
                    <a:pt x="1059" y="0"/>
                  </a:lnTo>
                  <a:lnTo>
                    <a:pt x="706" y="846"/>
                  </a:lnTo>
                  <a:lnTo>
                    <a:pt x="18" y="33421"/>
                  </a:lnTo>
                  <a:lnTo>
                    <a:pt x="3" y="67405"/>
                  </a:lnTo>
                  <a:lnTo>
                    <a:pt x="0" y="102872"/>
                  </a:lnTo>
                  <a:lnTo>
                    <a:pt x="847" y="135561"/>
                  </a:lnTo>
                  <a:lnTo>
                    <a:pt x="10606" y="164555"/>
                  </a:lnTo>
                  <a:lnTo>
                    <a:pt x="17696" y="172760"/>
                  </a:lnTo>
                  <a:lnTo>
                    <a:pt x="36044" y="184925"/>
                  </a:lnTo>
                  <a:lnTo>
                    <a:pt x="50943" y="188848"/>
                  </a:lnTo>
                  <a:lnTo>
                    <a:pt x="66082" y="190010"/>
                  </a:lnTo>
                  <a:lnTo>
                    <a:pt x="99734" y="176115"/>
                  </a:lnTo>
                  <a:lnTo>
                    <a:pt x="119862" y="165635"/>
                  </a:lnTo>
                  <a:lnTo>
                    <a:pt x="145878" y="142878"/>
                  </a:lnTo>
                  <a:lnTo>
                    <a:pt x="159874" y="121356"/>
                  </a:lnTo>
                  <a:lnTo>
                    <a:pt x="172189" y="86091"/>
                  </a:lnTo>
                  <a:lnTo>
                    <a:pt x="181305" y="50064"/>
                  </a:lnTo>
                  <a:lnTo>
                    <a:pt x="181722" y="28296"/>
                  </a:lnTo>
                  <a:lnTo>
                    <a:pt x="176704" y="13652"/>
                  </a:lnTo>
                  <a:lnTo>
                    <a:pt x="172233" y="6632"/>
                  </a:lnTo>
                  <a:lnTo>
                    <a:pt x="167423" y="2947"/>
                  </a:lnTo>
                  <a:lnTo>
                    <a:pt x="159955" y="873"/>
                  </a:lnTo>
                  <a:lnTo>
                    <a:pt x="14478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SMARTInkShape-1439"/>
            <p:cNvSpPr/>
            <p:nvPr/>
          </p:nvSpPr>
          <p:spPr>
            <a:xfrm>
              <a:off x="3888186" y="4808312"/>
              <a:ext cx="203755" cy="188532"/>
            </a:xfrm>
            <a:custGeom>
              <a:avLst/>
              <a:gdLst/>
              <a:ahLst/>
              <a:cxnLst/>
              <a:rect l="0" t="0" r="0" b="0"/>
              <a:pathLst>
                <a:path w="203755" h="188532">
                  <a:moveTo>
                    <a:pt x="150414" y="7528"/>
                  </a:moveTo>
                  <a:lnTo>
                    <a:pt x="143853" y="7528"/>
                  </a:lnTo>
                  <a:lnTo>
                    <a:pt x="136919" y="2291"/>
                  </a:lnTo>
                  <a:lnTo>
                    <a:pt x="132280" y="967"/>
                  </a:lnTo>
                  <a:lnTo>
                    <a:pt x="106756" y="0"/>
                  </a:lnTo>
                  <a:lnTo>
                    <a:pt x="96862" y="4465"/>
                  </a:lnTo>
                  <a:lnTo>
                    <a:pt x="65562" y="25908"/>
                  </a:lnTo>
                  <a:lnTo>
                    <a:pt x="32403" y="50787"/>
                  </a:lnTo>
                  <a:lnTo>
                    <a:pt x="11830" y="77127"/>
                  </a:lnTo>
                  <a:lnTo>
                    <a:pt x="2484" y="98423"/>
                  </a:lnTo>
                  <a:lnTo>
                    <a:pt x="0" y="110297"/>
                  </a:lnTo>
                  <a:lnTo>
                    <a:pt x="1154" y="121218"/>
                  </a:lnTo>
                  <a:lnTo>
                    <a:pt x="5336" y="131717"/>
                  </a:lnTo>
                  <a:lnTo>
                    <a:pt x="26583" y="157352"/>
                  </a:lnTo>
                  <a:lnTo>
                    <a:pt x="45425" y="168571"/>
                  </a:lnTo>
                  <a:lnTo>
                    <a:pt x="79784" y="179948"/>
                  </a:lnTo>
                  <a:lnTo>
                    <a:pt x="111909" y="188091"/>
                  </a:lnTo>
                  <a:lnTo>
                    <a:pt x="127374" y="188531"/>
                  </a:lnTo>
                  <a:lnTo>
                    <a:pt x="161585" y="183711"/>
                  </a:lnTo>
                  <a:lnTo>
                    <a:pt x="177901" y="179016"/>
                  </a:lnTo>
                  <a:lnTo>
                    <a:pt x="192501" y="169844"/>
                  </a:lnTo>
                  <a:lnTo>
                    <a:pt x="203754" y="15992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SMARTInkShape-1440"/>
            <p:cNvSpPr/>
            <p:nvPr/>
          </p:nvSpPr>
          <p:spPr>
            <a:xfrm>
              <a:off x="4191000" y="4838700"/>
              <a:ext cx="15241" cy="152401"/>
            </a:xfrm>
            <a:custGeom>
              <a:avLst/>
              <a:gdLst/>
              <a:ahLst/>
              <a:cxnLst/>
              <a:rect l="0" t="0" r="0" b="0"/>
              <a:pathLst>
                <a:path w="15241" h="152401">
                  <a:moveTo>
                    <a:pt x="15240" y="0"/>
                  </a:moveTo>
                  <a:lnTo>
                    <a:pt x="15240" y="4045"/>
                  </a:lnTo>
                  <a:lnTo>
                    <a:pt x="12982" y="8289"/>
                  </a:lnTo>
                  <a:lnTo>
                    <a:pt x="11195" y="10605"/>
                  </a:lnTo>
                  <a:lnTo>
                    <a:pt x="9208" y="17695"/>
                  </a:lnTo>
                  <a:lnTo>
                    <a:pt x="5501" y="54224"/>
                  </a:lnTo>
                  <a:lnTo>
                    <a:pt x="724" y="90709"/>
                  </a:lnTo>
                  <a:lnTo>
                    <a:pt x="63" y="124173"/>
                  </a:lnTo>
                  <a:lnTo>
                    <a:pt x="0" y="1524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SMARTInkShape-1441"/>
            <p:cNvSpPr/>
            <p:nvPr/>
          </p:nvSpPr>
          <p:spPr>
            <a:xfrm>
              <a:off x="4206240" y="4632959"/>
              <a:ext cx="1" cy="7622"/>
            </a:xfrm>
            <a:custGeom>
              <a:avLst/>
              <a:gdLst/>
              <a:ahLst/>
              <a:cxnLst/>
              <a:rect l="0" t="0" r="0" b="0"/>
              <a:pathLst>
                <a:path w="1" h="7622">
                  <a:moveTo>
                    <a:pt x="0" y="7621"/>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SMARTInkShape-1442"/>
            <p:cNvSpPr/>
            <p:nvPr/>
          </p:nvSpPr>
          <p:spPr>
            <a:xfrm>
              <a:off x="4328162" y="4625340"/>
              <a:ext cx="254523" cy="402943"/>
            </a:xfrm>
            <a:custGeom>
              <a:avLst/>
              <a:gdLst/>
              <a:ahLst/>
              <a:cxnLst/>
              <a:rect l="0" t="0" r="0" b="0"/>
              <a:pathLst>
                <a:path w="254523" h="402943">
                  <a:moveTo>
                    <a:pt x="15238" y="0"/>
                  </a:moveTo>
                  <a:lnTo>
                    <a:pt x="14391" y="19080"/>
                  </a:lnTo>
                  <a:lnTo>
                    <a:pt x="9206" y="42872"/>
                  </a:lnTo>
                  <a:lnTo>
                    <a:pt x="7932" y="79682"/>
                  </a:lnTo>
                  <a:lnTo>
                    <a:pt x="7710" y="117589"/>
                  </a:lnTo>
                  <a:lnTo>
                    <a:pt x="7659" y="143984"/>
                  </a:lnTo>
                  <a:lnTo>
                    <a:pt x="6789" y="169826"/>
                  </a:lnTo>
                  <a:lnTo>
                    <a:pt x="3580" y="195423"/>
                  </a:lnTo>
                  <a:lnTo>
                    <a:pt x="1590" y="220909"/>
                  </a:lnTo>
                  <a:lnTo>
                    <a:pt x="469" y="256801"/>
                  </a:lnTo>
                  <a:lnTo>
                    <a:pt x="91" y="291179"/>
                  </a:lnTo>
                  <a:lnTo>
                    <a:pt x="0" y="325619"/>
                  </a:lnTo>
                  <a:lnTo>
                    <a:pt x="4044" y="331100"/>
                  </a:lnTo>
                  <a:lnTo>
                    <a:pt x="5235" y="331646"/>
                  </a:lnTo>
                  <a:lnTo>
                    <a:pt x="6029" y="331164"/>
                  </a:lnTo>
                  <a:lnTo>
                    <a:pt x="6912" y="328370"/>
                  </a:lnTo>
                  <a:lnTo>
                    <a:pt x="9834" y="304024"/>
                  </a:lnTo>
                  <a:lnTo>
                    <a:pt x="21456" y="267977"/>
                  </a:lnTo>
                  <a:lnTo>
                    <a:pt x="38824" y="236472"/>
                  </a:lnTo>
                  <a:lnTo>
                    <a:pt x="58357" y="198999"/>
                  </a:lnTo>
                  <a:lnTo>
                    <a:pt x="71852" y="182199"/>
                  </a:lnTo>
                  <a:lnTo>
                    <a:pt x="96614" y="165679"/>
                  </a:lnTo>
                  <a:lnTo>
                    <a:pt x="115831" y="157651"/>
                  </a:lnTo>
                  <a:lnTo>
                    <a:pt x="130219" y="156991"/>
                  </a:lnTo>
                  <a:lnTo>
                    <a:pt x="156107" y="163466"/>
                  </a:lnTo>
                  <a:lnTo>
                    <a:pt x="183610" y="179829"/>
                  </a:lnTo>
                  <a:lnTo>
                    <a:pt x="217029" y="213961"/>
                  </a:lnTo>
                  <a:lnTo>
                    <a:pt x="237632" y="250042"/>
                  </a:lnTo>
                  <a:lnTo>
                    <a:pt x="247832" y="280579"/>
                  </a:lnTo>
                  <a:lnTo>
                    <a:pt x="254522" y="315215"/>
                  </a:lnTo>
                  <a:lnTo>
                    <a:pt x="250056" y="353173"/>
                  </a:lnTo>
                  <a:lnTo>
                    <a:pt x="241021" y="377479"/>
                  </a:lnTo>
                  <a:lnTo>
                    <a:pt x="229550" y="393409"/>
                  </a:lnTo>
                  <a:lnTo>
                    <a:pt x="220272" y="399215"/>
                  </a:lnTo>
                  <a:lnTo>
                    <a:pt x="203271" y="402484"/>
                  </a:lnTo>
                  <a:lnTo>
                    <a:pt x="196473" y="402942"/>
                  </a:lnTo>
                  <a:lnTo>
                    <a:pt x="162076" y="392358"/>
                  </a:lnTo>
                  <a:lnTo>
                    <a:pt x="129944" y="378978"/>
                  </a:lnTo>
                  <a:lnTo>
                    <a:pt x="92338" y="355333"/>
                  </a:lnTo>
                  <a:lnTo>
                    <a:pt x="75524" y="339434"/>
                  </a:lnTo>
                  <a:lnTo>
                    <a:pt x="53338" y="30479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SMARTInkShape-1443"/>
            <p:cNvSpPr/>
            <p:nvPr/>
          </p:nvSpPr>
          <p:spPr>
            <a:xfrm>
              <a:off x="4709381" y="4625340"/>
              <a:ext cx="33991" cy="358141"/>
            </a:xfrm>
            <a:custGeom>
              <a:avLst/>
              <a:gdLst/>
              <a:ahLst/>
              <a:cxnLst/>
              <a:rect l="0" t="0" r="0" b="0"/>
              <a:pathLst>
                <a:path w="33991" h="358141">
                  <a:moveTo>
                    <a:pt x="22638" y="0"/>
                  </a:moveTo>
                  <a:lnTo>
                    <a:pt x="23485" y="19927"/>
                  </a:lnTo>
                  <a:lnTo>
                    <a:pt x="29199" y="53957"/>
                  </a:lnTo>
                  <a:lnTo>
                    <a:pt x="33990" y="84473"/>
                  </a:lnTo>
                  <a:lnTo>
                    <a:pt x="32681" y="120326"/>
                  </a:lnTo>
                  <a:lnTo>
                    <a:pt x="31335" y="147458"/>
                  </a:lnTo>
                  <a:lnTo>
                    <a:pt x="29890" y="175603"/>
                  </a:lnTo>
                  <a:lnTo>
                    <a:pt x="26426" y="202223"/>
                  </a:lnTo>
                  <a:lnTo>
                    <a:pt x="22064" y="228166"/>
                  </a:lnTo>
                  <a:lnTo>
                    <a:pt x="16456" y="253807"/>
                  </a:lnTo>
                  <a:lnTo>
                    <a:pt x="5473" y="289503"/>
                  </a:lnTo>
                  <a:lnTo>
                    <a:pt x="903" y="320279"/>
                  </a:lnTo>
                  <a:lnTo>
                    <a:pt x="0" y="342476"/>
                  </a:lnTo>
                  <a:lnTo>
                    <a:pt x="2135" y="349203"/>
                  </a:lnTo>
                  <a:lnTo>
                    <a:pt x="7399" y="3581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SMARTInkShape-1444"/>
            <p:cNvSpPr/>
            <p:nvPr/>
          </p:nvSpPr>
          <p:spPr>
            <a:xfrm>
              <a:off x="4815840" y="4756516"/>
              <a:ext cx="224018" cy="219345"/>
            </a:xfrm>
            <a:custGeom>
              <a:avLst/>
              <a:gdLst/>
              <a:ahLst/>
              <a:cxnLst/>
              <a:rect l="0" t="0" r="0" b="0"/>
              <a:pathLst>
                <a:path w="224018" h="219345">
                  <a:moveTo>
                    <a:pt x="0" y="74564"/>
                  </a:moveTo>
                  <a:lnTo>
                    <a:pt x="0" y="85169"/>
                  </a:lnTo>
                  <a:lnTo>
                    <a:pt x="2257" y="90002"/>
                  </a:lnTo>
                  <a:lnTo>
                    <a:pt x="4045" y="92476"/>
                  </a:lnTo>
                  <a:lnTo>
                    <a:pt x="14650" y="100003"/>
                  </a:lnTo>
                  <a:lnTo>
                    <a:pt x="28518" y="103550"/>
                  </a:lnTo>
                  <a:lnTo>
                    <a:pt x="63963" y="104846"/>
                  </a:lnTo>
                  <a:lnTo>
                    <a:pt x="92329" y="104985"/>
                  </a:lnTo>
                  <a:lnTo>
                    <a:pt x="122183" y="102769"/>
                  </a:lnTo>
                  <a:lnTo>
                    <a:pt x="152478" y="94491"/>
                  </a:lnTo>
                  <a:lnTo>
                    <a:pt x="184965" y="80570"/>
                  </a:lnTo>
                  <a:lnTo>
                    <a:pt x="202312" y="68253"/>
                  </a:lnTo>
                  <a:lnTo>
                    <a:pt x="217261" y="48920"/>
                  </a:lnTo>
                  <a:lnTo>
                    <a:pt x="222995" y="38895"/>
                  </a:lnTo>
                  <a:lnTo>
                    <a:pt x="224017" y="33852"/>
                  </a:lnTo>
                  <a:lnTo>
                    <a:pt x="222894" y="23732"/>
                  </a:lnTo>
                  <a:lnTo>
                    <a:pt x="217502" y="12559"/>
                  </a:lnTo>
                  <a:lnTo>
                    <a:pt x="206496" y="3887"/>
                  </a:lnTo>
                  <a:lnTo>
                    <a:pt x="192511" y="0"/>
                  </a:lnTo>
                  <a:lnTo>
                    <a:pt x="166531" y="4770"/>
                  </a:lnTo>
                  <a:lnTo>
                    <a:pt x="133439" y="16319"/>
                  </a:lnTo>
                  <a:lnTo>
                    <a:pt x="106791" y="38505"/>
                  </a:lnTo>
                  <a:lnTo>
                    <a:pt x="79089" y="74832"/>
                  </a:lnTo>
                  <a:lnTo>
                    <a:pt x="67648" y="101548"/>
                  </a:lnTo>
                  <a:lnTo>
                    <a:pt x="62942" y="126868"/>
                  </a:lnTo>
                  <a:lnTo>
                    <a:pt x="65592" y="150457"/>
                  </a:lnTo>
                  <a:lnTo>
                    <a:pt x="71739" y="169487"/>
                  </a:lnTo>
                  <a:lnTo>
                    <a:pt x="87014" y="189896"/>
                  </a:lnTo>
                  <a:lnTo>
                    <a:pt x="107626" y="203939"/>
                  </a:lnTo>
                  <a:lnTo>
                    <a:pt x="143430" y="215423"/>
                  </a:lnTo>
                  <a:lnTo>
                    <a:pt x="180857" y="218569"/>
                  </a:lnTo>
                  <a:lnTo>
                    <a:pt x="220979" y="21934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5" name="SMARTInkShape-1445"/>
            <p:cNvSpPr/>
            <p:nvPr/>
          </p:nvSpPr>
          <p:spPr>
            <a:xfrm>
              <a:off x="5433060" y="4747744"/>
              <a:ext cx="510478" cy="280520"/>
            </a:xfrm>
            <a:custGeom>
              <a:avLst/>
              <a:gdLst/>
              <a:ahLst/>
              <a:cxnLst/>
              <a:rect l="0" t="0" r="0" b="0"/>
              <a:pathLst>
                <a:path w="510478" h="280520">
                  <a:moveTo>
                    <a:pt x="0" y="68096"/>
                  </a:moveTo>
                  <a:lnTo>
                    <a:pt x="0" y="72141"/>
                  </a:lnTo>
                  <a:lnTo>
                    <a:pt x="2257" y="76384"/>
                  </a:lnTo>
                  <a:lnTo>
                    <a:pt x="4045" y="78701"/>
                  </a:lnTo>
                  <a:lnTo>
                    <a:pt x="10546" y="81276"/>
                  </a:lnTo>
                  <a:lnTo>
                    <a:pt x="23726" y="84983"/>
                  </a:lnTo>
                  <a:lnTo>
                    <a:pt x="34252" y="88301"/>
                  </a:lnTo>
                  <a:lnTo>
                    <a:pt x="54457" y="89322"/>
                  </a:lnTo>
                  <a:lnTo>
                    <a:pt x="91587" y="84291"/>
                  </a:lnTo>
                  <a:lnTo>
                    <a:pt x="114344" y="79573"/>
                  </a:lnTo>
                  <a:lnTo>
                    <a:pt x="133127" y="68768"/>
                  </a:lnTo>
                  <a:lnTo>
                    <a:pt x="153798" y="49947"/>
                  </a:lnTo>
                  <a:lnTo>
                    <a:pt x="169694" y="24867"/>
                  </a:lnTo>
                  <a:lnTo>
                    <a:pt x="173610" y="13706"/>
                  </a:lnTo>
                  <a:lnTo>
                    <a:pt x="174771" y="5037"/>
                  </a:lnTo>
                  <a:lnTo>
                    <a:pt x="174087" y="3197"/>
                  </a:lnTo>
                  <a:lnTo>
                    <a:pt x="172785" y="1969"/>
                  </a:lnTo>
                  <a:lnTo>
                    <a:pt x="171070" y="1151"/>
                  </a:lnTo>
                  <a:lnTo>
                    <a:pt x="160566" y="0"/>
                  </a:lnTo>
                  <a:lnTo>
                    <a:pt x="142684" y="3704"/>
                  </a:lnTo>
                  <a:lnTo>
                    <a:pt x="106403" y="23261"/>
                  </a:lnTo>
                  <a:lnTo>
                    <a:pt x="72100" y="46916"/>
                  </a:lnTo>
                  <a:lnTo>
                    <a:pt x="50808" y="68593"/>
                  </a:lnTo>
                  <a:lnTo>
                    <a:pt x="28443" y="104757"/>
                  </a:lnTo>
                  <a:lnTo>
                    <a:pt x="14542" y="134462"/>
                  </a:lnTo>
                  <a:lnTo>
                    <a:pt x="9671" y="163866"/>
                  </a:lnTo>
                  <a:lnTo>
                    <a:pt x="8531" y="180933"/>
                  </a:lnTo>
                  <a:lnTo>
                    <a:pt x="12540" y="196985"/>
                  </a:lnTo>
                  <a:lnTo>
                    <a:pt x="28912" y="227987"/>
                  </a:lnTo>
                  <a:lnTo>
                    <a:pt x="40789" y="238783"/>
                  </a:lnTo>
                  <a:lnTo>
                    <a:pt x="64014" y="249621"/>
                  </a:lnTo>
                  <a:lnTo>
                    <a:pt x="92345" y="255937"/>
                  </a:lnTo>
                  <a:lnTo>
                    <a:pt x="124446" y="257807"/>
                  </a:lnTo>
                  <a:lnTo>
                    <a:pt x="158511" y="256104"/>
                  </a:lnTo>
                  <a:lnTo>
                    <a:pt x="190052" y="247980"/>
                  </a:lnTo>
                  <a:lnTo>
                    <a:pt x="220847" y="234848"/>
                  </a:lnTo>
                  <a:lnTo>
                    <a:pt x="249162" y="217975"/>
                  </a:lnTo>
                  <a:lnTo>
                    <a:pt x="281486" y="189518"/>
                  </a:lnTo>
                  <a:lnTo>
                    <a:pt x="310637" y="158590"/>
                  </a:lnTo>
                  <a:lnTo>
                    <a:pt x="328561" y="123005"/>
                  </a:lnTo>
                  <a:lnTo>
                    <a:pt x="338651" y="101298"/>
                  </a:lnTo>
                  <a:lnTo>
                    <a:pt x="344785" y="70592"/>
                  </a:lnTo>
                  <a:lnTo>
                    <a:pt x="349387" y="62474"/>
                  </a:lnTo>
                  <a:lnTo>
                    <a:pt x="350420" y="54090"/>
                  </a:lnTo>
                  <a:lnTo>
                    <a:pt x="350511" y="63570"/>
                  </a:lnTo>
                  <a:lnTo>
                    <a:pt x="343958" y="99516"/>
                  </a:lnTo>
                  <a:lnTo>
                    <a:pt x="339168" y="129805"/>
                  </a:lnTo>
                  <a:lnTo>
                    <a:pt x="332386" y="161545"/>
                  </a:lnTo>
                  <a:lnTo>
                    <a:pt x="325015" y="192398"/>
                  </a:lnTo>
                  <a:lnTo>
                    <a:pt x="314939" y="226234"/>
                  </a:lnTo>
                  <a:lnTo>
                    <a:pt x="305802" y="254664"/>
                  </a:lnTo>
                  <a:lnTo>
                    <a:pt x="304839" y="265715"/>
                  </a:lnTo>
                  <a:lnTo>
                    <a:pt x="304811" y="257977"/>
                  </a:lnTo>
                  <a:lnTo>
                    <a:pt x="307062" y="251829"/>
                  </a:lnTo>
                  <a:lnTo>
                    <a:pt x="322496" y="216975"/>
                  </a:lnTo>
                  <a:lnTo>
                    <a:pt x="336800" y="179160"/>
                  </a:lnTo>
                  <a:lnTo>
                    <a:pt x="349183" y="145124"/>
                  </a:lnTo>
                  <a:lnTo>
                    <a:pt x="363576" y="108228"/>
                  </a:lnTo>
                  <a:lnTo>
                    <a:pt x="378565" y="74530"/>
                  </a:lnTo>
                  <a:lnTo>
                    <a:pt x="398801" y="39733"/>
                  </a:lnTo>
                  <a:lnTo>
                    <a:pt x="414026" y="22062"/>
                  </a:lnTo>
                  <a:lnTo>
                    <a:pt x="439421" y="5223"/>
                  </a:lnTo>
                  <a:lnTo>
                    <a:pt x="450614" y="1207"/>
                  </a:lnTo>
                  <a:lnTo>
                    <a:pt x="458788" y="2525"/>
                  </a:lnTo>
                  <a:lnTo>
                    <a:pt x="470653" y="8027"/>
                  </a:lnTo>
                  <a:lnTo>
                    <a:pt x="486291" y="21517"/>
                  </a:lnTo>
                  <a:lnTo>
                    <a:pt x="499604" y="46571"/>
                  </a:lnTo>
                  <a:lnTo>
                    <a:pt x="506923" y="69338"/>
                  </a:lnTo>
                  <a:lnTo>
                    <a:pt x="509825" y="106943"/>
                  </a:lnTo>
                  <a:lnTo>
                    <a:pt x="510328" y="136897"/>
                  </a:lnTo>
                  <a:lnTo>
                    <a:pt x="510477" y="169479"/>
                  </a:lnTo>
                  <a:lnTo>
                    <a:pt x="508264" y="201429"/>
                  </a:lnTo>
                  <a:lnTo>
                    <a:pt x="499930" y="234979"/>
                  </a:lnTo>
                  <a:lnTo>
                    <a:pt x="491661" y="270783"/>
                  </a:lnTo>
                  <a:lnTo>
                    <a:pt x="488859" y="278294"/>
                  </a:lnTo>
                  <a:lnTo>
                    <a:pt x="489312" y="279347"/>
                  </a:lnTo>
                  <a:lnTo>
                    <a:pt x="490461" y="280050"/>
                  </a:lnTo>
                  <a:lnTo>
                    <a:pt x="492074" y="280519"/>
                  </a:lnTo>
                  <a:lnTo>
                    <a:pt x="493149" y="279984"/>
                  </a:lnTo>
                  <a:lnTo>
                    <a:pt x="493865" y="278782"/>
                  </a:lnTo>
                  <a:lnTo>
                    <a:pt x="495300" y="27383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SMARTInkShape-1446"/>
            <p:cNvSpPr/>
            <p:nvPr/>
          </p:nvSpPr>
          <p:spPr>
            <a:xfrm>
              <a:off x="6004560" y="4792980"/>
              <a:ext cx="297180" cy="175258"/>
            </a:xfrm>
            <a:custGeom>
              <a:avLst/>
              <a:gdLst/>
              <a:ahLst/>
              <a:cxnLst/>
              <a:rect l="0" t="0" r="0" b="0"/>
              <a:pathLst>
                <a:path w="297180" h="175258">
                  <a:moveTo>
                    <a:pt x="0" y="0"/>
                  </a:moveTo>
                  <a:lnTo>
                    <a:pt x="35789" y="0"/>
                  </a:lnTo>
                  <a:lnTo>
                    <a:pt x="66053" y="0"/>
                  </a:lnTo>
                  <a:lnTo>
                    <a:pt x="99407" y="0"/>
                  </a:lnTo>
                  <a:lnTo>
                    <a:pt x="135472" y="0"/>
                  </a:lnTo>
                  <a:lnTo>
                    <a:pt x="167306" y="0"/>
                  </a:lnTo>
                  <a:lnTo>
                    <a:pt x="191123" y="846"/>
                  </a:lnTo>
                  <a:lnTo>
                    <a:pt x="198679" y="4045"/>
                  </a:lnTo>
                  <a:lnTo>
                    <a:pt x="201032" y="6083"/>
                  </a:lnTo>
                  <a:lnTo>
                    <a:pt x="203648" y="10605"/>
                  </a:lnTo>
                  <a:lnTo>
                    <a:pt x="203499" y="12997"/>
                  </a:lnTo>
                  <a:lnTo>
                    <a:pt x="194950" y="29484"/>
                  </a:lnTo>
                  <a:lnTo>
                    <a:pt x="185704" y="36528"/>
                  </a:lnTo>
                  <a:lnTo>
                    <a:pt x="168476" y="47512"/>
                  </a:lnTo>
                  <a:lnTo>
                    <a:pt x="136266" y="71356"/>
                  </a:lnTo>
                  <a:lnTo>
                    <a:pt x="102987" y="96551"/>
                  </a:lnTo>
                  <a:lnTo>
                    <a:pt x="73051" y="125998"/>
                  </a:lnTo>
                  <a:lnTo>
                    <a:pt x="70566" y="131634"/>
                  </a:lnTo>
                  <a:lnTo>
                    <a:pt x="69168" y="143613"/>
                  </a:lnTo>
                  <a:lnTo>
                    <a:pt x="71099" y="150752"/>
                  </a:lnTo>
                  <a:lnTo>
                    <a:pt x="72799" y="153842"/>
                  </a:lnTo>
                  <a:lnTo>
                    <a:pt x="81462" y="159531"/>
                  </a:lnTo>
                  <a:lnTo>
                    <a:pt x="93778" y="164036"/>
                  </a:lnTo>
                  <a:lnTo>
                    <a:pt x="124639" y="169186"/>
                  </a:lnTo>
                  <a:lnTo>
                    <a:pt x="153205" y="173460"/>
                  </a:lnTo>
                  <a:lnTo>
                    <a:pt x="183118" y="174726"/>
                  </a:lnTo>
                  <a:lnTo>
                    <a:pt x="219522" y="175154"/>
                  </a:lnTo>
                  <a:lnTo>
                    <a:pt x="251172" y="175239"/>
                  </a:lnTo>
                  <a:lnTo>
                    <a:pt x="281431" y="175257"/>
                  </a:lnTo>
                  <a:lnTo>
                    <a:pt x="288204" y="173001"/>
                  </a:lnTo>
                  <a:lnTo>
                    <a:pt x="297179" y="1676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SMARTInkShape-1447"/>
            <p:cNvSpPr/>
            <p:nvPr/>
          </p:nvSpPr>
          <p:spPr>
            <a:xfrm>
              <a:off x="6339839" y="4792980"/>
              <a:ext cx="144781" cy="114301"/>
            </a:xfrm>
            <a:custGeom>
              <a:avLst/>
              <a:gdLst/>
              <a:ahLst/>
              <a:cxnLst/>
              <a:rect l="0" t="0" r="0" b="0"/>
              <a:pathLst>
                <a:path w="144781" h="114301">
                  <a:moveTo>
                    <a:pt x="0" y="0"/>
                  </a:moveTo>
                  <a:lnTo>
                    <a:pt x="0" y="4045"/>
                  </a:lnTo>
                  <a:lnTo>
                    <a:pt x="2258" y="8288"/>
                  </a:lnTo>
                  <a:lnTo>
                    <a:pt x="5237" y="12997"/>
                  </a:lnTo>
                  <a:lnTo>
                    <a:pt x="11352" y="29484"/>
                  </a:lnTo>
                  <a:lnTo>
                    <a:pt x="43707" y="66382"/>
                  </a:lnTo>
                  <a:lnTo>
                    <a:pt x="69072" y="89658"/>
                  </a:lnTo>
                  <a:lnTo>
                    <a:pt x="93043" y="101248"/>
                  </a:lnTo>
                  <a:lnTo>
                    <a:pt x="129876" y="112498"/>
                  </a:lnTo>
                  <a:lnTo>
                    <a:pt x="144780" y="1143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8" name="SMARTInkShape-1448"/>
            <p:cNvSpPr/>
            <p:nvPr/>
          </p:nvSpPr>
          <p:spPr>
            <a:xfrm>
              <a:off x="6362700" y="4762500"/>
              <a:ext cx="175261" cy="357610"/>
            </a:xfrm>
            <a:custGeom>
              <a:avLst/>
              <a:gdLst/>
              <a:ahLst/>
              <a:cxnLst/>
              <a:rect l="0" t="0" r="0" b="0"/>
              <a:pathLst>
                <a:path w="175261" h="357610">
                  <a:moveTo>
                    <a:pt x="175260" y="0"/>
                  </a:moveTo>
                  <a:lnTo>
                    <a:pt x="171214" y="0"/>
                  </a:lnTo>
                  <a:lnTo>
                    <a:pt x="166971" y="2257"/>
                  </a:lnTo>
                  <a:lnTo>
                    <a:pt x="164653" y="4045"/>
                  </a:lnTo>
                  <a:lnTo>
                    <a:pt x="162080" y="10546"/>
                  </a:lnTo>
                  <a:lnTo>
                    <a:pt x="154207" y="40335"/>
                  </a:lnTo>
                  <a:lnTo>
                    <a:pt x="144635" y="77143"/>
                  </a:lnTo>
                  <a:lnTo>
                    <a:pt x="134859" y="109217"/>
                  </a:lnTo>
                  <a:lnTo>
                    <a:pt x="118980" y="145531"/>
                  </a:lnTo>
                  <a:lnTo>
                    <a:pt x="100446" y="183102"/>
                  </a:lnTo>
                  <a:lnTo>
                    <a:pt x="81972" y="221046"/>
                  </a:lnTo>
                  <a:lnTo>
                    <a:pt x="62670" y="259099"/>
                  </a:lnTo>
                  <a:lnTo>
                    <a:pt x="43968" y="292669"/>
                  </a:lnTo>
                  <a:lnTo>
                    <a:pt x="22984" y="326769"/>
                  </a:lnTo>
                  <a:lnTo>
                    <a:pt x="14166" y="337988"/>
                  </a:lnTo>
                  <a:lnTo>
                    <a:pt x="6296" y="345796"/>
                  </a:lnTo>
                  <a:lnTo>
                    <a:pt x="245" y="357609"/>
                  </a:lnTo>
                  <a:lnTo>
                    <a:pt x="0" y="3505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9" name="SMARTInkShape-1449"/>
            <p:cNvSpPr/>
            <p:nvPr/>
          </p:nvSpPr>
          <p:spPr>
            <a:xfrm>
              <a:off x="6584033" y="4764299"/>
              <a:ext cx="327307" cy="196177"/>
            </a:xfrm>
            <a:custGeom>
              <a:avLst/>
              <a:gdLst/>
              <a:ahLst/>
              <a:cxnLst/>
              <a:rect l="0" t="0" r="0" b="0"/>
              <a:pathLst>
                <a:path w="327307" h="196177">
                  <a:moveTo>
                    <a:pt x="45367" y="28681"/>
                  </a:moveTo>
                  <a:lnTo>
                    <a:pt x="45367" y="64505"/>
                  </a:lnTo>
                  <a:lnTo>
                    <a:pt x="43108" y="100222"/>
                  </a:lnTo>
                  <a:lnTo>
                    <a:pt x="34761" y="134440"/>
                  </a:lnTo>
                  <a:lnTo>
                    <a:pt x="19928" y="170394"/>
                  </a:lnTo>
                  <a:lnTo>
                    <a:pt x="9519" y="187962"/>
                  </a:lnTo>
                  <a:lnTo>
                    <a:pt x="8768" y="190748"/>
                  </a:lnTo>
                  <a:lnTo>
                    <a:pt x="7421" y="192606"/>
                  </a:lnTo>
                  <a:lnTo>
                    <a:pt x="5676" y="193844"/>
                  </a:lnTo>
                  <a:lnTo>
                    <a:pt x="0" y="196176"/>
                  </a:lnTo>
                  <a:lnTo>
                    <a:pt x="4953" y="184125"/>
                  </a:lnTo>
                  <a:lnTo>
                    <a:pt x="11007" y="160492"/>
                  </a:lnTo>
                  <a:lnTo>
                    <a:pt x="26287" y="128220"/>
                  </a:lnTo>
                  <a:lnTo>
                    <a:pt x="47869" y="91491"/>
                  </a:lnTo>
                  <a:lnTo>
                    <a:pt x="76341" y="55481"/>
                  </a:lnTo>
                  <a:lnTo>
                    <a:pt x="106425" y="23532"/>
                  </a:lnTo>
                  <a:lnTo>
                    <a:pt x="140395" y="4275"/>
                  </a:lnTo>
                  <a:lnTo>
                    <a:pt x="156685" y="0"/>
                  </a:lnTo>
                  <a:lnTo>
                    <a:pt x="164832" y="1258"/>
                  </a:lnTo>
                  <a:lnTo>
                    <a:pt x="174180" y="6726"/>
                  </a:lnTo>
                  <a:lnTo>
                    <a:pt x="176962" y="8964"/>
                  </a:lnTo>
                  <a:lnTo>
                    <a:pt x="180054" y="15967"/>
                  </a:lnTo>
                  <a:lnTo>
                    <a:pt x="182309" y="52431"/>
                  </a:lnTo>
                  <a:lnTo>
                    <a:pt x="181651" y="89758"/>
                  </a:lnTo>
                  <a:lnTo>
                    <a:pt x="175962" y="127756"/>
                  </a:lnTo>
                  <a:lnTo>
                    <a:pt x="166757" y="163585"/>
                  </a:lnTo>
                  <a:lnTo>
                    <a:pt x="161971" y="173305"/>
                  </a:lnTo>
                  <a:lnTo>
                    <a:pt x="155363" y="179623"/>
                  </a:lnTo>
                  <a:lnTo>
                    <a:pt x="152483" y="187338"/>
                  </a:lnTo>
                  <a:lnTo>
                    <a:pt x="152337" y="186946"/>
                  </a:lnTo>
                  <a:lnTo>
                    <a:pt x="152085" y="177975"/>
                  </a:lnTo>
                  <a:lnTo>
                    <a:pt x="158984" y="156102"/>
                  </a:lnTo>
                  <a:lnTo>
                    <a:pt x="176521" y="119841"/>
                  </a:lnTo>
                  <a:lnTo>
                    <a:pt x="198744" y="83502"/>
                  </a:lnTo>
                  <a:lnTo>
                    <a:pt x="215930" y="55460"/>
                  </a:lnTo>
                  <a:lnTo>
                    <a:pt x="247446" y="24451"/>
                  </a:lnTo>
                  <a:lnTo>
                    <a:pt x="258229" y="18334"/>
                  </a:lnTo>
                  <a:lnTo>
                    <a:pt x="279606" y="13727"/>
                  </a:lnTo>
                  <a:lnTo>
                    <a:pt x="289090" y="17571"/>
                  </a:lnTo>
                  <a:lnTo>
                    <a:pt x="291669" y="20427"/>
                  </a:lnTo>
                  <a:lnTo>
                    <a:pt x="294534" y="28117"/>
                  </a:lnTo>
                  <a:lnTo>
                    <a:pt x="300670" y="60839"/>
                  </a:lnTo>
                  <a:lnTo>
                    <a:pt x="303949" y="97482"/>
                  </a:lnTo>
                  <a:lnTo>
                    <a:pt x="304381" y="135390"/>
                  </a:lnTo>
                  <a:lnTo>
                    <a:pt x="304438" y="169419"/>
                  </a:lnTo>
                  <a:lnTo>
                    <a:pt x="306701" y="178156"/>
                  </a:lnTo>
                  <a:lnTo>
                    <a:pt x="311007" y="186618"/>
                  </a:lnTo>
                  <a:lnTo>
                    <a:pt x="312207" y="187311"/>
                  </a:lnTo>
                  <a:lnTo>
                    <a:pt x="320216" y="188427"/>
                  </a:lnTo>
                  <a:lnTo>
                    <a:pt x="327306" y="18870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 name="SMARTInkShape-1450"/>
            <p:cNvSpPr/>
            <p:nvPr/>
          </p:nvSpPr>
          <p:spPr>
            <a:xfrm>
              <a:off x="7002900" y="4755465"/>
              <a:ext cx="129420" cy="219805"/>
            </a:xfrm>
            <a:custGeom>
              <a:avLst/>
              <a:gdLst/>
              <a:ahLst/>
              <a:cxnLst/>
              <a:rect l="0" t="0" r="0" b="0"/>
              <a:pathLst>
                <a:path w="129420" h="219805">
                  <a:moveTo>
                    <a:pt x="15119" y="60375"/>
                  </a:moveTo>
                  <a:lnTo>
                    <a:pt x="1253" y="60375"/>
                  </a:lnTo>
                  <a:lnTo>
                    <a:pt x="794" y="61221"/>
                  </a:lnTo>
                  <a:lnTo>
                    <a:pt x="0" y="70980"/>
                  </a:lnTo>
                  <a:lnTo>
                    <a:pt x="8005" y="82332"/>
                  </a:lnTo>
                  <a:lnTo>
                    <a:pt x="20644" y="95254"/>
                  </a:lnTo>
                  <a:lnTo>
                    <a:pt x="29146" y="100712"/>
                  </a:lnTo>
                  <a:lnTo>
                    <a:pt x="62461" y="109667"/>
                  </a:lnTo>
                  <a:lnTo>
                    <a:pt x="74543" y="109658"/>
                  </a:lnTo>
                  <a:lnTo>
                    <a:pt x="84710" y="106832"/>
                  </a:lnTo>
                  <a:lnTo>
                    <a:pt x="98136" y="98118"/>
                  </a:lnTo>
                  <a:lnTo>
                    <a:pt x="116770" y="79644"/>
                  </a:lnTo>
                  <a:lnTo>
                    <a:pt x="123234" y="70067"/>
                  </a:lnTo>
                  <a:lnTo>
                    <a:pt x="127587" y="51111"/>
                  </a:lnTo>
                  <a:lnTo>
                    <a:pt x="129258" y="17496"/>
                  </a:lnTo>
                  <a:lnTo>
                    <a:pt x="127091" y="9427"/>
                  </a:lnTo>
                  <a:lnTo>
                    <a:pt x="125326" y="6089"/>
                  </a:lnTo>
                  <a:lnTo>
                    <a:pt x="122458" y="3864"/>
                  </a:lnTo>
                  <a:lnTo>
                    <a:pt x="114755" y="1392"/>
                  </a:lnTo>
                  <a:lnTo>
                    <a:pt x="100897" y="0"/>
                  </a:lnTo>
                  <a:lnTo>
                    <a:pt x="66904" y="10072"/>
                  </a:lnTo>
                  <a:lnTo>
                    <a:pt x="49184" y="21387"/>
                  </a:lnTo>
                  <a:lnTo>
                    <a:pt x="40701" y="32887"/>
                  </a:lnTo>
                  <a:lnTo>
                    <a:pt x="24312" y="65011"/>
                  </a:lnTo>
                  <a:lnTo>
                    <a:pt x="13798" y="94016"/>
                  </a:lnTo>
                  <a:lnTo>
                    <a:pt x="3507" y="128074"/>
                  </a:lnTo>
                  <a:lnTo>
                    <a:pt x="1801" y="151554"/>
                  </a:lnTo>
                  <a:lnTo>
                    <a:pt x="8381" y="179985"/>
                  </a:lnTo>
                  <a:lnTo>
                    <a:pt x="13818" y="191428"/>
                  </a:lnTo>
                  <a:lnTo>
                    <a:pt x="26399" y="206544"/>
                  </a:lnTo>
                  <a:lnTo>
                    <a:pt x="35937" y="213674"/>
                  </a:lnTo>
                  <a:lnTo>
                    <a:pt x="45821" y="217408"/>
                  </a:lnTo>
                  <a:lnTo>
                    <a:pt x="70009" y="219804"/>
                  </a:lnTo>
                  <a:lnTo>
                    <a:pt x="82131" y="215616"/>
                  </a:lnTo>
                  <a:lnTo>
                    <a:pt x="117815" y="197784"/>
                  </a:lnTo>
                  <a:lnTo>
                    <a:pt x="129419" y="18991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1" name="SMARTInkShape-1451"/>
            <p:cNvSpPr/>
            <p:nvPr/>
          </p:nvSpPr>
          <p:spPr>
            <a:xfrm>
              <a:off x="7208519" y="4785588"/>
              <a:ext cx="190501" cy="211597"/>
            </a:xfrm>
            <a:custGeom>
              <a:avLst/>
              <a:gdLst/>
              <a:ahLst/>
              <a:cxnLst/>
              <a:rect l="0" t="0" r="0" b="0"/>
              <a:pathLst>
                <a:path w="190501" h="211597">
                  <a:moveTo>
                    <a:pt x="190500" y="22631"/>
                  </a:moveTo>
                  <a:lnTo>
                    <a:pt x="190500" y="8544"/>
                  </a:lnTo>
                  <a:lnTo>
                    <a:pt x="186455" y="3687"/>
                  </a:lnTo>
                  <a:lnTo>
                    <a:pt x="182212" y="1512"/>
                  </a:lnTo>
                  <a:lnTo>
                    <a:pt x="163162" y="0"/>
                  </a:lnTo>
                  <a:lnTo>
                    <a:pt x="126765" y="638"/>
                  </a:lnTo>
                  <a:lnTo>
                    <a:pt x="91075" y="6335"/>
                  </a:lnTo>
                  <a:lnTo>
                    <a:pt x="78295" y="11438"/>
                  </a:lnTo>
                  <a:lnTo>
                    <a:pt x="60339" y="24466"/>
                  </a:lnTo>
                  <a:lnTo>
                    <a:pt x="51369" y="36628"/>
                  </a:lnTo>
                  <a:lnTo>
                    <a:pt x="47394" y="50955"/>
                  </a:lnTo>
                  <a:lnTo>
                    <a:pt x="48529" y="55907"/>
                  </a:lnTo>
                  <a:lnTo>
                    <a:pt x="67423" y="92238"/>
                  </a:lnTo>
                  <a:lnTo>
                    <a:pt x="95866" y="125401"/>
                  </a:lnTo>
                  <a:lnTo>
                    <a:pt x="130123" y="151992"/>
                  </a:lnTo>
                  <a:lnTo>
                    <a:pt x="152046" y="168411"/>
                  </a:lnTo>
                  <a:lnTo>
                    <a:pt x="161703" y="181160"/>
                  </a:lnTo>
                  <a:lnTo>
                    <a:pt x="165881" y="191617"/>
                  </a:lnTo>
                  <a:lnTo>
                    <a:pt x="165621" y="194555"/>
                  </a:lnTo>
                  <a:lnTo>
                    <a:pt x="163074" y="200078"/>
                  </a:lnTo>
                  <a:lnTo>
                    <a:pt x="152834" y="207947"/>
                  </a:lnTo>
                  <a:lnTo>
                    <a:pt x="135031" y="211596"/>
                  </a:lnTo>
                  <a:lnTo>
                    <a:pt x="105413" y="206745"/>
                  </a:lnTo>
                  <a:lnTo>
                    <a:pt x="67829" y="195376"/>
                  </a:lnTo>
                  <a:lnTo>
                    <a:pt x="35620" y="181906"/>
                  </a:lnTo>
                  <a:lnTo>
                    <a:pt x="0" y="16741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2" cstate="print"/>
          <a:srcRect/>
          <a:stretch>
            <a:fillRect/>
          </a:stretch>
        </p:blipFill>
        <p:spPr bwMode="auto">
          <a:xfrm>
            <a:off x="0" y="0"/>
            <a:ext cx="2895600" cy="1627188"/>
          </a:xfrm>
          <a:prstGeom prst="rect">
            <a:avLst/>
          </a:prstGeom>
          <a:noFill/>
          <a:ln w="9525">
            <a:noFill/>
            <a:miter lim="800000"/>
            <a:headEnd/>
            <a:tailEnd/>
          </a:ln>
        </p:spPr>
      </p:pic>
      <p:pic>
        <p:nvPicPr>
          <p:cNvPr id="17411" name="Picture 5"/>
          <p:cNvPicPr>
            <a:picLocks noChangeAspect="1" noChangeArrowheads="1"/>
          </p:cNvPicPr>
          <p:nvPr/>
        </p:nvPicPr>
        <p:blipFill>
          <a:blip r:embed="rId3" cstate="print"/>
          <a:srcRect/>
          <a:stretch>
            <a:fillRect/>
          </a:stretch>
        </p:blipFill>
        <p:spPr bwMode="auto">
          <a:xfrm>
            <a:off x="0" y="5291138"/>
            <a:ext cx="9144000" cy="1566862"/>
          </a:xfrm>
          <a:prstGeom prst="rect">
            <a:avLst/>
          </a:prstGeom>
          <a:noFill/>
          <a:ln w="9525">
            <a:noFill/>
            <a:miter lim="800000"/>
            <a:headEnd/>
            <a:tailEnd/>
          </a:ln>
        </p:spPr>
      </p:pic>
      <p:sp>
        <p:nvSpPr>
          <p:cNvPr id="5" name="SMARTInkShape-140"/>
          <p:cNvSpPr/>
          <p:nvPr/>
        </p:nvSpPr>
        <p:spPr>
          <a:xfrm>
            <a:off x="3121466" y="861061"/>
            <a:ext cx="2940587" cy="3741286"/>
          </a:xfrm>
          <a:custGeom>
            <a:avLst/>
            <a:gdLst/>
            <a:ahLst/>
            <a:cxnLst/>
            <a:rect l="0" t="0" r="0" b="0"/>
            <a:pathLst>
              <a:path w="2940587" h="3741286">
                <a:moveTo>
                  <a:pt x="1854393" y="15239"/>
                </a:moveTo>
                <a:lnTo>
                  <a:pt x="1854393" y="11193"/>
                </a:lnTo>
                <a:lnTo>
                  <a:pt x="1853547" y="10002"/>
                </a:lnTo>
                <a:lnTo>
                  <a:pt x="1852135" y="9207"/>
                </a:lnTo>
                <a:lnTo>
                  <a:pt x="1846617" y="8324"/>
                </a:lnTo>
                <a:lnTo>
                  <a:pt x="1824635" y="5499"/>
                </a:lnTo>
                <a:lnTo>
                  <a:pt x="1812380" y="2444"/>
                </a:lnTo>
                <a:lnTo>
                  <a:pt x="1779177" y="481"/>
                </a:lnTo>
                <a:lnTo>
                  <a:pt x="1743861" y="93"/>
                </a:lnTo>
                <a:lnTo>
                  <a:pt x="1709510" y="16"/>
                </a:lnTo>
                <a:lnTo>
                  <a:pt x="1680890" y="3"/>
                </a:lnTo>
                <a:lnTo>
                  <a:pt x="1650962" y="0"/>
                </a:lnTo>
                <a:lnTo>
                  <a:pt x="1620644" y="845"/>
                </a:lnTo>
                <a:lnTo>
                  <a:pt x="1590213" y="6082"/>
                </a:lnTo>
                <a:lnTo>
                  <a:pt x="1558901" y="12996"/>
                </a:lnTo>
                <a:lnTo>
                  <a:pt x="1524034" y="20406"/>
                </a:lnTo>
                <a:lnTo>
                  <a:pt x="1490185" y="27964"/>
                </a:lnTo>
                <a:lnTo>
                  <a:pt x="1463077" y="33029"/>
                </a:lnTo>
                <a:lnTo>
                  <a:pt x="1436353" y="38103"/>
                </a:lnTo>
                <a:lnTo>
                  <a:pt x="1410363" y="44026"/>
                </a:lnTo>
                <a:lnTo>
                  <a:pt x="1384703" y="52304"/>
                </a:lnTo>
                <a:lnTo>
                  <a:pt x="1356928" y="63886"/>
                </a:lnTo>
                <a:lnTo>
                  <a:pt x="1328498" y="76652"/>
                </a:lnTo>
                <a:lnTo>
                  <a:pt x="1301750" y="87970"/>
                </a:lnTo>
                <a:lnTo>
                  <a:pt x="1273494" y="98646"/>
                </a:lnTo>
                <a:lnTo>
                  <a:pt x="1244002" y="109035"/>
                </a:lnTo>
                <a:lnTo>
                  <a:pt x="1213962" y="119296"/>
                </a:lnTo>
                <a:lnTo>
                  <a:pt x="1185935" y="131759"/>
                </a:lnTo>
                <a:lnTo>
                  <a:pt x="1158520" y="145766"/>
                </a:lnTo>
                <a:lnTo>
                  <a:pt x="1129402" y="160456"/>
                </a:lnTo>
                <a:lnTo>
                  <a:pt x="1101787" y="175454"/>
                </a:lnTo>
                <a:lnTo>
                  <a:pt x="1074555" y="191432"/>
                </a:lnTo>
                <a:lnTo>
                  <a:pt x="1045518" y="209821"/>
                </a:lnTo>
                <a:lnTo>
                  <a:pt x="1015679" y="229285"/>
                </a:lnTo>
                <a:lnTo>
                  <a:pt x="985486" y="249222"/>
                </a:lnTo>
                <a:lnTo>
                  <a:pt x="955132" y="269373"/>
                </a:lnTo>
                <a:lnTo>
                  <a:pt x="926965" y="289618"/>
                </a:lnTo>
                <a:lnTo>
                  <a:pt x="899490" y="309905"/>
                </a:lnTo>
                <a:lnTo>
                  <a:pt x="870344" y="330209"/>
                </a:lnTo>
                <a:lnTo>
                  <a:pt x="840458" y="352781"/>
                </a:lnTo>
                <a:lnTo>
                  <a:pt x="811936" y="376078"/>
                </a:lnTo>
                <a:lnTo>
                  <a:pt x="775991" y="409079"/>
                </a:lnTo>
                <a:lnTo>
                  <a:pt x="738906" y="445292"/>
                </a:lnTo>
                <a:lnTo>
                  <a:pt x="701106" y="482834"/>
                </a:lnTo>
                <a:lnTo>
                  <a:pt x="663096" y="520768"/>
                </a:lnTo>
                <a:lnTo>
                  <a:pt x="637716" y="546130"/>
                </a:lnTo>
                <a:lnTo>
                  <a:pt x="612325" y="573770"/>
                </a:lnTo>
                <a:lnTo>
                  <a:pt x="586930" y="602140"/>
                </a:lnTo>
                <a:lnTo>
                  <a:pt x="561532" y="628862"/>
                </a:lnTo>
                <a:lnTo>
                  <a:pt x="538390" y="657106"/>
                </a:lnTo>
                <a:lnTo>
                  <a:pt x="516816" y="686592"/>
                </a:lnTo>
                <a:lnTo>
                  <a:pt x="495939" y="716632"/>
                </a:lnTo>
                <a:lnTo>
                  <a:pt x="475371" y="746916"/>
                </a:lnTo>
                <a:lnTo>
                  <a:pt x="454942" y="777307"/>
                </a:lnTo>
                <a:lnTo>
                  <a:pt x="434573" y="807749"/>
                </a:lnTo>
                <a:lnTo>
                  <a:pt x="414230" y="838212"/>
                </a:lnTo>
                <a:lnTo>
                  <a:pt x="393900" y="868684"/>
                </a:lnTo>
                <a:lnTo>
                  <a:pt x="373576" y="899161"/>
                </a:lnTo>
                <a:lnTo>
                  <a:pt x="355512" y="929639"/>
                </a:lnTo>
                <a:lnTo>
                  <a:pt x="338170" y="960965"/>
                </a:lnTo>
                <a:lnTo>
                  <a:pt x="319175" y="994643"/>
                </a:lnTo>
                <a:lnTo>
                  <a:pt x="301701" y="1027109"/>
                </a:lnTo>
                <a:lnTo>
                  <a:pt x="284621" y="1059319"/>
                </a:lnTo>
                <a:lnTo>
                  <a:pt x="265740" y="1093390"/>
                </a:lnTo>
                <a:lnTo>
                  <a:pt x="248319" y="1126029"/>
                </a:lnTo>
                <a:lnTo>
                  <a:pt x="232109" y="1157470"/>
                </a:lnTo>
                <a:lnTo>
                  <a:pt x="216438" y="1188377"/>
                </a:lnTo>
                <a:lnTo>
                  <a:pt x="203265" y="1221304"/>
                </a:lnTo>
                <a:lnTo>
                  <a:pt x="190919" y="1254848"/>
                </a:lnTo>
                <a:lnTo>
                  <a:pt x="176964" y="1286688"/>
                </a:lnTo>
                <a:lnTo>
                  <a:pt x="164553" y="1320032"/>
                </a:lnTo>
                <a:lnTo>
                  <a:pt x="153394" y="1353760"/>
                </a:lnTo>
                <a:lnTo>
                  <a:pt x="142789" y="1385684"/>
                </a:lnTo>
                <a:lnTo>
                  <a:pt x="132431" y="1419063"/>
                </a:lnTo>
                <a:lnTo>
                  <a:pt x="123029" y="1452807"/>
                </a:lnTo>
                <a:lnTo>
                  <a:pt x="116029" y="1484738"/>
                </a:lnTo>
                <a:lnTo>
                  <a:pt x="107838" y="1518119"/>
                </a:lnTo>
                <a:lnTo>
                  <a:pt x="98554" y="1552712"/>
                </a:lnTo>
                <a:lnTo>
                  <a:pt x="88781" y="1587843"/>
                </a:lnTo>
                <a:lnTo>
                  <a:pt x="81053" y="1620954"/>
                </a:lnTo>
                <a:lnTo>
                  <a:pt x="73949" y="1653450"/>
                </a:lnTo>
                <a:lnTo>
                  <a:pt x="65147" y="1687647"/>
                </a:lnTo>
                <a:lnTo>
                  <a:pt x="57848" y="1720344"/>
                </a:lnTo>
                <a:lnTo>
                  <a:pt x="51781" y="1752656"/>
                </a:lnTo>
                <a:lnTo>
                  <a:pt x="46264" y="1786773"/>
                </a:lnTo>
                <a:lnTo>
                  <a:pt x="43247" y="1819433"/>
                </a:lnTo>
                <a:lnTo>
                  <a:pt x="41058" y="1851730"/>
                </a:lnTo>
                <a:lnTo>
                  <a:pt x="37265" y="1885839"/>
                </a:lnTo>
                <a:lnTo>
                  <a:pt x="32756" y="1918496"/>
                </a:lnTo>
                <a:lnTo>
                  <a:pt x="27929" y="1950791"/>
                </a:lnTo>
                <a:lnTo>
                  <a:pt x="22962" y="1984899"/>
                </a:lnTo>
                <a:lnTo>
                  <a:pt x="20191" y="2019815"/>
                </a:lnTo>
                <a:lnTo>
                  <a:pt x="18111" y="2054240"/>
                </a:lnTo>
                <a:lnTo>
                  <a:pt x="14366" y="2086474"/>
                </a:lnTo>
                <a:lnTo>
                  <a:pt x="12136" y="2119993"/>
                </a:lnTo>
                <a:lnTo>
                  <a:pt x="11145" y="2154645"/>
                </a:lnTo>
                <a:lnTo>
                  <a:pt x="10705" y="2189801"/>
                </a:lnTo>
                <a:lnTo>
                  <a:pt x="10509" y="2222924"/>
                </a:lnTo>
                <a:lnTo>
                  <a:pt x="10423" y="2254579"/>
                </a:lnTo>
                <a:lnTo>
                  <a:pt x="10385" y="2285581"/>
                </a:lnTo>
                <a:lnTo>
                  <a:pt x="12624" y="2316293"/>
                </a:lnTo>
                <a:lnTo>
                  <a:pt x="15596" y="2346876"/>
                </a:lnTo>
                <a:lnTo>
                  <a:pt x="16917" y="2377402"/>
                </a:lnTo>
                <a:lnTo>
                  <a:pt x="17504" y="2407901"/>
                </a:lnTo>
                <a:lnTo>
                  <a:pt x="18610" y="2438391"/>
                </a:lnTo>
                <a:lnTo>
                  <a:pt x="21926" y="2468876"/>
                </a:lnTo>
                <a:lnTo>
                  <a:pt x="26221" y="2499357"/>
                </a:lnTo>
                <a:lnTo>
                  <a:pt x="28551" y="2514598"/>
                </a:lnTo>
                <a:lnTo>
                  <a:pt x="19853" y="2545077"/>
                </a:lnTo>
                <a:lnTo>
                  <a:pt x="6108" y="2575557"/>
                </a:lnTo>
                <a:lnTo>
                  <a:pt x="0" y="2606039"/>
                </a:lnTo>
                <a:lnTo>
                  <a:pt x="1800" y="2636518"/>
                </a:lnTo>
                <a:lnTo>
                  <a:pt x="7399" y="2666151"/>
                </a:lnTo>
                <a:lnTo>
                  <a:pt x="12708" y="2693434"/>
                </a:lnTo>
                <a:lnTo>
                  <a:pt x="20148" y="2719670"/>
                </a:lnTo>
                <a:lnTo>
                  <a:pt x="29100" y="2745440"/>
                </a:lnTo>
                <a:lnTo>
                  <a:pt x="38723" y="2771006"/>
                </a:lnTo>
                <a:lnTo>
                  <a:pt x="46386" y="2796480"/>
                </a:lnTo>
                <a:lnTo>
                  <a:pt x="54307" y="2821913"/>
                </a:lnTo>
                <a:lnTo>
                  <a:pt x="66296" y="2847326"/>
                </a:lnTo>
                <a:lnTo>
                  <a:pt x="75574" y="2872733"/>
                </a:lnTo>
                <a:lnTo>
                  <a:pt x="83367" y="2898135"/>
                </a:lnTo>
                <a:lnTo>
                  <a:pt x="97275" y="2935390"/>
                </a:lnTo>
                <a:lnTo>
                  <a:pt x="112966" y="2969102"/>
                </a:lnTo>
                <a:lnTo>
                  <a:pt x="132479" y="3004677"/>
                </a:lnTo>
                <a:lnTo>
                  <a:pt x="150209" y="3037044"/>
                </a:lnTo>
                <a:lnTo>
                  <a:pt x="171172" y="3068930"/>
                </a:lnTo>
                <a:lnTo>
                  <a:pt x="193470" y="3103964"/>
                </a:lnTo>
                <a:lnTo>
                  <a:pt x="216163" y="3136172"/>
                </a:lnTo>
                <a:lnTo>
                  <a:pt x="239821" y="3167162"/>
                </a:lnTo>
                <a:lnTo>
                  <a:pt x="267057" y="3197795"/>
                </a:lnTo>
                <a:lnTo>
                  <a:pt x="291588" y="3228320"/>
                </a:lnTo>
                <a:lnTo>
                  <a:pt x="315792" y="3258813"/>
                </a:lnTo>
                <a:lnTo>
                  <a:pt x="344034" y="3289296"/>
                </a:lnTo>
                <a:lnTo>
                  <a:pt x="373852" y="3319777"/>
                </a:lnTo>
                <a:lnTo>
                  <a:pt x="404135" y="3350257"/>
                </a:lnTo>
                <a:lnTo>
                  <a:pt x="435404" y="3379892"/>
                </a:lnTo>
                <a:lnTo>
                  <a:pt x="471103" y="3405135"/>
                </a:lnTo>
                <a:lnTo>
                  <a:pt x="507645" y="3427855"/>
                </a:lnTo>
                <a:lnTo>
                  <a:pt x="541146" y="3446533"/>
                </a:lnTo>
                <a:lnTo>
                  <a:pt x="578353" y="3467779"/>
                </a:lnTo>
                <a:lnTo>
                  <a:pt x="606544" y="3482640"/>
                </a:lnTo>
                <a:lnTo>
                  <a:pt x="633748" y="3497712"/>
                </a:lnTo>
                <a:lnTo>
                  <a:pt x="659952" y="3512877"/>
                </a:lnTo>
                <a:lnTo>
                  <a:pt x="685707" y="3528085"/>
                </a:lnTo>
                <a:lnTo>
                  <a:pt x="713525" y="3541052"/>
                </a:lnTo>
                <a:lnTo>
                  <a:pt x="741974" y="3553307"/>
                </a:lnTo>
                <a:lnTo>
                  <a:pt x="768729" y="3567219"/>
                </a:lnTo>
                <a:lnTo>
                  <a:pt x="796989" y="3579612"/>
                </a:lnTo>
                <a:lnTo>
                  <a:pt x="826482" y="3590764"/>
                </a:lnTo>
                <a:lnTo>
                  <a:pt x="856524" y="3601365"/>
                </a:lnTo>
                <a:lnTo>
                  <a:pt x="886809" y="3613980"/>
                </a:lnTo>
                <a:lnTo>
                  <a:pt x="917201" y="3627206"/>
                </a:lnTo>
                <a:lnTo>
                  <a:pt x="947644" y="3638727"/>
                </a:lnTo>
                <a:lnTo>
                  <a:pt x="980365" y="3649493"/>
                </a:lnTo>
                <a:lnTo>
                  <a:pt x="1013816" y="3659923"/>
                </a:lnTo>
                <a:lnTo>
                  <a:pt x="1045616" y="3670203"/>
                </a:lnTo>
                <a:lnTo>
                  <a:pt x="1076683" y="3678158"/>
                </a:lnTo>
                <a:lnTo>
                  <a:pt x="1107425" y="3685363"/>
                </a:lnTo>
                <a:lnTo>
                  <a:pt x="1138020" y="3694209"/>
                </a:lnTo>
                <a:lnTo>
                  <a:pt x="1168551" y="3701527"/>
                </a:lnTo>
                <a:lnTo>
                  <a:pt x="1199902" y="3707603"/>
                </a:lnTo>
                <a:lnTo>
                  <a:pt x="1233591" y="3713124"/>
                </a:lnTo>
                <a:lnTo>
                  <a:pt x="1266061" y="3718402"/>
                </a:lnTo>
                <a:lnTo>
                  <a:pt x="1298271" y="3723568"/>
                </a:lnTo>
                <a:lnTo>
                  <a:pt x="1332343" y="3728687"/>
                </a:lnTo>
                <a:lnTo>
                  <a:pt x="1367242" y="3733784"/>
                </a:lnTo>
                <a:lnTo>
                  <a:pt x="1401662" y="3738026"/>
                </a:lnTo>
                <a:lnTo>
                  <a:pt x="1433893" y="3739910"/>
                </a:lnTo>
                <a:lnTo>
                  <a:pt x="1467408" y="3740748"/>
                </a:lnTo>
                <a:lnTo>
                  <a:pt x="1502059" y="3741120"/>
                </a:lnTo>
                <a:lnTo>
                  <a:pt x="1537217" y="3741285"/>
                </a:lnTo>
                <a:lnTo>
                  <a:pt x="1570339" y="3739102"/>
                </a:lnTo>
                <a:lnTo>
                  <a:pt x="1602839" y="3735308"/>
                </a:lnTo>
                <a:lnTo>
                  <a:pt x="1637040" y="3730800"/>
                </a:lnTo>
                <a:lnTo>
                  <a:pt x="1669738" y="3725974"/>
                </a:lnTo>
                <a:lnTo>
                  <a:pt x="1702050" y="3721008"/>
                </a:lnTo>
                <a:lnTo>
                  <a:pt x="1736168" y="3715979"/>
                </a:lnTo>
                <a:lnTo>
                  <a:pt x="1771087" y="3708663"/>
                </a:lnTo>
                <a:lnTo>
                  <a:pt x="1805515" y="3699766"/>
                </a:lnTo>
                <a:lnTo>
                  <a:pt x="1837749" y="3690168"/>
                </a:lnTo>
                <a:lnTo>
                  <a:pt x="1871267" y="3680259"/>
                </a:lnTo>
                <a:lnTo>
                  <a:pt x="1905920" y="3669362"/>
                </a:lnTo>
                <a:lnTo>
                  <a:pt x="1941076" y="3656053"/>
                </a:lnTo>
                <a:lnTo>
                  <a:pt x="1974198" y="3643929"/>
                </a:lnTo>
                <a:lnTo>
                  <a:pt x="2005854" y="3632050"/>
                </a:lnTo>
                <a:lnTo>
                  <a:pt x="2036855" y="3618303"/>
                </a:lnTo>
                <a:lnTo>
                  <a:pt x="2067567" y="3601470"/>
                </a:lnTo>
                <a:lnTo>
                  <a:pt x="2098151" y="3583546"/>
                </a:lnTo>
                <a:lnTo>
                  <a:pt x="2128677" y="3567112"/>
                </a:lnTo>
                <a:lnTo>
                  <a:pt x="2161435" y="3549084"/>
                </a:lnTo>
                <a:lnTo>
                  <a:pt x="2194903" y="3529784"/>
                </a:lnTo>
                <a:lnTo>
                  <a:pt x="2226711" y="3509917"/>
                </a:lnTo>
                <a:lnTo>
                  <a:pt x="2257780" y="3487539"/>
                </a:lnTo>
                <a:lnTo>
                  <a:pt x="2288523" y="3463483"/>
                </a:lnTo>
                <a:lnTo>
                  <a:pt x="2319121" y="3438680"/>
                </a:lnTo>
                <a:lnTo>
                  <a:pt x="2349651" y="3413545"/>
                </a:lnTo>
                <a:lnTo>
                  <a:pt x="2379308" y="3387416"/>
                </a:lnTo>
                <a:lnTo>
                  <a:pt x="2406600" y="3358870"/>
                </a:lnTo>
                <a:lnTo>
                  <a:pt x="2432840" y="3329251"/>
                </a:lnTo>
                <a:lnTo>
                  <a:pt x="2458615" y="3299152"/>
                </a:lnTo>
                <a:lnTo>
                  <a:pt x="2484180" y="3268843"/>
                </a:lnTo>
                <a:lnTo>
                  <a:pt x="2509653" y="3236181"/>
                </a:lnTo>
                <a:lnTo>
                  <a:pt x="2535087" y="3202754"/>
                </a:lnTo>
                <a:lnTo>
                  <a:pt x="2560501" y="3170966"/>
                </a:lnTo>
                <a:lnTo>
                  <a:pt x="2583650" y="3135388"/>
                </a:lnTo>
                <a:lnTo>
                  <a:pt x="2606075" y="3097845"/>
                </a:lnTo>
                <a:lnTo>
                  <a:pt x="2630151" y="3061403"/>
                </a:lnTo>
                <a:lnTo>
                  <a:pt x="2654962" y="3025452"/>
                </a:lnTo>
                <a:lnTo>
                  <a:pt x="2679255" y="2988871"/>
                </a:lnTo>
                <a:lnTo>
                  <a:pt x="2690475" y="2969633"/>
                </a:lnTo>
                <a:lnTo>
                  <a:pt x="2701342" y="2950035"/>
                </a:lnTo>
                <a:lnTo>
                  <a:pt x="2711125" y="2930195"/>
                </a:lnTo>
                <a:lnTo>
                  <a:pt x="2720187" y="2910197"/>
                </a:lnTo>
                <a:lnTo>
                  <a:pt x="2728769" y="2890091"/>
                </a:lnTo>
                <a:lnTo>
                  <a:pt x="2737877" y="2869912"/>
                </a:lnTo>
                <a:lnTo>
                  <a:pt x="2747337" y="2849688"/>
                </a:lnTo>
                <a:lnTo>
                  <a:pt x="2757029" y="2829431"/>
                </a:lnTo>
                <a:lnTo>
                  <a:pt x="2766031" y="2809154"/>
                </a:lnTo>
                <a:lnTo>
                  <a:pt x="2774571" y="2788861"/>
                </a:lnTo>
                <a:lnTo>
                  <a:pt x="2782806" y="2768560"/>
                </a:lnTo>
                <a:lnTo>
                  <a:pt x="2791680" y="2747407"/>
                </a:lnTo>
                <a:lnTo>
                  <a:pt x="2800984" y="2725684"/>
                </a:lnTo>
                <a:lnTo>
                  <a:pt x="2810575" y="2703581"/>
                </a:lnTo>
                <a:lnTo>
                  <a:pt x="2819507" y="2682073"/>
                </a:lnTo>
                <a:lnTo>
                  <a:pt x="2828002" y="2660962"/>
                </a:lnTo>
                <a:lnTo>
                  <a:pt x="2836206" y="2640114"/>
                </a:lnTo>
                <a:lnTo>
                  <a:pt x="2840828" y="2617749"/>
                </a:lnTo>
                <a:lnTo>
                  <a:pt x="2843064" y="2594373"/>
                </a:lnTo>
                <a:lnTo>
                  <a:pt x="2843707" y="2570321"/>
                </a:lnTo>
                <a:lnTo>
                  <a:pt x="2846675" y="2546667"/>
                </a:lnTo>
                <a:lnTo>
                  <a:pt x="2851195" y="2523278"/>
                </a:lnTo>
                <a:lnTo>
                  <a:pt x="2856748" y="2500064"/>
                </a:lnTo>
                <a:lnTo>
                  <a:pt x="2862143" y="2476968"/>
                </a:lnTo>
                <a:lnTo>
                  <a:pt x="2867432" y="2453952"/>
                </a:lnTo>
                <a:lnTo>
                  <a:pt x="2872653" y="2430988"/>
                </a:lnTo>
                <a:lnTo>
                  <a:pt x="2877827" y="2408058"/>
                </a:lnTo>
                <a:lnTo>
                  <a:pt x="2882969" y="2385150"/>
                </a:lnTo>
                <a:lnTo>
                  <a:pt x="2888091" y="2362261"/>
                </a:lnTo>
                <a:lnTo>
                  <a:pt x="2893197" y="2339380"/>
                </a:lnTo>
                <a:lnTo>
                  <a:pt x="2898297" y="2316506"/>
                </a:lnTo>
                <a:lnTo>
                  <a:pt x="2903388" y="2293636"/>
                </a:lnTo>
                <a:lnTo>
                  <a:pt x="2907631" y="2269924"/>
                </a:lnTo>
                <a:lnTo>
                  <a:pt x="2911304" y="2245648"/>
                </a:lnTo>
                <a:lnTo>
                  <a:pt x="2914601" y="2220998"/>
                </a:lnTo>
                <a:lnTo>
                  <a:pt x="2917645" y="2196944"/>
                </a:lnTo>
                <a:lnTo>
                  <a:pt x="2920521" y="2173290"/>
                </a:lnTo>
                <a:lnTo>
                  <a:pt x="2923285" y="2149899"/>
                </a:lnTo>
                <a:lnTo>
                  <a:pt x="2925128" y="2126686"/>
                </a:lnTo>
                <a:lnTo>
                  <a:pt x="2926356" y="2103590"/>
                </a:lnTo>
                <a:lnTo>
                  <a:pt x="2927174" y="2080573"/>
                </a:lnTo>
                <a:lnTo>
                  <a:pt x="2928567" y="2056761"/>
                </a:lnTo>
                <a:lnTo>
                  <a:pt x="2930342" y="2032419"/>
                </a:lnTo>
                <a:lnTo>
                  <a:pt x="2932373" y="2007727"/>
                </a:lnTo>
                <a:lnTo>
                  <a:pt x="2933727" y="1983644"/>
                </a:lnTo>
                <a:lnTo>
                  <a:pt x="2934627" y="1959968"/>
                </a:lnTo>
                <a:lnTo>
                  <a:pt x="2935230" y="1936565"/>
                </a:lnTo>
                <a:lnTo>
                  <a:pt x="2936478" y="1912497"/>
                </a:lnTo>
                <a:lnTo>
                  <a:pt x="2938157" y="1887983"/>
                </a:lnTo>
                <a:lnTo>
                  <a:pt x="2940122" y="1863175"/>
                </a:lnTo>
                <a:lnTo>
                  <a:pt x="2940586" y="1839016"/>
                </a:lnTo>
                <a:lnTo>
                  <a:pt x="2940048" y="1815291"/>
                </a:lnTo>
                <a:lnTo>
                  <a:pt x="2938843" y="1791853"/>
                </a:lnTo>
                <a:lnTo>
                  <a:pt x="2938040" y="1767760"/>
                </a:lnTo>
                <a:lnTo>
                  <a:pt x="2937504" y="1743233"/>
                </a:lnTo>
                <a:lnTo>
                  <a:pt x="2937147" y="1718414"/>
                </a:lnTo>
                <a:lnTo>
                  <a:pt x="2936063" y="1693403"/>
                </a:lnTo>
                <a:lnTo>
                  <a:pt x="2934493" y="1668260"/>
                </a:lnTo>
                <a:lnTo>
                  <a:pt x="2932600" y="1643034"/>
                </a:lnTo>
                <a:lnTo>
                  <a:pt x="2929644" y="1618595"/>
                </a:lnTo>
                <a:lnTo>
                  <a:pt x="2925981" y="1594682"/>
                </a:lnTo>
                <a:lnTo>
                  <a:pt x="2921844" y="1571121"/>
                </a:lnTo>
                <a:lnTo>
                  <a:pt x="2917394" y="1547793"/>
                </a:lnTo>
                <a:lnTo>
                  <a:pt x="2912733" y="1524622"/>
                </a:lnTo>
                <a:lnTo>
                  <a:pt x="2907934" y="1501554"/>
                </a:lnTo>
                <a:lnTo>
                  <a:pt x="2903041" y="1478556"/>
                </a:lnTo>
                <a:lnTo>
                  <a:pt x="2898085" y="1455603"/>
                </a:lnTo>
                <a:lnTo>
                  <a:pt x="2893087" y="1432681"/>
                </a:lnTo>
                <a:lnTo>
                  <a:pt x="2888063" y="1409781"/>
                </a:lnTo>
                <a:lnTo>
                  <a:pt x="2883019" y="1386893"/>
                </a:lnTo>
                <a:lnTo>
                  <a:pt x="2877963" y="1364015"/>
                </a:lnTo>
                <a:lnTo>
                  <a:pt x="2872901" y="1341989"/>
                </a:lnTo>
                <a:lnTo>
                  <a:pt x="2867831" y="1320532"/>
                </a:lnTo>
                <a:lnTo>
                  <a:pt x="2862758" y="1299454"/>
                </a:lnTo>
                <a:lnTo>
                  <a:pt x="2856837" y="1277783"/>
                </a:lnTo>
                <a:lnTo>
                  <a:pt x="2850349" y="1255715"/>
                </a:lnTo>
                <a:lnTo>
                  <a:pt x="2843483" y="1233382"/>
                </a:lnTo>
                <a:lnTo>
                  <a:pt x="2836366" y="1210873"/>
                </a:lnTo>
                <a:lnTo>
                  <a:pt x="2829083" y="1188248"/>
                </a:lnTo>
                <a:lnTo>
                  <a:pt x="2821685" y="1165545"/>
                </a:lnTo>
                <a:lnTo>
                  <a:pt x="2815061" y="1143636"/>
                </a:lnTo>
                <a:lnTo>
                  <a:pt x="2808951" y="1122257"/>
                </a:lnTo>
                <a:lnTo>
                  <a:pt x="2803185" y="1101231"/>
                </a:lnTo>
                <a:lnTo>
                  <a:pt x="2796801" y="1080440"/>
                </a:lnTo>
                <a:lnTo>
                  <a:pt x="2790006" y="1059806"/>
                </a:lnTo>
                <a:lnTo>
                  <a:pt x="2782934" y="1039277"/>
                </a:lnTo>
                <a:lnTo>
                  <a:pt x="2774835" y="1017971"/>
                </a:lnTo>
                <a:lnTo>
                  <a:pt x="2766047" y="996146"/>
                </a:lnTo>
                <a:lnTo>
                  <a:pt x="2756803" y="973976"/>
                </a:lnTo>
                <a:lnTo>
                  <a:pt x="2748100" y="952424"/>
                </a:lnTo>
                <a:lnTo>
                  <a:pt x="2739758" y="931281"/>
                </a:lnTo>
                <a:lnTo>
                  <a:pt x="2731656" y="910414"/>
                </a:lnTo>
                <a:lnTo>
                  <a:pt x="2722869" y="889729"/>
                </a:lnTo>
                <a:lnTo>
                  <a:pt x="2713623" y="869165"/>
                </a:lnTo>
                <a:lnTo>
                  <a:pt x="2704074" y="848683"/>
                </a:lnTo>
                <a:lnTo>
                  <a:pt x="2694320" y="828255"/>
                </a:lnTo>
                <a:lnTo>
                  <a:pt x="2684431" y="807862"/>
                </a:lnTo>
                <a:lnTo>
                  <a:pt x="2674453" y="787494"/>
                </a:lnTo>
                <a:lnTo>
                  <a:pt x="2663566" y="767988"/>
                </a:lnTo>
                <a:lnTo>
                  <a:pt x="2640181" y="730512"/>
                </a:lnTo>
                <a:lnTo>
                  <a:pt x="2617934" y="694100"/>
                </a:lnTo>
                <a:lnTo>
                  <a:pt x="2596757" y="658160"/>
                </a:lnTo>
                <a:lnTo>
                  <a:pt x="2576057" y="622433"/>
                </a:lnTo>
                <a:lnTo>
                  <a:pt x="2553310" y="589056"/>
                </a:lnTo>
                <a:lnTo>
                  <a:pt x="2529937" y="557288"/>
                </a:lnTo>
                <a:lnTo>
                  <a:pt x="2508260" y="526236"/>
                </a:lnTo>
                <a:lnTo>
                  <a:pt x="2485077" y="495501"/>
                </a:lnTo>
                <a:lnTo>
                  <a:pt x="2460663" y="465755"/>
                </a:lnTo>
                <a:lnTo>
                  <a:pt x="2435702" y="438424"/>
                </a:lnTo>
                <a:lnTo>
                  <a:pt x="2408239" y="412164"/>
                </a:lnTo>
                <a:lnTo>
                  <a:pt x="2379101" y="386383"/>
                </a:lnTo>
                <a:lnTo>
                  <a:pt x="2349217" y="360814"/>
                </a:lnTo>
                <a:lnTo>
                  <a:pt x="2319001" y="335339"/>
                </a:lnTo>
                <a:lnTo>
                  <a:pt x="2288639" y="310751"/>
                </a:lnTo>
                <a:lnTo>
                  <a:pt x="2258211" y="288535"/>
                </a:lnTo>
                <a:lnTo>
                  <a:pt x="2227755" y="267373"/>
                </a:lnTo>
                <a:lnTo>
                  <a:pt x="2197284" y="247525"/>
                </a:lnTo>
                <a:lnTo>
                  <a:pt x="2166810" y="230237"/>
                </a:lnTo>
                <a:lnTo>
                  <a:pt x="2134074" y="211829"/>
                </a:lnTo>
                <a:lnTo>
                  <a:pt x="2099769" y="194052"/>
                </a:lnTo>
                <a:lnTo>
                  <a:pt x="2064767" y="180507"/>
                </a:lnTo>
                <a:lnTo>
                  <a:pt x="2031713" y="166584"/>
                </a:lnTo>
                <a:lnTo>
                  <a:pt x="1999243" y="152777"/>
                </a:lnTo>
                <a:lnTo>
                  <a:pt x="1965054" y="140994"/>
                </a:lnTo>
                <a:lnTo>
                  <a:pt x="1932363" y="130115"/>
                </a:lnTo>
                <a:lnTo>
                  <a:pt x="1900053" y="119634"/>
                </a:lnTo>
                <a:lnTo>
                  <a:pt x="1865938" y="109331"/>
                </a:lnTo>
                <a:lnTo>
                  <a:pt x="1833278" y="99108"/>
                </a:lnTo>
                <a:lnTo>
                  <a:pt x="1801828" y="89767"/>
                </a:lnTo>
                <a:lnTo>
                  <a:pt x="1770917" y="82793"/>
                </a:lnTo>
                <a:lnTo>
                  <a:pt x="1740246" y="76871"/>
                </a:lnTo>
                <a:lnTo>
                  <a:pt x="1709680" y="71418"/>
                </a:lnTo>
                <a:lnTo>
                  <a:pt x="1679163" y="66172"/>
                </a:lnTo>
                <a:lnTo>
                  <a:pt x="1648666" y="63275"/>
                </a:lnTo>
                <a:lnTo>
                  <a:pt x="1618179" y="61987"/>
                </a:lnTo>
                <a:lnTo>
                  <a:pt x="1587696" y="61416"/>
                </a:lnTo>
                <a:lnTo>
                  <a:pt x="1557215" y="61161"/>
                </a:lnTo>
                <a:lnTo>
                  <a:pt x="1525887" y="61896"/>
                </a:lnTo>
                <a:lnTo>
                  <a:pt x="1492207" y="65044"/>
                </a:lnTo>
                <a:lnTo>
                  <a:pt x="1458152" y="6857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SMARTInkShape-Group13"/>
          <p:cNvGrpSpPr/>
          <p:nvPr/>
        </p:nvGrpSpPr>
        <p:grpSpPr>
          <a:xfrm>
            <a:off x="4689238" y="336680"/>
            <a:ext cx="282104" cy="539621"/>
            <a:chOff x="4689238" y="336680"/>
            <a:chExt cx="282104" cy="539621"/>
          </a:xfrm>
        </p:grpSpPr>
        <p:sp>
          <p:nvSpPr>
            <p:cNvPr id="6" name="SMARTInkShape-141"/>
            <p:cNvSpPr/>
            <p:nvPr/>
          </p:nvSpPr>
          <p:spPr>
            <a:xfrm>
              <a:off x="4716825" y="601980"/>
              <a:ext cx="30435" cy="274321"/>
            </a:xfrm>
            <a:custGeom>
              <a:avLst/>
              <a:gdLst/>
              <a:ahLst/>
              <a:cxnLst/>
              <a:rect l="0" t="0" r="0" b="0"/>
              <a:pathLst>
                <a:path w="30435" h="274321">
                  <a:moveTo>
                    <a:pt x="30434" y="0"/>
                  </a:moveTo>
                  <a:lnTo>
                    <a:pt x="30434" y="4045"/>
                  </a:lnTo>
                  <a:lnTo>
                    <a:pt x="28177" y="8288"/>
                  </a:lnTo>
                  <a:lnTo>
                    <a:pt x="26389" y="10605"/>
                  </a:lnTo>
                  <a:lnTo>
                    <a:pt x="24403" y="17695"/>
                  </a:lnTo>
                  <a:lnTo>
                    <a:pt x="20696" y="54224"/>
                  </a:lnTo>
                  <a:lnTo>
                    <a:pt x="12236" y="83994"/>
                  </a:lnTo>
                  <a:lnTo>
                    <a:pt x="8956" y="114822"/>
                  </a:lnTo>
                  <a:lnTo>
                    <a:pt x="3939" y="146722"/>
                  </a:lnTo>
                  <a:lnTo>
                    <a:pt x="1135" y="177622"/>
                  </a:lnTo>
                  <a:lnTo>
                    <a:pt x="304" y="208227"/>
                  </a:lnTo>
                  <a:lnTo>
                    <a:pt x="0" y="242495"/>
                  </a:lnTo>
                  <a:lnTo>
                    <a:pt x="821" y="252555"/>
                  </a:lnTo>
                  <a:lnTo>
                    <a:pt x="7575" y="2743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142"/>
            <p:cNvSpPr/>
            <p:nvPr/>
          </p:nvSpPr>
          <p:spPr>
            <a:xfrm>
              <a:off x="4689238" y="336680"/>
              <a:ext cx="282104" cy="286444"/>
            </a:xfrm>
            <a:custGeom>
              <a:avLst/>
              <a:gdLst/>
              <a:ahLst/>
              <a:cxnLst/>
              <a:rect l="0" t="0" r="0" b="0"/>
              <a:pathLst>
                <a:path w="282104" h="286444">
                  <a:moveTo>
                    <a:pt x="157081" y="21459"/>
                  </a:moveTo>
                  <a:lnTo>
                    <a:pt x="157081" y="14899"/>
                  </a:lnTo>
                  <a:lnTo>
                    <a:pt x="146476" y="3327"/>
                  </a:lnTo>
                  <a:lnTo>
                    <a:pt x="141643" y="700"/>
                  </a:lnTo>
                  <a:lnTo>
                    <a:pt x="139169" y="0"/>
                  </a:lnTo>
                  <a:lnTo>
                    <a:pt x="131905" y="1480"/>
                  </a:lnTo>
                  <a:lnTo>
                    <a:pt x="108517" y="12525"/>
                  </a:lnTo>
                  <a:lnTo>
                    <a:pt x="70986" y="46798"/>
                  </a:lnTo>
                  <a:lnTo>
                    <a:pt x="51985" y="70172"/>
                  </a:lnTo>
                  <a:lnTo>
                    <a:pt x="35630" y="98546"/>
                  </a:lnTo>
                  <a:lnTo>
                    <a:pt x="20060" y="130660"/>
                  </a:lnTo>
                  <a:lnTo>
                    <a:pt x="6980" y="164729"/>
                  </a:lnTo>
                  <a:lnTo>
                    <a:pt x="0" y="196272"/>
                  </a:lnTo>
                  <a:lnTo>
                    <a:pt x="190" y="227067"/>
                  </a:lnTo>
                  <a:lnTo>
                    <a:pt x="4379" y="245767"/>
                  </a:lnTo>
                  <a:lnTo>
                    <a:pt x="11885" y="259723"/>
                  </a:lnTo>
                  <a:lnTo>
                    <a:pt x="23123" y="269312"/>
                  </a:lnTo>
                  <a:lnTo>
                    <a:pt x="51034" y="282367"/>
                  </a:lnTo>
                  <a:lnTo>
                    <a:pt x="77494" y="286443"/>
                  </a:lnTo>
                  <a:lnTo>
                    <a:pt x="106783" y="283606"/>
                  </a:lnTo>
                  <a:lnTo>
                    <a:pt x="140955" y="277403"/>
                  </a:lnTo>
                  <a:lnTo>
                    <a:pt x="173846" y="266158"/>
                  </a:lnTo>
                  <a:lnTo>
                    <a:pt x="205041" y="252101"/>
                  </a:lnTo>
                  <a:lnTo>
                    <a:pt x="238992" y="226098"/>
                  </a:lnTo>
                  <a:lnTo>
                    <a:pt x="268255" y="188954"/>
                  </a:lnTo>
                  <a:lnTo>
                    <a:pt x="274225" y="173795"/>
                  </a:lnTo>
                  <a:lnTo>
                    <a:pt x="282103" y="143367"/>
                  </a:lnTo>
                  <a:lnTo>
                    <a:pt x="280098" y="128134"/>
                  </a:lnTo>
                  <a:lnTo>
                    <a:pt x="269448" y="107536"/>
                  </a:lnTo>
                  <a:lnTo>
                    <a:pt x="250680" y="85405"/>
                  </a:lnTo>
                  <a:lnTo>
                    <a:pt x="236216" y="79513"/>
                  </a:lnTo>
                  <a:lnTo>
                    <a:pt x="199336" y="75731"/>
                  </a:lnTo>
                  <a:lnTo>
                    <a:pt x="169508" y="83166"/>
                  </a:lnTo>
                  <a:lnTo>
                    <a:pt x="136017" y="94765"/>
                  </a:lnTo>
                  <a:lnTo>
                    <a:pt x="111362" y="1052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 name="SMARTInkShape-Group14"/>
          <p:cNvGrpSpPr/>
          <p:nvPr/>
        </p:nvGrpSpPr>
        <p:grpSpPr>
          <a:xfrm>
            <a:off x="5768339" y="1175242"/>
            <a:ext cx="696394" cy="394479"/>
            <a:chOff x="5768339" y="1175242"/>
            <a:chExt cx="696394" cy="394479"/>
          </a:xfrm>
        </p:grpSpPr>
        <p:sp>
          <p:nvSpPr>
            <p:cNvPr id="9" name="SMARTInkShape-143"/>
            <p:cNvSpPr/>
            <p:nvPr/>
          </p:nvSpPr>
          <p:spPr>
            <a:xfrm>
              <a:off x="5768339" y="1447800"/>
              <a:ext cx="289562" cy="121921"/>
            </a:xfrm>
            <a:custGeom>
              <a:avLst/>
              <a:gdLst/>
              <a:ahLst/>
              <a:cxnLst/>
              <a:rect l="0" t="0" r="0" b="0"/>
              <a:pathLst>
                <a:path w="289562" h="121921">
                  <a:moveTo>
                    <a:pt x="0" y="121920"/>
                  </a:moveTo>
                  <a:lnTo>
                    <a:pt x="6930" y="115836"/>
                  </a:lnTo>
                  <a:lnTo>
                    <a:pt x="39489" y="96275"/>
                  </a:lnTo>
                  <a:lnTo>
                    <a:pt x="71113" y="82015"/>
                  </a:lnTo>
                  <a:lnTo>
                    <a:pt x="99811" y="70303"/>
                  </a:lnTo>
                  <a:lnTo>
                    <a:pt x="129763" y="59212"/>
                  </a:lnTo>
                  <a:lnTo>
                    <a:pt x="160086" y="47460"/>
                  </a:lnTo>
                  <a:lnTo>
                    <a:pt x="190520" y="38615"/>
                  </a:lnTo>
                  <a:lnTo>
                    <a:pt x="227099" y="28041"/>
                  </a:lnTo>
                  <a:lnTo>
                    <a:pt x="258784" y="16953"/>
                  </a:lnTo>
                  <a:lnTo>
                    <a:pt x="28956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44"/>
            <p:cNvSpPr/>
            <p:nvPr/>
          </p:nvSpPr>
          <p:spPr>
            <a:xfrm>
              <a:off x="6104878" y="1175242"/>
              <a:ext cx="359855" cy="362689"/>
            </a:xfrm>
            <a:custGeom>
              <a:avLst/>
              <a:gdLst/>
              <a:ahLst/>
              <a:cxnLst/>
              <a:rect l="0" t="0" r="0" b="0"/>
              <a:pathLst>
                <a:path w="359855" h="362689">
                  <a:moveTo>
                    <a:pt x="280682" y="13478"/>
                  </a:moveTo>
                  <a:lnTo>
                    <a:pt x="276636" y="13478"/>
                  </a:lnTo>
                  <a:lnTo>
                    <a:pt x="240068" y="297"/>
                  </a:lnTo>
                  <a:lnTo>
                    <a:pt x="227071" y="0"/>
                  </a:lnTo>
                  <a:lnTo>
                    <a:pt x="195656" y="8964"/>
                  </a:lnTo>
                  <a:lnTo>
                    <a:pt x="160060" y="24753"/>
                  </a:lnTo>
                  <a:lnTo>
                    <a:pt x="130454" y="39208"/>
                  </a:lnTo>
                  <a:lnTo>
                    <a:pt x="101079" y="55909"/>
                  </a:lnTo>
                  <a:lnTo>
                    <a:pt x="67969" y="88777"/>
                  </a:lnTo>
                  <a:lnTo>
                    <a:pt x="44653" y="116786"/>
                  </a:lnTo>
                  <a:lnTo>
                    <a:pt x="26174" y="151896"/>
                  </a:lnTo>
                  <a:lnTo>
                    <a:pt x="13079" y="189111"/>
                  </a:lnTo>
                  <a:lnTo>
                    <a:pt x="2990" y="224690"/>
                  </a:lnTo>
                  <a:lnTo>
                    <a:pt x="0" y="256681"/>
                  </a:lnTo>
                  <a:lnTo>
                    <a:pt x="1373" y="287609"/>
                  </a:lnTo>
                  <a:lnTo>
                    <a:pt x="5838" y="306340"/>
                  </a:lnTo>
                  <a:lnTo>
                    <a:pt x="18718" y="327252"/>
                  </a:lnTo>
                  <a:lnTo>
                    <a:pt x="31327" y="341740"/>
                  </a:lnTo>
                  <a:lnTo>
                    <a:pt x="47654" y="352130"/>
                  </a:lnTo>
                  <a:lnTo>
                    <a:pt x="66201" y="358723"/>
                  </a:lnTo>
                  <a:lnTo>
                    <a:pt x="95682" y="362435"/>
                  </a:lnTo>
                  <a:lnTo>
                    <a:pt x="126712" y="362688"/>
                  </a:lnTo>
                  <a:lnTo>
                    <a:pt x="162342" y="356930"/>
                  </a:lnTo>
                  <a:lnTo>
                    <a:pt x="199710" y="344876"/>
                  </a:lnTo>
                  <a:lnTo>
                    <a:pt x="236747" y="329733"/>
                  </a:lnTo>
                  <a:lnTo>
                    <a:pt x="269545" y="308690"/>
                  </a:lnTo>
                  <a:lnTo>
                    <a:pt x="299865" y="281382"/>
                  </a:lnTo>
                  <a:lnTo>
                    <a:pt x="324465" y="251842"/>
                  </a:lnTo>
                  <a:lnTo>
                    <a:pt x="342009" y="221640"/>
                  </a:lnTo>
                  <a:lnTo>
                    <a:pt x="352945" y="191243"/>
                  </a:lnTo>
                  <a:lnTo>
                    <a:pt x="359854" y="161634"/>
                  </a:lnTo>
                  <a:lnTo>
                    <a:pt x="355462" y="128444"/>
                  </a:lnTo>
                  <a:lnTo>
                    <a:pt x="350324" y="113681"/>
                  </a:lnTo>
                  <a:lnTo>
                    <a:pt x="342396" y="101474"/>
                  </a:lnTo>
                  <a:lnTo>
                    <a:pt x="330971" y="92663"/>
                  </a:lnTo>
                  <a:lnTo>
                    <a:pt x="316579" y="86771"/>
                  </a:lnTo>
                  <a:lnTo>
                    <a:pt x="289437" y="84301"/>
                  </a:lnTo>
                  <a:lnTo>
                    <a:pt x="252182" y="90622"/>
                  </a:lnTo>
                  <a:lnTo>
                    <a:pt x="212102" y="10491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 name="SMARTInkShape-Group15"/>
          <p:cNvGrpSpPr/>
          <p:nvPr/>
        </p:nvGrpSpPr>
        <p:grpSpPr>
          <a:xfrm>
            <a:off x="6065519" y="2668466"/>
            <a:ext cx="597357" cy="339340"/>
            <a:chOff x="6065519" y="2668466"/>
            <a:chExt cx="597357" cy="339340"/>
          </a:xfrm>
        </p:grpSpPr>
        <p:sp>
          <p:nvSpPr>
            <p:cNvPr id="12" name="SMARTInkShape-145"/>
            <p:cNvSpPr/>
            <p:nvPr/>
          </p:nvSpPr>
          <p:spPr>
            <a:xfrm>
              <a:off x="6065519" y="2819400"/>
              <a:ext cx="335282" cy="7620"/>
            </a:xfrm>
            <a:custGeom>
              <a:avLst/>
              <a:gdLst/>
              <a:ahLst/>
              <a:cxnLst/>
              <a:rect l="0" t="0" r="0" b="0"/>
              <a:pathLst>
                <a:path w="335282" h="7620">
                  <a:moveTo>
                    <a:pt x="0" y="0"/>
                  </a:moveTo>
                  <a:lnTo>
                    <a:pt x="32564" y="0"/>
                  </a:lnTo>
                  <a:lnTo>
                    <a:pt x="68855" y="0"/>
                  </a:lnTo>
                  <a:lnTo>
                    <a:pt x="103160" y="0"/>
                  </a:lnTo>
                  <a:lnTo>
                    <a:pt x="132542" y="0"/>
                  </a:lnTo>
                  <a:lnTo>
                    <a:pt x="162697" y="0"/>
                  </a:lnTo>
                  <a:lnTo>
                    <a:pt x="193081" y="0"/>
                  </a:lnTo>
                  <a:lnTo>
                    <a:pt x="223533" y="0"/>
                  </a:lnTo>
                  <a:lnTo>
                    <a:pt x="258079" y="5236"/>
                  </a:lnTo>
                  <a:lnTo>
                    <a:pt x="289363" y="7149"/>
                  </a:lnTo>
                  <a:lnTo>
                    <a:pt x="324716" y="7578"/>
                  </a:lnTo>
                  <a:lnTo>
                    <a:pt x="335281" y="7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46"/>
            <p:cNvSpPr/>
            <p:nvPr/>
          </p:nvSpPr>
          <p:spPr>
            <a:xfrm>
              <a:off x="6385817" y="2668466"/>
              <a:ext cx="277059" cy="339340"/>
            </a:xfrm>
            <a:custGeom>
              <a:avLst/>
              <a:gdLst/>
              <a:ahLst/>
              <a:cxnLst/>
              <a:rect l="0" t="0" r="0" b="0"/>
              <a:pathLst>
                <a:path w="277059" h="339340">
                  <a:moveTo>
                    <a:pt x="190243" y="21393"/>
                  </a:moveTo>
                  <a:lnTo>
                    <a:pt x="186197" y="21393"/>
                  </a:lnTo>
                  <a:lnTo>
                    <a:pt x="185006" y="20547"/>
                  </a:lnTo>
                  <a:lnTo>
                    <a:pt x="184211" y="19136"/>
                  </a:lnTo>
                  <a:lnTo>
                    <a:pt x="183682" y="17348"/>
                  </a:lnTo>
                  <a:lnTo>
                    <a:pt x="174474" y="5955"/>
                  </a:lnTo>
                  <a:lnTo>
                    <a:pt x="172109" y="3481"/>
                  </a:lnTo>
                  <a:lnTo>
                    <a:pt x="164968" y="733"/>
                  </a:lnTo>
                  <a:lnTo>
                    <a:pt x="160693" y="0"/>
                  </a:lnTo>
                  <a:lnTo>
                    <a:pt x="151427" y="1443"/>
                  </a:lnTo>
                  <a:lnTo>
                    <a:pt x="116541" y="16484"/>
                  </a:lnTo>
                  <a:lnTo>
                    <a:pt x="85146" y="31294"/>
                  </a:lnTo>
                  <a:lnTo>
                    <a:pt x="68792" y="47187"/>
                  </a:lnTo>
                  <a:lnTo>
                    <a:pt x="42984" y="83586"/>
                  </a:lnTo>
                  <a:lnTo>
                    <a:pt x="22615" y="121199"/>
                  </a:lnTo>
                  <a:lnTo>
                    <a:pt x="9624" y="151154"/>
                  </a:lnTo>
                  <a:lnTo>
                    <a:pt x="2670" y="181479"/>
                  </a:lnTo>
                  <a:lnTo>
                    <a:pt x="610" y="211913"/>
                  </a:lnTo>
                  <a:lnTo>
                    <a:pt x="0" y="242379"/>
                  </a:lnTo>
                  <a:lnTo>
                    <a:pt x="3838" y="278969"/>
                  </a:lnTo>
                  <a:lnTo>
                    <a:pt x="14409" y="302888"/>
                  </a:lnTo>
                  <a:lnTo>
                    <a:pt x="32311" y="322016"/>
                  </a:lnTo>
                  <a:lnTo>
                    <a:pt x="53701" y="334363"/>
                  </a:lnTo>
                  <a:lnTo>
                    <a:pt x="76125" y="339339"/>
                  </a:lnTo>
                  <a:lnTo>
                    <a:pt x="112542" y="334936"/>
                  </a:lnTo>
                  <a:lnTo>
                    <a:pt x="150091" y="325914"/>
                  </a:lnTo>
                  <a:lnTo>
                    <a:pt x="186262" y="311933"/>
                  </a:lnTo>
                  <a:lnTo>
                    <a:pt x="219936" y="286782"/>
                  </a:lnTo>
                  <a:lnTo>
                    <a:pt x="254673" y="249821"/>
                  </a:lnTo>
                  <a:lnTo>
                    <a:pt x="270201" y="213396"/>
                  </a:lnTo>
                  <a:lnTo>
                    <a:pt x="277058" y="183646"/>
                  </a:lnTo>
                  <a:lnTo>
                    <a:pt x="274480" y="154229"/>
                  </a:lnTo>
                  <a:lnTo>
                    <a:pt x="266024" y="118847"/>
                  </a:lnTo>
                  <a:lnTo>
                    <a:pt x="259482" y="100266"/>
                  </a:lnTo>
                  <a:lnTo>
                    <a:pt x="241521" y="76372"/>
                  </a:lnTo>
                  <a:lnTo>
                    <a:pt x="210437" y="52699"/>
                  </a:lnTo>
                  <a:lnTo>
                    <a:pt x="181833" y="39136"/>
                  </a:lnTo>
                  <a:lnTo>
                    <a:pt x="145871" y="26968"/>
                  </a:lnTo>
                  <a:lnTo>
                    <a:pt x="114043" y="1377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 name="SMARTInkShape-Group16"/>
          <p:cNvGrpSpPr/>
          <p:nvPr/>
        </p:nvGrpSpPr>
        <p:grpSpPr>
          <a:xfrm>
            <a:off x="5715000" y="4015740"/>
            <a:ext cx="532460" cy="537168"/>
            <a:chOff x="5715000" y="4015740"/>
            <a:chExt cx="532460" cy="537168"/>
          </a:xfrm>
        </p:grpSpPr>
        <p:sp>
          <p:nvSpPr>
            <p:cNvPr id="15" name="SMARTInkShape-147"/>
            <p:cNvSpPr/>
            <p:nvPr/>
          </p:nvSpPr>
          <p:spPr>
            <a:xfrm>
              <a:off x="5715000" y="4015740"/>
              <a:ext cx="228601" cy="266701"/>
            </a:xfrm>
            <a:custGeom>
              <a:avLst/>
              <a:gdLst/>
              <a:ahLst/>
              <a:cxnLst/>
              <a:rect l="0" t="0" r="0" b="0"/>
              <a:pathLst>
                <a:path w="228601" h="266701">
                  <a:moveTo>
                    <a:pt x="0" y="0"/>
                  </a:moveTo>
                  <a:lnTo>
                    <a:pt x="0" y="10605"/>
                  </a:lnTo>
                  <a:lnTo>
                    <a:pt x="9407" y="45935"/>
                  </a:lnTo>
                  <a:lnTo>
                    <a:pt x="14340" y="55975"/>
                  </a:lnTo>
                  <a:lnTo>
                    <a:pt x="48222" y="93703"/>
                  </a:lnTo>
                  <a:lnTo>
                    <a:pt x="85628" y="131327"/>
                  </a:lnTo>
                  <a:lnTo>
                    <a:pt x="122158" y="167875"/>
                  </a:lnTo>
                  <a:lnTo>
                    <a:pt x="160051" y="201725"/>
                  </a:lnTo>
                  <a:lnTo>
                    <a:pt x="195866" y="234437"/>
                  </a:lnTo>
                  <a:lnTo>
                    <a:pt x="228600" y="2667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48"/>
            <p:cNvSpPr/>
            <p:nvPr/>
          </p:nvSpPr>
          <p:spPr>
            <a:xfrm>
              <a:off x="5937970" y="4231259"/>
              <a:ext cx="309490" cy="321649"/>
            </a:xfrm>
            <a:custGeom>
              <a:avLst/>
              <a:gdLst/>
              <a:ahLst/>
              <a:cxnLst/>
              <a:rect l="0" t="0" r="0" b="0"/>
              <a:pathLst>
                <a:path w="309490" h="321649">
                  <a:moveTo>
                    <a:pt x="257090" y="51181"/>
                  </a:moveTo>
                  <a:lnTo>
                    <a:pt x="257090" y="47136"/>
                  </a:lnTo>
                  <a:lnTo>
                    <a:pt x="254832" y="42892"/>
                  </a:lnTo>
                  <a:lnTo>
                    <a:pt x="235835" y="18824"/>
                  </a:lnTo>
                  <a:lnTo>
                    <a:pt x="201288" y="5128"/>
                  </a:lnTo>
                  <a:lnTo>
                    <a:pt x="180160" y="0"/>
                  </a:lnTo>
                  <a:lnTo>
                    <a:pt x="155556" y="738"/>
                  </a:lnTo>
                  <a:lnTo>
                    <a:pt x="120946" y="8573"/>
                  </a:lnTo>
                  <a:lnTo>
                    <a:pt x="97370" y="19835"/>
                  </a:lnTo>
                  <a:lnTo>
                    <a:pt x="66649" y="44048"/>
                  </a:lnTo>
                  <a:lnTo>
                    <a:pt x="38379" y="68273"/>
                  </a:lnTo>
                  <a:lnTo>
                    <a:pt x="16238" y="101312"/>
                  </a:lnTo>
                  <a:lnTo>
                    <a:pt x="4727" y="130475"/>
                  </a:lnTo>
                  <a:lnTo>
                    <a:pt x="0" y="160565"/>
                  </a:lnTo>
                  <a:lnTo>
                    <a:pt x="2644" y="190929"/>
                  </a:lnTo>
                  <a:lnTo>
                    <a:pt x="8791" y="221375"/>
                  </a:lnTo>
                  <a:lnTo>
                    <a:pt x="15973" y="247800"/>
                  </a:lnTo>
                  <a:lnTo>
                    <a:pt x="31554" y="271716"/>
                  </a:lnTo>
                  <a:lnTo>
                    <a:pt x="65658" y="296469"/>
                  </a:lnTo>
                  <a:lnTo>
                    <a:pt x="95006" y="310784"/>
                  </a:lnTo>
                  <a:lnTo>
                    <a:pt x="125151" y="316625"/>
                  </a:lnTo>
                  <a:lnTo>
                    <a:pt x="156378" y="321648"/>
                  </a:lnTo>
                  <a:lnTo>
                    <a:pt x="190372" y="318526"/>
                  </a:lnTo>
                  <a:lnTo>
                    <a:pt x="227730" y="309886"/>
                  </a:lnTo>
                  <a:lnTo>
                    <a:pt x="255164" y="300272"/>
                  </a:lnTo>
                  <a:lnTo>
                    <a:pt x="263426" y="295982"/>
                  </a:lnTo>
                  <a:lnTo>
                    <a:pt x="277121" y="282183"/>
                  </a:lnTo>
                  <a:lnTo>
                    <a:pt x="299710" y="249775"/>
                  </a:lnTo>
                  <a:lnTo>
                    <a:pt x="305665" y="232014"/>
                  </a:lnTo>
                  <a:lnTo>
                    <a:pt x="309489" y="197061"/>
                  </a:lnTo>
                  <a:lnTo>
                    <a:pt x="303314" y="159614"/>
                  </a:lnTo>
                  <a:lnTo>
                    <a:pt x="291294" y="129687"/>
                  </a:lnTo>
                  <a:lnTo>
                    <a:pt x="275315" y="100218"/>
                  </a:lnTo>
                  <a:lnTo>
                    <a:pt x="238835" y="63283"/>
                  </a:lnTo>
                  <a:lnTo>
                    <a:pt x="211369" y="435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0" name="SMARTInkShape-Group17"/>
          <p:cNvGrpSpPr/>
          <p:nvPr/>
        </p:nvGrpSpPr>
        <p:grpSpPr>
          <a:xfrm>
            <a:off x="4215203" y="4549140"/>
            <a:ext cx="272978" cy="753048"/>
            <a:chOff x="4215203" y="4549140"/>
            <a:chExt cx="272978" cy="753048"/>
          </a:xfrm>
        </p:grpSpPr>
        <p:sp>
          <p:nvSpPr>
            <p:cNvPr id="18" name="SMARTInkShape-149"/>
            <p:cNvSpPr/>
            <p:nvPr/>
          </p:nvSpPr>
          <p:spPr>
            <a:xfrm>
              <a:off x="4411980" y="4549140"/>
              <a:ext cx="76201" cy="441961"/>
            </a:xfrm>
            <a:custGeom>
              <a:avLst/>
              <a:gdLst/>
              <a:ahLst/>
              <a:cxnLst/>
              <a:rect l="0" t="0" r="0" b="0"/>
              <a:pathLst>
                <a:path w="76201" h="441961">
                  <a:moveTo>
                    <a:pt x="76200" y="0"/>
                  </a:moveTo>
                  <a:lnTo>
                    <a:pt x="76200" y="10605"/>
                  </a:lnTo>
                  <a:lnTo>
                    <a:pt x="73942" y="15437"/>
                  </a:lnTo>
                  <a:lnTo>
                    <a:pt x="72154" y="17912"/>
                  </a:lnTo>
                  <a:lnTo>
                    <a:pt x="69639" y="29484"/>
                  </a:lnTo>
                  <a:lnTo>
                    <a:pt x="68672" y="62600"/>
                  </a:lnTo>
                  <a:lnTo>
                    <a:pt x="67751" y="92610"/>
                  </a:lnTo>
                  <a:lnTo>
                    <a:pt x="60294" y="130272"/>
                  </a:lnTo>
                  <a:lnTo>
                    <a:pt x="55400" y="160236"/>
                  </a:lnTo>
                  <a:lnTo>
                    <a:pt x="51692" y="192822"/>
                  </a:lnTo>
                  <a:lnTo>
                    <a:pt x="45232" y="227030"/>
                  </a:lnTo>
                  <a:lnTo>
                    <a:pt x="37955" y="260872"/>
                  </a:lnTo>
                  <a:lnTo>
                    <a:pt x="30436" y="297711"/>
                  </a:lnTo>
                  <a:lnTo>
                    <a:pt x="22847" y="333179"/>
                  </a:lnTo>
                  <a:lnTo>
                    <a:pt x="15236" y="367395"/>
                  </a:lnTo>
                  <a:lnTo>
                    <a:pt x="9876" y="399828"/>
                  </a:lnTo>
                  <a:lnTo>
                    <a:pt x="6030" y="423267"/>
                  </a:lnTo>
                  <a:lnTo>
                    <a:pt x="0" y="4419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50"/>
            <p:cNvSpPr/>
            <p:nvPr/>
          </p:nvSpPr>
          <p:spPr>
            <a:xfrm>
              <a:off x="4215203" y="4975860"/>
              <a:ext cx="272978" cy="326328"/>
            </a:xfrm>
            <a:custGeom>
              <a:avLst/>
              <a:gdLst/>
              <a:ahLst/>
              <a:cxnLst/>
              <a:rect l="0" t="0" r="0" b="0"/>
              <a:pathLst>
                <a:path w="272978" h="326328">
                  <a:moveTo>
                    <a:pt x="272977" y="91440"/>
                  </a:moveTo>
                  <a:lnTo>
                    <a:pt x="272977" y="87394"/>
                  </a:lnTo>
                  <a:lnTo>
                    <a:pt x="272130" y="86203"/>
                  </a:lnTo>
                  <a:lnTo>
                    <a:pt x="270719" y="85408"/>
                  </a:lnTo>
                  <a:lnTo>
                    <a:pt x="268931" y="84879"/>
                  </a:lnTo>
                  <a:lnTo>
                    <a:pt x="267740" y="82832"/>
                  </a:lnTo>
                  <a:lnTo>
                    <a:pt x="266416" y="76043"/>
                  </a:lnTo>
                  <a:lnTo>
                    <a:pt x="264369" y="72709"/>
                  </a:lnTo>
                  <a:lnTo>
                    <a:pt x="229796" y="40540"/>
                  </a:lnTo>
                  <a:lnTo>
                    <a:pt x="221047" y="31847"/>
                  </a:lnTo>
                  <a:lnTo>
                    <a:pt x="209257" y="26854"/>
                  </a:lnTo>
                  <a:lnTo>
                    <a:pt x="172085" y="17179"/>
                  </a:lnTo>
                  <a:lnTo>
                    <a:pt x="157863" y="16948"/>
                  </a:lnTo>
                  <a:lnTo>
                    <a:pt x="120469" y="25959"/>
                  </a:lnTo>
                  <a:lnTo>
                    <a:pt x="82462" y="46462"/>
                  </a:lnTo>
                  <a:lnTo>
                    <a:pt x="68077" y="57056"/>
                  </a:lnTo>
                  <a:lnTo>
                    <a:pt x="39742" y="91929"/>
                  </a:lnTo>
                  <a:lnTo>
                    <a:pt x="19064" y="122862"/>
                  </a:lnTo>
                  <a:lnTo>
                    <a:pt x="5456" y="150044"/>
                  </a:lnTo>
                  <a:lnTo>
                    <a:pt x="0" y="184672"/>
                  </a:lnTo>
                  <a:lnTo>
                    <a:pt x="1312" y="211633"/>
                  </a:lnTo>
                  <a:lnTo>
                    <a:pt x="9341" y="247544"/>
                  </a:lnTo>
                  <a:lnTo>
                    <a:pt x="24683" y="273159"/>
                  </a:lnTo>
                  <a:lnTo>
                    <a:pt x="48232" y="298487"/>
                  </a:lnTo>
                  <a:lnTo>
                    <a:pt x="81482" y="317538"/>
                  </a:lnTo>
                  <a:lnTo>
                    <a:pt x="98121" y="323161"/>
                  </a:lnTo>
                  <a:lnTo>
                    <a:pt x="126529" y="326327"/>
                  </a:lnTo>
                  <a:lnTo>
                    <a:pt x="164211" y="325138"/>
                  </a:lnTo>
                  <a:lnTo>
                    <a:pt x="200410" y="312956"/>
                  </a:lnTo>
                  <a:lnTo>
                    <a:pt x="222030" y="299126"/>
                  </a:lnTo>
                  <a:lnTo>
                    <a:pt x="244506" y="267962"/>
                  </a:lnTo>
                  <a:lnTo>
                    <a:pt x="259273" y="242520"/>
                  </a:lnTo>
                  <a:lnTo>
                    <a:pt x="268540" y="208924"/>
                  </a:lnTo>
                  <a:lnTo>
                    <a:pt x="270815" y="173004"/>
                  </a:lnTo>
                  <a:lnTo>
                    <a:pt x="265657" y="139690"/>
                  </a:lnTo>
                  <a:lnTo>
                    <a:pt x="253780" y="104231"/>
                  </a:lnTo>
                  <a:lnTo>
                    <a:pt x="238690" y="71899"/>
                  </a:lnTo>
                  <a:lnTo>
                    <a:pt x="218509" y="41717"/>
                  </a:lnTo>
                  <a:lnTo>
                    <a:pt x="181537"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3" name="SMARTInkShape-Group18"/>
          <p:cNvGrpSpPr/>
          <p:nvPr/>
        </p:nvGrpSpPr>
        <p:grpSpPr>
          <a:xfrm>
            <a:off x="2729962" y="3924300"/>
            <a:ext cx="615219" cy="502330"/>
            <a:chOff x="2729962" y="3924300"/>
            <a:chExt cx="615219" cy="502330"/>
          </a:xfrm>
        </p:grpSpPr>
        <p:sp>
          <p:nvSpPr>
            <p:cNvPr id="21" name="SMARTInkShape-151"/>
            <p:cNvSpPr/>
            <p:nvPr/>
          </p:nvSpPr>
          <p:spPr>
            <a:xfrm>
              <a:off x="3025140" y="3924300"/>
              <a:ext cx="320041" cy="266701"/>
            </a:xfrm>
            <a:custGeom>
              <a:avLst/>
              <a:gdLst/>
              <a:ahLst/>
              <a:cxnLst/>
              <a:rect l="0" t="0" r="0" b="0"/>
              <a:pathLst>
                <a:path w="320041" h="266701">
                  <a:moveTo>
                    <a:pt x="320040" y="0"/>
                  </a:moveTo>
                  <a:lnTo>
                    <a:pt x="302873" y="10605"/>
                  </a:lnTo>
                  <a:lnTo>
                    <a:pt x="268810" y="37076"/>
                  </a:lnTo>
                  <a:lnTo>
                    <a:pt x="234676" y="70218"/>
                  </a:lnTo>
                  <a:lnTo>
                    <a:pt x="197916" y="100864"/>
                  </a:lnTo>
                  <a:lnTo>
                    <a:pt x="167599" y="129896"/>
                  </a:lnTo>
                  <a:lnTo>
                    <a:pt x="131068" y="160090"/>
                  </a:lnTo>
                  <a:lnTo>
                    <a:pt x="93497" y="188255"/>
                  </a:lnTo>
                  <a:lnTo>
                    <a:pt x="61366" y="214421"/>
                  </a:lnTo>
                  <a:lnTo>
                    <a:pt x="25171" y="243310"/>
                  </a:lnTo>
                  <a:lnTo>
                    <a:pt x="0" y="2667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52"/>
            <p:cNvSpPr/>
            <p:nvPr/>
          </p:nvSpPr>
          <p:spPr>
            <a:xfrm>
              <a:off x="2729962" y="4069080"/>
              <a:ext cx="320082" cy="357550"/>
            </a:xfrm>
            <a:custGeom>
              <a:avLst/>
              <a:gdLst/>
              <a:ahLst/>
              <a:cxnLst/>
              <a:rect l="0" t="0" r="0" b="0"/>
              <a:pathLst>
                <a:path w="320082" h="357550">
                  <a:moveTo>
                    <a:pt x="211357" y="0"/>
                  </a:moveTo>
                  <a:lnTo>
                    <a:pt x="182342" y="846"/>
                  </a:lnTo>
                  <a:lnTo>
                    <a:pt x="148321" y="8607"/>
                  </a:lnTo>
                  <a:lnTo>
                    <a:pt x="112181" y="34398"/>
                  </a:lnTo>
                  <a:lnTo>
                    <a:pt x="74254" y="71307"/>
                  </a:lnTo>
                  <a:lnTo>
                    <a:pt x="51850" y="101856"/>
                  </a:lnTo>
                  <a:lnTo>
                    <a:pt x="33991" y="130368"/>
                  </a:lnTo>
                  <a:lnTo>
                    <a:pt x="13292" y="166298"/>
                  </a:lnTo>
                  <a:lnTo>
                    <a:pt x="1897" y="203938"/>
                  </a:lnTo>
                  <a:lnTo>
                    <a:pt x="0" y="233898"/>
                  </a:lnTo>
                  <a:lnTo>
                    <a:pt x="5270" y="263378"/>
                  </a:lnTo>
                  <a:lnTo>
                    <a:pt x="18026" y="288575"/>
                  </a:lnTo>
                  <a:lnTo>
                    <a:pt x="44663" y="317587"/>
                  </a:lnTo>
                  <a:lnTo>
                    <a:pt x="78429" y="339875"/>
                  </a:lnTo>
                  <a:lnTo>
                    <a:pt x="107719" y="351411"/>
                  </a:lnTo>
                  <a:lnTo>
                    <a:pt x="141891" y="356146"/>
                  </a:lnTo>
                  <a:lnTo>
                    <a:pt x="174782" y="357549"/>
                  </a:lnTo>
                  <a:lnTo>
                    <a:pt x="205977" y="353919"/>
                  </a:lnTo>
                  <a:lnTo>
                    <a:pt x="236668" y="347482"/>
                  </a:lnTo>
                  <a:lnTo>
                    <a:pt x="263166" y="336167"/>
                  </a:lnTo>
                  <a:lnTo>
                    <a:pt x="283059" y="322090"/>
                  </a:lnTo>
                  <a:lnTo>
                    <a:pt x="304104" y="290843"/>
                  </a:lnTo>
                  <a:lnTo>
                    <a:pt x="317292" y="257075"/>
                  </a:lnTo>
                  <a:lnTo>
                    <a:pt x="320081" y="247583"/>
                  </a:lnTo>
                  <a:lnTo>
                    <a:pt x="318663" y="228006"/>
                  </a:lnTo>
                  <a:lnTo>
                    <a:pt x="310603" y="197944"/>
                  </a:lnTo>
                  <a:lnTo>
                    <a:pt x="302852" y="167587"/>
                  </a:lnTo>
                  <a:lnTo>
                    <a:pt x="292936" y="139402"/>
                  </a:lnTo>
                  <a:lnTo>
                    <a:pt x="277016" y="114964"/>
                  </a:lnTo>
                  <a:lnTo>
                    <a:pt x="248383" y="77980"/>
                  </a:lnTo>
                  <a:lnTo>
                    <a:pt x="234218" y="609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6" name="SMARTInkShape-Group19"/>
          <p:cNvGrpSpPr/>
          <p:nvPr/>
        </p:nvGrpSpPr>
        <p:grpSpPr>
          <a:xfrm>
            <a:off x="2287736" y="2804159"/>
            <a:ext cx="752645" cy="325714"/>
            <a:chOff x="2287736" y="2804159"/>
            <a:chExt cx="752645" cy="325714"/>
          </a:xfrm>
        </p:grpSpPr>
        <p:sp>
          <p:nvSpPr>
            <p:cNvPr id="24" name="SMARTInkShape-153"/>
            <p:cNvSpPr/>
            <p:nvPr/>
          </p:nvSpPr>
          <p:spPr>
            <a:xfrm>
              <a:off x="2682240" y="2956559"/>
              <a:ext cx="358141" cy="7622"/>
            </a:xfrm>
            <a:custGeom>
              <a:avLst/>
              <a:gdLst/>
              <a:ahLst/>
              <a:cxnLst/>
              <a:rect l="0" t="0" r="0" b="0"/>
              <a:pathLst>
                <a:path w="358141" h="7622">
                  <a:moveTo>
                    <a:pt x="0" y="0"/>
                  </a:moveTo>
                  <a:lnTo>
                    <a:pt x="36044" y="0"/>
                  </a:lnTo>
                  <a:lnTo>
                    <a:pt x="71570" y="0"/>
                  </a:lnTo>
                  <a:lnTo>
                    <a:pt x="99945" y="0"/>
                  </a:lnTo>
                  <a:lnTo>
                    <a:pt x="129802" y="0"/>
                  </a:lnTo>
                  <a:lnTo>
                    <a:pt x="160097" y="0"/>
                  </a:lnTo>
                  <a:lnTo>
                    <a:pt x="190523" y="0"/>
                  </a:lnTo>
                  <a:lnTo>
                    <a:pt x="220987" y="0"/>
                  </a:lnTo>
                  <a:lnTo>
                    <a:pt x="251461" y="0"/>
                  </a:lnTo>
                  <a:lnTo>
                    <a:pt x="281940" y="0"/>
                  </a:lnTo>
                  <a:lnTo>
                    <a:pt x="318534" y="0"/>
                  </a:lnTo>
                  <a:lnTo>
                    <a:pt x="358140" y="76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54"/>
            <p:cNvSpPr/>
            <p:nvPr/>
          </p:nvSpPr>
          <p:spPr>
            <a:xfrm>
              <a:off x="2287736" y="2804159"/>
              <a:ext cx="400027" cy="325714"/>
            </a:xfrm>
            <a:custGeom>
              <a:avLst/>
              <a:gdLst/>
              <a:ahLst/>
              <a:cxnLst/>
              <a:rect l="0" t="0" r="0" b="0"/>
              <a:pathLst>
                <a:path w="400027" h="325714">
                  <a:moveTo>
                    <a:pt x="211623" y="22860"/>
                  </a:moveTo>
                  <a:lnTo>
                    <a:pt x="207578" y="22860"/>
                  </a:lnTo>
                  <a:lnTo>
                    <a:pt x="206386" y="22014"/>
                  </a:lnTo>
                  <a:lnTo>
                    <a:pt x="205592" y="20603"/>
                  </a:lnTo>
                  <a:lnTo>
                    <a:pt x="205063" y="18815"/>
                  </a:lnTo>
                  <a:lnTo>
                    <a:pt x="203863" y="17624"/>
                  </a:lnTo>
                  <a:lnTo>
                    <a:pt x="195854" y="13453"/>
                  </a:lnTo>
                  <a:lnTo>
                    <a:pt x="191068" y="10213"/>
                  </a:lnTo>
                  <a:lnTo>
                    <a:pt x="182767" y="8389"/>
                  </a:lnTo>
                  <a:lnTo>
                    <a:pt x="169113" y="8695"/>
                  </a:lnTo>
                  <a:lnTo>
                    <a:pt x="134843" y="18257"/>
                  </a:lnTo>
                  <a:lnTo>
                    <a:pt x="103278" y="38832"/>
                  </a:lnTo>
                  <a:lnTo>
                    <a:pt x="66624" y="64444"/>
                  </a:lnTo>
                  <a:lnTo>
                    <a:pt x="32760" y="99519"/>
                  </a:lnTo>
                  <a:lnTo>
                    <a:pt x="16481" y="126102"/>
                  </a:lnTo>
                  <a:lnTo>
                    <a:pt x="9024" y="155427"/>
                  </a:lnTo>
                  <a:lnTo>
                    <a:pt x="2769" y="185565"/>
                  </a:lnTo>
                  <a:lnTo>
                    <a:pt x="0" y="220852"/>
                  </a:lnTo>
                  <a:lnTo>
                    <a:pt x="6728" y="257299"/>
                  </a:lnTo>
                  <a:lnTo>
                    <a:pt x="8987" y="265513"/>
                  </a:lnTo>
                  <a:lnTo>
                    <a:pt x="18269" y="279155"/>
                  </a:lnTo>
                  <a:lnTo>
                    <a:pt x="44925" y="301710"/>
                  </a:lnTo>
                  <a:lnTo>
                    <a:pt x="80733" y="316388"/>
                  </a:lnTo>
                  <a:lnTo>
                    <a:pt x="111222" y="323944"/>
                  </a:lnTo>
                  <a:lnTo>
                    <a:pt x="146691" y="325713"/>
                  </a:lnTo>
                  <a:lnTo>
                    <a:pt x="184012" y="321251"/>
                  </a:lnTo>
                  <a:lnTo>
                    <a:pt x="221034" y="313720"/>
                  </a:lnTo>
                  <a:lnTo>
                    <a:pt x="254675" y="301140"/>
                  </a:lnTo>
                  <a:lnTo>
                    <a:pt x="290231" y="285842"/>
                  </a:lnTo>
                  <a:lnTo>
                    <a:pt x="321745" y="265599"/>
                  </a:lnTo>
                  <a:lnTo>
                    <a:pt x="355578" y="236003"/>
                  </a:lnTo>
                  <a:lnTo>
                    <a:pt x="376761" y="211038"/>
                  </a:lnTo>
                  <a:lnTo>
                    <a:pt x="395044" y="176307"/>
                  </a:lnTo>
                  <a:lnTo>
                    <a:pt x="400026" y="148665"/>
                  </a:lnTo>
                  <a:lnTo>
                    <a:pt x="395626" y="115068"/>
                  </a:lnTo>
                  <a:lnTo>
                    <a:pt x="387310" y="91668"/>
                  </a:lnTo>
                  <a:lnTo>
                    <a:pt x="369512" y="69495"/>
                  </a:lnTo>
                  <a:lnTo>
                    <a:pt x="333263" y="41095"/>
                  </a:lnTo>
                  <a:lnTo>
                    <a:pt x="297771" y="26494"/>
                  </a:lnTo>
                  <a:lnTo>
                    <a:pt x="265423" y="15456"/>
                  </a:lnTo>
                  <a:lnTo>
                    <a:pt x="227573" y="6051"/>
                  </a:lnTo>
                  <a:lnTo>
                    <a:pt x="211623"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9" name="SMARTInkShape-Group20"/>
          <p:cNvGrpSpPr/>
          <p:nvPr/>
        </p:nvGrpSpPr>
        <p:grpSpPr>
          <a:xfrm>
            <a:off x="2957275" y="1394459"/>
            <a:ext cx="494585" cy="403862"/>
            <a:chOff x="2957275" y="1394459"/>
            <a:chExt cx="494585" cy="403862"/>
          </a:xfrm>
        </p:grpSpPr>
        <p:sp>
          <p:nvSpPr>
            <p:cNvPr id="27" name="SMARTInkShape-155"/>
            <p:cNvSpPr/>
            <p:nvPr/>
          </p:nvSpPr>
          <p:spPr>
            <a:xfrm>
              <a:off x="3154680" y="1638300"/>
              <a:ext cx="297180" cy="160021"/>
            </a:xfrm>
            <a:custGeom>
              <a:avLst/>
              <a:gdLst/>
              <a:ahLst/>
              <a:cxnLst/>
              <a:rect l="0" t="0" r="0" b="0"/>
              <a:pathLst>
                <a:path w="297180" h="160021">
                  <a:moveTo>
                    <a:pt x="0" y="0"/>
                  </a:moveTo>
                  <a:lnTo>
                    <a:pt x="4045" y="0"/>
                  </a:lnTo>
                  <a:lnTo>
                    <a:pt x="40614" y="27102"/>
                  </a:lnTo>
                  <a:lnTo>
                    <a:pt x="77377" y="55435"/>
                  </a:lnTo>
                  <a:lnTo>
                    <a:pt x="112776" y="76112"/>
                  </a:lnTo>
                  <a:lnTo>
                    <a:pt x="144479" y="96502"/>
                  </a:lnTo>
                  <a:lnTo>
                    <a:pt x="175200" y="115989"/>
                  </a:lnTo>
                  <a:lnTo>
                    <a:pt x="205728" y="131128"/>
                  </a:lnTo>
                  <a:lnTo>
                    <a:pt x="236217" y="146128"/>
                  </a:lnTo>
                  <a:lnTo>
                    <a:pt x="271333" y="155894"/>
                  </a:lnTo>
                  <a:lnTo>
                    <a:pt x="297179" y="1600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56"/>
            <p:cNvSpPr/>
            <p:nvPr/>
          </p:nvSpPr>
          <p:spPr>
            <a:xfrm>
              <a:off x="2957275" y="1394459"/>
              <a:ext cx="316050" cy="348426"/>
            </a:xfrm>
            <a:custGeom>
              <a:avLst/>
              <a:gdLst/>
              <a:ahLst/>
              <a:cxnLst/>
              <a:rect l="0" t="0" r="0" b="0"/>
              <a:pathLst>
                <a:path w="316050" h="348426">
                  <a:moveTo>
                    <a:pt x="136444" y="0"/>
                  </a:moveTo>
                  <a:lnTo>
                    <a:pt x="124277" y="847"/>
                  </a:lnTo>
                  <a:lnTo>
                    <a:pt x="103310" y="10547"/>
                  </a:lnTo>
                  <a:lnTo>
                    <a:pt x="79005" y="28519"/>
                  </a:lnTo>
                  <a:lnTo>
                    <a:pt x="52754" y="61705"/>
                  </a:lnTo>
                  <a:lnTo>
                    <a:pt x="39681" y="86299"/>
                  </a:lnTo>
                  <a:lnTo>
                    <a:pt x="28187" y="115035"/>
                  </a:lnTo>
                  <a:lnTo>
                    <a:pt x="16315" y="147256"/>
                  </a:lnTo>
                  <a:lnTo>
                    <a:pt x="7435" y="183614"/>
                  </a:lnTo>
                  <a:lnTo>
                    <a:pt x="1699" y="218940"/>
                  </a:lnTo>
                  <a:lnTo>
                    <a:pt x="0" y="250856"/>
                  </a:lnTo>
                  <a:lnTo>
                    <a:pt x="1296" y="270665"/>
                  </a:lnTo>
                  <a:lnTo>
                    <a:pt x="13668" y="304078"/>
                  </a:lnTo>
                  <a:lnTo>
                    <a:pt x="20917" y="318873"/>
                  </a:lnTo>
                  <a:lnTo>
                    <a:pt x="32605" y="331093"/>
                  </a:lnTo>
                  <a:lnTo>
                    <a:pt x="53466" y="343447"/>
                  </a:lnTo>
                  <a:lnTo>
                    <a:pt x="79779" y="348425"/>
                  </a:lnTo>
                  <a:lnTo>
                    <a:pt x="109024" y="345854"/>
                  </a:lnTo>
                  <a:lnTo>
                    <a:pt x="143184" y="335685"/>
                  </a:lnTo>
                  <a:lnTo>
                    <a:pt x="176071" y="321948"/>
                  </a:lnTo>
                  <a:lnTo>
                    <a:pt x="207264" y="303108"/>
                  </a:lnTo>
                  <a:lnTo>
                    <a:pt x="237955" y="277394"/>
                  </a:lnTo>
                  <a:lnTo>
                    <a:pt x="268498" y="252371"/>
                  </a:lnTo>
                  <a:lnTo>
                    <a:pt x="290906" y="224825"/>
                  </a:lnTo>
                  <a:lnTo>
                    <a:pt x="308270" y="191169"/>
                  </a:lnTo>
                  <a:lnTo>
                    <a:pt x="316049" y="158431"/>
                  </a:lnTo>
                  <a:lnTo>
                    <a:pt x="314309" y="127282"/>
                  </a:lnTo>
                  <a:lnTo>
                    <a:pt x="304386" y="96604"/>
                  </a:lnTo>
                  <a:lnTo>
                    <a:pt x="286676" y="70110"/>
                  </a:lnTo>
                  <a:lnTo>
                    <a:pt x="261297" y="46174"/>
                  </a:lnTo>
                  <a:lnTo>
                    <a:pt x="228283" y="31085"/>
                  </a:lnTo>
                  <a:lnTo>
                    <a:pt x="201815" y="26516"/>
                  </a:lnTo>
                  <a:lnTo>
                    <a:pt x="173964" y="25332"/>
                  </a:lnTo>
                  <a:lnTo>
                    <a:pt x="147476" y="27628"/>
                  </a:lnTo>
                  <a:lnTo>
                    <a:pt x="121592" y="31471"/>
                  </a:lnTo>
                  <a:lnTo>
                    <a:pt x="87735" y="40652"/>
                  </a:lnTo>
                  <a:lnTo>
                    <a:pt x="60244" y="533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0" name="SMARTInkShape-157"/>
          <p:cNvSpPr/>
          <p:nvPr/>
        </p:nvSpPr>
        <p:spPr>
          <a:xfrm>
            <a:off x="4000809" y="2332801"/>
            <a:ext cx="1126765" cy="928360"/>
          </a:xfrm>
          <a:custGeom>
            <a:avLst/>
            <a:gdLst/>
            <a:ahLst/>
            <a:cxnLst/>
            <a:rect l="0" t="0" r="0" b="0"/>
            <a:pathLst>
              <a:path w="1126765" h="928360">
                <a:moveTo>
                  <a:pt x="632150" y="44639"/>
                </a:moveTo>
                <a:lnTo>
                  <a:pt x="614455" y="29200"/>
                </a:lnTo>
                <a:lnTo>
                  <a:pt x="577161" y="11607"/>
                </a:lnTo>
                <a:lnTo>
                  <a:pt x="540494" y="4948"/>
                </a:lnTo>
                <a:lnTo>
                  <a:pt x="510188" y="110"/>
                </a:lnTo>
                <a:lnTo>
                  <a:pt x="473658" y="0"/>
                </a:lnTo>
                <a:lnTo>
                  <a:pt x="443044" y="5072"/>
                </a:lnTo>
                <a:lnTo>
                  <a:pt x="408385" y="12783"/>
                </a:lnTo>
                <a:lnTo>
                  <a:pt x="376290" y="25416"/>
                </a:lnTo>
                <a:lnTo>
                  <a:pt x="344485" y="39884"/>
                </a:lnTo>
                <a:lnTo>
                  <a:pt x="309473" y="54895"/>
                </a:lnTo>
                <a:lnTo>
                  <a:pt x="277274" y="70914"/>
                </a:lnTo>
                <a:lnTo>
                  <a:pt x="245438" y="91370"/>
                </a:lnTo>
                <a:lnTo>
                  <a:pt x="210417" y="114365"/>
                </a:lnTo>
                <a:lnTo>
                  <a:pt x="179062" y="142251"/>
                </a:lnTo>
                <a:lnTo>
                  <a:pt x="152462" y="171962"/>
                </a:lnTo>
                <a:lnTo>
                  <a:pt x="125201" y="202214"/>
                </a:lnTo>
                <a:lnTo>
                  <a:pt x="104800" y="232627"/>
                </a:lnTo>
                <a:lnTo>
                  <a:pt x="83045" y="263087"/>
                </a:lnTo>
                <a:lnTo>
                  <a:pt x="62206" y="294408"/>
                </a:lnTo>
                <a:lnTo>
                  <a:pt x="48223" y="329276"/>
                </a:lnTo>
                <a:lnTo>
                  <a:pt x="30439" y="362279"/>
                </a:lnTo>
                <a:lnTo>
                  <a:pt x="19055" y="397646"/>
                </a:lnTo>
                <a:lnTo>
                  <a:pt x="10320" y="430797"/>
                </a:lnTo>
                <a:lnTo>
                  <a:pt x="3216" y="466207"/>
                </a:lnTo>
                <a:lnTo>
                  <a:pt x="735" y="499372"/>
                </a:lnTo>
                <a:lnTo>
                  <a:pt x="0" y="534786"/>
                </a:lnTo>
                <a:lnTo>
                  <a:pt x="629" y="567105"/>
                </a:lnTo>
                <a:lnTo>
                  <a:pt x="5801" y="598129"/>
                </a:lnTo>
                <a:lnTo>
                  <a:pt x="12696" y="628771"/>
                </a:lnTo>
                <a:lnTo>
                  <a:pt x="20948" y="659298"/>
                </a:lnTo>
                <a:lnTo>
                  <a:pt x="32894" y="689792"/>
                </a:lnTo>
                <a:lnTo>
                  <a:pt x="43866" y="719430"/>
                </a:lnTo>
                <a:lnTo>
                  <a:pt x="67213" y="752629"/>
                </a:lnTo>
                <a:lnTo>
                  <a:pt x="92427" y="783646"/>
                </a:lnTo>
                <a:lnTo>
                  <a:pt x="127103" y="814232"/>
                </a:lnTo>
                <a:lnTo>
                  <a:pt x="163806" y="842476"/>
                </a:lnTo>
                <a:lnTo>
                  <a:pt x="196766" y="859308"/>
                </a:lnTo>
                <a:lnTo>
                  <a:pt x="227981" y="872762"/>
                </a:lnTo>
                <a:lnTo>
                  <a:pt x="260937" y="884368"/>
                </a:lnTo>
                <a:lnTo>
                  <a:pt x="297513" y="896274"/>
                </a:lnTo>
                <a:lnTo>
                  <a:pt x="335161" y="905164"/>
                </a:lnTo>
                <a:lnTo>
                  <a:pt x="373127" y="913160"/>
                </a:lnTo>
                <a:lnTo>
                  <a:pt x="399342" y="918328"/>
                </a:lnTo>
                <a:lnTo>
                  <a:pt x="427927" y="923447"/>
                </a:lnTo>
                <a:lnTo>
                  <a:pt x="457564" y="926287"/>
                </a:lnTo>
                <a:lnTo>
                  <a:pt x="486823" y="927549"/>
                </a:lnTo>
                <a:lnTo>
                  <a:pt x="513939" y="928110"/>
                </a:lnTo>
                <a:lnTo>
                  <a:pt x="542358" y="928359"/>
                </a:lnTo>
                <a:lnTo>
                  <a:pt x="571076" y="927624"/>
                </a:lnTo>
                <a:lnTo>
                  <a:pt x="597951" y="924474"/>
                </a:lnTo>
                <a:lnTo>
                  <a:pt x="626264" y="920252"/>
                </a:lnTo>
                <a:lnTo>
                  <a:pt x="654934" y="916400"/>
                </a:lnTo>
                <a:lnTo>
                  <a:pt x="681788" y="914688"/>
                </a:lnTo>
                <a:lnTo>
                  <a:pt x="710091" y="909412"/>
                </a:lnTo>
                <a:lnTo>
                  <a:pt x="738758" y="901422"/>
                </a:lnTo>
                <a:lnTo>
                  <a:pt x="765609" y="892227"/>
                </a:lnTo>
                <a:lnTo>
                  <a:pt x="791654" y="882496"/>
                </a:lnTo>
                <a:lnTo>
                  <a:pt x="817341" y="872526"/>
                </a:lnTo>
                <a:lnTo>
                  <a:pt x="854756" y="856546"/>
                </a:lnTo>
                <a:lnTo>
                  <a:pt x="887667" y="836102"/>
                </a:lnTo>
                <a:lnTo>
                  <a:pt x="918867" y="813957"/>
                </a:lnTo>
                <a:lnTo>
                  <a:pt x="948714" y="791309"/>
                </a:lnTo>
                <a:lnTo>
                  <a:pt x="984241" y="758643"/>
                </a:lnTo>
                <a:lnTo>
                  <a:pt x="1011358" y="729764"/>
                </a:lnTo>
                <a:lnTo>
                  <a:pt x="1035480" y="699759"/>
                </a:lnTo>
                <a:lnTo>
                  <a:pt x="1056455" y="669419"/>
                </a:lnTo>
                <a:lnTo>
                  <a:pt x="1073395" y="638981"/>
                </a:lnTo>
                <a:lnTo>
                  <a:pt x="1089139" y="608514"/>
                </a:lnTo>
                <a:lnTo>
                  <a:pt x="1102270" y="575779"/>
                </a:lnTo>
                <a:lnTo>
                  <a:pt x="1111523" y="541527"/>
                </a:lnTo>
                <a:lnTo>
                  <a:pt x="1119627" y="509929"/>
                </a:lnTo>
                <a:lnTo>
                  <a:pt x="1125132" y="476860"/>
                </a:lnTo>
                <a:lnTo>
                  <a:pt x="1126764" y="440251"/>
                </a:lnTo>
                <a:lnTo>
                  <a:pt x="1124989" y="404850"/>
                </a:lnTo>
                <a:lnTo>
                  <a:pt x="1121358" y="370655"/>
                </a:lnTo>
                <a:lnTo>
                  <a:pt x="1118026" y="335969"/>
                </a:lnTo>
                <a:lnTo>
                  <a:pt x="1109418" y="304243"/>
                </a:lnTo>
                <a:lnTo>
                  <a:pt x="1096143" y="273394"/>
                </a:lnTo>
                <a:lnTo>
                  <a:pt x="1081486" y="242805"/>
                </a:lnTo>
                <a:lnTo>
                  <a:pt x="1064160" y="212292"/>
                </a:lnTo>
                <a:lnTo>
                  <a:pt x="1045198" y="181803"/>
                </a:lnTo>
                <a:lnTo>
                  <a:pt x="1032474" y="162327"/>
                </a:lnTo>
                <a:lnTo>
                  <a:pt x="996710" y="129128"/>
                </a:lnTo>
                <a:lnTo>
                  <a:pt x="967075" y="105797"/>
                </a:lnTo>
                <a:lnTo>
                  <a:pt x="934588" y="85055"/>
                </a:lnTo>
                <a:lnTo>
                  <a:pt x="900408" y="68185"/>
                </a:lnTo>
                <a:lnTo>
                  <a:pt x="866574" y="52462"/>
                </a:lnTo>
                <a:lnTo>
                  <a:pt x="841326" y="42189"/>
                </a:lnTo>
                <a:lnTo>
                  <a:pt x="813170" y="31979"/>
                </a:lnTo>
                <a:lnTo>
                  <a:pt x="785982" y="24054"/>
                </a:lnTo>
                <a:lnTo>
                  <a:pt x="758940" y="17710"/>
                </a:lnTo>
                <a:lnTo>
                  <a:pt x="729988" y="12068"/>
                </a:lnTo>
                <a:lnTo>
                  <a:pt x="700187" y="8996"/>
                </a:lnTo>
                <a:lnTo>
                  <a:pt x="670009" y="7631"/>
                </a:lnTo>
                <a:lnTo>
                  <a:pt x="639663" y="7024"/>
                </a:lnTo>
                <a:lnTo>
                  <a:pt x="611500" y="6754"/>
                </a:lnTo>
                <a:lnTo>
                  <a:pt x="584026" y="7481"/>
                </a:lnTo>
                <a:lnTo>
                  <a:pt x="554882" y="10626"/>
                </a:lnTo>
                <a:lnTo>
                  <a:pt x="524995" y="14846"/>
                </a:lnTo>
                <a:lnTo>
                  <a:pt x="496473" y="19544"/>
                </a:lnTo>
                <a:lnTo>
                  <a:pt x="462222" y="26949"/>
                </a:lnTo>
                <a:lnTo>
                  <a:pt x="426410" y="370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9" name="SMARTInkShape-Group22"/>
          <p:cNvGrpSpPr/>
          <p:nvPr/>
        </p:nvGrpSpPr>
        <p:grpSpPr>
          <a:xfrm>
            <a:off x="3925844" y="2236275"/>
            <a:ext cx="1281702" cy="1138292"/>
            <a:chOff x="3925844" y="2236275"/>
            <a:chExt cx="1281702" cy="1138292"/>
          </a:xfrm>
        </p:grpSpPr>
        <p:sp>
          <p:nvSpPr>
            <p:cNvPr id="31" name="SMARTInkShape-158"/>
            <p:cNvSpPr/>
            <p:nvPr/>
          </p:nvSpPr>
          <p:spPr>
            <a:xfrm>
              <a:off x="4462168" y="2236275"/>
              <a:ext cx="162687" cy="162509"/>
            </a:xfrm>
            <a:custGeom>
              <a:avLst/>
              <a:gdLst/>
              <a:ahLst/>
              <a:cxnLst/>
              <a:rect l="0" t="0" r="0" b="0"/>
              <a:pathLst>
                <a:path w="162687" h="162509">
                  <a:moveTo>
                    <a:pt x="109832" y="4004"/>
                  </a:moveTo>
                  <a:lnTo>
                    <a:pt x="105786" y="4004"/>
                  </a:lnTo>
                  <a:lnTo>
                    <a:pt x="101542" y="6262"/>
                  </a:lnTo>
                  <a:lnTo>
                    <a:pt x="63896" y="29181"/>
                  </a:lnTo>
                  <a:lnTo>
                    <a:pt x="39530" y="52569"/>
                  </a:lnTo>
                  <a:lnTo>
                    <a:pt x="12557" y="87843"/>
                  </a:lnTo>
                  <a:lnTo>
                    <a:pt x="965" y="108148"/>
                  </a:lnTo>
                  <a:lnTo>
                    <a:pt x="0" y="113227"/>
                  </a:lnTo>
                  <a:lnTo>
                    <a:pt x="2569" y="134580"/>
                  </a:lnTo>
                  <a:lnTo>
                    <a:pt x="4457" y="137621"/>
                  </a:lnTo>
                  <a:lnTo>
                    <a:pt x="27974" y="156346"/>
                  </a:lnTo>
                  <a:lnTo>
                    <a:pt x="37890" y="160612"/>
                  </a:lnTo>
                  <a:lnTo>
                    <a:pt x="50765" y="162508"/>
                  </a:lnTo>
                  <a:lnTo>
                    <a:pt x="68247" y="159530"/>
                  </a:lnTo>
                  <a:lnTo>
                    <a:pt x="106150" y="146073"/>
                  </a:lnTo>
                  <a:lnTo>
                    <a:pt x="137671" y="120383"/>
                  </a:lnTo>
                  <a:lnTo>
                    <a:pt x="148937" y="105468"/>
                  </a:lnTo>
                  <a:lnTo>
                    <a:pt x="159482" y="80021"/>
                  </a:lnTo>
                  <a:lnTo>
                    <a:pt x="162686" y="52575"/>
                  </a:lnTo>
                  <a:lnTo>
                    <a:pt x="158982" y="37116"/>
                  </a:lnTo>
                  <a:lnTo>
                    <a:pt x="148478" y="21812"/>
                  </a:lnTo>
                  <a:lnTo>
                    <a:pt x="134641" y="10598"/>
                  </a:lnTo>
                  <a:lnTo>
                    <a:pt x="124809" y="6935"/>
                  </a:lnTo>
                  <a:lnTo>
                    <a:pt x="94400" y="0"/>
                  </a:lnTo>
                  <a:lnTo>
                    <a:pt x="64112" y="400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159"/>
            <p:cNvSpPr/>
            <p:nvPr/>
          </p:nvSpPr>
          <p:spPr>
            <a:xfrm>
              <a:off x="4115275" y="2408979"/>
              <a:ext cx="128902" cy="139618"/>
            </a:xfrm>
            <a:custGeom>
              <a:avLst/>
              <a:gdLst/>
              <a:ahLst/>
              <a:cxnLst/>
              <a:rect l="0" t="0" r="0" b="0"/>
              <a:pathLst>
                <a:path w="128902" h="139618">
                  <a:moveTo>
                    <a:pt x="106205" y="6561"/>
                  </a:moveTo>
                  <a:lnTo>
                    <a:pt x="99644" y="6561"/>
                  </a:lnTo>
                  <a:lnTo>
                    <a:pt x="92710" y="1324"/>
                  </a:lnTo>
                  <a:lnTo>
                    <a:pt x="88071" y="0"/>
                  </a:lnTo>
                  <a:lnTo>
                    <a:pt x="85649" y="493"/>
                  </a:lnTo>
                  <a:lnTo>
                    <a:pt x="77348" y="4387"/>
                  </a:lnTo>
                  <a:lnTo>
                    <a:pt x="65387" y="6763"/>
                  </a:lnTo>
                  <a:lnTo>
                    <a:pt x="46591" y="17082"/>
                  </a:lnTo>
                  <a:lnTo>
                    <a:pt x="39352" y="24219"/>
                  </a:lnTo>
                  <a:lnTo>
                    <a:pt x="13385" y="57502"/>
                  </a:lnTo>
                  <a:lnTo>
                    <a:pt x="3140" y="77709"/>
                  </a:lnTo>
                  <a:lnTo>
                    <a:pt x="0" y="103084"/>
                  </a:lnTo>
                  <a:lnTo>
                    <a:pt x="3711" y="118321"/>
                  </a:lnTo>
                  <a:lnTo>
                    <a:pt x="10172" y="129516"/>
                  </a:lnTo>
                  <a:lnTo>
                    <a:pt x="14981" y="133174"/>
                  </a:lnTo>
                  <a:lnTo>
                    <a:pt x="29013" y="139568"/>
                  </a:lnTo>
                  <a:lnTo>
                    <a:pt x="38312" y="139617"/>
                  </a:lnTo>
                  <a:lnTo>
                    <a:pt x="73225" y="125700"/>
                  </a:lnTo>
                  <a:lnTo>
                    <a:pt x="107795" y="96204"/>
                  </a:lnTo>
                  <a:lnTo>
                    <a:pt x="122794" y="81371"/>
                  </a:lnTo>
                  <a:lnTo>
                    <a:pt x="126277" y="73394"/>
                  </a:lnTo>
                  <a:lnTo>
                    <a:pt x="128901" y="39478"/>
                  </a:lnTo>
                  <a:lnTo>
                    <a:pt x="126734" y="31633"/>
                  </a:lnTo>
                  <a:lnTo>
                    <a:pt x="118496" y="20198"/>
                  </a:lnTo>
                  <a:lnTo>
                    <a:pt x="114399" y="15652"/>
                  </a:lnTo>
                  <a:lnTo>
                    <a:pt x="105331" y="10601"/>
                  </a:lnTo>
                  <a:lnTo>
                    <a:pt x="80690" y="7093"/>
                  </a:lnTo>
                  <a:lnTo>
                    <a:pt x="43723" y="6592"/>
                  </a:lnTo>
                  <a:lnTo>
                    <a:pt x="37625" y="65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160"/>
            <p:cNvSpPr/>
            <p:nvPr/>
          </p:nvSpPr>
          <p:spPr>
            <a:xfrm>
              <a:off x="3925844" y="2758440"/>
              <a:ext cx="165638" cy="173961"/>
            </a:xfrm>
            <a:custGeom>
              <a:avLst/>
              <a:gdLst/>
              <a:ahLst/>
              <a:cxnLst/>
              <a:rect l="0" t="0" r="0" b="0"/>
              <a:pathLst>
                <a:path w="165638" h="173961">
                  <a:moveTo>
                    <a:pt x="150856" y="0"/>
                  </a:moveTo>
                  <a:lnTo>
                    <a:pt x="115959" y="846"/>
                  </a:lnTo>
                  <a:lnTo>
                    <a:pt x="97900" y="6083"/>
                  </a:lnTo>
                  <a:lnTo>
                    <a:pt x="66687" y="25176"/>
                  </a:lnTo>
                  <a:lnTo>
                    <a:pt x="31455" y="58555"/>
                  </a:lnTo>
                  <a:lnTo>
                    <a:pt x="17235" y="79613"/>
                  </a:lnTo>
                  <a:lnTo>
                    <a:pt x="3667" y="114749"/>
                  </a:lnTo>
                  <a:lnTo>
                    <a:pt x="0" y="133248"/>
                  </a:lnTo>
                  <a:lnTo>
                    <a:pt x="1400" y="141912"/>
                  </a:lnTo>
                  <a:lnTo>
                    <a:pt x="9197" y="158418"/>
                  </a:lnTo>
                  <a:lnTo>
                    <a:pt x="13954" y="163541"/>
                  </a:lnTo>
                  <a:lnTo>
                    <a:pt x="27952" y="170875"/>
                  </a:lnTo>
                  <a:lnTo>
                    <a:pt x="46142" y="173960"/>
                  </a:lnTo>
                  <a:lnTo>
                    <a:pt x="79462" y="168585"/>
                  </a:lnTo>
                  <a:lnTo>
                    <a:pt x="116752" y="150556"/>
                  </a:lnTo>
                  <a:lnTo>
                    <a:pt x="132755" y="138401"/>
                  </a:lnTo>
                  <a:lnTo>
                    <a:pt x="147249" y="119123"/>
                  </a:lnTo>
                  <a:lnTo>
                    <a:pt x="162615" y="88877"/>
                  </a:lnTo>
                  <a:lnTo>
                    <a:pt x="165637" y="63497"/>
                  </a:lnTo>
                  <a:lnTo>
                    <a:pt x="161915" y="48259"/>
                  </a:lnTo>
                  <a:lnTo>
                    <a:pt x="155489" y="40357"/>
                  </a:lnTo>
                  <a:lnTo>
                    <a:pt x="129302" y="20452"/>
                  </a:lnTo>
                  <a:lnTo>
                    <a:pt x="114930" y="16784"/>
                  </a:lnTo>
                  <a:lnTo>
                    <a:pt x="89896" y="152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161"/>
            <p:cNvSpPr/>
            <p:nvPr/>
          </p:nvSpPr>
          <p:spPr>
            <a:xfrm>
              <a:off x="4047866" y="3032759"/>
              <a:ext cx="184610" cy="188791"/>
            </a:xfrm>
            <a:custGeom>
              <a:avLst/>
              <a:gdLst/>
              <a:ahLst/>
              <a:cxnLst/>
              <a:rect l="0" t="0" r="0" b="0"/>
              <a:pathLst>
                <a:path w="184610" h="188791">
                  <a:moveTo>
                    <a:pt x="97414" y="0"/>
                  </a:moveTo>
                  <a:lnTo>
                    <a:pt x="79502" y="0"/>
                  </a:lnTo>
                  <a:lnTo>
                    <a:pt x="74495" y="2258"/>
                  </a:lnTo>
                  <a:lnTo>
                    <a:pt x="50209" y="17913"/>
                  </a:lnTo>
                  <a:lnTo>
                    <a:pt x="22844" y="53544"/>
                  </a:lnTo>
                  <a:lnTo>
                    <a:pt x="11376" y="77746"/>
                  </a:lnTo>
                  <a:lnTo>
                    <a:pt x="4427" y="112246"/>
                  </a:lnTo>
                  <a:lnTo>
                    <a:pt x="153" y="128932"/>
                  </a:lnTo>
                  <a:lnTo>
                    <a:pt x="0" y="139430"/>
                  </a:lnTo>
                  <a:lnTo>
                    <a:pt x="4674" y="154014"/>
                  </a:lnTo>
                  <a:lnTo>
                    <a:pt x="16297" y="173769"/>
                  </a:lnTo>
                  <a:lnTo>
                    <a:pt x="20476" y="176806"/>
                  </a:lnTo>
                  <a:lnTo>
                    <a:pt x="54681" y="187584"/>
                  </a:lnTo>
                  <a:lnTo>
                    <a:pt x="74592" y="188790"/>
                  </a:lnTo>
                  <a:lnTo>
                    <a:pt x="112590" y="177427"/>
                  </a:lnTo>
                  <a:lnTo>
                    <a:pt x="145445" y="161681"/>
                  </a:lnTo>
                  <a:lnTo>
                    <a:pt x="174440" y="139557"/>
                  </a:lnTo>
                  <a:lnTo>
                    <a:pt x="184384" y="116487"/>
                  </a:lnTo>
                  <a:lnTo>
                    <a:pt x="184609" y="106523"/>
                  </a:lnTo>
                  <a:lnTo>
                    <a:pt x="179985" y="81260"/>
                  </a:lnTo>
                  <a:lnTo>
                    <a:pt x="160515" y="51645"/>
                  </a:lnTo>
                  <a:lnTo>
                    <a:pt x="137667" y="36006"/>
                  </a:lnTo>
                  <a:lnTo>
                    <a:pt x="122699" y="32118"/>
                  </a:lnTo>
                  <a:lnTo>
                    <a:pt x="108554" y="29957"/>
                  </a:lnTo>
                  <a:lnTo>
                    <a:pt x="97414" y="228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162"/>
            <p:cNvSpPr/>
            <p:nvPr/>
          </p:nvSpPr>
          <p:spPr>
            <a:xfrm>
              <a:off x="4427669" y="3169919"/>
              <a:ext cx="220043" cy="204648"/>
            </a:xfrm>
            <a:custGeom>
              <a:avLst/>
              <a:gdLst/>
              <a:ahLst/>
              <a:cxnLst/>
              <a:rect l="0" t="0" r="0" b="0"/>
              <a:pathLst>
                <a:path w="220043" h="204648">
                  <a:moveTo>
                    <a:pt x="106231" y="0"/>
                  </a:moveTo>
                  <a:lnTo>
                    <a:pt x="84052" y="0"/>
                  </a:lnTo>
                  <a:lnTo>
                    <a:pt x="77183" y="2258"/>
                  </a:lnTo>
                  <a:lnTo>
                    <a:pt x="39769" y="25440"/>
                  </a:lnTo>
                  <a:lnTo>
                    <a:pt x="32101" y="32756"/>
                  </a:lnTo>
                  <a:lnTo>
                    <a:pt x="12372" y="66174"/>
                  </a:lnTo>
                  <a:lnTo>
                    <a:pt x="2961" y="92471"/>
                  </a:lnTo>
                  <a:lnTo>
                    <a:pt x="0" y="129676"/>
                  </a:lnTo>
                  <a:lnTo>
                    <a:pt x="486" y="153964"/>
                  </a:lnTo>
                  <a:lnTo>
                    <a:pt x="10168" y="180212"/>
                  </a:lnTo>
                  <a:lnTo>
                    <a:pt x="17251" y="188186"/>
                  </a:lnTo>
                  <a:lnTo>
                    <a:pt x="35597" y="200203"/>
                  </a:lnTo>
                  <a:lnTo>
                    <a:pt x="60763" y="204647"/>
                  </a:lnTo>
                  <a:lnTo>
                    <a:pt x="87434" y="203267"/>
                  </a:lnTo>
                  <a:lnTo>
                    <a:pt x="123386" y="192715"/>
                  </a:lnTo>
                  <a:lnTo>
                    <a:pt x="159823" y="176252"/>
                  </a:lnTo>
                  <a:lnTo>
                    <a:pt x="194706" y="147185"/>
                  </a:lnTo>
                  <a:lnTo>
                    <a:pt x="206200" y="132040"/>
                  </a:lnTo>
                  <a:lnTo>
                    <a:pt x="216822" y="106516"/>
                  </a:lnTo>
                  <a:lnTo>
                    <a:pt x="220042" y="79054"/>
                  </a:lnTo>
                  <a:lnTo>
                    <a:pt x="216341" y="63593"/>
                  </a:lnTo>
                  <a:lnTo>
                    <a:pt x="205073" y="40371"/>
                  </a:lnTo>
                  <a:lnTo>
                    <a:pt x="202605" y="37074"/>
                  </a:lnTo>
                  <a:lnTo>
                    <a:pt x="186997" y="28389"/>
                  </a:lnTo>
                  <a:lnTo>
                    <a:pt x="151559" y="17045"/>
                  </a:lnTo>
                  <a:lnTo>
                    <a:pt x="114509" y="15288"/>
                  </a:lnTo>
                  <a:lnTo>
                    <a:pt x="106231" y="152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163"/>
            <p:cNvSpPr/>
            <p:nvPr/>
          </p:nvSpPr>
          <p:spPr>
            <a:xfrm>
              <a:off x="4789460" y="3063240"/>
              <a:ext cx="242781" cy="205373"/>
            </a:xfrm>
            <a:custGeom>
              <a:avLst/>
              <a:gdLst/>
              <a:ahLst/>
              <a:cxnLst/>
              <a:rect l="0" t="0" r="0" b="0"/>
              <a:pathLst>
                <a:path w="242781" h="205373">
                  <a:moveTo>
                    <a:pt x="171159" y="15240"/>
                  </a:moveTo>
                  <a:lnTo>
                    <a:pt x="167114" y="15240"/>
                  </a:lnTo>
                  <a:lnTo>
                    <a:pt x="162871" y="12982"/>
                  </a:lnTo>
                  <a:lnTo>
                    <a:pt x="160554" y="11194"/>
                  </a:lnTo>
                  <a:lnTo>
                    <a:pt x="153463" y="9208"/>
                  </a:lnTo>
                  <a:lnTo>
                    <a:pt x="120216" y="7712"/>
                  </a:lnTo>
                  <a:lnTo>
                    <a:pt x="105077" y="11692"/>
                  </a:lnTo>
                  <a:lnTo>
                    <a:pt x="71234" y="28876"/>
                  </a:lnTo>
                  <a:lnTo>
                    <a:pt x="55662" y="41669"/>
                  </a:lnTo>
                  <a:lnTo>
                    <a:pt x="25938" y="76260"/>
                  </a:lnTo>
                  <a:lnTo>
                    <a:pt x="10017" y="96531"/>
                  </a:lnTo>
                  <a:lnTo>
                    <a:pt x="45" y="133561"/>
                  </a:lnTo>
                  <a:lnTo>
                    <a:pt x="0" y="144309"/>
                  </a:lnTo>
                  <a:lnTo>
                    <a:pt x="4749" y="169271"/>
                  </a:lnTo>
                  <a:lnTo>
                    <a:pt x="29474" y="192894"/>
                  </a:lnTo>
                  <a:lnTo>
                    <a:pt x="39325" y="199466"/>
                  </a:lnTo>
                  <a:lnTo>
                    <a:pt x="58437" y="203881"/>
                  </a:lnTo>
                  <a:lnTo>
                    <a:pt x="88498" y="205372"/>
                  </a:lnTo>
                  <a:lnTo>
                    <a:pt x="123912" y="203409"/>
                  </a:lnTo>
                  <a:lnTo>
                    <a:pt x="155618" y="195120"/>
                  </a:lnTo>
                  <a:lnTo>
                    <a:pt x="185493" y="184482"/>
                  </a:lnTo>
                  <a:lnTo>
                    <a:pt x="213886" y="162102"/>
                  </a:lnTo>
                  <a:lnTo>
                    <a:pt x="225400" y="147184"/>
                  </a:lnTo>
                  <a:lnTo>
                    <a:pt x="242136" y="110267"/>
                  </a:lnTo>
                  <a:lnTo>
                    <a:pt x="242780" y="97267"/>
                  </a:lnTo>
                  <a:lnTo>
                    <a:pt x="237748" y="61471"/>
                  </a:lnTo>
                  <a:lnTo>
                    <a:pt x="232928" y="51027"/>
                  </a:lnTo>
                  <a:lnTo>
                    <a:pt x="211237" y="25429"/>
                  </a:lnTo>
                  <a:lnTo>
                    <a:pt x="196393" y="14214"/>
                  </a:lnTo>
                  <a:lnTo>
                    <a:pt x="161837" y="2768"/>
                  </a:lnTo>
                  <a:lnTo>
                    <a:pt x="14067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164"/>
            <p:cNvSpPr/>
            <p:nvPr/>
          </p:nvSpPr>
          <p:spPr>
            <a:xfrm>
              <a:off x="5015834" y="2766059"/>
              <a:ext cx="191712" cy="197861"/>
            </a:xfrm>
            <a:custGeom>
              <a:avLst/>
              <a:gdLst/>
              <a:ahLst/>
              <a:cxnLst/>
              <a:rect l="0" t="0" r="0" b="0"/>
              <a:pathLst>
                <a:path w="191712" h="197861">
                  <a:moveTo>
                    <a:pt x="150526" y="53341"/>
                  </a:moveTo>
                  <a:lnTo>
                    <a:pt x="139919" y="42735"/>
                  </a:lnTo>
                  <a:lnTo>
                    <a:pt x="132829" y="40160"/>
                  </a:lnTo>
                  <a:lnTo>
                    <a:pt x="95794" y="38136"/>
                  </a:lnTo>
                  <a:lnTo>
                    <a:pt x="78629" y="38954"/>
                  </a:lnTo>
                  <a:lnTo>
                    <a:pt x="68900" y="42149"/>
                  </a:lnTo>
                  <a:lnTo>
                    <a:pt x="61190" y="48649"/>
                  </a:lnTo>
                  <a:lnTo>
                    <a:pt x="54094" y="56335"/>
                  </a:lnTo>
                  <a:lnTo>
                    <a:pt x="26697" y="79561"/>
                  </a:lnTo>
                  <a:lnTo>
                    <a:pt x="8564" y="110139"/>
                  </a:lnTo>
                  <a:lnTo>
                    <a:pt x="438" y="135586"/>
                  </a:lnTo>
                  <a:lnTo>
                    <a:pt x="0" y="145774"/>
                  </a:lnTo>
                  <a:lnTo>
                    <a:pt x="9517" y="180627"/>
                  </a:lnTo>
                  <a:lnTo>
                    <a:pt x="12493" y="183918"/>
                  </a:lnTo>
                  <a:lnTo>
                    <a:pt x="34745" y="195159"/>
                  </a:lnTo>
                  <a:lnTo>
                    <a:pt x="69628" y="197860"/>
                  </a:lnTo>
                  <a:lnTo>
                    <a:pt x="89585" y="197197"/>
                  </a:lnTo>
                  <a:lnTo>
                    <a:pt x="107445" y="191168"/>
                  </a:lnTo>
                  <a:lnTo>
                    <a:pt x="144674" y="169950"/>
                  </a:lnTo>
                  <a:lnTo>
                    <a:pt x="166699" y="151001"/>
                  </a:lnTo>
                  <a:lnTo>
                    <a:pt x="183405" y="117554"/>
                  </a:lnTo>
                  <a:lnTo>
                    <a:pt x="191124" y="101812"/>
                  </a:lnTo>
                  <a:lnTo>
                    <a:pt x="191711" y="91535"/>
                  </a:lnTo>
                  <a:lnTo>
                    <a:pt x="185190" y="71139"/>
                  </a:lnTo>
                  <a:lnTo>
                    <a:pt x="170767" y="47203"/>
                  </a:lnTo>
                  <a:lnTo>
                    <a:pt x="163473" y="39888"/>
                  </a:lnTo>
                  <a:lnTo>
                    <a:pt x="130071" y="20425"/>
                  </a:lnTo>
                  <a:lnTo>
                    <a:pt x="109859" y="11028"/>
                  </a:lnTo>
                  <a:lnTo>
                    <a:pt x="95485" y="7783"/>
                  </a:lnTo>
                  <a:lnTo>
                    <a:pt x="82613" y="1789"/>
                  </a:lnTo>
                  <a:lnTo>
                    <a:pt x="74326"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165"/>
            <p:cNvSpPr/>
            <p:nvPr/>
          </p:nvSpPr>
          <p:spPr>
            <a:xfrm>
              <a:off x="4907642" y="2425041"/>
              <a:ext cx="189653" cy="180785"/>
            </a:xfrm>
            <a:custGeom>
              <a:avLst/>
              <a:gdLst/>
              <a:ahLst/>
              <a:cxnLst/>
              <a:rect l="0" t="0" r="0" b="0"/>
              <a:pathLst>
                <a:path w="189653" h="180785">
                  <a:moveTo>
                    <a:pt x="136797" y="20978"/>
                  </a:moveTo>
                  <a:lnTo>
                    <a:pt x="126191" y="20978"/>
                  </a:lnTo>
                  <a:lnTo>
                    <a:pt x="121359" y="23236"/>
                  </a:lnTo>
                  <a:lnTo>
                    <a:pt x="118886" y="25024"/>
                  </a:lnTo>
                  <a:lnTo>
                    <a:pt x="82136" y="36748"/>
                  </a:lnTo>
                  <a:lnTo>
                    <a:pt x="67826" y="46253"/>
                  </a:lnTo>
                  <a:lnTo>
                    <a:pt x="39961" y="68499"/>
                  </a:lnTo>
                  <a:lnTo>
                    <a:pt x="13527" y="102364"/>
                  </a:lnTo>
                  <a:lnTo>
                    <a:pt x="1471" y="136871"/>
                  </a:lnTo>
                  <a:lnTo>
                    <a:pt x="0" y="155913"/>
                  </a:lnTo>
                  <a:lnTo>
                    <a:pt x="2057" y="163641"/>
                  </a:lnTo>
                  <a:lnTo>
                    <a:pt x="3790" y="166887"/>
                  </a:lnTo>
                  <a:lnTo>
                    <a:pt x="14321" y="175500"/>
                  </a:lnTo>
                  <a:lnTo>
                    <a:pt x="23379" y="178555"/>
                  </a:lnTo>
                  <a:lnTo>
                    <a:pt x="55313" y="180784"/>
                  </a:lnTo>
                  <a:lnTo>
                    <a:pt x="68409" y="180056"/>
                  </a:lnTo>
                  <a:lnTo>
                    <a:pt x="106269" y="167993"/>
                  </a:lnTo>
                  <a:lnTo>
                    <a:pt x="123330" y="159741"/>
                  </a:lnTo>
                  <a:lnTo>
                    <a:pt x="159612" y="127455"/>
                  </a:lnTo>
                  <a:lnTo>
                    <a:pt x="168951" y="116561"/>
                  </a:lnTo>
                  <a:lnTo>
                    <a:pt x="186452" y="80097"/>
                  </a:lnTo>
                  <a:lnTo>
                    <a:pt x="189652" y="50045"/>
                  </a:lnTo>
                  <a:lnTo>
                    <a:pt x="185948" y="32225"/>
                  </a:lnTo>
                  <a:lnTo>
                    <a:pt x="179527" y="23719"/>
                  </a:lnTo>
                  <a:lnTo>
                    <a:pt x="170182" y="17117"/>
                  </a:lnTo>
                  <a:lnTo>
                    <a:pt x="134000" y="1612"/>
                  </a:lnTo>
                  <a:lnTo>
                    <a:pt x="113108" y="0"/>
                  </a:lnTo>
                  <a:lnTo>
                    <a:pt x="75922" y="5123"/>
                  </a:lnTo>
                  <a:lnTo>
                    <a:pt x="68218" y="573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2" name="SMARTInkShape-Group23"/>
          <p:cNvGrpSpPr/>
          <p:nvPr/>
        </p:nvGrpSpPr>
        <p:grpSpPr>
          <a:xfrm>
            <a:off x="4317228" y="2491740"/>
            <a:ext cx="443629" cy="586741"/>
            <a:chOff x="4317228" y="2491740"/>
            <a:chExt cx="443629" cy="586741"/>
          </a:xfrm>
        </p:grpSpPr>
        <p:sp>
          <p:nvSpPr>
            <p:cNvPr id="40" name="SMARTInkShape-166"/>
            <p:cNvSpPr/>
            <p:nvPr/>
          </p:nvSpPr>
          <p:spPr>
            <a:xfrm>
              <a:off x="4317228" y="2491740"/>
              <a:ext cx="216673" cy="586741"/>
            </a:xfrm>
            <a:custGeom>
              <a:avLst/>
              <a:gdLst/>
              <a:ahLst/>
              <a:cxnLst/>
              <a:rect l="0" t="0" r="0" b="0"/>
              <a:pathLst>
                <a:path w="216673" h="586741">
                  <a:moveTo>
                    <a:pt x="216672" y="0"/>
                  </a:moveTo>
                  <a:lnTo>
                    <a:pt x="206066" y="0"/>
                  </a:lnTo>
                  <a:lnTo>
                    <a:pt x="201234" y="2257"/>
                  </a:lnTo>
                  <a:lnTo>
                    <a:pt x="198759" y="4045"/>
                  </a:lnTo>
                  <a:lnTo>
                    <a:pt x="163128" y="15769"/>
                  </a:lnTo>
                  <a:lnTo>
                    <a:pt x="126803" y="36557"/>
                  </a:lnTo>
                  <a:lnTo>
                    <a:pt x="105222" y="52000"/>
                  </a:lnTo>
                  <a:lnTo>
                    <a:pt x="68523" y="86430"/>
                  </a:lnTo>
                  <a:lnTo>
                    <a:pt x="45262" y="106693"/>
                  </a:lnTo>
                  <a:lnTo>
                    <a:pt x="14328" y="142083"/>
                  </a:lnTo>
                  <a:lnTo>
                    <a:pt x="884" y="165413"/>
                  </a:lnTo>
                  <a:lnTo>
                    <a:pt x="0" y="169542"/>
                  </a:lnTo>
                  <a:lnTo>
                    <a:pt x="257" y="173141"/>
                  </a:lnTo>
                  <a:lnTo>
                    <a:pt x="2407" y="184510"/>
                  </a:lnTo>
                  <a:lnTo>
                    <a:pt x="3756" y="192917"/>
                  </a:lnTo>
                  <a:lnTo>
                    <a:pt x="18726" y="219235"/>
                  </a:lnTo>
                  <a:lnTo>
                    <a:pt x="24556" y="225284"/>
                  </a:lnTo>
                  <a:lnTo>
                    <a:pt x="59988" y="254136"/>
                  </a:lnTo>
                  <a:lnTo>
                    <a:pt x="94798" y="274179"/>
                  </a:lnTo>
                  <a:lnTo>
                    <a:pt x="110005" y="284156"/>
                  </a:lnTo>
                  <a:lnTo>
                    <a:pt x="146305" y="318310"/>
                  </a:lnTo>
                  <a:lnTo>
                    <a:pt x="178054" y="352261"/>
                  </a:lnTo>
                  <a:lnTo>
                    <a:pt x="190356" y="375302"/>
                  </a:lnTo>
                  <a:lnTo>
                    <a:pt x="200238" y="409262"/>
                  </a:lnTo>
                  <a:lnTo>
                    <a:pt x="200349" y="429323"/>
                  </a:lnTo>
                  <a:lnTo>
                    <a:pt x="185980" y="464823"/>
                  </a:lnTo>
                  <a:lnTo>
                    <a:pt x="165017" y="498546"/>
                  </a:lnTo>
                  <a:lnTo>
                    <a:pt x="132653" y="533441"/>
                  </a:lnTo>
                  <a:lnTo>
                    <a:pt x="112492" y="549683"/>
                  </a:lnTo>
                  <a:lnTo>
                    <a:pt x="77816" y="568025"/>
                  </a:lnTo>
                  <a:lnTo>
                    <a:pt x="54252" y="577278"/>
                  </a:lnTo>
                  <a:lnTo>
                    <a:pt x="44746" y="583560"/>
                  </a:lnTo>
                  <a:lnTo>
                    <a:pt x="36567" y="585798"/>
                  </a:lnTo>
                  <a:lnTo>
                    <a:pt x="18552" y="5867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167"/>
            <p:cNvSpPr/>
            <p:nvPr/>
          </p:nvSpPr>
          <p:spPr>
            <a:xfrm>
              <a:off x="4541997" y="2491740"/>
              <a:ext cx="218860" cy="548641"/>
            </a:xfrm>
            <a:custGeom>
              <a:avLst/>
              <a:gdLst/>
              <a:ahLst/>
              <a:cxnLst/>
              <a:rect l="0" t="0" r="0" b="0"/>
              <a:pathLst>
                <a:path w="218860" h="548641">
                  <a:moveTo>
                    <a:pt x="151922" y="0"/>
                  </a:moveTo>
                  <a:lnTo>
                    <a:pt x="147877" y="0"/>
                  </a:lnTo>
                  <a:lnTo>
                    <a:pt x="143634" y="2257"/>
                  </a:lnTo>
                  <a:lnTo>
                    <a:pt x="105987" y="28949"/>
                  </a:lnTo>
                  <a:lnTo>
                    <a:pt x="69672" y="51616"/>
                  </a:lnTo>
                  <a:lnTo>
                    <a:pt x="48093" y="67204"/>
                  </a:lnTo>
                  <a:lnTo>
                    <a:pt x="13422" y="105229"/>
                  </a:lnTo>
                  <a:lnTo>
                    <a:pt x="3146" y="119438"/>
                  </a:lnTo>
                  <a:lnTo>
                    <a:pt x="0" y="138537"/>
                  </a:lnTo>
                  <a:lnTo>
                    <a:pt x="6125" y="161398"/>
                  </a:lnTo>
                  <a:lnTo>
                    <a:pt x="24220" y="188303"/>
                  </a:lnTo>
                  <a:lnTo>
                    <a:pt x="36380" y="199256"/>
                  </a:lnTo>
                  <a:lnTo>
                    <a:pt x="70718" y="223594"/>
                  </a:lnTo>
                  <a:lnTo>
                    <a:pt x="106366" y="247166"/>
                  </a:lnTo>
                  <a:lnTo>
                    <a:pt x="144163" y="279728"/>
                  </a:lnTo>
                  <a:lnTo>
                    <a:pt x="179854" y="310196"/>
                  </a:lnTo>
                  <a:lnTo>
                    <a:pt x="202425" y="345458"/>
                  </a:lnTo>
                  <a:lnTo>
                    <a:pt x="209407" y="360685"/>
                  </a:lnTo>
                  <a:lnTo>
                    <a:pt x="218710" y="396240"/>
                  </a:lnTo>
                  <a:lnTo>
                    <a:pt x="218859" y="406399"/>
                  </a:lnTo>
                  <a:lnTo>
                    <a:pt x="211049" y="439702"/>
                  </a:lnTo>
                  <a:lnTo>
                    <a:pt x="191645" y="474342"/>
                  </a:lnTo>
                  <a:lnTo>
                    <a:pt x="163472" y="497717"/>
                  </a:lnTo>
                  <a:lnTo>
                    <a:pt x="128577" y="512729"/>
                  </a:lnTo>
                  <a:lnTo>
                    <a:pt x="96930" y="523475"/>
                  </a:lnTo>
                  <a:lnTo>
                    <a:pt x="61111" y="531559"/>
                  </a:lnTo>
                  <a:lnTo>
                    <a:pt x="40506" y="541158"/>
                  </a:lnTo>
                  <a:lnTo>
                    <a:pt x="30003" y="5486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3" name="SMARTInkShape-168"/>
          <p:cNvSpPr/>
          <p:nvPr/>
        </p:nvSpPr>
        <p:spPr>
          <a:xfrm>
            <a:off x="1424940" y="2149017"/>
            <a:ext cx="1904066" cy="258904"/>
          </a:xfrm>
          <a:custGeom>
            <a:avLst/>
            <a:gdLst/>
            <a:ahLst/>
            <a:cxnLst/>
            <a:rect l="0" t="0" r="0" b="0"/>
            <a:pathLst>
              <a:path w="1904066" h="258904">
                <a:moveTo>
                  <a:pt x="0" y="167462"/>
                </a:moveTo>
                <a:lnTo>
                  <a:pt x="12166" y="168309"/>
                </a:lnTo>
                <a:lnTo>
                  <a:pt x="35391" y="173494"/>
                </a:lnTo>
                <a:lnTo>
                  <a:pt x="72090" y="174769"/>
                </a:lnTo>
                <a:lnTo>
                  <a:pt x="109977" y="174989"/>
                </a:lnTo>
                <a:lnTo>
                  <a:pt x="136367" y="175041"/>
                </a:lnTo>
                <a:lnTo>
                  <a:pt x="163901" y="175064"/>
                </a:lnTo>
                <a:lnTo>
                  <a:pt x="195893" y="175074"/>
                </a:lnTo>
                <a:lnTo>
                  <a:pt x="227610" y="175079"/>
                </a:lnTo>
                <a:lnTo>
                  <a:pt x="259487" y="175081"/>
                </a:lnTo>
                <a:lnTo>
                  <a:pt x="293409" y="175082"/>
                </a:lnTo>
                <a:lnTo>
                  <a:pt x="330499" y="175082"/>
                </a:lnTo>
                <a:lnTo>
                  <a:pt x="349873" y="175082"/>
                </a:lnTo>
                <a:lnTo>
                  <a:pt x="387203" y="175083"/>
                </a:lnTo>
                <a:lnTo>
                  <a:pt x="425243" y="175083"/>
                </a:lnTo>
                <a:lnTo>
                  <a:pt x="446055" y="175083"/>
                </a:lnTo>
                <a:lnTo>
                  <a:pt x="467550" y="175083"/>
                </a:lnTo>
                <a:lnTo>
                  <a:pt x="488653" y="175083"/>
                </a:lnTo>
                <a:lnTo>
                  <a:pt x="509495" y="175083"/>
                </a:lnTo>
                <a:lnTo>
                  <a:pt x="530163" y="175083"/>
                </a:lnTo>
                <a:lnTo>
                  <a:pt x="550715" y="175929"/>
                </a:lnTo>
                <a:lnTo>
                  <a:pt x="571190" y="177340"/>
                </a:lnTo>
                <a:lnTo>
                  <a:pt x="591613" y="179128"/>
                </a:lnTo>
                <a:lnTo>
                  <a:pt x="612849" y="180319"/>
                </a:lnTo>
                <a:lnTo>
                  <a:pt x="634625" y="181114"/>
                </a:lnTo>
                <a:lnTo>
                  <a:pt x="656763" y="181643"/>
                </a:lnTo>
                <a:lnTo>
                  <a:pt x="678295" y="181996"/>
                </a:lnTo>
                <a:lnTo>
                  <a:pt x="699423" y="182232"/>
                </a:lnTo>
                <a:lnTo>
                  <a:pt x="720282" y="182389"/>
                </a:lnTo>
                <a:lnTo>
                  <a:pt x="740961" y="182493"/>
                </a:lnTo>
                <a:lnTo>
                  <a:pt x="761521" y="182563"/>
                </a:lnTo>
                <a:lnTo>
                  <a:pt x="782000" y="182610"/>
                </a:lnTo>
                <a:lnTo>
                  <a:pt x="802427" y="183487"/>
                </a:lnTo>
                <a:lnTo>
                  <a:pt x="822818" y="184919"/>
                </a:lnTo>
                <a:lnTo>
                  <a:pt x="843185" y="186720"/>
                </a:lnTo>
                <a:lnTo>
                  <a:pt x="864383" y="187921"/>
                </a:lnTo>
                <a:lnTo>
                  <a:pt x="886135" y="188722"/>
                </a:lnTo>
                <a:lnTo>
                  <a:pt x="908257" y="189255"/>
                </a:lnTo>
                <a:lnTo>
                  <a:pt x="929778" y="189611"/>
                </a:lnTo>
                <a:lnTo>
                  <a:pt x="950898" y="189848"/>
                </a:lnTo>
                <a:lnTo>
                  <a:pt x="971752" y="190006"/>
                </a:lnTo>
                <a:lnTo>
                  <a:pt x="993274" y="190958"/>
                </a:lnTo>
                <a:lnTo>
                  <a:pt x="1015243" y="192440"/>
                </a:lnTo>
                <a:lnTo>
                  <a:pt x="1037508" y="194274"/>
                </a:lnTo>
                <a:lnTo>
                  <a:pt x="1059125" y="195497"/>
                </a:lnTo>
                <a:lnTo>
                  <a:pt x="1080310" y="196312"/>
                </a:lnTo>
                <a:lnTo>
                  <a:pt x="1101206" y="196855"/>
                </a:lnTo>
                <a:lnTo>
                  <a:pt x="1121064" y="197218"/>
                </a:lnTo>
                <a:lnTo>
                  <a:pt x="1158933" y="197620"/>
                </a:lnTo>
                <a:lnTo>
                  <a:pt x="1195519" y="197799"/>
                </a:lnTo>
                <a:lnTo>
                  <a:pt x="1231535" y="197879"/>
                </a:lnTo>
                <a:lnTo>
                  <a:pt x="1267297" y="197914"/>
                </a:lnTo>
                <a:lnTo>
                  <a:pt x="1300690" y="197930"/>
                </a:lnTo>
                <a:lnTo>
                  <a:pt x="1332464" y="197937"/>
                </a:lnTo>
                <a:lnTo>
                  <a:pt x="1363519" y="197940"/>
                </a:lnTo>
                <a:lnTo>
                  <a:pt x="1391997" y="197941"/>
                </a:lnTo>
                <a:lnTo>
                  <a:pt x="1429572" y="197942"/>
                </a:lnTo>
                <a:lnTo>
                  <a:pt x="1462155" y="197942"/>
                </a:lnTo>
                <a:lnTo>
                  <a:pt x="1499459" y="197942"/>
                </a:lnTo>
                <a:lnTo>
                  <a:pt x="1531288" y="191859"/>
                </a:lnTo>
                <a:lnTo>
                  <a:pt x="1565990" y="181925"/>
                </a:lnTo>
                <a:lnTo>
                  <a:pt x="1601287" y="157520"/>
                </a:lnTo>
                <a:lnTo>
                  <a:pt x="1609929" y="145702"/>
                </a:lnTo>
                <a:lnTo>
                  <a:pt x="1621200" y="111498"/>
                </a:lnTo>
                <a:lnTo>
                  <a:pt x="1629264" y="90217"/>
                </a:lnTo>
                <a:lnTo>
                  <a:pt x="1630668" y="57509"/>
                </a:lnTo>
                <a:lnTo>
                  <a:pt x="1629825" y="56060"/>
                </a:lnTo>
                <a:lnTo>
                  <a:pt x="1628417" y="55094"/>
                </a:lnTo>
                <a:lnTo>
                  <a:pt x="1623373" y="53276"/>
                </a:lnTo>
                <a:lnTo>
                  <a:pt x="1620814" y="76894"/>
                </a:lnTo>
                <a:lnTo>
                  <a:pt x="1609880" y="114868"/>
                </a:lnTo>
                <a:lnTo>
                  <a:pt x="1602008" y="152321"/>
                </a:lnTo>
                <a:lnTo>
                  <a:pt x="1593988" y="190335"/>
                </a:lnTo>
                <a:lnTo>
                  <a:pt x="1592011" y="213875"/>
                </a:lnTo>
                <a:lnTo>
                  <a:pt x="1585690" y="227880"/>
                </a:lnTo>
                <a:lnTo>
                  <a:pt x="1585056" y="234801"/>
                </a:lnTo>
                <a:lnTo>
                  <a:pt x="1584988" y="231629"/>
                </a:lnTo>
                <a:lnTo>
                  <a:pt x="1587230" y="227590"/>
                </a:lnTo>
                <a:lnTo>
                  <a:pt x="1589013" y="225327"/>
                </a:lnTo>
                <a:lnTo>
                  <a:pt x="1590995" y="218298"/>
                </a:lnTo>
                <a:lnTo>
                  <a:pt x="1598471" y="181814"/>
                </a:lnTo>
                <a:lnTo>
                  <a:pt x="1603903" y="148002"/>
                </a:lnTo>
                <a:lnTo>
                  <a:pt x="1610704" y="114659"/>
                </a:lnTo>
                <a:lnTo>
                  <a:pt x="1615351" y="76787"/>
                </a:lnTo>
                <a:lnTo>
                  <a:pt x="1621286" y="42088"/>
                </a:lnTo>
                <a:lnTo>
                  <a:pt x="1622956" y="6652"/>
                </a:lnTo>
                <a:lnTo>
                  <a:pt x="1622144" y="4375"/>
                </a:lnTo>
                <a:lnTo>
                  <a:pt x="1620756" y="2858"/>
                </a:lnTo>
                <a:lnTo>
                  <a:pt x="1615751" y="0"/>
                </a:lnTo>
                <a:lnTo>
                  <a:pt x="1615532" y="3920"/>
                </a:lnTo>
                <a:lnTo>
                  <a:pt x="1617739" y="8135"/>
                </a:lnTo>
                <a:lnTo>
                  <a:pt x="1637399" y="29308"/>
                </a:lnTo>
                <a:lnTo>
                  <a:pt x="1670429" y="51817"/>
                </a:lnTo>
                <a:lnTo>
                  <a:pt x="1700432" y="65942"/>
                </a:lnTo>
                <a:lnTo>
                  <a:pt x="1728300" y="77645"/>
                </a:lnTo>
                <a:lnTo>
                  <a:pt x="1758005" y="83559"/>
                </a:lnTo>
                <a:lnTo>
                  <a:pt x="1788256" y="94436"/>
                </a:lnTo>
                <a:lnTo>
                  <a:pt x="1817821" y="103398"/>
                </a:lnTo>
                <a:lnTo>
                  <a:pt x="1850996" y="111753"/>
                </a:lnTo>
                <a:lnTo>
                  <a:pt x="1872065" y="115678"/>
                </a:lnTo>
                <a:lnTo>
                  <a:pt x="1897903" y="121791"/>
                </a:lnTo>
                <a:lnTo>
                  <a:pt x="1900269" y="123468"/>
                </a:lnTo>
                <a:lnTo>
                  <a:pt x="1904065" y="128198"/>
                </a:lnTo>
                <a:lnTo>
                  <a:pt x="1902327" y="131103"/>
                </a:lnTo>
                <a:lnTo>
                  <a:pt x="1897885" y="135216"/>
                </a:lnTo>
                <a:lnTo>
                  <a:pt x="1872412" y="147244"/>
                </a:lnTo>
                <a:lnTo>
                  <a:pt x="1837540" y="158169"/>
                </a:lnTo>
                <a:lnTo>
                  <a:pt x="1808059" y="170165"/>
                </a:lnTo>
                <a:lnTo>
                  <a:pt x="1777875" y="180305"/>
                </a:lnTo>
                <a:lnTo>
                  <a:pt x="1746636" y="192811"/>
                </a:lnTo>
                <a:lnTo>
                  <a:pt x="1711792" y="203101"/>
                </a:lnTo>
                <a:lnTo>
                  <a:pt x="1680489" y="215652"/>
                </a:lnTo>
                <a:lnTo>
                  <a:pt x="1644469" y="227907"/>
                </a:lnTo>
                <a:lnTo>
                  <a:pt x="1607942" y="241055"/>
                </a:lnTo>
                <a:lnTo>
                  <a:pt x="1584960" y="25890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5" name="SMARTInkShape-Group25"/>
          <p:cNvGrpSpPr/>
          <p:nvPr/>
        </p:nvGrpSpPr>
        <p:grpSpPr>
          <a:xfrm>
            <a:off x="510988" y="1775459"/>
            <a:ext cx="2087432" cy="475956"/>
            <a:chOff x="510988" y="1775459"/>
            <a:chExt cx="2087432" cy="475956"/>
          </a:xfrm>
        </p:grpSpPr>
        <p:sp>
          <p:nvSpPr>
            <p:cNvPr id="44" name="SMARTInkShape-169"/>
            <p:cNvSpPr/>
            <p:nvPr/>
          </p:nvSpPr>
          <p:spPr>
            <a:xfrm>
              <a:off x="510988" y="1935479"/>
              <a:ext cx="281492" cy="315936"/>
            </a:xfrm>
            <a:custGeom>
              <a:avLst/>
              <a:gdLst/>
              <a:ahLst/>
              <a:cxnLst/>
              <a:rect l="0" t="0" r="0" b="0"/>
              <a:pathLst>
                <a:path w="281492" h="315936">
                  <a:moveTo>
                    <a:pt x="83372" y="0"/>
                  </a:moveTo>
                  <a:lnTo>
                    <a:pt x="83372" y="10606"/>
                  </a:lnTo>
                  <a:lnTo>
                    <a:pt x="71221" y="47047"/>
                  </a:lnTo>
                  <a:lnTo>
                    <a:pt x="64226" y="78720"/>
                  </a:lnTo>
                  <a:lnTo>
                    <a:pt x="53992" y="107427"/>
                  </a:lnTo>
                  <a:lnTo>
                    <a:pt x="43340" y="139640"/>
                  </a:lnTo>
                  <a:lnTo>
                    <a:pt x="31717" y="173737"/>
                  </a:lnTo>
                  <a:lnTo>
                    <a:pt x="22911" y="205289"/>
                  </a:lnTo>
                  <a:lnTo>
                    <a:pt x="12350" y="242246"/>
                  </a:lnTo>
                  <a:lnTo>
                    <a:pt x="1065" y="278815"/>
                  </a:lnTo>
                  <a:lnTo>
                    <a:pt x="0" y="294467"/>
                  </a:lnTo>
                  <a:lnTo>
                    <a:pt x="2009" y="302466"/>
                  </a:lnTo>
                  <a:lnTo>
                    <a:pt x="3730" y="305784"/>
                  </a:lnTo>
                  <a:lnTo>
                    <a:pt x="6570" y="307996"/>
                  </a:lnTo>
                  <a:lnTo>
                    <a:pt x="28081" y="315883"/>
                  </a:lnTo>
                  <a:lnTo>
                    <a:pt x="40171" y="315935"/>
                  </a:lnTo>
                  <a:lnTo>
                    <a:pt x="72675" y="313115"/>
                  </a:lnTo>
                  <a:lnTo>
                    <a:pt x="106470" y="306474"/>
                  </a:lnTo>
                  <a:lnTo>
                    <a:pt x="134995" y="299464"/>
                  </a:lnTo>
                  <a:lnTo>
                    <a:pt x="164895" y="292024"/>
                  </a:lnTo>
                  <a:lnTo>
                    <a:pt x="194357" y="284458"/>
                  </a:lnTo>
                  <a:lnTo>
                    <a:pt x="227497" y="276574"/>
                  </a:lnTo>
                  <a:lnTo>
                    <a:pt x="248560" y="272730"/>
                  </a:lnTo>
                  <a:lnTo>
                    <a:pt x="263267" y="266230"/>
                  </a:lnTo>
                  <a:lnTo>
                    <a:pt x="281491" y="2514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170"/>
            <p:cNvSpPr/>
            <p:nvPr/>
          </p:nvSpPr>
          <p:spPr>
            <a:xfrm>
              <a:off x="563880" y="2026920"/>
              <a:ext cx="205741" cy="91440"/>
            </a:xfrm>
            <a:custGeom>
              <a:avLst/>
              <a:gdLst/>
              <a:ahLst/>
              <a:cxnLst/>
              <a:rect l="0" t="0" r="0" b="0"/>
              <a:pathLst>
                <a:path w="205741" h="91440">
                  <a:moveTo>
                    <a:pt x="0" y="91439"/>
                  </a:moveTo>
                  <a:lnTo>
                    <a:pt x="4045" y="91439"/>
                  </a:lnTo>
                  <a:lnTo>
                    <a:pt x="8288" y="89182"/>
                  </a:lnTo>
                  <a:lnTo>
                    <a:pt x="22101" y="78442"/>
                  </a:lnTo>
                  <a:lnTo>
                    <a:pt x="54243" y="61955"/>
                  </a:lnTo>
                  <a:lnTo>
                    <a:pt x="90081" y="48111"/>
                  </a:lnTo>
                  <a:lnTo>
                    <a:pt x="119730" y="35610"/>
                  </a:lnTo>
                  <a:lnTo>
                    <a:pt x="149117" y="26167"/>
                  </a:lnTo>
                  <a:lnTo>
                    <a:pt x="186022" y="12801"/>
                  </a:lnTo>
                  <a:lnTo>
                    <a:pt x="20574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171"/>
            <p:cNvSpPr/>
            <p:nvPr/>
          </p:nvSpPr>
          <p:spPr>
            <a:xfrm>
              <a:off x="548639" y="1889759"/>
              <a:ext cx="213362" cy="114301"/>
            </a:xfrm>
            <a:custGeom>
              <a:avLst/>
              <a:gdLst/>
              <a:ahLst/>
              <a:cxnLst/>
              <a:rect l="0" t="0" r="0" b="0"/>
              <a:pathLst>
                <a:path w="213362" h="114301">
                  <a:moveTo>
                    <a:pt x="0" y="114300"/>
                  </a:moveTo>
                  <a:lnTo>
                    <a:pt x="32785" y="85561"/>
                  </a:lnTo>
                  <a:lnTo>
                    <a:pt x="67499" y="65883"/>
                  </a:lnTo>
                  <a:lnTo>
                    <a:pt x="97799" y="50754"/>
                  </a:lnTo>
                  <a:lnTo>
                    <a:pt x="132365" y="35547"/>
                  </a:lnTo>
                  <a:lnTo>
                    <a:pt x="163586" y="21163"/>
                  </a:lnTo>
                  <a:lnTo>
                    <a:pt x="201161" y="5526"/>
                  </a:lnTo>
                  <a:lnTo>
                    <a:pt x="21336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172"/>
            <p:cNvSpPr/>
            <p:nvPr/>
          </p:nvSpPr>
          <p:spPr>
            <a:xfrm>
              <a:off x="906779" y="1974202"/>
              <a:ext cx="167642" cy="219869"/>
            </a:xfrm>
            <a:custGeom>
              <a:avLst/>
              <a:gdLst/>
              <a:ahLst/>
              <a:cxnLst/>
              <a:rect l="0" t="0" r="0" b="0"/>
              <a:pathLst>
                <a:path w="167642" h="219869">
                  <a:moveTo>
                    <a:pt x="0" y="45098"/>
                  </a:moveTo>
                  <a:lnTo>
                    <a:pt x="4046" y="45098"/>
                  </a:lnTo>
                  <a:lnTo>
                    <a:pt x="5237" y="46791"/>
                  </a:lnTo>
                  <a:lnTo>
                    <a:pt x="7150" y="61676"/>
                  </a:lnTo>
                  <a:lnTo>
                    <a:pt x="9739" y="78232"/>
                  </a:lnTo>
                  <a:lnTo>
                    <a:pt x="15363" y="114874"/>
                  </a:lnTo>
                  <a:lnTo>
                    <a:pt x="21129" y="150258"/>
                  </a:lnTo>
                  <a:lnTo>
                    <a:pt x="21786" y="183594"/>
                  </a:lnTo>
                  <a:lnTo>
                    <a:pt x="15267" y="219868"/>
                  </a:lnTo>
                  <a:lnTo>
                    <a:pt x="15241" y="186097"/>
                  </a:lnTo>
                  <a:lnTo>
                    <a:pt x="15241" y="151280"/>
                  </a:lnTo>
                  <a:lnTo>
                    <a:pt x="16087" y="114269"/>
                  </a:lnTo>
                  <a:lnTo>
                    <a:pt x="21324" y="81021"/>
                  </a:lnTo>
                  <a:lnTo>
                    <a:pt x="32936" y="46173"/>
                  </a:lnTo>
                  <a:lnTo>
                    <a:pt x="41933" y="24814"/>
                  </a:lnTo>
                  <a:lnTo>
                    <a:pt x="43195" y="18875"/>
                  </a:lnTo>
                  <a:lnTo>
                    <a:pt x="46577" y="14069"/>
                  </a:lnTo>
                  <a:lnTo>
                    <a:pt x="57108" y="6472"/>
                  </a:lnTo>
                  <a:lnTo>
                    <a:pt x="69226" y="1479"/>
                  </a:lnTo>
                  <a:lnTo>
                    <a:pt x="86270" y="0"/>
                  </a:lnTo>
                  <a:lnTo>
                    <a:pt x="103361" y="3607"/>
                  </a:lnTo>
                  <a:lnTo>
                    <a:pt x="119150" y="14084"/>
                  </a:lnTo>
                  <a:lnTo>
                    <a:pt x="130507" y="27912"/>
                  </a:lnTo>
                  <a:lnTo>
                    <a:pt x="144573" y="61085"/>
                  </a:lnTo>
                  <a:lnTo>
                    <a:pt x="154900" y="95010"/>
                  </a:lnTo>
                  <a:lnTo>
                    <a:pt x="159009" y="128240"/>
                  </a:lnTo>
                  <a:lnTo>
                    <a:pt x="160567" y="149884"/>
                  </a:lnTo>
                  <a:lnTo>
                    <a:pt x="167152" y="174229"/>
                  </a:lnTo>
                  <a:lnTo>
                    <a:pt x="167424" y="177843"/>
                  </a:lnTo>
                  <a:lnTo>
                    <a:pt x="167496" y="177621"/>
                  </a:lnTo>
                  <a:lnTo>
                    <a:pt x="167641" y="16701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173"/>
            <p:cNvSpPr/>
            <p:nvPr/>
          </p:nvSpPr>
          <p:spPr>
            <a:xfrm>
              <a:off x="1120139" y="1920240"/>
              <a:ext cx="182882" cy="243665"/>
            </a:xfrm>
            <a:custGeom>
              <a:avLst/>
              <a:gdLst/>
              <a:ahLst/>
              <a:cxnLst/>
              <a:rect l="0" t="0" r="0" b="0"/>
              <a:pathLst>
                <a:path w="182882" h="243665">
                  <a:moveTo>
                    <a:pt x="0" y="45719"/>
                  </a:moveTo>
                  <a:lnTo>
                    <a:pt x="0" y="52280"/>
                  </a:lnTo>
                  <a:lnTo>
                    <a:pt x="4046" y="57071"/>
                  </a:lnTo>
                  <a:lnTo>
                    <a:pt x="6032" y="63747"/>
                  </a:lnTo>
                  <a:lnTo>
                    <a:pt x="6561" y="67898"/>
                  </a:lnTo>
                  <a:lnTo>
                    <a:pt x="11665" y="77025"/>
                  </a:lnTo>
                  <a:lnTo>
                    <a:pt x="27470" y="102555"/>
                  </a:lnTo>
                  <a:lnTo>
                    <a:pt x="40578" y="137620"/>
                  </a:lnTo>
                  <a:lnTo>
                    <a:pt x="45551" y="172967"/>
                  </a:lnTo>
                  <a:lnTo>
                    <a:pt x="56193" y="209012"/>
                  </a:lnTo>
                  <a:lnTo>
                    <a:pt x="68442" y="239344"/>
                  </a:lnTo>
                  <a:lnTo>
                    <a:pt x="70181" y="240842"/>
                  </a:lnTo>
                  <a:lnTo>
                    <a:pt x="75012" y="243248"/>
                  </a:lnTo>
                  <a:lnTo>
                    <a:pt x="79893" y="243664"/>
                  </a:lnTo>
                  <a:lnTo>
                    <a:pt x="80356" y="242876"/>
                  </a:lnTo>
                  <a:lnTo>
                    <a:pt x="79817" y="241504"/>
                  </a:lnTo>
                  <a:lnTo>
                    <a:pt x="78612" y="239742"/>
                  </a:lnTo>
                  <a:lnTo>
                    <a:pt x="78655" y="237721"/>
                  </a:lnTo>
                  <a:lnTo>
                    <a:pt x="91733" y="202083"/>
                  </a:lnTo>
                  <a:lnTo>
                    <a:pt x="103663" y="171918"/>
                  </a:lnTo>
                  <a:lnTo>
                    <a:pt x="118768" y="138427"/>
                  </a:lnTo>
                  <a:lnTo>
                    <a:pt x="130864" y="107055"/>
                  </a:lnTo>
                  <a:lnTo>
                    <a:pt x="142915" y="76311"/>
                  </a:lnTo>
                  <a:lnTo>
                    <a:pt x="154572" y="39627"/>
                  </a:lnTo>
                  <a:lnTo>
                    <a:pt x="162115" y="28054"/>
                  </a:lnTo>
                  <a:lnTo>
                    <a:pt x="169418" y="20088"/>
                  </a:lnTo>
                  <a:lnTo>
                    <a:pt x="18288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174"/>
            <p:cNvSpPr/>
            <p:nvPr/>
          </p:nvSpPr>
          <p:spPr>
            <a:xfrm>
              <a:off x="1352565" y="1922098"/>
              <a:ext cx="179056" cy="233742"/>
            </a:xfrm>
            <a:custGeom>
              <a:avLst/>
              <a:gdLst/>
              <a:ahLst/>
              <a:cxnLst/>
              <a:rect l="0" t="0" r="0" b="0"/>
              <a:pathLst>
                <a:path w="179056" h="233742">
                  <a:moveTo>
                    <a:pt x="19035" y="112442"/>
                  </a:moveTo>
                  <a:lnTo>
                    <a:pt x="19035" y="119002"/>
                  </a:lnTo>
                  <a:lnTo>
                    <a:pt x="19881" y="119355"/>
                  </a:lnTo>
                  <a:lnTo>
                    <a:pt x="37731" y="119968"/>
                  </a:lnTo>
                  <a:lnTo>
                    <a:pt x="46535" y="117762"/>
                  </a:lnTo>
                  <a:lnTo>
                    <a:pt x="84287" y="98102"/>
                  </a:lnTo>
                  <a:lnTo>
                    <a:pt x="104392" y="79098"/>
                  </a:lnTo>
                  <a:lnTo>
                    <a:pt x="125507" y="43843"/>
                  </a:lnTo>
                  <a:lnTo>
                    <a:pt x="128116" y="38769"/>
                  </a:lnTo>
                  <a:lnTo>
                    <a:pt x="129009" y="34540"/>
                  </a:lnTo>
                  <a:lnTo>
                    <a:pt x="128757" y="30874"/>
                  </a:lnTo>
                  <a:lnTo>
                    <a:pt x="122270" y="14861"/>
                  </a:lnTo>
                  <a:lnTo>
                    <a:pt x="115287" y="4413"/>
                  </a:lnTo>
                  <a:lnTo>
                    <a:pt x="110355" y="929"/>
                  </a:lnTo>
                  <a:lnTo>
                    <a:pt x="107855" y="0"/>
                  </a:lnTo>
                  <a:lnTo>
                    <a:pt x="100562" y="1225"/>
                  </a:lnTo>
                  <a:lnTo>
                    <a:pt x="71916" y="12094"/>
                  </a:lnTo>
                  <a:lnTo>
                    <a:pt x="55211" y="25512"/>
                  </a:lnTo>
                  <a:lnTo>
                    <a:pt x="34396" y="54630"/>
                  </a:lnTo>
                  <a:lnTo>
                    <a:pt x="13979" y="88698"/>
                  </a:lnTo>
                  <a:lnTo>
                    <a:pt x="4959" y="125970"/>
                  </a:lnTo>
                  <a:lnTo>
                    <a:pt x="0" y="155020"/>
                  </a:lnTo>
                  <a:lnTo>
                    <a:pt x="5052" y="188021"/>
                  </a:lnTo>
                  <a:lnTo>
                    <a:pt x="10280" y="202759"/>
                  </a:lnTo>
                  <a:lnTo>
                    <a:pt x="18248" y="214954"/>
                  </a:lnTo>
                  <a:lnTo>
                    <a:pt x="29692" y="223760"/>
                  </a:lnTo>
                  <a:lnTo>
                    <a:pt x="42398" y="229650"/>
                  </a:lnTo>
                  <a:lnTo>
                    <a:pt x="73611" y="233741"/>
                  </a:lnTo>
                  <a:lnTo>
                    <a:pt x="110637" y="225991"/>
                  </a:lnTo>
                  <a:lnTo>
                    <a:pt x="124940" y="220481"/>
                  </a:lnTo>
                  <a:lnTo>
                    <a:pt x="158444" y="194242"/>
                  </a:lnTo>
                  <a:lnTo>
                    <a:pt x="179055" y="18102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175"/>
            <p:cNvSpPr/>
            <p:nvPr/>
          </p:nvSpPr>
          <p:spPr>
            <a:xfrm>
              <a:off x="1638300" y="1775459"/>
              <a:ext cx="22860" cy="365762"/>
            </a:xfrm>
            <a:custGeom>
              <a:avLst/>
              <a:gdLst/>
              <a:ahLst/>
              <a:cxnLst/>
              <a:rect l="0" t="0" r="0" b="0"/>
              <a:pathLst>
                <a:path w="22860" h="365762">
                  <a:moveTo>
                    <a:pt x="15240" y="0"/>
                  </a:moveTo>
                  <a:lnTo>
                    <a:pt x="15240" y="4046"/>
                  </a:lnTo>
                  <a:lnTo>
                    <a:pt x="12982" y="8289"/>
                  </a:lnTo>
                  <a:lnTo>
                    <a:pt x="11194" y="10606"/>
                  </a:lnTo>
                  <a:lnTo>
                    <a:pt x="9208" y="17696"/>
                  </a:lnTo>
                  <a:lnTo>
                    <a:pt x="6982" y="47894"/>
                  </a:lnTo>
                  <a:lnTo>
                    <a:pt x="2445" y="75904"/>
                  </a:lnTo>
                  <a:lnTo>
                    <a:pt x="724" y="111484"/>
                  </a:lnTo>
                  <a:lnTo>
                    <a:pt x="322" y="139296"/>
                  </a:lnTo>
                  <a:lnTo>
                    <a:pt x="143" y="166332"/>
                  </a:lnTo>
                  <a:lnTo>
                    <a:pt x="63" y="193306"/>
                  </a:lnTo>
                  <a:lnTo>
                    <a:pt x="28" y="222227"/>
                  </a:lnTo>
                  <a:lnTo>
                    <a:pt x="12" y="249757"/>
                  </a:lnTo>
                  <a:lnTo>
                    <a:pt x="3" y="284540"/>
                  </a:lnTo>
                  <a:lnTo>
                    <a:pt x="0" y="319049"/>
                  </a:lnTo>
                  <a:lnTo>
                    <a:pt x="846" y="343395"/>
                  </a:lnTo>
                  <a:lnTo>
                    <a:pt x="4045" y="351022"/>
                  </a:lnTo>
                  <a:lnTo>
                    <a:pt x="10605" y="360077"/>
                  </a:lnTo>
                  <a:lnTo>
                    <a:pt x="15438" y="363234"/>
                  </a:lnTo>
                  <a:lnTo>
                    <a:pt x="22859" y="3657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176"/>
            <p:cNvSpPr/>
            <p:nvPr/>
          </p:nvSpPr>
          <p:spPr>
            <a:xfrm>
              <a:off x="1731470" y="1920240"/>
              <a:ext cx="210376" cy="188409"/>
            </a:xfrm>
            <a:custGeom>
              <a:avLst/>
              <a:gdLst/>
              <a:ahLst/>
              <a:cxnLst/>
              <a:rect l="0" t="0" r="0" b="0"/>
              <a:pathLst>
                <a:path w="210376" h="188409">
                  <a:moveTo>
                    <a:pt x="120189" y="15239"/>
                  </a:moveTo>
                  <a:lnTo>
                    <a:pt x="120189" y="11194"/>
                  </a:lnTo>
                  <a:lnTo>
                    <a:pt x="119343" y="10003"/>
                  </a:lnTo>
                  <a:lnTo>
                    <a:pt x="117932" y="9208"/>
                  </a:lnTo>
                  <a:lnTo>
                    <a:pt x="109584" y="7933"/>
                  </a:lnTo>
                  <a:lnTo>
                    <a:pt x="90705" y="7647"/>
                  </a:lnTo>
                  <a:lnTo>
                    <a:pt x="76552" y="11673"/>
                  </a:lnTo>
                  <a:lnTo>
                    <a:pt x="51549" y="31348"/>
                  </a:lnTo>
                  <a:lnTo>
                    <a:pt x="21811" y="62077"/>
                  </a:lnTo>
                  <a:lnTo>
                    <a:pt x="7028" y="93918"/>
                  </a:lnTo>
                  <a:lnTo>
                    <a:pt x="0" y="128524"/>
                  </a:lnTo>
                  <a:lnTo>
                    <a:pt x="2827" y="152099"/>
                  </a:lnTo>
                  <a:lnTo>
                    <a:pt x="9044" y="165248"/>
                  </a:lnTo>
                  <a:lnTo>
                    <a:pt x="13073" y="171125"/>
                  </a:lnTo>
                  <a:lnTo>
                    <a:pt x="24322" y="179913"/>
                  </a:lnTo>
                  <a:lnTo>
                    <a:pt x="37788" y="185795"/>
                  </a:lnTo>
                  <a:lnTo>
                    <a:pt x="52240" y="188408"/>
                  </a:lnTo>
                  <a:lnTo>
                    <a:pt x="87451" y="184003"/>
                  </a:lnTo>
                  <a:lnTo>
                    <a:pt x="122001" y="174980"/>
                  </a:lnTo>
                  <a:lnTo>
                    <a:pt x="139621" y="169208"/>
                  </a:lnTo>
                  <a:lnTo>
                    <a:pt x="166988" y="149448"/>
                  </a:lnTo>
                  <a:lnTo>
                    <a:pt x="192557" y="121336"/>
                  </a:lnTo>
                  <a:lnTo>
                    <a:pt x="204662" y="98887"/>
                  </a:lnTo>
                  <a:lnTo>
                    <a:pt x="210253" y="68545"/>
                  </a:lnTo>
                  <a:lnTo>
                    <a:pt x="210375" y="46556"/>
                  </a:lnTo>
                  <a:lnTo>
                    <a:pt x="207403" y="34520"/>
                  </a:lnTo>
                  <a:lnTo>
                    <a:pt x="201002" y="25784"/>
                  </a:lnTo>
                  <a:lnTo>
                    <a:pt x="173266" y="7876"/>
                  </a:lnTo>
                  <a:lnTo>
                    <a:pt x="163252" y="3500"/>
                  </a:lnTo>
                  <a:lnTo>
                    <a:pt x="12780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177"/>
            <p:cNvSpPr/>
            <p:nvPr/>
          </p:nvSpPr>
          <p:spPr>
            <a:xfrm>
              <a:off x="2034540" y="1943100"/>
              <a:ext cx="45662" cy="307705"/>
            </a:xfrm>
            <a:custGeom>
              <a:avLst/>
              <a:gdLst/>
              <a:ahLst/>
              <a:cxnLst/>
              <a:rect l="0" t="0" r="0" b="0"/>
              <a:pathLst>
                <a:path w="45662" h="307705">
                  <a:moveTo>
                    <a:pt x="0" y="0"/>
                  </a:moveTo>
                  <a:lnTo>
                    <a:pt x="4045" y="0"/>
                  </a:lnTo>
                  <a:lnTo>
                    <a:pt x="8288" y="2257"/>
                  </a:lnTo>
                  <a:lnTo>
                    <a:pt x="12997" y="6930"/>
                  </a:lnTo>
                  <a:lnTo>
                    <a:pt x="22918" y="25985"/>
                  </a:lnTo>
                  <a:lnTo>
                    <a:pt x="35567" y="62218"/>
                  </a:lnTo>
                  <a:lnTo>
                    <a:pt x="42335" y="90871"/>
                  </a:lnTo>
                  <a:lnTo>
                    <a:pt x="44717" y="126643"/>
                  </a:lnTo>
                  <a:lnTo>
                    <a:pt x="45274" y="154499"/>
                  </a:lnTo>
                  <a:lnTo>
                    <a:pt x="45521" y="181555"/>
                  </a:lnTo>
                  <a:lnTo>
                    <a:pt x="45661" y="218329"/>
                  </a:lnTo>
                  <a:lnTo>
                    <a:pt x="43444" y="250674"/>
                  </a:lnTo>
                  <a:lnTo>
                    <a:pt x="39155" y="283854"/>
                  </a:lnTo>
                  <a:lnTo>
                    <a:pt x="36311" y="293515"/>
                  </a:lnTo>
                  <a:lnTo>
                    <a:pt x="32207" y="303714"/>
                  </a:lnTo>
                  <a:lnTo>
                    <a:pt x="31248" y="307704"/>
                  </a:lnTo>
                  <a:lnTo>
                    <a:pt x="30992" y="307582"/>
                  </a:lnTo>
                  <a:lnTo>
                    <a:pt x="30509" y="294356"/>
                  </a:lnTo>
                  <a:lnTo>
                    <a:pt x="38100" y="2743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178"/>
            <p:cNvSpPr/>
            <p:nvPr/>
          </p:nvSpPr>
          <p:spPr>
            <a:xfrm>
              <a:off x="2065490" y="1837106"/>
              <a:ext cx="279227" cy="258174"/>
            </a:xfrm>
            <a:custGeom>
              <a:avLst/>
              <a:gdLst/>
              <a:ahLst/>
              <a:cxnLst/>
              <a:rect l="0" t="0" r="0" b="0"/>
              <a:pathLst>
                <a:path w="279227" h="258174">
                  <a:moveTo>
                    <a:pt x="7150" y="105994"/>
                  </a:moveTo>
                  <a:lnTo>
                    <a:pt x="3104" y="105994"/>
                  </a:lnTo>
                  <a:lnTo>
                    <a:pt x="1913" y="104300"/>
                  </a:lnTo>
                  <a:lnTo>
                    <a:pt x="0" y="89415"/>
                  </a:lnTo>
                  <a:lnTo>
                    <a:pt x="395" y="56975"/>
                  </a:lnTo>
                  <a:lnTo>
                    <a:pt x="3583" y="47236"/>
                  </a:lnTo>
                  <a:lnTo>
                    <a:pt x="14183" y="32234"/>
                  </a:lnTo>
                  <a:lnTo>
                    <a:pt x="28048" y="21109"/>
                  </a:lnTo>
                  <a:lnTo>
                    <a:pt x="63493" y="7128"/>
                  </a:lnTo>
                  <a:lnTo>
                    <a:pt x="91859" y="1629"/>
                  </a:lnTo>
                  <a:lnTo>
                    <a:pt x="121713" y="0"/>
                  </a:lnTo>
                  <a:lnTo>
                    <a:pt x="141887" y="1312"/>
                  </a:lnTo>
                  <a:lnTo>
                    <a:pt x="172284" y="11571"/>
                  </a:lnTo>
                  <a:lnTo>
                    <a:pt x="201893" y="25335"/>
                  </a:lnTo>
                  <a:lnTo>
                    <a:pt x="235083" y="47414"/>
                  </a:lnTo>
                  <a:lnTo>
                    <a:pt x="249846" y="62178"/>
                  </a:lnTo>
                  <a:lnTo>
                    <a:pt x="266831" y="89530"/>
                  </a:lnTo>
                  <a:lnTo>
                    <a:pt x="276756" y="119084"/>
                  </a:lnTo>
                  <a:lnTo>
                    <a:pt x="279226" y="148442"/>
                  </a:lnTo>
                  <a:lnTo>
                    <a:pt x="276804" y="165500"/>
                  </a:lnTo>
                  <a:lnTo>
                    <a:pt x="268389" y="181547"/>
                  </a:lnTo>
                  <a:lnTo>
                    <a:pt x="242291" y="212546"/>
                  </a:lnTo>
                  <a:lnTo>
                    <a:pt x="216145" y="231451"/>
                  </a:lnTo>
                  <a:lnTo>
                    <a:pt x="186949" y="243731"/>
                  </a:lnTo>
                  <a:lnTo>
                    <a:pt x="156849" y="252732"/>
                  </a:lnTo>
                  <a:lnTo>
                    <a:pt x="122421" y="257275"/>
                  </a:lnTo>
                  <a:lnTo>
                    <a:pt x="91162" y="258173"/>
                  </a:lnTo>
                  <a:lnTo>
                    <a:pt x="77508" y="257449"/>
                  </a:lnTo>
                  <a:lnTo>
                    <a:pt x="68618" y="254305"/>
                  </a:lnTo>
                  <a:lnTo>
                    <a:pt x="52869" y="24315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179"/>
            <p:cNvSpPr/>
            <p:nvPr/>
          </p:nvSpPr>
          <p:spPr>
            <a:xfrm>
              <a:off x="2339340" y="1811123"/>
              <a:ext cx="259080" cy="229036"/>
            </a:xfrm>
            <a:custGeom>
              <a:avLst/>
              <a:gdLst/>
              <a:ahLst/>
              <a:cxnLst/>
              <a:rect l="0" t="0" r="0" b="0"/>
              <a:pathLst>
                <a:path w="259080" h="229036">
                  <a:moveTo>
                    <a:pt x="0" y="101497"/>
                  </a:moveTo>
                  <a:lnTo>
                    <a:pt x="4045" y="105542"/>
                  </a:lnTo>
                  <a:lnTo>
                    <a:pt x="8288" y="107528"/>
                  </a:lnTo>
                  <a:lnTo>
                    <a:pt x="45935" y="118482"/>
                  </a:lnTo>
                  <a:lnTo>
                    <a:pt x="57669" y="121746"/>
                  </a:lnTo>
                  <a:lnTo>
                    <a:pt x="82468" y="122736"/>
                  </a:lnTo>
                  <a:lnTo>
                    <a:pt x="116290" y="118172"/>
                  </a:lnTo>
                  <a:lnTo>
                    <a:pt x="151287" y="112975"/>
                  </a:lnTo>
                  <a:lnTo>
                    <a:pt x="188095" y="101336"/>
                  </a:lnTo>
                  <a:lnTo>
                    <a:pt x="220820" y="82692"/>
                  </a:lnTo>
                  <a:lnTo>
                    <a:pt x="237113" y="68173"/>
                  </a:lnTo>
                  <a:lnTo>
                    <a:pt x="244519" y="58182"/>
                  </a:lnTo>
                  <a:lnTo>
                    <a:pt x="248374" y="48097"/>
                  </a:lnTo>
                  <a:lnTo>
                    <a:pt x="249403" y="43037"/>
                  </a:lnTo>
                  <a:lnTo>
                    <a:pt x="248288" y="32899"/>
                  </a:lnTo>
                  <a:lnTo>
                    <a:pt x="240673" y="12593"/>
                  </a:lnTo>
                  <a:lnTo>
                    <a:pt x="231425" y="4693"/>
                  </a:lnTo>
                  <a:lnTo>
                    <a:pt x="225404" y="1401"/>
                  </a:lnTo>
                  <a:lnTo>
                    <a:pt x="211939" y="0"/>
                  </a:lnTo>
                  <a:lnTo>
                    <a:pt x="178554" y="1955"/>
                  </a:lnTo>
                  <a:lnTo>
                    <a:pt x="149330" y="10384"/>
                  </a:lnTo>
                  <a:lnTo>
                    <a:pt x="115178" y="23606"/>
                  </a:lnTo>
                  <a:lnTo>
                    <a:pt x="82292" y="42293"/>
                  </a:lnTo>
                  <a:lnTo>
                    <a:pt x="46923" y="72210"/>
                  </a:lnTo>
                  <a:lnTo>
                    <a:pt x="24909" y="100063"/>
                  </a:lnTo>
                  <a:lnTo>
                    <a:pt x="12272" y="129764"/>
                  </a:lnTo>
                  <a:lnTo>
                    <a:pt x="4859" y="159167"/>
                  </a:lnTo>
                  <a:lnTo>
                    <a:pt x="5828" y="176235"/>
                  </a:lnTo>
                  <a:lnTo>
                    <a:pt x="11339" y="190029"/>
                  </a:lnTo>
                  <a:lnTo>
                    <a:pt x="15179" y="196078"/>
                  </a:lnTo>
                  <a:lnTo>
                    <a:pt x="36765" y="212682"/>
                  </a:lnTo>
                  <a:lnTo>
                    <a:pt x="64609" y="224281"/>
                  </a:lnTo>
                  <a:lnTo>
                    <a:pt x="98353" y="229035"/>
                  </a:lnTo>
                  <a:lnTo>
                    <a:pt x="135163" y="226398"/>
                  </a:lnTo>
                  <a:lnTo>
                    <a:pt x="168835" y="224300"/>
                  </a:lnTo>
                  <a:lnTo>
                    <a:pt x="200261" y="219633"/>
                  </a:lnTo>
                  <a:lnTo>
                    <a:pt x="234291" y="205234"/>
                  </a:lnTo>
                  <a:lnTo>
                    <a:pt x="259079" y="19293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2" name="SMARTInkShape-Group26"/>
          <p:cNvGrpSpPr/>
          <p:nvPr/>
        </p:nvGrpSpPr>
        <p:grpSpPr>
          <a:xfrm>
            <a:off x="252519" y="2346959"/>
            <a:ext cx="1461488" cy="776648"/>
            <a:chOff x="252519" y="2346959"/>
            <a:chExt cx="1461488" cy="776648"/>
          </a:xfrm>
        </p:grpSpPr>
        <p:sp>
          <p:nvSpPr>
            <p:cNvPr id="56" name="SMARTInkShape-180"/>
            <p:cNvSpPr/>
            <p:nvPr/>
          </p:nvSpPr>
          <p:spPr>
            <a:xfrm>
              <a:off x="276030" y="2346959"/>
              <a:ext cx="188790" cy="434342"/>
            </a:xfrm>
            <a:custGeom>
              <a:avLst/>
              <a:gdLst/>
              <a:ahLst/>
              <a:cxnLst/>
              <a:rect l="0" t="0" r="0" b="0"/>
              <a:pathLst>
                <a:path w="188790" h="434342">
                  <a:moveTo>
                    <a:pt x="188789" y="0"/>
                  </a:moveTo>
                  <a:lnTo>
                    <a:pt x="184744" y="0"/>
                  </a:lnTo>
                  <a:lnTo>
                    <a:pt x="160271" y="10606"/>
                  </a:lnTo>
                  <a:lnTo>
                    <a:pt x="141405" y="25177"/>
                  </a:lnTo>
                  <a:lnTo>
                    <a:pt x="112443" y="61833"/>
                  </a:lnTo>
                  <a:lnTo>
                    <a:pt x="81933" y="99175"/>
                  </a:lnTo>
                  <a:lnTo>
                    <a:pt x="54481" y="137176"/>
                  </a:lnTo>
                  <a:lnTo>
                    <a:pt x="34758" y="173727"/>
                  </a:lnTo>
                  <a:lnTo>
                    <a:pt x="23865" y="203499"/>
                  </a:lnTo>
                  <a:lnTo>
                    <a:pt x="11982" y="233769"/>
                  </a:lnTo>
                  <a:lnTo>
                    <a:pt x="6862" y="264187"/>
                  </a:lnTo>
                  <a:lnTo>
                    <a:pt x="1206" y="294648"/>
                  </a:lnTo>
                  <a:lnTo>
                    <a:pt x="0" y="324276"/>
                  </a:lnTo>
                  <a:lnTo>
                    <a:pt x="4491" y="359730"/>
                  </a:lnTo>
                  <a:lnTo>
                    <a:pt x="6973" y="377474"/>
                  </a:lnTo>
                  <a:lnTo>
                    <a:pt x="17890" y="396983"/>
                  </a:lnTo>
                  <a:lnTo>
                    <a:pt x="37664" y="419899"/>
                  </a:lnTo>
                  <a:lnTo>
                    <a:pt x="45705" y="423688"/>
                  </a:lnTo>
                  <a:lnTo>
                    <a:pt x="82109" y="4343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181"/>
            <p:cNvSpPr/>
            <p:nvPr/>
          </p:nvSpPr>
          <p:spPr>
            <a:xfrm>
              <a:off x="466677" y="2392679"/>
              <a:ext cx="150544" cy="327662"/>
            </a:xfrm>
            <a:custGeom>
              <a:avLst/>
              <a:gdLst/>
              <a:ahLst/>
              <a:cxnLst/>
              <a:rect l="0" t="0" r="0" b="0"/>
              <a:pathLst>
                <a:path w="150544" h="327662">
                  <a:moveTo>
                    <a:pt x="150543" y="0"/>
                  </a:moveTo>
                  <a:lnTo>
                    <a:pt x="143982" y="0"/>
                  </a:lnTo>
                  <a:lnTo>
                    <a:pt x="139191" y="4046"/>
                  </a:lnTo>
                  <a:lnTo>
                    <a:pt x="132515" y="6032"/>
                  </a:lnTo>
                  <a:lnTo>
                    <a:pt x="124750" y="7761"/>
                  </a:lnTo>
                  <a:lnTo>
                    <a:pt x="87715" y="29550"/>
                  </a:lnTo>
                  <a:lnTo>
                    <a:pt x="64817" y="49425"/>
                  </a:lnTo>
                  <a:lnTo>
                    <a:pt x="34605" y="86529"/>
                  </a:lnTo>
                  <a:lnTo>
                    <a:pt x="18916" y="122277"/>
                  </a:lnTo>
                  <a:lnTo>
                    <a:pt x="5822" y="157810"/>
                  </a:lnTo>
                  <a:lnTo>
                    <a:pt x="1556" y="170045"/>
                  </a:lnTo>
                  <a:lnTo>
                    <a:pt x="0" y="190366"/>
                  </a:lnTo>
                  <a:lnTo>
                    <a:pt x="4836" y="222134"/>
                  </a:lnTo>
                  <a:lnTo>
                    <a:pt x="13930" y="250943"/>
                  </a:lnTo>
                  <a:lnTo>
                    <a:pt x="36257" y="287760"/>
                  </a:lnTo>
                  <a:lnTo>
                    <a:pt x="40482" y="293840"/>
                  </a:lnTo>
                  <a:lnTo>
                    <a:pt x="42861" y="302023"/>
                  </a:lnTo>
                  <a:lnTo>
                    <a:pt x="43862" y="3276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182"/>
            <p:cNvSpPr/>
            <p:nvPr/>
          </p:nvSpPr>
          <p:spPr>
            <a:xfrm>
              <a:off x="434339" y="2560319"/>
              <a:ext cx="83822" cy="60962"/>
            </a:xfrm>
            <a:custGeom>
              <a:avLst/>
              <a:gdLst/>
              <a:ahLst/>
              <a:cxnLst/>
              <a:rect l="0" t="0" r="0" b="0"/>
              <a:pathLst>
                <a:path w="83822" h="60962">
                  <a:moveTo>
                    <a:pt x="0" y="60961"/>
                  </a:moveTo>
                  <a:lnTo>
                    <a:pt x="0" y="56915"/>
                  </a:lnTo>
                  <a:lnTo>
                    <a:pt x="2258" y="52672"/>
                  </a:lnTo>
                  <a:lnTo>
                    <a:pt x="6931" y="47963"/>
                  </a:lnTo>
                  <a:lnTo>
                    <a:pt x="14652" y="43048"/>
                  </a:lnTo>
                  <a:lnTo>
                    <a:pt x="47397" y="30444"/>
                  </a:lnTo>
                  <a:lnTo>
                    <a:pt x="8382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183"/>
            <p:cNvSpPr/>
            <p:nvPr/>
          </p:nvSpPr>
          <p:spPr>
            <a:xfrm>
              <a:off x="624839" y="2499359"/>
              <a:ext cx="68582" cy="173937"/>
            </a:xfrm>
            <a:custGeom>
              <a:avLst/>
              <a:gdLst/>
              <a:ahLst/>
              <a:cxnLst/>
              <a:rect l="0" t="0" r="0" b="0"/>
              <a:pathLst>
                <a:path w="68582" h="173937">
                  <a:moveTo>
                    <a:pt x="0" y="45721"/>
                  </a:moveTo>
                  <a:lnTo>
                    <a:pt x="0" y="80617"/>
                  </a:lnTo>
                  <a:lnTo>
                    <a:pt x="847" y="99522"/>
                  </a:lnTo>
                  <a:lnTo>
                    <a:pt x="7150" y="137039"/>
                  </a:lnTo>
                  <a:lnTo>
                    <a:pt x="7612" y="170792"/>
                  </a:lnTo>
                  <a:lnTo>
                    <a:pt x="8462" y="172281"/>
                  </a:lnTo>
                  <a:lnTo>
                    <a:pt x="9875" y="173274"/>
                  </a:lnTo>
                  <a:lnTo>
                    <a:pt x="11663" y="173936"/>
                  </a:lnTo>
                  <a:lnTo>
                    <a:pt x="12856" y="173531"/>
                  </a:lnTo>
                  <a:lnTo>
                    <a:pt x="13651" y="172414"/>
                  </a:lnTo>
                  <a:lnTo>
                    <a:pt x="14926" y="168583"/>
                  </a:lnTo>
                  <a:lnTo>
                    <a:pt x="15232" y="131841"/>
                  </a:lnTo>
                  <a:lnTo>
                    <a:pt x="15239" y="98360"/>
                  </a:lnTo>
                  <a:lnTo>
                    <a:pt x="17498" y="75993"/>
                  </a:lnTo>
                  <a:lnTo>
                    <a:pt x="25846" y="49725"/>
                  </a:lnTo>
                  <a:lnTo>
                    <a:pt x="48272" y="13930"/>
                  </a:lnTo>
                  <a:lnTo>
                    <a:pt x="55884" y="5445"/>
                  </a:lnTo>
                  <a:lnTo>
                    <a:pt x="60962" y="2420"/>
                  </a:lnTo>
                  <a:lnTo>
                    <a:pt x="6858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184"/>
            <p:cNvSpPr/>
            <p:nvPr/>
          </p:nvSpPr>
          <p:spPr>
            <a:xfrm>
              <a:off x="731974" y="2491740"/>
              <a:ext cx="119928" cy="166001"/>
            </a:xfrm>
            <a:custGeom>
              <a:avLst/>
              <a:gdLst/>
              <a:ahLst/>
              <a:cxnLst/>
              <a:rect l="0" t="0" r="0" b="0"/>
              <a:pathLst>
                <a:path w="119928" h="166001">
                  <a:moveTo>
                    <a:pt x="90986" y="0"/>
                  </a:moveTo>
                  <a:lnTo>
                    <a:pt x="84425" y="0"/>
                  </a:lnTo>
                  <a:lnTo>
                    <a:pt x="76898" y="6560"/>
                  </a:lnTo>
                  <a:lnTo>
                    <a:pt x="61195" y="11572"/>
                  </a:lnTo>
                  <a:lnTo>
                    <a:pt x="51303" y="18198"/>
                  </a:lnTo>
                  <a:lnTo>
                    <a:pt x="24032" y="53554"/>
                  </a:lnTo>
                  <a:lnTo>
                    <a:pt x="7308" y="86096"/>
                  </a:lnTo>
                  <a:lnTo>
                    <a:pt x="1846" y="105096"/>
                  </a:lnTo>
                  <a:lnTo>
                    <a:pt x="0" y="126687"/>
                  </a:lnTo>
                  <a:lnTo>
                    <a:pt x="3725" y="142147"/>
                  </a:lnTo>
                  <a:lnTo>
                    <a:pt x="10191" y="153407"/>
                  </a:lnTo>
                  <a:lnTo>
                    <a:pt x="17469" y="162105"/>
                  </a:lnTo>
                  <a:lnTo>
                    <a:pt x="24727" y="165180"/>
                  </a:lnTo>
                  <a:lnTo>
                    <a:pt x="29033" y="166000"/>
                  </a:lnTo>
                  <a:lnTo>
                    <a:pt x="38333" y="164653"/>
                  </a:lnTo>
                  <a:lnTo>
                    <a:pt x="71959" y="152137"/>
                  </a:lnTo>
                  <a:lnTo>
                    <a:pt x="89203" y="138143"/>
                  </a:lnTo>
                  <a:lnTo>
                    <a:pt x="108386" y="102522"/>
                  </a:lnTo>
                  <a:lnTo>
                    <a:pt x="118004" y="81462"/>
                  </a:lnTo>
                  <a:lnTo>
                    <a:pt x="119927" y="71200"/>
                  </a:lnTo>
                  <a:lnTo>
                    <a:pt x="118524" y="60996"/>
                  </a:lnTo>
                  <a:lnTo>
                    <a:pt x="108378" y="36411"/>
                  </a:lnTo>
                  <a:lnTo>
                    <a:pt x="88430" y="12832"/>
                  </a:lnTo>
                  <a:lnTo>
                    <a:pt x="81101" y="9936"/>
                  </a:lnTo>
                  <a:lnTo>
                    <a:pt x="68126" y="7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185"/>
            <p:cNvSpPr/>
            <p:nvPr/>
          </p:nvSpPr>
          <p:spPr>
            <a:xfrm>
              <a:off x="906779" y="2381850"/>
              <a:ext cx="287691" cy="238198"/>
            </a:xfrm>
            <a:custGeom>
              <a:avLst/>
              <a:gdLst/>
              <a:ahLst/>
              <a:cxnLst/>
              <a:rect l="0" t="0" r="0" b="0"/>
              <a:pathLst>
                <a:path w="287691" h="238198">
                  <a:moveTo>
                    <a:pt x="0" y="102269"/>
                  </a:moveTo>
                  <a:lnTo>
                    <a:pt x="4046" y="106315"/>
                  </a:lnTo>
                  <a:lnTo>
                    <a:pt x="6032" y="110558"/>
                  </a:lnTo>
                  <a:lnTo>
                    <a:pt x="14154" y="145907"/>
                  </a:lnTo>
                  <a:lnTo>
                    <a:pt x="19190" y="180015"/>
                  </a:lnTo>
                  <a:lnTo>
                    <a:pt x="18972" y="192139"/>
                  </a:lnTo>
                  <a:lnTo>
                    <a:pt x="17745" y="203171"/>
                  </a:lnTo>
                  <a:lnTo>
                    <a:pt x="22839" y="238197"/>
                  </a:lnTo>
                  <a:lnTo>
                    <a:pt x="22860" y="204527"/>
                  </a:lnTo>
                  <a:lnTo>
                    <a:pt x="22860" y="170267"/>
                  </a:lnTo>
                  <a:lnTo>
                    <a:pt x="28944" y="135018"/>
                  </a:lnTo>
                  <a:lnTo>
                    <a:pt x="38299" y="102717"/>
                  </a:lnTo>
                  <a:lnTo>
                    <a:pt x="44115" y="88075"/>
                  </a:lnTo>
                  <a:lnTo>
                    <a:pt x="62453" y="63607"/>
                  </a:lnTo>
                  <a:lnTo>
                    <a:pt x="68115" y="59686"/>
                  </a:lnTo>
                  <a:lnTo>
                    <a:pt x="82694" y="53124"/>
                  </a:lnTo>
                  <a:lnTo>
                    <a:pt x="92069" y="53051"/>
                  </a:lnTo>
                  <a:lnTo>
                    <a:pt x="101033" y="55841"/>
                  </a:lnTo>
                  <a:lnTo>
                    <a:pt x="111686" y="63019"/>
                  </a:lnTo>
                  <a:lnTo>
                    <a:pt x="120476" y="70996"/>
                  </a:lnTo>
                  <a:lnTo>
                    <a:pt x="125512" y="80186"/>
                  </a:lnTo>
                  <a:lnTo>
                    <a:pt x="137476" y="118247"/>
                  </a:lnTo>
                  <a:lnTo>
                    <a:pt x="143338" y="144090"/>
                  </a:lnTo>
                  <a:lnTo>
                    <a:pt x="144743" y="180528"/>
                  </a:lnTo>
                  <a:lnTo>
                    <a:pt x="144777" y="185601"/>
                  </a:lnTo>
                  <a:lnTo>
                    <a:pt x="144780" y="175441"/>
                  </a:lnTo>
                  <a:lnTo>
                    <a:pt x="151930" y="137895"/>
                  </a:lnTo>
                  <a:lnTo>
                    <a:pt x="156353" y="105355"/>
                  </a:lnTo>
                  <a:lnTo>
                    <a:pt x="165379" y="72399"/>
                  </a:lnTo>
                  <a:lnTo>
                    <a:pt x="175316" y="41430"/>
                  </a:lnTo>
                  <a:lnTo>
                    <a:pt x="181212" y="27816"/>
                  </a:lnTo>
                  <a:lnTo>
                    <a:pt x="189477" y="18944"/>
                  </a:lnTo>
                  <a:lnTo>
                    <a:pt x="218574" y="936"/>
                  </a:lnTo>
                  <a:lnTo>
                    <a:pt x="223609" y="0"/>
                  </a:lnTo>
                  <a:lnTo>
                    <a:pt x="244887" y="2620"/>
                  </a:lnTo>
                  <a:lnTo>
                    <a:pt x="253054" y="7463"/>
                  </a:lnTo>
                  <a:lnTo>
                    <a:pt x="261482" y="15260"/>
                  </a:lnTo>
                  <a:lnTo>
                    <a:pt x="276508" y="39018"/>
                  </a:lnTo>
                  <a:lnTo>
                    <a:pt x="286104" y="65222"/>
                  </a:lnTo>
                  <a:lnTo>
                    <a:pt x="287690" y="87341"/>
                  </a:lnTo>
                  <a:lnTo>
                    <a:pt x="282865" y="121125"/>
                  </a:lnTo>
                  <a:lnTo>
                    <a:pt x="275081" y="158064"/>
                  </a:lnTo>
                  <a:lnTo>
                    <a:pt x="274321" y="19370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186"/>
            <p:cNvSpPr/>
            <p:nvPr/>
          </p:nvSpPr>
          <p:spPr>
            <a:xfrm>
              <a:off x="252519" y="2880359"/>
              <a:ext cx="219921" cy="243248"/>
            </a:xfrm>
            <a:custGeom>
              <a:avLst/>
              <a:gdLst/>
              <a:ahLst/>
              <a:cxnLst/>
              <a:rect l="0" t="0" r="0" b="0"/>
              <a:pathLst>
                <a:path w="219921" h="243248">
                  <a:moveTo>
                    <a:pt x="6561" y="0"/>
                  </a:moveTo>
                  <a:lnTo>
                    <a:pt x="0" y="6561"/>
                  </a:lnTo>
                  <a:lnTo>
                    <a:pt x="8389" y="40713"/>
                  </a:lnTo>
                  <a:lnTo>
                    <a:pt x="19501" y="77391"/>
                  </a:lnTo>
                  <a:lnTo>
                    <a:pt x="26952" y="106093"/>
                  </a:lnTo>
                  <a:lnTo>
                    <a:pt x="34522" y="140185"/>
                  </a:lnTo>
                  <a:lnTo>
                    <a:pt x="42127" y="171265"/>
                  </a:lnTo>
                  <a:lnTo>
                    <a:pt x="50776" y="208789"/>
                  </a:lnTo>
                  <a:lnTo>
                    <a:pt x="56373" y="229893"/>
                  </a:lnTo>
                  <a:lnTo>
                    <a:pt x="52490" y="243247"/>
                  </a:lnTo>
                  <a:lnTo>
                    <a:pt x="50025" y="212626"/>
                  </a:lnTo>
                  <a:lnTo>
                    <a:pt x="40130" y="176543"/>
                  </a:lnTo>
                  <a:lnTo>
                    <a:pt x="37651" y="142776"/>
                  </a:lnTo>
                  <a:lnTo>
                    <a:pt x="39479" y="118222"/>
                  </a:lnTo>
                  <a:lnTo>
                    <a:pt x="44051" y="105883"/>
                  </a:lnTo>
                  <a:lnTo>
                    <a:pt x="65216" y="74660"/>
                  </a:lnTo>
                  <a:lnTo>
                    <a:pt x="77656" y="65396"/>
                  </a:lnTo>
                  <a:lnTo>
                    <a:pt x="84161" y="62932"/>
                  </a:lnTo>
                  <a:lnTo>
                    <a:pt x="117607" y="61134"/>
                  </a:lnTo>
                  <a:lnTo>
                    <a:pt x="122078" y="62769"/>
                  </a:lnTo>
                  <a:lnTo>
                    <a:pt x="151783" y="88070"/>
                  </a:lnTo>
                  <a:lnTo>
                    <a:pt x="164454" y="107940"/>
                  </a:lnTo>
                  <a:lnTo>
                    <a:pt x="179000" y="144946"/>
                  </a:lnTo>
                  <a:lnTo>
                    <a:pt x="191944" y="182902"/>
                  </a:lnTo>
                  <a:lnTo>
                    <a:pt x="204522" y="216294"/>
                  </a:lnTo>
                  <a:lnTo>
                    <a:pt x="206268" y="217856"/>
                  </a:lnTo>
                  <a:lnTo>
                    <a:pt x="211109" y="220363"/>
                  </a:lnTo>
                  <a:lnTo>
                    <a:pt x="219920" y="2209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187"/>
            <p:cNvSpPr/>
            <p:nvPr/>
          </p:nvSpPr>
          <p:spPr>
            <a:xfrm>
              <a:off x="473980" y="2910840"/>
              <a:ext cx="134819" cy="151885"/>
            </a:xfrm>
            <a:custGeom>
              <a:avLst/>
              <a:gdLst/>
              <a:ahLst/>
              <a:cxnLst/>
              <a:rect l="0" t="0" r="0" b="0"/>
              <a:pathLst>
                <a:path w="134819" h="151885">
                  <a:moveTo>
                    <a:pt x="82280" y="15240"/>
                  </a:moveTo>
                  <a:lnTo>
                    <a:pt x="71674" y="15240"/>
                  </a:lnTo>
                  <a:lnTo>
                    <a:pt x="66841" y="17497"/>
                  </a:lnTo>
                  <a:lnTo>
                    <a:pt x="35885" y="42674"/>
                  </a:lnTo>
                  <a:lnTo>
                    <a:pt x="17154" y="71565"/>
                  </a:lnTo>
                  <a:lnTo>
                    <a:pt x="1926" y="109325"/>
                  </a:lnTo>
                  <a:lnTo>
                    <a:pt x="0" y="123095"/>
                  </a:lnTo>
                  <a:lnTo>
                    <a:pt x="1402" y="133166"/>
                  </a:lnTo>
                  <a:lnTo>
                    <a:pt x="6951" y="143596"/>
                  </a:lnTo>
                  <a:lnTo>
                    <a:pt x="9201" y="146531"/>
                  </a:lnTo>
                  <a:lnTo>
                    <a:pt x="16216" y="149791"/>
                  </a:lnTo>
                  <a:lnTo>
                    <a:pt x="34516" y="151884"/>
                  </a:lnTo>
                  <a:lnTo>
                    <a:pt x="68588" y="141748"/>
                  </a:lnTo>
                  <a:lnTo>
                    <a:pt x="86313" y="130429"/>
                  </a:lnTo>
                  <a:lnTo>
                    <a:pt x="110364" y="100431"/>
                  </a:lnTo>
                  <a:lnTo>
                    <a:pt x="131563" y="68700"/>
                  </a:lnTo>
                  <a:lnTo>
                    <a:pt x="134818" y="44238"/>
                  </a:lnTo>
                  <a:lnTo>
                    <a:pt x="131337" y="26466"/>
                  </a:lnTo>
                  <a:lnTo>
                    <a:pt x="124943" y="14520"/>
                  </a:lnTo>
                  <a:lnTo>
                    <a:pt x="113641" y="5619"/>
                  </a:lnTo>
                  <a:lnTo>
                    <a:pt x="103613" y="1665"/>
                  </a:lnTo>
                  <a:lnTo>
                    <a:pt x="65899" y="43"/>
                  </a:lnTo>
                  <a:lnTo>
                    <a:pt x="518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188"/>
            <p:cNvSpPr/>
            <p:nvPr/>
          </p:nvSpPr>
          <p:spPr>
            <a:xfrm>
              <a:off x="656833" y="2849880"/>
              <a:ext cx="149239" cy="167184"/>
            </a:xfrm>
            <a:custGeom>
              <a:avLst/>
              <a:gdLst/>
              <a:ahLst/>
              <a:cxnLst/>
              <a:rect l="0" t="0" r="0" b="0"/>
              <a:pathLst>
                <a:path w="149239" h="167184">
                  <a:moveTo>
                    <a:pt x="59446" y="0"/>
                  </a:moveTo>
                  <a:lnTo>
                    <a:pt x="59446" y="4045"/>
                  </a:lnTo>
                  <a:lnTo>
                    <a:pt x="58600" y="5236"/>
                  </a:lnTo>
                  <a:lnTo>
                    <a:pt x="57189" y="6031"/>
                  </a:lnTo>
                  <a:lnTo>
                    <a:pt x="55401" y="6560"/>
                  </a:lnTo>
                  <a:lnTo>
                    <a:pt x="19109" y="33051"/>
                  </a:lnTo>
                  <a:lnTo>
                    <a:pt x="0" y="51835"/>
                  </a:lnTo>
                  <a:lnTo>
                    <a:pt x="342" y="53183"/>
                  </a:lnTo>
                  <a:lnTo>
                    <a:pt x="2980" y="56939"/>
                  </a:lnTo>
                  <a:lnTo>
                    <a:pt x="6975" y="59173"/>
                  </a:lnTo>
                  <a:lnTo>
                    <a:pt x="19767" y="60724"/>
                  </a:lnTo>
                  <a:lnTo>
                    <a:pt x="53137" y="60939"/>
                  </a:lnTo>
                  <a:lnTo>
                    <a:pt x="82565" y="63213"/>
                  </a:lnTo>
                  <a:lnTo>
                    <a:pt x="119760" y="76397"/>
                  </a:lnTo>
                  <a:lnTo>
                    <a:pt x="136554" y="86399"/>
                  </a:lnTo>
                  <a:lnTo>
                    <a:pt x="145323" y="98036"/>
                  </a:lnTo>
                  <a:lnTo>
                    <a:pt x="149238" y="108164"/>
                  </a:lnTo>
                  <a:lnTo>
                    <a:pt x="147896" y="116088"/>
                  </a:lnTo>
                  <a:lnTo>
                    <a:pt x="143631" y="125255"/>
                  </a:lnTo>
                  <a:lnTo>
                    <a:pt x="131709" y="139089"/>
                  </a:lnTo>
                  <a:lnTo>
                    <a:pt x="116606" y="148926"/>
                  </a:lnTo>
                  <a:lnTo>
                    <a:pt x="81806" y="162436"/>
                  </a:lnTo>
                  <a:lnTo>
                    <a:pt x="47149" y="167183"/>
                  </a:lnTo>
                  <a:lnTo>
                    <a:pt x="31626" y="163459"/>
                  </a:lnTo>
                  <a:lnTo>
                    <a:pt x="20347" y="156994"/>
                  </a:lnTo>
                  <a:lnTo>
                    <a:pt x="13727" y="1371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189"/>
            <p:cNvSpPr/>
            <p:nvPr/>
          </p:nvSpPr>
          <p:spPr>
            <a:xfrm>
              <a:off x="849394" y="2713779"/>
              <a:ext cx="19286" cy="234975"/>
            </a:xfrm>
            <a:custGeom>
              <a:avLst/>
              <a:gdLst/>
              <a:ahLst/>
              <a:cxnLst/>
              <a:rect l="0" t="0" r="0" b="0"/>
              <a:pathLst>
                <a:path w="19286" h="234975">
                  <a:moveTo>
                    <a:pt x="4045" y="6561"/>
                  </a:moveTo>
                  <a:lnTo>
                    <a:pt x="4045" y="0"/>
                  </a:lnTo>
                  <a:lnTo>
                    <a:pt x="4045" y="5594"/>
                  </a:lnTo>
                  <a:lnTo>
                    <a:pt x="0" y="14365"/>
                  </a:lnTo>
                  <a:lnTo>
                    <a:pt x="272" y="25269"/>
                  </a:lnTo>
                  <a:lnTo>
                    <a:pt x="3549" y="61204"/>
                  </a:lnTo>
                  <a:lnTo>
                    <a:pt x="3947" y="98760"/>
                  </a:lnTo>
                  <a:lnTo>
                    <a:pt x="4016" y="128706"/>
                  </a:lnTo>
                  <a:lnTo>
                    <a:pt x="6295" y="159027"/>
                  </a:lnTo>
                  <a:lnTo>
                    <a:pt x="10605" y="195568"/>
                  </a:lnTo>
                  <a:lnTo>
                    <a:pt x="12303" y="220315"/>
                  </a:lnTo>
                  <a:lnTo>
                    <a:pt x="19190" y="234974"/>
                  </a:lnTo>
                  <a:lnTo>
                    <a:pt x="19285" y="2275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190"/>
            <p:cNvSpPr/>
            <p:nvPr/>
          </p:nvSpPr>
          <p:spPr>
            <a:xfrm>
              <a:off x="792479" y="2804159"/>
              <a:ext cx="175261" cy="45722"/>
            </a:xfrm>
            <a:custGeom>
              <a:avLst/>
              <a:gdLst/>
              <a:ahLst/>
              <a:cxnLst/>
              <a:rect l="0" t="0" r="0" b="0"/>
              <a:pathLst>
                <a:path w="175261" h="45722">
                  <a:moveTo>
                    <a:pt x="0" y="45721"/>
                  </a:moveTo>
                  <a:lnTo>
                    <a:pt x="4046" y="45721"/>
                  </a:lnTo>
                  <a:lnTo>
                    <a:pt x="8289" y="43463"/>
                  </a:lnTo>
                  <a:lnTo>
                    <a:pt x="21958" y="35114"/>
                  </a:lnTo>
                  <a:lnTo>
                    <a:pt x="54225" y="22802"/>
                  </a:lnTo>
                  <a:lnTo>
                    <a:pt x="92085" y="12689"/>
                  </a:lnTo>
                  <a:lnTo>
                    <a:pt x="128163" y="3385"/>
                  </a:lnTo>
                  <a:lnTo>
                    <a:pt x="163414" y="446"/>
                  </a:lnTo>
                  <a:lnTo>
                    <a:pt x="17526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191"/>
            <p:cNvSpPr/>
            <p:nvPr/>
          </p:nvSpPr>
          <p:spPr>
            <a:xfrm>
              <a:off x="1097772" y="2750819"/>
              <a:ext cx="121429" cy="140580"/>
            </a:xfrm>
            <a:custGeom>
              <a:avLst/>
              <a:gdLst/>
              <a:ahLst/>
              <a:cxnLst/>
              <a:rect l="0" t="0" r="0" b="0"/>
              <a:pathLst>
                <a:path w="121429" h="140580">
                  <a:moveTo>
                    <a:pt x="113807" y="0"/>
                  </a:moveTo>
                  <a:lnTo>
                    <a:pt x="109762" y="0"/>
                  </a:lnTo>
                  <a:lnTo>
                    <a:pt x="105519" y="2258"/>
                  </a:lnTo>
                  <a:lnTo>
                    <a:pt x="103202" y="4046"/>
                  </a:lnTo>
                  <a:lnTo>
                    <a:pt x="82926" y="8608"/>
                  </a:lnTo>
                  <a:lnTo>
                    <a:pt x="50195" y="32424"/>
                  </a:lnTo>
                  <a:lnTo>
                    <a:pt x="37275" y="42351"/>
                  </a:lnTo>
                  <a:lnTo>
                    <a:pt x="14003" y="72715"/>
                  </a:lnTo>
                  <a:lnTo>
                    <a:pt x="3249" y="93794"/>
                  </a:lnTo>
                  <a:lnTo>
                    <a:pt x="0" y="115311"/>
                  </a:lnTo>
                  <a:lnTo>
                    <a:pt x="3699" y="128052"/>
                  </a:lnTo>
                  <a:lnTo>
                    <a:pt x="5688" y="131088"/>
                  </a:lnTo>
                  <a:lnTo>
                    <a:pt x="10157" y="134462"/>
                  </a:lnTo>
                  <a:lnTo>
                    <a:pt x="21478" y="140406"/>
                  </a:lnTo>
                  <a:lnTo>
                    <a:pt x="32979" y="140579"/>
                  </a:lnTo>
                  <a:lnTo>
                    <a:pt x="69939" y="129172"/>
                  </a:lnTo>
                  <a:lnTo>
                    <a:pt x="102978" y="115262"/>
                  </a:lnTo>
                  <a:lnTo>
                    <a:pt x="121428" y="1066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192"/>
            <p:cNvSpPr/>
            <p:nvPr/>
          </p:nvSpPr>
          <p:spPr>
            <a:xfrm>
              <a:off x="1273025" y="2675838"/>
              <a:ext cx="136676" cy="180014"/>
            </a:xfrm>
            <a:custGeom>
              <a:avLst/>
              <a:gdLst/>
              <a:ahLst/>
              <a:cxnLst/>
              <a:rect l="0" t="0" r="0" b="0"/>
              <a:pathLst>
                <a:path w="136676" h="180014">
                  <a:moveTo>
                    <a:pt x="22375" y="74981"/>
                  </a:moveTo>
                  <a:lnTo>
                    <a:pt x="22375" y="81542"/>
                  </a:lnTo>
                  <a:lnTo>
                    <a:pt x="23221" y="81895"/>
                  </a:lnTo>
                  <a:lnTo>
                    <a:pt x="26420" y="82288"/>
                  </a:lnTo>
                  <a:lnTo>
                    <a:pt x="30663" y="80204"/>
                  </a:lnTo>
                  <a:lnTo>
                    <a:pt x="32980" y="78464"/>
                  </a:lnTo>
                  <a:lnTo>
                    <a:pt x="68310" y="66828"/>
                  </a:lnTo>
                  <a:lnTo>
                    <a:pt x="103506" y="47021"/>
                  </a:lnTo>
                  <a:lnTo>
                    <a:pt x="115370" y="39415"/>
                  </a:lnTo>
                  <a:lnTo>
                    <a:pt x="118739" y="34339"/>
                  </a:lnTo>
                  <a:lnTo>
                    <a:pt x="121364" y="8220"/>
                  </a:lnTo>
                  <a:lnTo>
                    <a:pt x="113323" y="2895"/>
                  </a:lnTo>
                  <a:lnTo>
                    <a:pt x="100216" y="0"/>
                  </a:lnTo>
                  <a:lnTo>
                    <a:pt x="85608" y="3188"/>
                  </a:lnTo>
                  <a:lnTo>
                    <a:pt x="65502" y="12697"/>
                  </a:lnTo>
                  <a:lnTo>
                    <a:pt x="35070" y="40598"/>
                  </a:lnTo>
                  <a:lnTo>
                    <a:pt x="17011" y="68096"/>
                  </a:lnTo>
                  <a:lnTo>
                    <a:pt x="3198" y="105558"/>
                  </a:lnTo>
                  <a:lnTo>
                    <a:pt x="0" y="139529"/>
                  </a:lnTo>
                  <a:lnTo>
                    <a:pt x="3703" y="155819"/>
                  </a:lnTo>
                  <a:lnTo>
                    <a:pt x="10125" y="163967"/>
                  </a:lnTo>
                  <a:lnTo>
                    <a:pt x="28045" y="176097"/>
                  </a:lnTo>
                  <a:lnTo>
                    <a:pt x="38824" y="180013"/>
                  </a:lnTo>
                  <a:lnTo>
                    <a:pt x="55471" y="177128"/>
                  </a:lnTo>
                  <a:lnTo>
                    <a:pt x="88198" y="163706"/>
                  </a:lnTo>
                  <a:lnTo>
                    <a:pt x="123115" y="139177"/>
                  </a:lnTo>
                  <a:lnTo>
                    <a:pt x="136675" y="1283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193"/>
            <p:cNvSpPr/>
            <p:nvPr/>
          </p:nvSpPr>
          <p:spPr>
            <a:xfrm>
              <a:off x="1485900" y="2590800"/>
              <a:ext cx="7621" cy="228010"/>
            </a:xfrm>
            <a:custGeom>
              <a:avLst/>
              <a:gdLst/>
              <a:ahLst/>
              <a:cxnLst/>
              <a:rect l="0" t="0" r="0" b="0"/>
              <a:pathLst>
                <a:path w="7621" h="228010">
                  <a:moveTo>
                    <a:pt x="7620" y="0"/>
                  </a:moveTo>
                  <a:lnTo>
                    <a:pt x="1059" y="0"/>
                  </a:lnTo>
                  <a:lnTo>
                    <a:pt x="706" y="846"/>
                  </a:lnTo>
                  <a:lnTo>
                    <a:pt x="18" y="38642"/>
                  </a:lnTo>
                  <a:lnTo>
                    <a:pt x="2" y="73867"/>
                  </a:lnTo>
                  <a:lnTo>
                    <a:pt x="0" y="107065"/>
                  </a:lnTo>
                  <a:lnTo>
                    <a:pt x="0" y="143099"/>
                  </a:lnTo>
                  <a:lnTo>
                    <a:pt x="0" y="174928"/>
                  </a:lnTo>
                  <a:lnTo>
                    <a:pt x="0" y="210344"/>
                  </a:lnTo>
                  <a:lnTo>
                    <a:pt x="0" y="228009"/>
                  </a:lnTo>
                  <a:lnTo>
                    <a:pt x="0" y="2057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194"/>
            <p:cNvSpPr/>
            <p:nvPr/>
          </p:nvSpPr>
          <p:spPr>
            <a:xfrm>
              <a:off x="1531829" y="2567940"/>
              <a:ext cx="22651" cy="217356"/>
            </a:xfrm>
            <a:custGeom>
              <a:avLst/>
              <a:gdLst/>
              <a:ahLst/>
              <a:cxnLst/>
              <a:rect l="0" t="0" r="0" b="0"/>
              <a:pathLst>
                <a:path w="22651" h="217356">
                  <a:moveTo>
                    <a:pt x="7411" y="0"/>
                  </a:moveTo>
                  <a:lnTo>
                    <a:pt x="7411" y="36044"/>
                  </a:lnTo>
                  <a:lnTo>
                    <a:pt x="5153" y="71570"/>
                  </a:lnTo>
                  <a:lnTo>
                    <a:pt x="850" y="105765"/>
                  </a:lnTo>
                  <a:lnTo>
                    <a:pt x="0" y="142216"/>
                  </a:lnTo>
                  <a:lnTo>
                    <a:pt x="2090" y="172495"/>
                  </a:lnTo>
                  <a:lnTo>
                    <a:pt x="9201" y="203239"/>
                  </a:lnTo>
                  <a:lnTo>
                    <a:pt x="13879" y="211360"/>
                  </a:lnTo>
                  <a:lnTo>
                    <a:pt x="14689" y="216812"/>
                  </a:lnTo>
                  <a:lnTo>
                    <a:pt x="15650" y="217355"/>
                  </a:lnTo>
                  <a:lnTo>
                    <a:pt x="17137" y="216869"/>
                  </a:lnTo>
                  <a:lnTo>
                    <a:pt x="18974" y="215699"/>
                  </a:lnTo>
                  <a:lnTo>
                    <a:pt x="20200" y="214073"/>
                  </a:lnTo>
                  <a:lnTo>
                    <a:pt x="22650" y="2057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195"/>
            <p:cNvSpPr/>
            <p:nvPr/>
          </p:nvSpPr>
          <p:spPr>
            <a:xfrm>
              <a:off x="1592579" y="2438400"/>
              <a:ext cx="121428" cy="388620"/>
            </a:xfrm>
            <a:custGeom>
              <a:avLst/>
              <a:gdLst/>
              <a:ahLst/>
              <a:cxnLst/>
              <a:rect l="0" t="0" r="0" b="0"/>
              <a:pathLst>
                <a:path w="121428" h="388620">
                  <a:moveTo>
                    <a:pt x="0" y="0"/>
                  </a:moveTo>
                  <a:lnTo>
                    <a:pt x="0" y="4045"/>
                  </a:lnTo>
                  <a:lnTo>
                    <a:pt x="2258" y="8289"/>
                  </a:lnTo>
                  <a:lnTo>
                    <a:pt x="38357" y="45935"/>
                  </a:lnTo>
                  <a:lnTo>
                    <a:pt x="64381" y="78078"/>
                  </a:lnTo>
                  <a:lnTo>
                    <a:pt x="89858" y="112915"/>
                  </a:lnTo>
                  <a:lnTo>
                    <a:pt x="103954" y="139007"/>
                  </a:lnTo>
                  <a:lnTo>
                    <a:pt x="113493" y="168187"/>
                  </a:lnTo>
                  <a:lnTo>
                    <a:pt x="119423" y="198282"/>
                  </a:lnTo>
                  <a:lnTo>
                    <a:pt x="121427" y="234746"/>
                  </a:lnTo>
                  <a:lnTo>
                    <a:pt x="120976" y="272492"/>
                  </a:lnTo>
                  <a:lnTo>
                    <a:pt x="113612" y="310302"/>
                  </a:lnTo>
                  <a:lnTo>
                    <a:pt x="104219" y="334652"/>
                  </a:lnTo>
                  <a:lnTo>
                    <a:pt x="85874" y="369681"/>
                  </a:lnTo>
                  <a:lnTo>
                    <a:pt x="76200" y="388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3" name="SMARTInkShape-Group27"/>
          <p:cNvGrpSpPr/>
          <p:nvPr/>
        </p:nvGrpSpPr>
        <p:grpSpPr>
          <a:xfrm>
            <a:off x="137280" y="2950523"/>
            <a:ext cx="2163495" cy="1185800"/>
            <a:chOff x="137280" y="2950523"/>
            <a:chExt cx="2163495" cy="1185800"/>
          </a:xfrm>
        </p:grpSpPr>
        <p:sp>
          <p:nvSpPr>
            <p:cNvPr id="73" name="SMARTInkShape-196"/>
            <p:cNvSpPr/>
            <p:nvPr/>
          </p:nvSpPr>
          <p:spPr>
            <a:xfrm>
              <a:off x="1685079" y="3117379"/>
              <a:ext cx="150051" cy="127547"/>
            </a:xfrm>
            <a:custGeom>
              <a:avLst/>
              <a:gdLst/>
              <a:ahLst/>
              <a:cxnLst/>
              <a:rect l="0" t="0" r="0" b="0"/>
              <a:pathLst>
                <a:path w="150051" h="127547">
                  <a:moveTo>
                    <a:pt x="6561" y="52540"/>
                  </a:moveTo>
                  <a:lnTo>
                    <a:pt x="2515" y="48495"/>
                  </a:lnTo>
                  <a:lnTo>
                    <a:pt x="529" y="44252"/>
                  </a:lnTo>
                  <a:lnTo>
                    <a:pt x="0" y="41935"/>
                  </a:lnTo>
                  <a:lnTo>
                    <a:pt x="5594" y="20541"/>
                  </a:lnTo>
                  <a:lnTo>
                    <a:pt x="8389" y="14894"/>
                  </a:lnTo>
                  <a:lnTo>
                    <a:pt x="10319" y="12203"/>
                  </a:lnTo>
                  <a:lnTo>
                    <a:pt x="13300" y="10409"/>
                  </a:lnTo>
                  <a:lnTo>
                    <a:pt x="27992" y="5271"/>
                  </a:lnTo>
                  <a:lnTo>
                    <a:pt x="31008" y="3248"/>
                  </a:lnTo>
                  <a:lnTo>
                    <a:pt x="53253" y="0"/>
                  </a:lnTo>
                  <a:lnTo>
                    <a:pt x="86009" y="117"/>
                  </a:lnTo>
                  <a:lnTo>
                    <a:pt x="104890" y="5305"/>
                  </a:lnTo>
                  <a:lnTo>
                    <a:pt x="119713" y="14643"/>
                  </a:lnTo>
                  <a:lnTo>
                    <a:pt x="134839" y="28686"/>
                  </a:lnTo>
                  <a:lnTo>
                    <a:pt x="139773" y="37987"/>
                  </a:lnTo>
                  <a:lnTo>
                    <a:pt x="150050" y="72901"/>
                  </a:lnTo>
                  <a:lnTo>
                    <a:pt x="146913" y="88113"/>
                  </a:lnTo>
                  <a:lnTo>
                    <a:pt x="143309" y="92342"/>
                  </a:lnTo>
                  <a:lnTo>
                    <a:pt x="107234" y="115909"/>
                  </a:lnTo>
                  <a:lnTo>
                    <a:pt x="69742" y="126948"/>
                  </a:lnTo>
                  <a:lnTo>
                    <a:pt x="66462" y="127546"/>
                  </a:lnTo>
                  <a:lnTo>
                    <a:pt x="58301" y="125952"/>
                  </a:lnTo>
                  <a:lnTo>
                    <a:pt x="48183" y="123268"/>
                  </a:lnTo>
                  <a:lnTo>
                    <a:pt x="21800" y="1211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197"/>
            <p:cNvSpPr/>
            <p:nvPr/>
          </p:nvSpPr>
          <p:spPr>
            <a:xfrm>
              <a:off x="152427" y="3429000"/>
              <a:ext cx="22833" cy="198120"/>
            </a:xfrm>
            <a:custGeom>
              <a:avLst/>
              <a:gdLst/>
              <a:ahLst/>
              <a:cxnLst/>
              <a:rect l="0" t="0" r="0" b="0"/>
              <a:pathLst>
                <a:path w="22833" h="198120">
                  <a:moveTo>
                    <a:pt x="22832" y="0"/>
                  </a:moveTo>
                  <a:lnTo>
                    <a:pt x="18787" y="4045"/>
                  </a:lnTo>
                  <a:lnTo>
                    <a:pt x="16801" y="10546"/>
                  </a:lnTo>
                  <a:lnTo>
                    <a:pt x="13094" y="46645"/>
                  </a:lnTo>
                  <a:lnTo>
                    <a:pt x="8317" y="83942"/>
                  </a:lnTo>
                  <a:lnTo>
                    <a:pt x="7688" y="121935"/>
                  </a:lnTo>
                  <a:lnTo>
                    <a:pt x="1574" y="157764"/>
                  </a:lnTo>
                  <a:lnTo>
                    <a:pt x="14" y="195134"/>
                  </a:lnTo>
                  <a:lnTo>
                    <a:pt x="0" y="196129"/>
                  </a:lnTo>
                  <a:lnTo>
                    <a:pt x="838" y="196793"/>
                  </a:lnTo>
                  <a:lnTo>
                    <a:pt x="7592" y="1981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198"/>
            <p:cNvSpPr/>
            <p:nvPr/>
          </p:nvSpPr>
          <p:spPr>
            <a:xfrm>
              <a:off x="137280" y="3314834"/>
              <a:ext cx="159413" cy="178485"/>
            </a:xfrm>
            <a:custGeom>
              <a:avLst/>
              <a:gdLst/>
              <a:ahLst/>
              <a:cxnLst/>
              <a:rect l="0" t="0" r="0" b="0"/>
              <a:pathLst>
                <a:path w="159413" h="178485">
                  <a:moveTo>
                    <a:pt x="15120" y="83685"/>
                  </a:moveTo>
                  <a:lnTo>
                    <a:pt x="2969" y="70688"/>
                  </a:lnTo>
                  <a:lnTo>
                    <a:pt x="1253" y="65773"/>
                  </a:lnTo>
                  <a:lnTo>
                    <a:pt x="0" y="44093"/>
                  </a:lnTo>
                  <a:lnTo>
                    <a:pt x="4449" y="36173"/>
                  </a:lnTo>
                  <a:lnTo>
                    <a:pt x="12070" y="27856"/>
                  </a:lnTo>
                  <a:lnTo>
                    <a:pt x="45718" y="7637"/>
                  </a:lnTo>
                  <a:lnTo>
                    <a:pt x="55812" y="3320"/>
                  </a:lnTo>
                  <a:lnTo>
                    <a:pt x="93580" y="67"/>
                  </a:lnTo>
                  <a:lnTo>
                    <a:pt x="100447" y="0"/>
                  </a:lnTo>
                  <a:lnTo>
                    <a:pt x="112592" y="4441"/>
                  </a:lnTo>
                  <a:lnTo>
                    <a:pt x="138524" y="20631"/>
                  </a:lnTo>
                  <a:lnTo>
                    <a:pt x="145601" y="29133"/>
                  </a:lnTo>
                  <a:lnTo>
                    <a:pt x="156197" y="53624"/>
                  </a:lnTo>
                  <a:lnTo>
                    <a:pt x="159412" y="84911"/>
                  </a:lnTo>
                  <a:lnTo>
                    <a:pt x="155167" y="99470"/>
                  </a:lnTo>
                  <a:lnTo>
                    <a:pt x="135035" y="136404"/>
                  </a:lnTo>
                  <a:lnTo>
                    <a:pt x="121206" y="149824"/>
                  </a:lnTo>
                  <a:lnTo>
                    <a:pt x="86205" y="169902"/>
                  </a:lnTo>
                  <a:lnTo>
                    <a:pt x="70989" y="177623"/>
                  </a:lnTo>
                  <a:lnTo>
                    <a:pt x="66759" y="178484"/>
                  </a:lnTo>
                  <a:lnTo>
                    <a:pt x="63093" y="178211"/>
                  </a:lnTo>
                  <a:lnTo>
                    <a:pt x="56761" y="175650"/>
                  </a:lnTo>
                  <a:lnTo>
                    <a:pt x="45600" y="16750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199"/>
            <p:cNvSpPr/>
            <p:nvPr/>
          </p:nvSpPr>
          <p:spPr>
            <a:xfrm>
              <a:off x="373380" y="3246119"/>
              <a:ext cx="137160" cy="205741"/>
            </a:xfrm>
            <a:custGeom>
              <a:avLst/>
              <a:gdLst/>
              <a:ahLst/>
              <a:cxnLst/>
              <a:rect l="0" t="0" r="0" b="0"/>
              <a:pathLst>
                <a:path w="137160" h="205741">
                  <a:moveTo>
                    <a:pt x="0" y="0"/>
                  </a:moveTo>
                  <a:lnTo>
                    <a:pt x="0" y="10607"/>
                  </a:lnTo>
                  <a:lnTo>
                    <a:pt x="2257" y="15439"/>
                  </a:lnTo>
                  <a:lnTo>
                    <a:pt x="4045" y="17913"/>
                  </a:lnTo>
                  <a:lnTo>
                    <a:pt x="6560" y="29485"/>
                  </a:lnTo>
                  <a:lnTo>
                    <a:pt x="11572" y="62601"/>
                  </a:lnTo>
                  <a:lnTo>
                    <a:pt x="17014" y="99277"/>
                  </a:lnTo>
                  <a:lnTo>
                    <a:pt x="22090" y="136342"/>
                  </a:lnTo>
                  <a:lnTo>
                    <a:pt x="21945" y="169886"/>
                  </a:lnTo>
                  <a:lnTo>
                    <a:pt x="15332" y="196794"/>
                  </a:lnTo>
                  <a:lnTo>
                    <a:pt x="16148" y="197236"/>
                  </a:lnTo>
                  <a:lnTo>
                    <a:pt x="21808" y="198004"/>
                  </a:lnTo>
                  <a:lnTo>
                    <a:pt x="22159" y="197196"/>
                  </a:lnTo>
                  <a:lnTo>
                    <a:pt x="22767" y="187504"/>
                  </a:lnTo>
                  <a:lnTo>
                    <a:pt x="24491" y="185116"/>
                  </a:lnTo>
                  <a:lnTo>
                    <a:pt x="30923" y="180205"/>
                  </a:lnTo>
                  <a:lnTo>
                    <a:pt x="33315" y="176864"/>
                  </a:lnTo>
                  <a:lnTo>
                    <a:pt x="35973" y="168636"/>
                  </a:lnTo>
                  <a:lnTo>
                    <a:pt x="41958" y="133004"/>
                  </a:lnTo>
                  <a:lnTo>
                    <a:pt x="49434" y="101682"/>
                  </a:lnTo>
                  <a:lnTo>
                    <a:pt x="51583" y="98268"/>
                  </a:lnTo>
                  <a:lnTo>
                    <a:pt x="57805" y="92617"/>
                  </a:lnTo>
                  <a:lnTo>
                    <a:pt x="59558" y="88294"/>
                  </a:lnTo>
                  <a:lnTo>
                    <a:pt x="60871" y="86803"/>
                  </a:lnTo>
                  <a:lnTo>
                    <a:pt x="64589" y="85146"/>
                  </a:lnTo>
                  <a:lnTo>
                    <a:pt x="71442" y="84213"/>
                  </a:lnTo>
                  <a:lnTo>
                    <a:pt x="76343" y="86253"/>
                  </a:lnTo>
                  <a:lnTo>
                    <a:pt x="93988" y="101743"/>
                  </a:lnTo>
                  <a:lnTo>
                    <a:pt x="96805" y="109002"/>
                  </a:lnTo>
                  <a:lnTo>
                    <a:pt x="104893" y="143396"/>
                  </a:lnTo>
                  <a:lnTo>
                    <a:pt x="108408" y="159610"/>
                  </a:lnTo>
                  <a:lnTo>
                    <a:pt x="110372" y="164827"/>
                  </a:lnTo>
                  <a:lnTo>
                    <a:pt x="110834" y="169151"/>
                  </a:lnTo>
                  <a:lnTo>
                    <a:pt x="107394" y="188996"/>
                  </a:lnTo>
                  <a:lnTo>
                    <a:pt x="109255" y="196323"/>
                  </a:lnTo>
                  <a:lnTo>
                    <a:pt x="110936" y="199462"/>
                  </a:lnTo>
                  <a:lnTo>
                    <a:pt x="112904" y="201555"/>
                  </a:lnTo>
                  <a:lnTo>
                    <a:pt x="117348" y="203880"/>
                  </a:lnTo>
                  <a:lnTo>
                    <a:pt x="137159" y="2057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200"/>
            <p:cNvSpPr/>
            <p:nvPr/>
          </p:nvSpPr>
          <p:spPr>
            <a:xfrm>
              <a:off x="556706" y="3322319"/>
              <a:ext cx="104923" cy="112757"/>
            </a:xfrm>
            <a:custGeom>
              <a:avLst/>
              <a:gdLst/>
              <a:ahLst/>
              <a:cxnLst/>
              <a:rect l="0" t="0" r="0" b="0"/>
              <a:pathLst>
                <a:path w="104923" h="112757">
                  <a:moveTo>
                    <a:pt x="83373" y="0"/>
                  </a:moveTo>
                  <a:lnTo>
                    <a:pt x="58680" y="0"/>
                  </a:lnTo>
                  <a:lnTo>
                    <a:pt x="36235" y="6561"/>
                  </a:lnTo>
                  <a:lnTo>
                    <a:pt x="30532" y="11665"/>
                  </a:lnTo>
                  <a:lnTo>
                    <a:pt x="7186" y="46297"/>
                  </a:lnTo>
                  <a:lnTo>
                    <a:pt x="2946" y="56136"/>
                  </a:lnTo>
                  <a:lnTo>
                    <a:pt x="0" y="81314"/>
                  </a:lnTo>
                  <a:lnTo>
                    <a:pt x="2010" y="89198"/>
                  </a:lnTo>
                  <a:lnTo>
                    <a:pt x="3731" y="92485"/>
                  </a:lnTo>
                  <a:lnTo>
                    <a:pt x="4032" y="95524"/>
                  </a:lnTo>
                  <a:lnTo>
                    <a:pt x="2103" y="103845"/>
                  </a:lnTo>
                  <a:lnTo>
                    <a:pt x="4356" y="109089"/>
                  </a:lnTo>
                  <a:lnTo>
                    <a:pt x="6988" y="110826"/>
                  </a:lnTo>
                  <a:lnTo>
                    <a:pt x="14429" y="112756"/>
                  </a:lnTo>
                  <a:lnTo>
                    <a:pt x="17937" y="112424"/>
                  </a:lnTo>
                  <a:lnTo>
                    <a:pt x="50345" y="104833"/>
                  </a:lnTo>
                  <a:lnTo>
                    <a:pt x="70483" y="98513"/>
                  </a:lnTo>
                  <a:lnTo>
                    <a:pt x="92150" y="86288"/>
                  </a:lnTo>
                  <a:lnTo>
                    <a:pt x="97545" y="77872"/>
                  </a:lnTo>
                  <a:lnTo>
                    <a:pt x="103283" y="65031"/>
                  </a:lnTo>
                  <a:lnTo>
                    <a:pt x="104922" y="55432"/>
                  </a:lnTo>
                  <a:lnTo>
                    <a:pt x="103393" y="47779"/>
                  </a:lnTo>
                  <a:lnTo>
                    <a:pt x="100738" y="40709"/>
                  </a:lnTo>
                  <a:lnTo>
                    <a:pt x="98396" y="28902"/>
                  </a:lnTo>
                  <a:lnTo>
                    <a:pt x="96775" y="26888"/>
                  </a:lnTo>
                  <a:lnTo>
                    <a:pt x="75706" y="9785"/>
                  </a:lnTo>
                  <a:lnTo>
                    <a:pt x="68133" y="76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201"/>
            <p:cNvSpPr/>
            <p:nvPr/>
          </p:nvSpPr>
          <p:spPr>
            <a:xfrm>
              <a:off x="723941" y="3291840"/>
              <a:ext cx="90942" cy="137055"/>
            </a:xfrm>
            <a:custGeom>
              <a:avLst/>
              <a:gdLst/>
              <a:ahLst/>
              <a:cxnLst/>
              <a:rect l="0" t="0" r="0" b="0"/>
              <a:pathLst>
                <a:path w="90942" h="137055">
                  <a:moveTo>
                    <a:pt x="68538" y="0"/>
                  </a:moveTo>
                  <a:lnTo>
                    <a:pt x="64493" y="0"/>
                  </a:lnTo>
                  <a:lnTo>
                    <a:pt x="63302" y="846"/>
                  </a:lnTo>
                  <a:lnTo>
                    <a:pt x="62507" y="2257"/>
                  </a:lnTo>
                  <a:lnTo>
                    <a:pt x="61232" y="6560"/>
                  </a:lnTo>
                  <a:lnTo>
                    <a:pt x="49660" y="12647"/>
                  </a:lnTo>
                  <a:lnTo>
                    <a:pt x="41026" y="15318"/>
                  </a:lnTo>
                  <a:lnTo>
                    <a:pt x="3558" y="42353"/>
                  </a:lnTo>
                  <a:lnTo>
                    <a:pt x="1558" y="44223"/>
                  </a:lnTo>
                  <a:lnTo>
                    <a:pt x="669" y="47312"/>
                  </a:lnTo>
                  <a:lnTo>
                    <a:pt x="0" y="52987"/>
                  </a:lnTo>
                  <a:lnTo>
                    <a:pt x="4016" y="57280"/>
                  </a:lnTo>
                  <a:lnTo>
                    <a:pt x="10511" y="59324"/>
                  </a:lnTo>
                  <a:lnTo>
                    <a:pt x="43310" y="64909"/>
                  </a:lnTo>
                  <a:lnTo>
                    <a:pt x="75496" y="77843"/>
                  </a:lnTo>
                  <a:lnTo>
                    <a:pt x="86188" y="86684"/>
                  </a:lnTo>
                  <a:lnTo>
                    <a:pt x="89083" y="93842"/>
                  </a:lnTo>
                  <a:lnTo>
                    <a:pt x="90941" y="108189"/>
                  </a:lnTo>
                  <a:lnTo>
                    <a:pt x="88937" y="113842"/>
                  </a:lnTo>
                  <a:lnTo>
                    <a:pt x="80752" y="124369"/>
                  </a:lnTo>
                  <a:lnTo>
                    <a:pt x="75943" y="127242"/>
                  </a:lnTo>
                  <a:lnTo>
                    <a:pt x="41636" y="134474"/>
                  </a:lnTo>
                  <a:lnTo>
                    <a:pt x="5723" y="137054"/>
                  </a:lnTo>
                  <a:lnTo>
                    <a:pt x="4648" y="136243"/>
                  </a:lnTo>
                  <a:lnTo>
                    <a:pt x="4778" y="134855"/>
                  </a:lnTo>
                  <a:lnTo>
                    <a:pt x="7579" y="1295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202"/>
            <p:cNvSpPr/>
            <p:nvPr/>
          </p:nvSpPr>
          <p:spPr>
            <a:xfrm>
              <a:off x="876300" y="3337559"/>
              <a:ext cx="45721" cy="198122"/>
            </a:xfrm>
            <a:custGeom>
              <a:avLst/>
              <a:gdLst/>
              <a:ahLst/>
              <a:cxnLst/>
              <a:rect l="0" t="0" r="0" b="0"/>
              <a:pathLst>
                <a:path w="45721" h="198122">
                  <a:moveTo>
                    <a:pt x="45720" y="0"/>
                  </a:moveTo>
                  <a:lnTo>
                    <a:pt x="45720" y="4046"/>
                  </a:lnTo>
                  <a:lnTo>
                    <a:pt x="41329" y="19928"/>
                  </a:lnTo>
                  <a:lnTo>
                    <a:pt x="42344" y="46646"/>
                  </a:lnTo>
                  <a:lnTo>
                    <a:pt x="30847" y="80429"/>
                  </a:lnTo>
                  <a:lnTo>
                    <a:pt x="22744" y="113631"/>
                  </a:lnTo>
                  <a:lnTo>
                    <a:pt x="11109" y="144648"/>
                  </a:lnTo>
                  <a:lnTo>
                    <a:pt x="1895" y="179942"/>
                  </a:lnTo>
                  <a:lnTo>
                    <a:pt x="0" y="1981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203"/>
            <p:cNvSpPr/>
            <p:nvPr/>
          </p:nvSpPr>
          <p:spPr>
            <a:xfrm>
              <a:off x="906872" y="3234903"/>
              <a:ext cx="150990" cy="132680"/>
            </a:xfrm>
            <a:custGeom>
              <a:avLst/>
              <a:gdLst/>
              <a:ahLst/>
              <a:cxnLst/>
              <a:rect l="0" t="0" r="0" b="0"/>
              <a:pathLst>
                <a:path w="150990" h="132680">
                  <a:moveTo>
                    <a:pt x="7528" y="64556"/>
                  </a:moveTo>
                  <a:lnTo>
                    <a:pt x="3482" y="60511"/>
                  </a:lnTo>
                  <a:lnTo>
                    <a:pt x="1496" y="56268"/>
                  </a:lnTo>
                  <a:lnTo>
                    <a:pt x="0" y="32557"/>
                  </a:lnTo>
                  <a:lnTo>
                    <a:pt x="2207" y="26910"/>
                  </a:lnTo>
                  <a:lnTo>
                    <a:pt x="10522" y="16386"/>
                  </a:lnTo>
                  <a:lnTo>
                    <a:pt x="21867" y="8703"/>
                  </a:lnTo>
                  <a:lnTo>
                    <a:pt x="54897" y="0"/>
                  </a:lnTo>
                  <a:lnTo>
                    <a:pt x="66963" y="22"/>
                  </a:lnTo>
                  <a:lnTo>
                    <a:pt x="102607" y="5541"/>
                  </a:lnTo>
                  <a:lnTo>
                    <a:pt x="129767" y="21265"/>
                  </a:lnTo>
                  <a:lnTo>
                    <a:pt x="134740" y="25535"/>
                  </a:lnTo>
                  <a:lnTo>
                    <a:pt x="140267" y="34796"/>
                  </a:lnTo>
                  <a:lnTo>
                    <a:pt x="150989" y="69679"/>
                  </a:lnTo>
                  <a:lnTo>
                    <a:pt x="147206" y="79815"/>
                  </a:lnTo>
                  <a:lnTo>
                    <a:pt x="130980" y="100120"/>
                  </a:lnTo>
                  <a:lnTo>
                    <a:pt x="116449" y="111312"/>
                  </a:lnTo>
                  <a:lnTo>
                    <a:pt x="83019" y="125319"/>
                  </a:lnTo>
                  <a:lnTo>
                    <a:pt x="57153" y="131592"/>
                  </a:lnTo>
                  <a:lnTo>
                    <a:pt x="40952" y="132679"/>
                  </a:lnTo>
                  <a:lnTo>
                    <a:pt x="32825" y="130676"/>
                  </a:lnTo>
                  <a:lnTo>
                    <a:pt x="23490" y="127045"/>
                  </a:lnTo>
                  <a:lnTo>
                    <a:pt x="15148" y="12551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204"/>
            <p:cNvSpPr/>
            <p:nvPr/>
          </p:nvSpPr>
          <p:spPr>
            <a:xfrm>
              <a:off x="1120139" y="3124200"/>
              <a:ext cx="137162" cy="220981"/>
            </a:xfrm>
            <a:custGeom>
              <a:avLst/>
              <a:gdLst/>
              <a:ahLst/>
              <a:cxnLst/>
              <a:rect l="0" t="0" r="0" b="0"/>
              <a:pathLst>
                <a:path w="137162" h="220981">
                  <a:moveTo>
                    <a:pt x="0" y="0"/>
                  </a:moveTo>
                  <a:lnTo>
                    <a:pt x="0" y="4045"/>
                  </a:lnTo>
                  <a:lnTo>
                    <a:pt x="2258" y="8289"/>
                  </a:lnTo>
                  <a:lnTo>
                    <a:pt x="5237" y="12997"/>
                  </a:lnTo>
                  <a:lnTo>
                    <a:pt x="6914" y="21254"/>
                  </a:lnTo>
                  <a:lnTo>
                    <a:pt x="9837" y="55801"/>
                  </a:lnTo>
                  <a:lnTo>
                    <a:pt x="14173" y="88351"/>
                  </a:lnTo>
                  <a:lnTo>
                    <a:pt x="15030" y="121310"/>
                  </a:lnTo>
                  <a:lnTo>
                    <a:pt x="15199" y="152279"/>
                  </a:lnTo>
                  <a:lnTo>
                    <a:pt x="15235" y="188790"/>
                  </a:lnTo>
                  <a:lnTo>
                    <a:pt x="15240" y="205677"/>
                  </a:lnTo>
                  <a:lnTo>
                    <a:pt x="15240" y="197630"/>
                  </a:lnTo>
                  <a:lnTo>
                    <a:pt x="17498" y="191411"/>
                  </a:lnTo>
                  <a:lnTo>
                    <a:pt x="19286" y="188567"/>
                  </a:lnTo>
                  <a:lnTo>
                    <a:pt x="28735" y="151981"/>
                  </a:lnTo>
                  <a:lnTo>
                    <a:pt x="36000" y="127701"/>
                  </a:lnTo>
                  <a:lnTo>
                    <a:pt x="39736" y="108392"/>
                  </a:lnTo>
                  <a:lnTo>
                    <a:pt x="41731" y="102741"/>
                  </a:lnTo>
                  <a:lnTo>
                    <a:pt x="48463" y="94205"/>
                  </a:lnTo>
                  <a:lnTo>
                    <a:pt x="65398" y="79950"/>
                  </a:lnTo>
                  <a:lnTo>
                    <a:pt x="70835" y="77866"/>
                  </a:lnTo>
                  <a:lnTo>
                    <a:pt x="92896" y="76346"/>
                  </a:lnTo>
                  <a:lnTo>
                    <a:pt x="95798" y="77990"/>
                  </a:lnTo>
                  <a:lnTo>
                    <a:pt x="114258" y="101051"/>
                  </a:lnTo>
                  <a:lnTo>
                    <a:pt x="116812" y="105467"/>
                  </a:lnTo>
                  <a:lnTo>
                    <a:pt x="117392" y="117147"/>
                  </a:lnTo>
                  <a:lnTo>
                    <a:pt x="114708" y="151928"/>
                  </a:lnTo>
                  <a:lnTo>
                    <a:pt x="115183" y="185155"/>
                  </a:lnTo>
                  <a:lnTo>
                    <a:pt x="122064" y="209793"/>
                  </a:lnTo>
                  <a:lnTo>
                    <a:pt x="125653" y="215443"/>
                  </a:lnTo>
                  <a:lnTo>
                    <a:pt x="130071" y="218519"/>
                  </a:lnTo>
                  <a:lnTo>
                    <a:pt x="137161" y="2209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205"/>
            <p:cNvSpPr/>
            <p:nvPr/>
          </p:nvSpPr>
          <p:spPr>
            <a:xfrm>
              <a:off x="1295856" y="3208019"/>
              <a:ext cx="105833" cy="106539"/>
            </a:xfrm>
            <a:custGeom>
              <a:avLst/>
              <a:gdLst/>
              <a:ahLst/>
              <a:cxnLst/>
              <a:rect l="0" t="0" r="0" b="0"/>
              <a:pathLst>
                <a:path w="105833" h="106539">
                  <a:moveTo>
                    <a:pt x="68123" y="0"/>
                  </a:moveTo>
                  <a:lnTo>
                    <a:pt x="57518" y="0"/>
                  </a:lnTo>
                  <a:lnTo>
                    <a:pt x="32078" y="10607"/>
                  </a:lnTo>
                  <a:lnTo>
                    <a:pt x="24446" y="17696"/>
                  </a:lnTo>
                  <a:lnTo>
                    <a:pt x="9972" y="41811"/>
                  </a:lnTo>
                  <a:lnTo>
                    <a:pt x="1084" y="68599"/>
                  </a:lnTo>
                  <a:lnTo>
                    <a:pt x="0" y="82039"/>
                  </a:lnTo>
                  <a:lnTo>
                    <a:pt x="2004" y="89520"/>
                  </a:lnTo>
                  <a:lnTo>
                    <a:pt x="10190" y="101221"/>
                  </a:lnTo>
                  <a:lnTo>
                    <a:pt x="17257" y="104254"/>
                  </a:lnTo>
                  <a:lnTo>
                    <a:pt x="46443" y="106538"/>
                  </a:lnTo>
                  <a:lnTo>
                    <a:pt x="68613" y="98373"/>
                  </a:lnTo>
                  <a:lnTo>
                    <a:pt x="83509" y="88979"/>
                  </a:lnTo>
                  <a:lnTo>
                    <a:pt x="91895" y="81033"/>
                  </a:lnTo>
                  <a:lnTo>
                    <a:pt x="101765" y="62297"/>
                  </a:lnTo>
                  <a:lnTo>
                    <a:pt x="105343" y="42943"/>
                  </a:lnTo>
                  <a:lnTo>
                    <a:pt x="105832" y="32915"/>
                  </a:lnTo>
                  <a:lnTo>
                    <a:pt x="103792" y="25071"/>
                  </a:lnTo>
                  <a:lnTo>
                    <a:pt x="95583" y="13137"/>
                  </a:lnTo>
                  <a:lnTo>
                    <a:pt x="90770" y="10072"/>
                  </a:lnTo>
                  <a:lnTo>
                    <a:pt x="83364" y="76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206"/>
            <p:cNvSpPr/>
            <p:nvPr/>
          </p:nvSpPr>
          <p:spPr>
            <a:xfrm>
              <a:off x="1493520" y="3063240"/>
              <a:ext cx="15240" cy="236220"/>
            </a:xfrm>
            <a:custGeom>
              <a:avLst/>
              <a:gdLst/>
              <a:ahLst/>
              <a:cxnLst/>
              <a:rect l="0" t="0" r="0" b="0"/>
              <a:pathLst>
                <a:path w="15240" h="236220">
                  <a:moveTo>
                    <a:pt x="15239" y="0"/>
                  </a:moveTo>
                  <a:lnTo>
                    <a:pt x="11194" y="4045"/>
                  </a:lnTo>
                  <a:lnTo>
                    <a:pt x="9208" y="8288"/>
                  </a:lnTo>
                  <a:lnTo>
                    <a:pt x="7681" y="41810"/>
                  </a:lnTo>
                  <a:lnTo>
                    <a:pt x="7632" y="71570"/>
                  </a:lnTo>
                  <a:lnTo>
                    <a:pt x="3577" y="105765"/>
                  </a:lnTo>
                  <a:lnTo>
                    <a:pt x="706" y="142216"/>
                  </a:lnTo>
                  <a:lnTo>
                    <a:pt x="93" y="178497"/>
                  </a:lnTo>
                  <a:lnTo>
                    <a:pt x="5" y="214945"/>
                  </a:lnTo>
                  <a:lnTo>
                    <a:pt x="0" y="2362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207"/>
            <p:cNvSpPr/>
            <p:nvPr/>
          </p:nvSpPr>
          <p:spPr>
            <a:xfrm>
              <a:off x="1577340" y="3169919"/>
              <a:ext cx="22861" cy="120283"/>
            </a:xfrm>
            <a:custGeom>
              <a:avLst/>
              <a:gdLst/>
              <a:ahLst/>
              <a:cxnLst/>
              <a:rect l="0" t="0" r="0" b="0"/>
              <a:pathLst>
                <a:path w="22861" h="120283">
                  <a:moveTo>
                    <a:pt x="22860" y="0"/>
                  </a:moveTo>
                  <a:lnTo>
                    <a:pt x="22860" y="4046"/>
                  </a:lnTo>
                  <a:lnTo>
                    <a:pt x="20602" y="8289"/>
                  </a:lnTo>
                  <a:lnTo>
                    <a:pt x="12254" y="21958"/>
                  </a:lnTo>
                  <a:lnTo>
                    <a:pt x="8993" y="32001"/>
                  </a:lnTo>
                  <a:lnTo>
                    <a:pt x="7740" y="65338"/>
                  </a:lnTo>
                  <a:lnTo>
                    <a:pt x="7627" y="100713"/>
                  </a:lnTo>
                  <a:lnTo>
                    <a:pt x="7623" y="107697"/>
                  </a:lnTo>
                  <a:lnTo>
                    <a:pt x="5363" y="113623"/>
                  </a:lnTo>
                  <a:lnTo>
                    <a:pt x="1059" y="120282"/>
                  </a:lnTo>
                  <a:lnTo>
                    <a:pt x="706" y="119981"/>
                  </a:lnTo>
                  <a:lnTo>
                    <a:pt x="0" y="1143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208"/>
            <p:cNvSpPr/>
            <p:nvPr/>
          </p:nvSpPr>
          <p:spPr>
            <a:xfrm>
              <a:off x="1623059" y="3101340"/>
              <a:ext cx="7621" cy="1"/>
            </a:xfrm>
            <a:custGeom>
              <a:avLst/>
              <a:gdLst/>
              <a:ahLst/>
              <a:cxnLst/>
              <a:rect l="0" t="0" r="0" b="0"/>
              <a:pathLst>
                <a:path w="7621" h="1">
                  <a:moveTo>
                    <a:pt x="7620" y="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209"/>
            <p:cNvSpPr/>
            <p:nvPr/>
          </p:nvSpPr>
          <p:spPr>
            <a:xfrm>
              <a:off x="1684020" y="3169919"/>
              <a:ext cx="15240" cy="213362"/>
            </a:xfrm>
            <a:custGeom>
              <a:avLst/>
              <a:gdLst/>
              <a:ahLst/>
              <a:cxnLst/>
              <a:rect l="0" t="0" r="0" b="0"/>
              <a:pathLst>
                <a:path w="15240" h="213362">
                  <a:moveTo>
                    <a:pt x="15239" y="0"/>
                  </a:moveTo>
                  <a:lnTo>
                    <a:pt x="15239" y="33466"/>
                  </a:lnTo>
                  <a:lnTo>
                    <a:pt x="15239" y="69820"/>
                  </a:lnTo>
                  <a:lnTo>
                    <a:pt x="15239" y="105169"/>
                  </a:lnTo>
                  <a:lnTo>
                    <a:pt x="12982" y="129093"/>
                  </a:lnTo>
                  <a:lnTo>
                    <a:pt x="7479" y="166735"/>
                  </a:lnTo>
                  <a:lnTo>
                    <a:pt x="227" y="204490"/>
                  </a:lnTo>
                  <a:lnTo>
                    <a:pt x="0" y="2133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210"/>
            <p:cNvSpPr/>
            <p:nvPr/>
          </p:nvSpPr>
          <p:spPr>
            <a:xfrm>
              <a:off x="1897379" y="3101340"/>
              <a:ext cx="1" cy="121462"/>
            </a:xfrm>
            <a:custGeom>
              <a:avLst/>
              <a:gdLst/>
              <a:ahLst/>
              <a:cxnLst/>
              <a:rect l="0" t="0" r="0" b="0"/>
              <a:pathLst>
                <a:path w="1" h="121462">
                  <a:moveTo>
                    <a:pt x="0" y="0"/>
                  </a:moveTo>
                  <a:lnTo>
                    <a:pt x="0" y="36790"/>
                  </a:lnTo>
                  <a:lnTo>
                    <a:pt x="0" y="72708"/>
                  </a:lnTo>
                  <a:lnTo>
                    <a:pt x="0" y="108749"/>
                  </a:lnTo>
                  <a:lnTo>
                    <a:pt x="0" y="121461"/>
                  </a:lnTo>
                  <a:lnTo>
                    <a:pt x="0" y="1143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211"/>
            <p:cNvSpPr/>
            <p:nvPr/>
          </p:nvSpPr>
          <p:spPr>
            <a:xfrm>
              <a:off x="1988963" y="2950523"/>
              <a:ext cx="159878" cy="265118"/>
            </a:xfrm>
            <a:custGeom>
              <a:avLst/>
              <a:gdLst/>
              <a:ahLst/>
              <a:cxnLst/>
              <a:rect l="0" t="0" r="0" b="0"/>
              <a:pathLst>
                <a:path w="159878" h="265118">
                  <a:moveTo>
                    <a:pt x="98916" y="150817"/>
                  </a:moveTo>
                  <a:lnTo>
                    <a:pt x="61121" y="151663"/>
                  </a:lnTo>
                  <a:lnTo>
                    <a:pt x="25021" y="168729"/>
                  </a:lnTo>
                  <a:lnTo>
                    <a:pt x="17249" y="175993"/>
                  </a:lnTo>
                  <a:lnTo>
                    <a:pt x="8114" y="191861"/>
                  </a:lnTo>
                  <a:lnTo>
                    <a:pt x="2303" y="210391"/>
                  </a:lnTo>
                  <a:lnTo>
                    <a:pt x="0" y="243210"/>
                  </a:lnTo>
                  <a:lnTo>
                    <a:pt x="2178" y="249171"/>
                  </a:lnTo>
                  <a:lnTo>
                    <a:pt x="10475" y="259897"/>
                  </a:lnTo>
                  <a:lnTo>
                    <a:pt x="17558" y="262797"/>
                  </a:lnTo>
                  <a:lnTo>
                    <a:pt x="21818" y="263570"/>
                  </a:lnTo>
                  <a:lnTo>
                    <a:pt x="31066" y="262171"/>
                  </a:lnTo>
                  <a:lnTo>
                    <a:pt x="43535" y="256624"/>
                  </a:lnTo>
                  <a:lnTo>
                    <a:pt x="67282" y="235620"/>
                  </a:lnTo>
                  <a:lnTo>
                    <a:pt x="89937" y="199999"/>
                  </a:lnTo>
                  <a:lnTo>
                    <a:pt x="106023" y="165509"/>
                  </a:lnTo>
                  <a:lnTo>
                    <a:pt x="111746" y="140777"/>
                  </a:lnTo>
                  <a:lnTo>
                    <a:pt x="117726" y="106124"/>
                  </a:lnTo>
                  <a:lnTo>
                    <a:pt x="120976" y="74819"/>
                  </a:lnTo>
                  <a:lnTo>
                    <a:pt x="121619" y="44177"/>
                  </a:lnTo>
                  <a:lnTo>
                    <a:pt x="121767" y="12011"/>
                  </a:lnTo>
                  <a:lnTo>
                    <a:pt x="119514" y="6434"/>
                  </a:lnTo>
                  <a:lnTo>
                    <a:pt x="115215" y="0"/>
                  </a:lnTo>
                  <a:lnTo>
                    <a:pt x="114862" y="319"/>
                  </a:lnTo>
                  <a:lnTo>
                    <a:pt x="114162" y="37711"/>
                  </a:lnTo>
                  <a:lnTo>
                    <a:pt x="114157" y="72370"/>
                  </a:lnTo>
                  <a:lnTo>
                    <a:pt x="115003" y="105499"/>
                  </a:lnTo>
                  <a:lnTo>
                    <a:pt x="119393" y="133908"/>
                  </a:lnTo>
                  <a:lnTo>
                    <a:pt x="121306" y="169333"/>
                  </a:lnTo>
                  <a:lnTo>
                    <a:pt x="126951" y="203741"/>
                  </a:lnTo>
                  <a:lnTo>
                    <a:pt x="133120" y="231707"/>
                  </a:lnTo>
                  <a:lnTo>
                    <a:pt x="142330" y="246256"/>
                  </a:lnTo>
                  <a:lnTo>
                    <a:pt x="148939" y="254636"/>
                  </a:lnTo>
                  <a:lnTo>
                    <a:pt x="150782" y="259894"/>
                  </a:lnTo>
                  <a:lnTo>
                    <a:pt x="152120" y="261635"/>
                  </a:lnTo>
                  <a:lnTo>
                    <a:pt x="159877" y="26511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212"/>
            <p:cNvSpPr/>
            <p:nvPr/>
          </p:nvSpPr>
          <p:spPr>
            <a:xfrm>
              <a:off x="2172157" y="3055619"/>
              <a:ext cx="128618" cy="167641"/>
            </a:xfrm>
            <a:custGeom>
              <a:avLst/>
              <a:gdLst/>
              <a:ahLst/>
              <a:cxnLst/>
              <a:rect l="0" t="0" r="0" b="0"/>
              <a:pathLst>
                <a:path w="128618" h="167641">
                  <a:moveTo>
                    <a:pt x="75743" y="0"/>
                  </a:moveTo>
                  <a:lnTo>
                    <a:pt x="56662" y="847"/>
                  </a:lnTo>
                  <a:lnTo>
                    <a:pt x="24584" y="9407"/>
                  </a:lnTo>
                  <a:lnTo>
                    <a:pt x="7354" y="20760"/>
                  </a:lnTo>
                  <a:lnTo>
                    <a:pt x="4750" y="21460"/>
                  </a:lnTo>
                  <a:lnTo>
                    <a:pt x="3014" y="22773"/>
                  </a:lnTo>
                  <a:lnTo>
                    <a:pt x="1085" y="26491"/>
                  </a:lnTo>
                  <a:lnTo>
                    <a:pt x="0" y="33344"/>
                  </a:lnTo>
                  <a:lnTo>
                    <a:pt x="2004" y="38244"/>
                  </a:lnTo>
                  <a:lnTo>
                    <a:pt x="3723" y="40736"/>
                  </a:lnTo>
                  <a:lnTo>
                    <a:pt x="24027" y="55889"/>
                  </a:lnTo>
                  <a:lnTo>
                    <a:pt x="34131" y="58706"/>
                  </a:lnTo>
                  <a:lnTo>
                    <a:pt x="51842" y="62550"/>
                  </a:lnTo>
                  <a:lnTo>
                    <a:pt x="85529" y="78598"/>
                  </a:lnTo>
                  <a:lnTo>
                    <a:pt x="115617" y="101295"/>
                  </a:lnTo>
                  <a:lnTo>
                    <a:pt x="123776" y="113175"/>
                  </a:lnTo>
                  <a:lnTo>
                    <a:pt x="127510" y="123374"/>
                  </a:lnTo>
                  <a:lnTo>
                    <a:pt x="128617" y="131759"/>
                  </a:lnTo>
                  <a:lnTo>
                    <a:pt x="126618" y="137018"/>
                  </a:lnTo>
                  <a:lnTo>
                    <a:pt x="114391" y="151337"/>
                  </a:lnTo>
                  <a:lnTo>
                    <a:pt x="103079" y="156161"/>
                  </a:lnTo>
                  <a:lnTo>
                    <a:pt x="66258" y="165713"/>
                  </a:lnTo>
                  <a:lnTo>
                    <a:pt x="29325" y="167528"/>
                  </a:lnTo>
                  <a:lnTo>
                    <a:pt x="22402" y="1676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213"/>
            <p:cNvSpPr/>
            <p:nvPr/>
          </p:nvSpPr>
          <p:spPr>
            <a:xfrm>
              <a:off x="861060" y="3581400"/>
              <a:ext cx="7620" cy="144781"/>
            </a:xfrm>
            <a:custGeom>
              <a:avLst/>
              <a:gdLst/>
              <a:ahLst/>
              <a:cxnLst/>
              <a:rect l="0" t="0" r="0" b="0"/>
              <a:pathLst>
                <a:path w="7620" h="144781">
                  <a:moveTo>
                    <a:pt x="7619" y="0"/>
                  </a:moveTo>
                  <a:lnTo>
                    <a:pt x="7619" y="4045"/>
                  </a:lnTo>
                  <a:lnTo>
                    <a:pt x="5362" y="8289"/>
                  </a:lnTo>
                  <a:lnTo>
                    <a:pt x="2383" y="12997"/>
                  </a:lnTo>
                  <a:lnTo>
                    <a:pt x="1059" y="17912"/>
                  </a:lnTo>
                  <a:lnTo>
                    <a:pt x="93" y="50198"/>
                  </a:lnTo>
                  <a:lnTo>
                    <a:pt x="12" y="84409"/>
                  </a:lnTo>
                  <a:lnTo>
                    <a:pt x="1" y="121302"/>
                  </a:lnTo>
                  <a:lnTo>
                    <a:pt x="0" y="1447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214"/>
            <p:cNvSpPr/>
            <p:nvPr/>
          </p:nvSpPr>
          <p:spPr>
            <a:xfrm>
              <a:off x="815339" y="3634740"/>
              <a:ext cx="144782" cy="45720"/>
            </a:xfrm>
            <a:custGeom>
              <a:avLst/>
              <a:gdLst/>
              <a:ahLst/>
              <a:cxnLst/>
              <a:rect l="0" t="0" r="0" b="0"/>
              <a:pathLst>
                <a:path w="144782" h="45720">
                  <a:moveTo>
                    <a:pt x="0" y="45719"/>
                  </a:moveTo>
                  <a:lnTo>
                    <a:pt x="33309" y="27807"/>
                  </a:lnTo>
                  <a:lnTo>
                    <a:pt x="71211" y="21253"/>
                  </a:lnTo>
                  <a:lnTo>
                    <a:pt x="108407" y="10794"/>
                  </a:lnTo>
                  <a:lnTo>
                    <a:pt x="132986" y="5989"/>
                  </a:lnTo>
                  <a:lnTo>
                    <a:pt x="14478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215"/>
            <p:cNvSpPr/>
            <p:nvPr/>
          </p:nvSpPr>
          <p:spPr>
            <a:xfrm>
              <a:off x="327660" y="3893819"/>
              <a:ext cx="7621" cy="242504"/>
            </a:xfrm>
            <a:custGeom>
              <a:avLst/>
              <a:gdLst/>
              <a:ahLst/>
              <a:cxnLst/>
              <a:rect l="0" t="0" r="0" b="0"/>
              <a:pathLst>
                <a:path w="7621" h="242504">
                  <a:moveTo>
                    <a:pt x="7620" y="0"/>
                  </a:moveTo>
                  <a:lnTo>
                    <a:pt x="7620" y="4046"/>
                  </a:lnTo>
                  <a:lnTo>
                    <a:pt x="5362" y="8290"/>
                  </a:lnTo>
                  <a:lnTo>
                    <a:pt x="3574" y="10607"/>
                  </a:lnTo>
                  <a:lnTo>
                    <a:pt x="1588" y="17697"/>
                  </a:lnTo>
                  <a:lnTo>
                    <a:pt x="93" y="54989"/>
                  </a:lnTo>
                  <a:lnTo>
                    <a:pt x="18" y="90230"/>
                  </a:lnTo>
                  <a:lnTo>
                    <a:pt x="2261" y="127546"/>
                  </a:lnTo>
                  <a:lnTo>
                    <a:pt x="6561" y="163672"/>
                  </a:lnTo>
                  <a:lnTo>
                    <a:pt x="2174" y="196490"/>
                  </a:lnTo>
                  <a:lnTo>
                    <a:pt x="84" y="233048"/>
                  </a:lnTo>
                  <a:lnTo>
                    <a:pt x="7" y="242503"/>
                  </a:lnTo>
                  <a:lnTo>
                    <a:pt x="0" y="2362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216"/>
            <p:cNvSpPr/>
            <p:nvPr/>
          </p:nvSpPr>
          <p:spPr>
            <a:xfrm>
              <a:off x="297365" y="3833215"/>
              <a:ext cx="136804" cy="150435"/>
            </a:xfrm>
            <a:custGeom>
              <a:avLst/>
              <a:gdLst/>
              <a:ahLst/>
              <a:cxnLst/>
              <a:rect l="0" t="0" r="0" b="0"/>
              <a:pathLst>
                <a:path w="136804" h="150435">
                  <a:moveTo>
                    <a:pt x="15054" y="91085"/>
                  </a:moveTo>
                  <a:lnTo>
                    <a:pt x="15054" y="80479"/>
                  </a:lnTo>
                  <a:lnTo>
                    <a:pt x="13361" y="78087"/>
                  </a:lnTo>
                  <a:lnTo>
                    <a:pt x="6964" y="73172"/>
                  </a:lnTo>
                  <a:lnTo>
                    <a:pt x="4581" y="69830"/>
                  </a:lnTo>
                  <a:lnTo>
                    <a:pt x="1227" y="57881"/>
                  </a:lnTo>
                  <a:lnTo>
                    <a:pt x="0" y="43135"/>
                  </a:lnTo>
                  <a:lnTo>
                    <a:pt x="4413" y="35624"/>
                  </a:lnTo>
                  <a:lnTo>
                    <a:pt x="20583" y="18149"/>
                  </a:lnTo>
                  <a:lnTo>
                    <a:pt x="29083" y="12666"/>
                  </a:lnTo>
                  <a:lnTo>
                    <a:pt x="63392" y="2344"/>
                  </a:lnTo>
                  <a:lnTo>
                    <a:pt x="88725" y="0"/>
                  </a:lnTo>
                  <a:lnTo>
                    <a:pt x="103958" y="3795"/>
                  </a:lnTo>
                  <a:lnTo>
                    <a:pt x="127097" y="21128"/>
                  </a:lnTo>
                  <a:lnTo>
                    <a:pt x="130390" y="24127"/>
                  </a:lnTo>
                  <a:lnTo>
                    <a:pt x="134048" y="31975"/>
                  </a:lnTo>
                  <a:lnTo>
                    <a:pt x="136803" y="69838"/>
                  </a:lnTo>
                  <a:lnTo>
                    <a:pt x="132879" y="87517"/>
                  </a:lnTo>
                  <a:lnTo>
                    <a:pt x="122308" y="103480"/>
                  </a:lnTo>
                  <a:lnTo>
                    <a:pt x="88599" y="131566"/>
                  </a:lnTo>
                  <a:lnTo>
                    <a:pt x="63299" y="146609"/>
                  </a:lnTo>
                  <a:lnTo>
                    <a:pt x="48070" y="150434"/>
                  </a:lnTo>
                  <a:lnTo>
                    <a:pt x="40170" y="149071"/>
                  </a:lnTo>
                  <a:lnTo>
                    <a:pt x="30295" y="14442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217"/>
            <p:cNvSpPr/>
            <p:nvPr/>
          </p:nvSpPr>
          <p:spPr>
            <a:xfrm>
              <a:off x="480060" y="3825240"/>
              <a:ext cx="83821" cy="136796"/>
            </a:xfrm>
            <a:custGeom>
              <a:avLst/>
              <a:gdLst/>
              <a:ahLst/>
              <a:cxnLst/>
              <a:rect l="0" t="0" r="0" b="0"/>
              <a:pathLst>
                <a:path w="83821" h="136796">
                  <a:moveTo>
                    <a:pt x="0" y="38100"/>
                  </a:moveTo>
                  <a:lnTo>
                    <a:pt x="0" y="44660"/>
                  </a:lnTo>
                  <a:lnTo>
                    <a:pt x="25439" y="82502"/>
                  </a:lnTo>
                  <a:lnTo>
                    <a:pt x="36314" y="119709"/>
                  </a:lnTo>
                  <a:lnTo>
                    <a:pt x="38090" y="136795"/>
                  </a:lnTo>
                  <a:lnTo>
                    <a:pt x="38097" y="133006"/>
                  </a:lnTo>
                  <a:lnTo>
                    <a:pt x="37251" y="131851"/>
                  </a:lnTo>
                  <a:lnTo>
                    <a:pt x="34054" y="130566"/>
                  </a:lnTo>
                  <a:lnTo>
                    <a:pt x="32862" y="129378"/>
                  </a:lnTo>
                  <a:lnTo>
                    <a:pt x="31538" y="125799"/>
                  </a:lnTo>
                  <a:lnTo>
                    <a:pt x="28361" y="105852"/>
                  </a:lnTo>
                  <a:lnTo>
                    <a:pt x="24490" y="91194"/>
                  </a:lnTo>
                  <a:lnTo>
                    <a:pt x="21085" y="76127"/>
                  </a:lnTo>
                  <a:lnTo>
                    <a:pt x="16971" y="60938"/>
                  </a:lnTo>
                  <a:lnTo>
                    <a:pt x="16856" y="50790"/>
                  </a:lnTo>
                  <a:lnTo>
                    <a:pt x="21551" y="36404"/>
                  </a:lnTo>
                  <a:lnTo>
                    <a:pt x="28465" y="23528"/>
                  </a:lnTo>
                  <a:lnTo>
                    <a:pt x="29136" y="20765"/>
                  </a:lnTo>
                  <a:lnTo>
                    <a:pt x="34398" y="15437"/>
                  </a:lnTo>
                  <a:lnTo>
                    <a:pt x="53015" y="2274"/>
                  </a:lnTo>
                  <a:lnTo>
                    <a:pt x="65997" y="299"/>
                  </a:lnTo>
                  <a:lnTo>
                    <a:pt x="838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218"/>
            <p:cNvSpPr/>
            <p:nvPr/>
          </p:nvSpPr>
          <p:spPr>
            <a:xfrm>
              <a:off x="598066" y="3810000"/>
              <a:ext cx="79961" cy="129083"/>
            </a:xfrm>
            <a:custGeom>
              <a:avLst/>
              <a:gdLst/>
              <a:ahLst/>
              <a:cxnLst/>
              <a:rect l="0" t="0" r="0" b="0"/>
              <a:pathLst>
                <a:path w="79961" h="129083">
                  <a:moveTo>
                    <a:pt x="57254" y="0"/>
                  </a:moveTo>
                  <a:lnTo>
                    <a:pt x="53208" y="0"/>
                  </a:lnTo>
                  <a:lnTo>
                    <a:pt x="52017" y="846"/>
                  </a:lnTo>
                  <a:lnTo>
                    <a:pt x="51222" y="2257"/>
                  </a:lnTo>
                  <a:lnTo>
                    <a:pt x="50693" y="4045"/>
                  </a:lnTo>
                  <a:lnTo>
                    <a:pt x="49493" y="5236"/>
                  </a:lnTo>
                  <a:lnTo>
                    <a:pt x="41484" y="9407"/>
                  </a:lnTo>
                  <a:lnTo>
                    <a:pt x="36698" y="12647"/>
                  </a:lnTo>
                  <a:lnTo>
                    <a:pt x="29244" y="15318"/>
                  </a:lnTo>
                  <a:lnTo>
                    <a:pt x="16604" y="25744"/>
                  </a:lnTo>
                  <a:lnTo>
                    <a:pt x="8991" y="37167"/>
                  </a:lnTo>
                  <a:lnTo>
                    <a:pt x="5418" y="51276"/>
                  </a:lnTo>
                  <a:lnTo>
                    <a:pt x="1854" y="76262"/>
                  </a:lnTo>
                  <a:lnTo>
                    <a:pt x="0" y="81321"/>
                  </a:lnTo>
                  <a:lnTo>
                    <a:pt x="199" y="91458"/>
                  </a:lnTo>
                  <a:lnTo>
                    <a:pt x="4271" y="110759"/>
                  </a:lnTo>
                  <a:lnTo>
                    <a:pt x="12106" y="121722"/>
                  </a:lnTo>
                  <a:lnTo>
                    <a:pt x="16868" y="126065"/>
                  </a:lnTo>
                  <a:lnTo>
                    <a:pt x="21807" y="127995"/>
                  </a:lnTo>
                  <a:lnTo>
                    <a:pt x="29347" y="129082"/>
                  </a:lnTo>
                  <a:lnTo>
                    <a:pt x="34408" y="127079"/>
                  </a:lnTo>
                  <a:lnTo>
                    <a:pt x="51486" y="116515"/>
                  </a:lnTo>
                  <a:lnTo>
                    <a:pt x="76168" y="86211"/>
                  </a:lnTo>
                  <a:lnTo>
                    <a:pt x="79334" y="68048"/>
                  </a:lnTo>
                  <a:lnTo>
                    <a:pt x="79960" y="48154"/>
                  </a:lnTo>
                  <a:lnTo>
                    <a:pt x="77787" y="40310"/>
                  </a:lnTo>
                  <a:lnTo>
                    <a:pt x="69494" y="28376"/>
                  </a:lnTo>
                  <a:lnTo>
                    <a:pt x="47082" y="5091"/>
                  </a:lnTo>
                  <a:lnTo>
                    <a:pt x="42008" y="2262"/>
                  </a:lnTo>
                  <a:lnTo>
                    <a:pt x="34394"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219"/>
            <p:cNvSpPr/>
            <p:nvPr/>
          </p:nvSpPr>
          <p:spPr>
            <a:xfrm>
              <a:off x="723993" y="3680459"/>
              <a:ext cx="30387" cy="228601"/>
            </a:xfrm>
            <a:custGeom>
              <a:avLst/>
              <a:gdLst/>
              <a:ahLst/>
              <a:cxnLst/>
              <a:rect l="0" t="0" r="0" b="0"/>
              <a:pathLst>
                <a:path w="30387" h="228601">
                  <a:moveTo>
                    <a:pt x="7527" y="0"/>
                  </a:moveTo>
                  <a:lnTo>
                    <a:pt x="3481" y="0"/>
                  </a:lnTo>
                  <a:lnTo>
                    <a:pt x="2290" y="847"/>
                  </a:lnTo>
                  <a:lnTo>
                    <a:pt x="1495" y="2258"/>
                  </a:lnTo>
                  <a:lnTo>
                    <a:pt x="220" y="10607"/>
                  </a:lnTo>
                  <a:lnTo>
                    <a:pt x="0" y="17912"/>
                  </a:lnTo>
                  <a:lnTo>
                    <a:pt x="12063" y="53802"/>
                  </a:lnTo>
                  <a:lnTo>
                    <a:pt x="18786" y="85052"/>
                  </a:lnTo>
                  <a:lnTo>
                    <a:pt x="24500" y="122082"/>
                  </a:lnTo>
                  <a:lnTo>
                    <a:pt x="29224" y="156478"/>
                  </a:lnTo>
                  <a:lnTo>
                    <a:pt x="30233" y="189365"/>
                  </a:lnTo>
                  <a:lnTo>
                    <a:pt x="30386" y="227050"/>
                  </a:lnTo>
                  <a:lnTo>
                    <a:pt x="30386" y="2286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220"/>
            <p:cNvSpPr/>
            <p:nvPr/>
          </p:nvSpPr>
          <p:spPr>
            <a:xfrm>
              <a:off x="708660" y="3794759"/>
              <a:ext cx="121920" cy="15242"/>
            </a:xfrm>
            <a:custGeom>
              <a:avLst/>
              <a:gdLst/>
              <a:ahLst/>
              <a:cxnLst/>
              <a:rect l="0" t="0" r="0" b="0"/>
              <a:pathLst>
                <a:path w="121920" h="15242">
                  <a:moveTo>
                    <a:pt x="0" y="15241"/>
                  </a:moveTo>
                  <a:lnTo>
                    <a:pt x="26491" y="14394"/>
                  </a:lnTo>
                  <a:lnTo>
                    <a:pt x="61023" y="5833"/>
                  </a:lnTo>
                  <a:lnTo>
                    <a:pt x="71995" y="2593"/>
                  </a:lnTo>
                  <a:lnTo>
                    <a:pt x="107669" y="228"/>
                  </a:lnTo>
                  <a:lnTo>
                    <a:pt x="12191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221"/>
            <p:cNvSpPr/>
            <p:nvPr/>
          </p:nvSpPr>
          <p:spPr>
            <a:xfrm>
              <a:off x="853575" y="3772024"/>
              <a:ext cx="121786" cy="136581"/>
            </a:xfrm>
            <a:custGeom>
              <a:avLst/>
              <a:gdLst/>
              <a:ahLst/>
              <a:cxnLst/>
              <a:rect l="0" t="0" r="0" b="0"/>
              <a:pathLst>
                <a:path w="121786" h="136581">
                  <a:moveTo>
                    <a:pt x="37964" y="37976"/>
                  </a:moveTo>
                  <a:lnTo>
                    <a:pt x="37964" y="42021"/>
                  </a:lnTo>
                  <a:lnTo>
                    <a:pt x="38811" y="43212"/>
                  </a:lnTo>
                  <a:lnTo>
                    <a:pt x="40222" y="44007"/>
                  </a:lnTo>
                  <a:lnTo>
                    <a:pt x="48570" y="45281"/>
                  </a:lnTo>
                  <a:lnTo>
                    <a:pt x="55877" y="45503"/>
                  </a:lnTo>
                  <a:lnTo>
                    <a:pt x="60883" y="43296"/>
                  </a:lnTo>
                  <a:lnTo>
                    <a:pt x="63404" y="41523"/>
                  </a:lnTo>
                  <a:lnTo>
                    <a:pt x="75041" y="39027"/>
                  </a:lnTo>
                  <a:lnTo>
                    <a:pt x="88061" y="37337"/>
                  </a:lnTo>
                  <a:lnTo>
                    <a:pt x="98785" y="29728"/>
                  </a:lnTo>
                  <a:lnTo>
                    <a:pt x="103096" y="24996"/>
                  </a:lnTo>
                  <a:lnTo>
                    <a:pt x="106090" y="16584"/>
                  </a:lnTo>
                  <a:lnTo>
                    <a:pt x="104085" y="13510"/>
                  </a:lnTo>
                  <a:lnTo>
                    <a:pt x="102365" y="11505"/>
                  </a:lnTo>
                  <a:lnTo>
                    <a:pt x="100453" y="7020"/>
                  </a:lnTo>
                  <a:lnTo>
                    <a:pt x="99944" y="4638"/>
                  </a:lnTo>
                  <a:lnTo>
                    <a:pt x="97911" y="3051"/>
                  </a:lnTo>
                  <a:lnTo>
                    <a:pt x="87806" y="816"/>
                  </a:lnTo>
                  <a:lnTo>
                    <a:pt x="73733" y="0"/>
                  </a:lnTo>
                  <a:lnTo>
                    <a:pt x="47697" y="10492"/>
                  </a:lnTo>
                  <a:lnTo>
                    <a:pt x="21652" y="31876"/>
                  </a:lnTo>
                  <a:lnTo>
                    <a:pt x="5073" y="54607"/>
                  </a:lnTo>
                  <a:lnTo>
                    <a:pt x="2180" y="62583"/>
                  </a:lnTo>
                  <a:lnTo>
                    <a:pt x="0" y="92453"/>
                  </a:lnTo>
                  <a:lnTo>
                    <a:pt x="3950" y="105105"/>
                  </a:lnTo>
                  <a:lnTo>
                    <a:pt x="10429" y="112402"/>
                  </a:lnTo>
                  <a:lnTo>
                    <a:pt x="36656" y="131852"/>
                  </a:lnTo>
                  <a:lnTo>
                    <a:pt x="46984" y="135499"/>
                  </a:lnTo>
                  <a:lnTo>
                    <a:pt x="59452" y="136580"/>
                  </a:lnTo>
                  <a:lnTo>
                    <a:pt x="93913" y="129248"/>
                  </a:lnTo>
                  <a:lnTo>
                    <a:pt x="121785" y="12179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222"/>
            <p:cNvSpPr/>
            <p:nvPr/>
          </p:nvSpPr>
          <p:spPr>
            <a:xfrm>
              <a:off x="1077711" y="3771900"/>
              <a:ext cx="11950" cy="121920"/>
            </a:xfrm>
            <a:custGeom>
              <a:avLst/>
              <a:gdLst/>
              <a:ahLst/>
              <a:cxnLst/>
              <a:rect l="0" t="0" r="0" b="0"/>
              <a:pathLst>
                <a:path w="11950" h="121920">
                  <a:moveTo>
                    <a:pt x="11949" y="0"/>
                  </a:moveTo>
                  <a:lnTo>
                    <a:pt x="11102" y="26638"/>
                  </a:lnTo>
                  <a:lnTo>
                    <a:pt x="5035" y="55988"/>
                  </a:lnTo>
                  <a:lnTo>
                    <a:pt x="3691" y="71152"/>
                  </a:lnTo>
                  <a:lnTo>
                    <a:pt x="0" y="86369"/>
                  </a:lnTo>
                  <a:lnTo>
                    <a:pt x="4328" y="1219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223"/>
            <p:cNvSpPr/>
            <p:nvPr/>
          </p:nvSpPr>
          <p:spPr>
            <a:xfrm>
              <a:off x="1097279" y="3688080"/>
              <a:ext cx="7622" cy="7621"/>
            </a:xfrm>
            <a:custGeom>
              <a:avLst/>
              <a:gdLst/>
              <a:ahLst/>
              <a:cxnLst/>
              <a:rect l="0" t="0" r="0" b="0"/>
              <a:pathLst>
                <a:path w="7622" h="7621">
                  <a:moveTo>
                    <a:pt x="7621" y="762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224"/>
            <p:cNvSpPr/>
            <p:nvPr/>
          </p:nvSpPr>
          <p:spPr>
            <a:xfrm>
              <a:off x="1165860" y="3727705"/>
              <a:ext cx="129541" cy="150731"/>
            </a:xfrm>
            <a:custGeom>
              <a:avLst/>
              <a:gdLst/>
              <a:ahLst/>
              <a:cxnLst/>
              <a:rect l="0" t="0" r="0" b="0"/>
              <a:pathLst>
                <a:path w="129541" h="150731">
                  <a:moveTo>
                    <a:pt x="0" y="13714"/>
                  </a:moveTo>
                  <a:lnTo>
                    <a:pt x="0" y="31626"/>
                  </a:lnTo>
                  <a:lnTo>
                    <a:pt x="7149" y="67258"/>
                  </a:lnTo>
                  <a:lnTo>
                    <a:pt x="6711" y="97718"/>
                  </a:lnTo>
                  <a:lnTo>
                    <a:pt x="1051" y="125164"/>
                  </a:lnTo>
                  <a:lnTo>
                    <a:pt x="2724" y="133239"/>
                  </a:lnTo>
                  <a:lnTo>
                    <a:pt x="6169" y="142545"/>
                  </a:lnTo>
                  <a:lnTo>
                    <a:pt x="7594" y="150730"/>
                  </a:lnTo>
                  <a:lnTo>
                    <a:pt x="7619" y="114082"/>
                  </a:lnTo>
                  <a:lnTo>
                    <a:pt x="7619" y="78166"/>
                  </a:lnTo>
                  <a:lnTo>
                    <a:pt x="18225" y="42773"/>
                  </a:lnTo>
                  <a:lnTo>
                    <a:pt x="25315" y="32838"/>
                  </a:lnTo>
                  <a:lnTo>
                    <a:pt x="55790" y="3622"/>
                  </a:lnTo>
                  <a:lnTo>
                    <a:pt x="63177" y="762"/>
                  </a:lnTo>
                  <a:lnTo>
                    <a:pt x="67518" y="0"/>
                  </a:lnTo>
                  <a:lnTo>
                    <a:pt x="74599" y="1410"/>
                  </a:lnTo>
                  <a:lnTo>
                    <a:pt x="83345" y="6964"/>
                  </a:lnTo>
                  <a:lnTo>
                    <a:pt x="101572" y="23925"/>
                  </a:lnTo>
                  <a:lnTo>
                    <a:pt x="104409" y="31235"/>
                  </a:lnTo>
                  <a:lnTo>
                    <a:pt x="113108" y="64648"/>
                  </a:lnTo>
                  <a:lnTo>
                    <a:pt x="120756" y="101567"/>
                  </a:lnTo>
                  <a:lnTo>
                    <a:pt x="121899" y="139055"/>
                  </a:lnTo>
                  <a:lnTo>
                    <a:pt x="121911" y="141388"/>
                  </a:lnTo>
                  <a:lnTo>
                    <a:pt x="122760" y="142010"/>
                  </a:lnTo>
                  <a:lnTo>
                    <a:pt x="129540" y="14325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225"/>
            <p:cNvSpPr/>
            <p:nvPr/>
          </p:nvSpPr>
          <p:spPr>
            <a:xfrm>
              <a:off x="1372046" y="3680459"/>
              <a:ext cx="135880" cy="175261"/>
            </a:xfrm>
            <a:custGeom>
              <a:avLst/>
              <a:gdLst/>
              <a:ahLst/>
              <a:cxnLst/>
              <a:rect l="0" t="0" r="0" b="0"/>
              <a:pathLst>
                <a:path w="135880" h="175261">
                  <a:moveTo>
                    <a:pt x="68133" y="0"/>
                  </a:moveTo>
                  <a:lnTo>
                    <a:pt x="60043" y="0"/>
                  </a:lnTo>
                  <a:lnTo>
                    <a:pt x="53813" y="2258"/>
                  </a:lnTo>
                  <a:lnTo>
                    <a:pt x="48222" y="5237"/>
                  </a:lnTo>
                  <a:lnTo>
                    <a:pt x="37734" y="7150"/>
                  </a:lnTo>
                  <a:lnTo>
                    <a:pt x="35167" y="7307"/>
                  </a:lnTo>
                  <a:lnTo>
                    <a:pt x="30057" y="9739"/>
                  </a:lnTo>
                  <a:lnTo>
                    <a:pt x="4634" y="33057"/>
                  </a:lnTo>
                  <a:lnTo>
                    <a:pt x="1812" y="38117"/>
                  </a:lnTo>
                  <a:lnTo>
                    <a:pt x="0" y="44219"/>
                  </a:lnTo>
                  <a:lnTo>
                    <a:pt x="2010" y="47311"/>
                  </a:lnTo>
                  <a:lnTo>
                    <a:pt x="6572" y="51507"/>
                  </a:lnTo>
                  <a:lnTo>
                    <a:pt x="40393" y="71148"/>
                  </a:lnTo>
                  <a:lnTo>
                    <a:pt x="77053" y="83847"/>
                  </a:lnTo>
                  <a:lnTo>
                    <a:pt x="113497" y="101380"/>
                  </a:lnTo>
                  <a:lnTo>
                    <a:pt x="127201" y="109155"/>
                  </a:lnTo>
                  <a:lnTo>
                    <a:pt x="130371" y="112564"/>
                  </a:lnTo>
                  <a:lnTo>
                    <a:pt x="133895" y="120866"/>
                  </a:lnTo>
                  <a:lnTo>
                    <a:pt x="135879" y="135060"/>
                  </a:lnTo>
                  <a:lnTo>
                    <a:pt x="134085" y="142718"/>
                  </a:lnTo>
                  <a:lnTo>
                    <a:pt x="126034" y="154533"/>
                  </a:lnTo>
                  <a:lnTo>
                    <a:pt x="110689" y="162440"/>
                  </a:lnTo>
                  <a:lnTo>
                    <a:pt x="73431" y="173745"/>
                  </a:lnTo>
                  <a:lnTo>
                    <a:pt x="68133" y="1752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9" name="SMARTInkShape-Group28"/>
          <p:cNvGrpSpPr/>
          <p:nvPr/>
        </p:nvGrpSpPr>
        <p:grpSpPr>
          <a:xfrm>
            <a:off x="5151119" y="815339"/>
            <a:ext cx="3961943" cy="1859281"/>
            <a:chOff x="5151119" y="815339"/>
            <a:chExt cx="3961943" cy="1859281"/>
          </a:xfrm>
        </p:grpSpPr>
        <p:sp>
          <p:nvSpPr>
            <p:cNvPr id="104" name="SMARTInkShape-226"/>
            <p:cNvSpPr/>
            <p:nvPr/>
          </p:nvSpPr>
          <p:spPr>
            <a:xfrm>
              <a:off x="5151119" y="2095500"/>
              <a:ext cx="1775462" cy="579120"/>
            </a:xfrm>
            <a:custGeom>
              <a:avLst/>
              <a:gdLst/>
              <a:ahLst/>
              <a:cxnLst/>
              <a:rect l="0" t="0" r="0" b="0"/>
              <a:pathLst>
                <a:path w="1775462" h="579120">
                  <a:moveTo>
                    <a:pt x="0" y="579119"/>
                  </a:moveTo>
                  <a:lnTo>
                    <a:pt x="4046" y="575074"/>
                  </a:lnTo>
                  <a:lnTo>
                    <a:pt x="8290" y="573088"/>
                  </a:lnTo>
                  <a:lnTo>
                    <a:pt x="10607" y="572559"/>
                  </a:lnTo>
                  <a:lnTo>
                    <a:pt x="17913" y="567768"/>
                  </a:lnTo>
                  <a:lnTo>
                    <a:pt x="37077" y="553615"/>
                  </a:lnTo>
                  <a:lnTo>
                    <a:pt x="69449" y="541006"/>
                  </a:lnTo>
                  <a:lnTo>
                    <a:pt x="106795" y="528318"/>
                  </a:lnTo>
                  <a:lnTo>
                    <a:pt x="139441" y="518159"/>
                  </a:lnTo>
                  <a:lnTo>
                    <a:pt x="170574" y="510539"/>
                  </a:lnTo>
                  <a:lnTo>
                    <a:pt x="204352" y="500662"/>
                  </a:lnTo>
                  <a:lnTo>
                    <a:pt x="240325" y="487010"/>
                  </a:lnTo>
                  <a:lnTo>
                    <a:pt x="268525" y="477222"/>
                  </a:lnTo>
                  <a:lnTo>
                    <a:pt x="297991" y="467227"/>
                  </a:lnTo>
                  <a:lnTo>
                    <a:pt x="328020" y="457141"/>
                  </a:lnTo>
                  <a:lnTo>
                    <a:pt x="358301" y="447013"/>
                  </a:lnTo>
                  <a:lnTo>
                    <a:pt x="388692" y="436868"/>
                  </a:lnTo>
                  <a:lnTo>
                    <a:pt x="419132" y="426715"/>
                  </a:lnTo>
                  <a:lnTo>
                    <a:pt x="450441" y="415711"/>
                  </a:lnTo>
                  <a:lnTo>
                    <a:pt x="484112" y="402353"/>
                  </a:lnTo>
                  <a:lnTo>
                    <a:pt x="518832" y="390208"/>
                  </a:lnTo>
                  <a:lnTo>
                    <a:pt x="554019" y="379165"/>
                  </a:lnTo>
                  <a:lnTo>
                    <a:pt x="589413" y="368613"/>
                  </a:lnTo>
                  <a:lnTo>
                    <a:pt x="624899" y="356021"/>
                  </a:lnTo>
                  <a:lnTo>
                    <a:pt x="660427" y="341958"/>
                  </a:lnTo>
                  <a:lnTo>
                    <a:pt x="695972" y="327241"/>
                  </a:lnTo>
                  <a:lnTo>
                    <a:pt x="733783" y="314491"/>
                  </a:lnTo>
                  <a:lnTo>
                    <a:pt x="753349" y="308721"/>
                  </a:lnTo>
                  <a:lnTo>
                    <a:pt x="773167" y="302334"/>
                  </a:lnTo>
                  <a:lnTo>
                    <a:pt x="793151" y="295536"/>
                  </a:lnTo>
                  <a:lnTo>
                    <a:pt x="813247" y="288464"/>
                  </a:lnTo>
                  <a:lnTo>
                    <a:pt x="833419" y="281209"/>
                  </a:lnTo>
                  <a:lnTo>
                    <a:pt x="853640" y="273832"/>
                  </a:lnTo>
                  <a:lnTo>
                    <a:pt x="873893" y="266375"/>
                  </a:lnTo>
                  <a:lnTo>
                    <a:pt x="893322" y="258863"/>
                  </a:lnTo>
                  <a:lnTo>
                    <a:pt x="930715" y="243743"/>
                  </a:lnTo>
                  <a:lnTo>
                    <a:pt x="949830" y="236155"/>
                  </a:lnTo>
                  <a:lnTo>
                    <a:pt x="969347" y="228557"/>
                  </a:lnTo>
                  <a:lnTo>
                    <a:pt x="989131" y="220951"/>
                  </a:lnTo>
                  <a:lnTo>
                    <a:pt x="1009941" y="213341"/>
                  </a:lnTo>
                  <a:lnTo>
                    <a:pt x="1031434" y="205727"/>
                  </a:lnTo>
                  <a:lnTo>
                    <a:pt x="1053382" y="198111"/>
                  </a:lnTo>
                  <a:lnTo>
                    <a:pt x="1074789" y="190494"/>
                  </a:lnTo>
                  <a:lnTo>
                    <a:pt x="1095833" y="182876"/>
                  </a:lnTo>
                  <a:lnTo>
                    <a:pt x="1116635" y="175257"/>
                  </a:lnTo>
                  <a:lnTo>
                    <a:pt x="1137277" y="167638"/>
                  </a:lnTo>
                  <a:lnTo>
                    <a:pt x="1157811" y="160018"/>
                  </a:lnTo>
                  <a:lnTo>
                    <a:pt x="1178274" y="152399"/>
                  </a:lnTo>
                  <a:lnTo>
                    <a:pt x="1198690" y="144779"/>
                  </a:lnTo>
                  <a:lnTo>
                    <a:pt x="1219073" y="137159"/>
                  </a:lnTo>
                  <a:lnTo>
                    <a:pt x="1239436" y="129539"/>
                  </a:lnTo>
                  <a:lnTo>
                    <a:pt x="1259784" y="122766"/>
                  </a:lnTo>
                  <a:lnTo>
                    <a:pt x="1280122" y="116557"/>
                  </a:lnTo>
                  <a:lnTo>
                    <a:pt x="1300455" y="110725"/>
                  </a:lnTo>
                  <a:lnTo>
                    <a:pt x="1320784" y="104296"/>
                  </a:lnTo>
                  <a:lnTo>
                    <a:pt x="1341109" y="97471"/>
                  </a:lnTo>
                  <a:lnTo>
                    <a:pt x="1361433" y="90380"/>
                  </a:lnTo>
                  <a:lnTo>
                    <a:pt x="1380908" y="83960"/>
                  </a:lnTo>
                  <a:lnTo>
                    <a:pt x="1418352" y="72311"/>
                  </a:lnTo>
                  <a:lnTo>
                    <a:pt x="1454750" y="61489"/>
                  </a:lnTo>
                  <a:lnTo>
                    <a:pt x="1489836" y="51035"/>
                  </a:lnTo>
                  <a:lnTo>
                    <a:pt x="1522363" y="40744"/>
                  </a:lnTo>
                  <a:lnTo>
                    <a:pt x="1556010" y="32784"/>
                  </a:lnTo>
                  <a:lnTo>
                    <a:pt x="1589027" y="26424"/>
                  </a:lnTo>
                  <a:lnTo>
                    <a:pt x="1617812" y="20775"/>
                  </a:lnTo>
                  <a:lnTo>
                    <a:pt x="1653774" y="16879"/>
                  </a:lnTo>
                  <a:lnTo>
                    <a:pt x="1685877" y="15725"/>
                  </a:lnTo>
                  <a:lnTo>
                    <a:pt x="1716838" y="11338"/>
                  </a:lnTo>
                  <a:lnTo>
                    <a:pt x="1751237" y="8109"/>
                  </a:lnTo>
                  <a:lnTo>
                    <a:pt x="1761307" y="6991"/>
                  </a:lnTo>
                  <a:lnTo>
                    <a:pt x="177546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227"/>
            <p:cNvSpPr/>
            <p:nvPr/>
          </p:nvSpPr>
          <p:spPr>
            <a:xfrm>
              <a:off x="7025954" y="1805940"/>
              <a:ext cx="75886" cy="365761"/>
            </a:xfrm>
            <a:custGeom>
              <a:avLst/>
              <a:gdLst/>
              <a:ahLst/>
              <a:cxnLst/>
              <a:rect l="0" t="0" r="0" b="0"/>
              <a:pathLst>
                <a:path w="75886" h="365761">
                  <a:moveTo>
                    <a:pt x="7306" y="0"/>
                  </a:moveTo>
                  <a:lnTo>
                    <a:pt x="745" y="6560"/>
                  </a:lnTo>
                  <a:lnTo>
                    <a:pt x="0" y="11351"/>
                  </a:lnTo>
                  <a:lnTo>
                    <a:pt x="595" y="27485"/>
                  </a:lnTo>
                  <a:lnTo>
                    <a:pt x="7987" y="56511"/>
                  </a:lnTo>
                  <a:lnTo>
                    <a:pt x="17600" y="94606"/>
                  </a:lnTo>
                  <a:lnTo>
                    <a:pt x="22604" y="119094"/>
                  </a:lnTo>
                  <a:lnTo>
                    <a:pt x="27652" y="146063"/>
                  </a:lnTo>
                  <a:lnTo>
                    <a:pt x="32717" y="172161"/>
                  </a:lnTo>
                  <a:lnTo>
                    <a:pt x="37790" y="197871"/>
                  </a:lnTo>
                  <a:lnTo>
                    <a:pt x="42868" y="224256"/>
                  </a:lnTo>
                  <a:lnTo>
                    <a:pt x="47947" y="252916"/>
                  </a:lnTo>
                  <a:lnTo>
                    <a:pt x="55566" y="289521"/>
                  </a:lnTo>
                  <a:lnTo>
                    <a:pt x="64879" y="325300"/>
                  </a:lnTo>
                  <a:lnTo>
                    <a:pt x="67819" y="350909"/>
                  </a:lnTo>
                  <a:lnTo>
                    <a:pt x="68815" y="353319"/>
                  </a:lnTo>
                  <a:lnTo>
                    <a:pt x="70326" y="354926"/>
                  </a:lnTo>
                  <a:lnTo>
                    <a:pt x="72178" y="355997"/>
                  </a:lnTo>
                  <a:lnTo>
                    <a:pt x="73414" y="357558"/>
                  </a:lnTo>
                  <a:lnTo>
                    <a:pt x="75885" y="3657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228"/>
            <p:cNvSpPr/>
            <p:nvPr/>
          </p:nvSpPr>
          <p:spPr>
            <a:xfrm>
              <a:off x="6950499" y="1643017"/>
              <a:ext cx="215579" cy="368663"/>
            </a:xfrm>
            <a:custGeom>
              <a:avLst/>
              <a:gdLst/>
              <a:ahLst/>
              <a:cxnLst/>
              <a:rect l="0" t="0" r="0" b="0"/>
              <a:pathLst>
                <a:path w="215579" h="368663">
                  <a:moveTo>
                    <a:pt x="6561" y="124823"/>
                  </a:moveTo>
                  <a:lnTo>
                    <a:pt x="6561" y="120777"/>
                  </a:lnTo>
                  <a:lnTo>
                    <a:pt x="4302" y="116534"/>
                  </a:lnTo>
                  <a:lnTo>
                    <a:pt x="2515" y="114217"/>
                  </a:lnTo>
                  <a:lnTo>
                    <a:pt x="529" y="107127"/>
                  </a:lnTo>
                  <a:lnTo>
                    <a:pt x="0" y="102865"/>
                  </a:lnTo>
                  <a:lnTo>
                    <a:pt x="9640" y="69834"/>
                  </a:lnTo>
                  <a:lnTo>
                    <a:pt x="18936" y="57767"/>
                  </a:lnTo>
                  <a:lnTo>
                    <a:pt x="54286" y="25896"/>
                  </a:lnTo>
                  <a:lnTo>
                    <a:pt x="83156" y="9514"/>
                  </a:lnTo>
                  <a:lnTo>
                    <a:pt x="105738" y="816"/>
                  </a:lnTo>
                  <a:lnTo>
                    <a:pt x="120912" y="0"/>
                  </a:lnTo>
                  <a:lnTo>
                    <a:pt x="147306" y="6374"/>
                  </a:lnTo>
                  <a:lnTo>
                    <a:pt x="167643" y="21429"/>
                  </a:lnTo>
                  <a:lnTo>
                    <a:pt x="185710" y="41976"/>
                  </a:lnTo>
                  <a:lnTo>
                    <a:pt x="200902" y="78605"/>
                  </a:lnTo>
                  <a:lnTo>
                    <a:pt x="209393" y="113480"/>
                  </a:lnTo>
                  <a:lnTo>
                    <a:pt x="215578" y="150625"/>
                  </a:lnTo>
                  <a:lnTo>
                    <a:pt x="212801" y="188442"/>
                  </a:lnTo>
                  <a:lnTo>
                    <a:pt x="205769" y="225611"/>
                  </a:lnTo>
                  <a:lnTo>
                    <a:pt x="193337" y="258449"/>
                  </a:lnTo>
                  <a:lnTo>
                    <a:pt x="178930" y="289628"/>
                  </a:lnTo>
                  <a:lnTo>
                    <a:pt x="158891" y="325989"/>
                  </a:lnTo>
                  <a:lnTo>
                    <a:pt x="127442" y="361810"/>
                  </a:lnTo>
                  <a:lnTo>
                    <a:pt x="120861" y="36866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229"/>
            <p:cNvSpPr/>
            <p:nvPr/>
          </p:nvSpPr>
          <p:spPr>
            <a:xfrm>
              <a:off x="7223760" y="1851659"/>
              <a:ext cx="83821" cy="258622"/>
            </a:xfrm>
            <a:custGeom>
              <a:avLst/>
              <a:gdLst/>
              <a:ahLst/>
              <a:cxnLst/>
              <a:rect l="0" t="0" r="0" b="0"/>
              <a:pathLst>
                <a:path w="83821" h="258622">
                  <a:moveTo>
                    <a:pt x="0" y="106681"/>
                  </a:moveTo>
                  <a:lnTo>
                    <a:pt x="2257" y="138697"/>
                  </a:lnTo>
                  <a:lnTo>
                    <a:pt x="12996" y="171073"/>
                  </a:lnTo>
                  <a:lnTo>
                    <a:pt x="21255" y="195657"/>
                  </a:lnTo>
                  <a:lnTo>
                    <a:pt x="45254" y="233670"/>
                  </a:lnTo>
                  <a:lnTo>
                    <a:pt x="57511" y="248585"/>
                  </a:lnTo>
                  <a:lnTo>
                    <a:pt x="60825" y="258621"/>
                  </a:lnTo>
                  <a:lnTo>
                    <a:pt x="60948" y="244389"/>
                  </a:lnTo>
                  <a:lnTo>
                    <a:pt x="54398" y="207635"/>
                  </a:lnTo>
                  <a:lnTo>
                    <a:pt x="52702" y="169551"/>
                  </a:lnTo>
                  <a:lnTo>
                    <a:pt x="48165" y="139514"/>
                  </a:lnTo>
                  <a:lnTo>
                    <a:pt x="47291" y="109165"/>
                  </a:lnTo>
                  <a:lnTo>
                    <a:pt x="51171" y="79571"/>
                  </a:lnTo>
                  <a:lnTo>
                    <a:pt x="55169" y="48644"/>
                  </a:lnTo>
                  <a:lnTo>
                    <a:pt x="66281" y="21552"/>
                  </a:lnTo>
                  <a:lnTo>
                    <a:pt x="838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230"/>
            <p:cNvSpPr/>
            <p:nvPr/>
          </p:nvSpPr>
          <p:spPr>
            <a:xfrm>
              <a:off x="7338192" y="1844040"/>
              <a:ext cx="121331" cy="196350"/>
            </a:xfrm>
            <a:custGeom>
              <a:avLst/>
              <a:gdLst/>
              <a:ahLst/>
              <a:cxnLst/>
              <a:rect l="0" t="0" r="0" b="0"/>
              <a:pathLst>
                <a:path w="121331" h="196350">
                  <a:moveTo>
                    <a:pt x="60827" y="0"/>
                  </a:moveTo>
                  <a:lnTo>
                    <a:pt x="56782" y="4045"/>
                  </a:lnTo>
                  <a:lnTo>
                    <a:pt x="52539" y="6031"/>
                  </a:lnTo>
                  <a:lnTo>
                    <a:pt x="38870" y="11351"/>
                  </a:lnTo>
                  <a:lnTo>
                    <a:pt x="31878" y="18027"/>
                  </a:lnTo>
                  <a:lnTo>
                    <a:pt x="12657" y="50963"/>
                  </a:lnTo>
                  <a:lnTo>
                    <a:pt x="3272" y="82472"/>
                  </a:lnTo>
                  <a:lnTo>
                    <a:pt x="539" y="114033"/>
                  </a:lnTo>
                  <a:lnTo>
                    <a:pt x="0" y="144727"/>
                  </a:lnTo>
                  <a:lnTo>
                    <a:pt x="3952" y="167624"/>
                  </a:lnTo>
                  <a:lnTo>
                    <a:pt x="10432" y="178357"/>
                  </a:lnTo>
                  <a:lnTo>
                    <a:pt x="28389" y="192146"/>
                  </a:lnTo>
                  <a:lnTo>
                    <a:pt x="43221" y="196349"/>
                  </a:lnTo>
                  <a:lnTo>
                    <a:pt x="53284" y="195075"/>
                  </a:lnTo>
                  <a:lnTo>
                    <a:pt x="73543" y="187358"/>
                  </a:lnTo>
                  <a:lnTo>
                    <a:pt x="88772" y="176116"/>
                  </a:lnTo>
                  <a:lnTo>
                    <a:pt x="108642" y="140611"/>
                  </a:lnTo>
                  <a:lnTo>
                    <a:pt x="119472" y="108388"/>
                  </a:lnTo>
                  <a:lnTo>
                    <a:pt x="121330" y="82652"/>
                  </a:lnTo>
                  <a:lnTo>
                    <a:pt x="117607" y="60613"/>
                  </a:lnTo>
                  <a:lnTo>
                    <a:pt x="97302" y="25815"/>
                  </a:lnTo>
                  <a:lnTo>
                    <a:pt x="89456" y="17682"/>
                  </a:lnTo>
                  <a:lnTo>
                    <a:pt x="70622" y="5562"/>
                  </a:lnTo>
                  <a:lnTo>
                    <a:pt x="46205" y="1098"/>
                  </a:lnTo>
                  <a:lnTo>
                    <a:pt x="15108"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SMARTInkShape-231"/>
            <p:cNvSpPr/>
            <p:nvPr/>
          </p:nvSpPr>
          <p:spPr>
            <a:xfrm>
              <a:off x="7437119" y="1554479"/>
              <a:ext cx="137162" cy="339009"/>
            </a:xfrm>
            <a:custGeom>
              <a:avLst/>
              <a:gdLst/>
              <a:ahLst/>
              <a:cxnLst/>
              <a:rect l="0" t="0" r="0" b="0"/>
              <a:pathLst>
                <a:path w="137162" h="339009">
                  <a:moveTo>
                    <a:pt x="0" y="0"/>
                  </a:moveTo>
                  <a:lnTo>
                    <a:pt x="847" y="7777"/>
                  </a:lnTo>
                  <a:lnTo>
                    <a:pt x="10607" y="39125"/>
                  </a:lnTo>
                  <a:lnTo>
                    <a:pt x="21958" y="69354"/>
                  </a:lnTo>
                  <a:lnTo>
                    <a:pt x="28950" y="95171"/>
                  </a:lnTo>
                  <a:lnTo>
                    <a:pt x="35727" y="123579"/>
                  </a:lnTo>
                  <a:lnTo>
                    <a:pt x="44384" y="153137"/>
                  </a:lnTo>
                  <a:lnTo>
                    <a:pt x="56132" y="183208"/>
                  </a:lnTo>
                  <a:lnTo>
                    <a:pt x="68974" y="213506"/>
                  </a:lnTo>
                  <a:lnTo>
                    <a:pt x="80327" y="243905"/>
                  </a:lnTo>
                  <a:lnTo>
                    <a:pt x="96238" y="281489"/>
                  </a:lnTo>
                  <a:lnTo>
                    <a:pt x="115851" y="318309"/>
                  </a:lnTo>
                  <a:lnTo>
                    <a:pt x="132784" y="338332"/>
                  </a:lnTo>
                  <a:lnTo>
                    <a:pt x="134243" y="339008"/>
                  </a:lnTo>
                  <a:lnTo>
                    <a:pt x="135216" y="338612"/>
                  </a:lnTo>
                  <a:lnTo>
                    <a:pt x="136776" y="335939"/>
                  </a:lnTo>
                  <a:lnTo>
                    <a:pt x="137161" y="3276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232"/>
            <p:cNvSpPr/>
            <p:nvPr/>
          </p:nvSpPr>
          <p:spPr>
            <a:xfrm>
              <a:off x="7482839" y="1684020"/>
              <a:ext cx="114301" cy="106681"/>
            </a:xfrm>
            <a:custGeom>
              <a:avLst/>
              <a:gdLst/>
              <a:ahLst/>
              <a:cxnLst/>
              <a:rect l="0" t="0" r="0" b="0"/>
              <a:pathLst>
                <a:path w="114301" h="106681">
                  <a:moveTo>
                    <a:pt x="0" y="106680"/>
                  </a:moveTo>
                  <a:lnTo>
                    <a:pt x="0" y="95328"/>
                  </a:lnTo>
                  <a:lnTo>
                    <a:pt x="4516" y="90910"/>
                  </a:lnTo>
                  <a:lnTo>
                    <a:pt x="41663" y="58101"/>
                  </a:lnTo>
                  <a:lnTo>
                    <a:pt x="78050" y="27912"/>
                  </a:lnTo>
                  <a:lnTo>
                    <a:pt x="103077" y="4387"/>
                  </a:lnTo>
                  <a:lnTo>
                    <a:pt x="1143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233"/>
            <p:cNvSpPr/>
            <p:nvPr/>
          </p:nvSpPr>
          <p:spPr>
            <a:xfrm>
              <a:off x="7597491" y="1607954"/>
              <a:ext cx="167290" cy="215587"/>
            </a:xfrm>
            <a:custGeom>
              <a:avLst/>
              <a:gdLst/>
              <a:ahLst/>
              <a:cxnLst/>
              <a:rect l="0" t="0" r="0" b="0"/>
              <a:pathLst>
                <a:path w="167290" h="215587">
                  <a:moveTo>
                    <a:pt x="37748" y="114166"/>
                  </a:moveTo>
                  <a:lnTo>
                    <a:pt x="37748" y="110120"/>
                  </a:lnTo>
                  <a:lnTo>
                    <a:pt x="38595" y="108929"/>
                  </a:lnTo>
                  <a:lnTo>
                    <a:pt x="40007" y="108134"/>
                  </a:lnTo>
                  <a:lnTo>
                    <a:pt x="41794" y="107605"/>
                  </a:lnTo>
                  <a:lnTo>
                    <a:pt x="46037" y="102501"/>
                  </a:lnTo>
                  <a:lnTo>
                    <a:pt x="66561" y="73508"/>
                  </a:lnTo>
                  <a:lnTo>
                    <a:pt x="81885" y="59066"/>
                  </a:lnTo>
                  <a:lnTo>
                    <a:pt x="88362" y="47322"/>
                  </a:lnTo>
                  <a:lnTo>
                    <a:pt x="90549" y="31723"/>
                  </a:lnTo>
                  <a:lnTo>
                    <a:pt x="91041" y="12910"/>
                  </a:lnTo>
                  <a:lnTo>
                    <a:pt x="88810" y="7638"/>
                  </a:lnTo>
                  <a:lnTo>
                    <a:pt x="87029" y="5047"/>
                  </a:lnTo>
                  <a:lnTo>
                    <a:pt x="84149" y="3320"/>
                  </a:lnTo>
                  <a:lnTo>
                    <a:pt x="69618" y="548"/>
                  </a:lnTo>
                  <a:lnTo>
                    <a:pt x="54298" y="0"/>
                  </a:lnTo>
                  <a:lnTo>
                    <a:pt x="47079" y="2183"/>
                  </a:lnTo>
                  <a:lnTo>
                    <a:pt x="31501" y="14529"/>
                  </a:lnTo>
                  <a:lnTo>
                    <a:pt x="13146" y="46513"/>
                  </a:lnTo>
                  <a:lnTo>
                    <a:pt x="5648" y="62084"/>
                  </a:lnTo>
                  <a:lnTo>
                    <a:pt x="833" y="99676"/>
                  </a:lnTo>
                  <a:lnTo>
                    <a:pt x="0" y="129628"/>
                  </a:lnTo>
                  <a:lnTo>
                    <a:pt x="1498" y="148978"/>
                  </a:lnTo>
                  <a:lnTo>
                    <a:pt x="16836" y="185887"/>
                  </a:lnTo>
                  <a:lnTo>
                    <a:pt x="28918" y="202491"/>
                  </a:lnTo>
                  <a:lnTo>
                    <a:pt x="43222" y="214090"/>
                  </a:lnTo>
                  <a:lnTo>
                    <a:pt x="55421" y="215586"/>
                  </a:lnTo>
                  <a:lnTo>
                    <a:pt x="85326" y="211843"/>
                  </a:lnTo>
                  <a:lnTo>
                    <a:pt x="120818" y="187258"/>
                  </a:lnTo>
                  <a:lnTo>
                    <a:pt x="150119" y="152232"/>
                  </a:lnTo>
                  <a:lnTo>
                    <a:pt x="167289" y="12940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SMARTInkShape-234"/>
            <p:cNvSpPr/>
            <p:nvPr/>
          </p:nvSpPr>
          <p:spPr>
            <a:xfrm>
              <a:off x="7787639" y="1554479"/>
              <a:ext cx="45722" cy="152401"/>
            </a:xfrm>
            <a:custGeom>
              <a:avLst/>
              <a:gdLst/>
              <a:ahLst/>
              <a:cxnLst/>
              <a:rect l="0" t="0" r="0" b="0"/>
              <a:pathLst>
                <a:path w="45722" h="152401">
                  <a:moveTo>
                    <a:pt x="0" y="0"/>
                  </a:moveTo>
                  <a:lnTo>
                    <a:pt x="847" y="27339"/>
                  </a:lnTo>
                  <a:lnTo>
                    <a:pt x="6561" y="61550"/>
                  </a:lnTo>
                  <a:lnTo>
                    <a:pt x="21802" y="99138"/>
                  </a:lnTo>
                  <a:lnTo>
                    <a:pt x="38007" y="134240"/>
                  </a:lnTo>
                  <a:lnTo>
                    <a:pt x="42293" y="140943"/>
                  </a:lnTo>
                  <a:lnTo>
                    <a:pt x="45721" y="1524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SMARTInkShape-235"/>
            <p:cNvSpPr/>
            <p:nvPr/>
          </p:nvSpPr>
          <p:spPr>
            <a:xfrm>
              <a:off x="7848600" y="1410301"/>
              <a:ext cx="182881" cy="266009"/>
            </a:xfrm>
            <a:custGeom>
              <a:avLst/>
              <a:gdLst/>
              <a:ahLst/>
              <a:cxnLst/>
              <a:rect l="0" t="0" r="0" b="0"/>
              <a:pathLst>
                <a:path w="182881" h="266009">
                  <a:moveTo>
                    <a:pt x="0" y="98458"/>
                  </a:moveTo>
                  <a:lnTo>
                    <a:pt x="0" y="109064"/>
                  </a:lnTo>
                  <a:lnTo>
                    <a:pt x="7760" y="145505"/>
                  </a:lnTo>
                  <a:lnTo>
                    <a:pt x="15769" y="177178"/>
                  </a:lnTo>
                  <a:lnTo>
                    <a:pt x="25504" y="211751"/>
                  </a:lnTo>
                  <a:lnTo>
                    <a:pt x="41887" y="248468"/>
                  </a:lnTo>
                  <a:lnTo>
                    <a:pt x="44863" y="258263"/>
                  </a:lnTo>
                  <a:lnTo>
                    <a:pt x="46842" y="260875"/>
                  </a:lnTo>
                  <a:lnTo>
                    <a:pt x="51298" y="263777"/>
                  </a:lnTo>
                  <a:lnTo>
                    <a:pt x="60533" y="266008"/>
                  </a:lnTo>
                  <a:lnTo>
                    <a:pt x="60833" y="262026"/>
                  </a:lnTo>
                  <a:lnTo>
                    <a:pt x="47955" y="226608"/>
                  </a:lnTo>
                  <a:lnTo>
                    <a:pt x="38039" y="192728"/>
                  </a:lnTo>
                  <a:lnTo>
                    <a:pt x="30461" y="160257"/>
                  </a:lnTo>
                  <a:lnTo>
                    <a:pt x="22854" y="129187"/>
                  </a:lnTo>
                  <a:lnTo>
                    <a:pt x="15238" y="98532"/>
                  </a:lnTo>
                  <a:lnTo>
                    <a:pt x="7619" y="68000"/>
                  </a:lnTo>
                  <a:lnTo>
                    <a:pt x="4233" y="49362"/>
                  </a:lnTo>
                  <a:lnTo>
                    <a:pt x="7086" y="29348"/>
                  </a:lnTo>
                  <a:lnTo>
                    <a:pt x="13294" y="13541"/>
                  </a:lnTo>
                  <a:lnTo>
                    <a:pt x="18043" y="6248"/>
                  </a:lnTo>
                  <a:lnTo>
                    <a:pt x="21342" y="3965"/>
                  </a:lnTo>
                  <a:lnTo>
                    <a:pt x="33228" y="752"/>
                  </a:lnTo>
                  <a:lnTo>
                    <a:pt x="39603" y="0"/>
                  </a:lnTo>
                  <a:lnTo>
                    <a:pt x="51998" y="3622"/>
                  </a:lnTo>
                  <a:lnTo>
                    <a:pt x="66394" y="10057"/>
                  </a:lnTo>
                  <a:lnTo>
                    <a:pt x="100596" y="46054"/>
                  </a:lnTo>
                  <a:lnTo>
                    <a:pt x="123759" y="76630"/>
                  </a:lnTo>
                  <a:lnTo>
                    <a:pt x="144641" y="112146"/>
                  </a:lnTo>
                  <a:lnTo>
                    <a:pt x="166958" y="148736"/>
                  </a:lnTo>
                  <a:lnTo>
                    <a:pt x="171570" y="155517"/>
                  </a:lnTo>
                  <a:lnTo>
                    <a:pt x="176788" y="166769"/>
                  </a:lnTo>
                  <a:lnTo>
                    <a:pt x="182880" y="17465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SMARTInkShape-236"/>
            <p:cNvSpPr/>
            <p:nvPr/>
          </p:nvSpPr>
          <p:spPr>
            <a:xfrm>
              <a:off x="8214817" y="1158239"/>
              <a:ext cx="113844" cy="289302"/>
            </a:xfrm>
            <a:custGeom>
              <a:avLst/>
              <a:gdLst/>
              <a:ahLst/>
              <a:cxnLst/>
              <a:rect l="0" t="0" r="0" b="0"/>
              <a:pathLst>
                <a:path w="113844" h="289302">
                  <a:moveTo>
                    <a:pt x="106222" y="0"/>
                  </a:moveTo>
                  <a:lnTo>
                    <a:pt x="106222" y="4046"/>
                  </a:lnTo>
                  <a:lnTo>
                    <a:pt x="103965" y="8289"/>
                  </a:lnTo>
                  <a:lnTo>
                    <a:pt x="72817" y="41811"/>
                  </a:lnTo>
                  <a:lnTo>
                    <a:pt x="47752" y="76689"/>
                  </a:lnTo>
                  <a:lnTo>
                    <a:pt x="28320" y="112860"/>
                  </a:lnTo>
                  <a:lnTo>
                    <a:pt x="18323" y="142566"/>
                  </a:lnTo>
                  <a:lnTo>
                    <a:pt x="9999" y="171970"/>
                  </a:lnTo>
                  <a:lnTo>
                    <a:pt x="1858" y="207348"/>
                  </a:lnTo>
                  <a:lnTo>
                    <a:pt x="0" y="238608"/>
                  </a:lnTo>
                  <a:lnTo>
                    <a:pt x="4261" y="250264"/>
                  </a:lnTo>
                  <a:lnTo>
                    <a:pt x="20327" y="275856"/>
                  </a:lnTo>
                  <a:lnTo>
                    <a:pt x="28818" y="282905"/>
                  </a:lnTo>
                  <a:lnTo>
                    <a:pt x="38236" y="286603"/>
                  </a:lnTo>
                  <a:lnTo>
                    <a:pt x="70433" y="289301"/>
                  </a:lnTo>
                  <a:lnTo>
                    <a:pt x="83543" y="288598"/>
                  </a:lnTo>
                  <a:lnTo>
                    <a:pt x="99597" y="283443"/>
                  </a:lnTo>
                  <a:lnTo>
                    <a:pt x="113843" y="2743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SMARTInkShape-237"/>
            <p:cNvSpPr/>
            <p:nvPr/>
          </p:nvSpPr>
          <p:spPr>
            <a:xfrm>
              <a:off x="8402344" y="1159299"/>
              <a:ext cx="136952" cy="230855"/>
            </a:xfrm>
            <a:custGeom>
              <a:avLst/>
              <a:gdLst/>
              <a:ahLst/>
              <a:cxnLst/>
              <a:rect l="0" t="0" r="0" b="0"/>
              <a:pathLst>
                <a:path w="136952" h="230855">
                  <a:moveTo>
                    <a:pt x="63475" y="6561"/>
                  </a:moveTo>
                  <a:lnTo>
                    <a:pt x="56914" y="0"/>
                  </a:lnTo>
                  <a:lnTo>
                    <a:pt x="56561" y="493"/>
                  </a:lnTo>
                  <a:lnTo>
                    <a:pt x="56169" y="3299"/>
                  </a:lnTo>
                  <a:lnTo>
                    <a:pt x="50681" y="12846"/>
                  </a:lnTo>
                  <a:lnTo>
                    <a:pt x="41520" y="41603"/>
                  </a:lnTo>
                  <a:lnTo>
                    <a:pt x="26808" y="76543"/>
                  </a:lnTo>
                  <a:lnTo>
                    <a:pt x="18180" y="106036"/>
                  </a:lnTo>
                  <a:lnTo>
                    <a:pt x="10261" y="136224"/>
                  </a:lnTo>
                  <a:lnTo>
                    <a:pt x="0" y="172720"/>
                  </a:lnTo>
                  <a:lnTo>
                    <a:pt x="1680" y="188782"/>
                  </a:lnTo>
                  <a:lnTo>
                    <a:pt x="12510" y="215745"/>
                  </a:lnTo>
                  <a:lnTo>
                    <a:pt x="17682" y="222298"/>
                  </a:lnTo>
                  <a:lnTo>
                    <a:pt x="29869" y="228245"/>
                  </a:lnTo>
                  <a:lnTo>
                    <a:pt x="35992" y="230550"/>
                  </a:lnTo>
                  <a:lnTo>
                    <a:pt x="47310" y="230854"/>
                  </a:lnTo>
                  <a:lnTo>
                    <a:pt x="68373" y="224150"/>
                  </a:lnTo>
                  <a:lnTo>
                    <a:pt x="99962" y="203899"/>
                  </a:lnTo>
                  <a:lnTo>
                    <a:pt x="110172" y="193327"/>
                  </a:lnTo>
                  <a:lnTo>
                    <a:pt x="130480" y="158469"/>
                  </a:lnTo>
                  <a:lnTo>
                    <a:pt x="136951" y="135955"/>
                  </a:lnTo>
                  <a:lnTo>
                    <a:pt x="134824" y="113197"/>
                  </a:lnTo>
                  <a:lnTo>
                    <a:pt x="124131" y="81166"/>
                  </a:lnTo>
                  <a:lnTo>
                    <a:pt x="118374" y="67658"/>
                  </a:lnTo>
                  <a:lnTo>
                    <a:pt x="96032" y="39933"/>
                  </a:lnTo>
                  <a:lnTo>
                    <a:pt x="65974" y="19737"/>
                  </a:lnTo>
                  <a:lnTo>
                    <a:pt x="54808" y="15827"/>
                  </a:lnTo>
                  <a:lnTo>
                    <a:pt x="32995" y="141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SMARTInkShape-238"/>
            <p:cNvSpPr/>
            <p:nvPr/>
          </p:nvSpPr>
          <p:spPr>
            <a:xfrm>
              <a:off x="8558792" y="1089660"/>
              <a:ext cx="249928" cy="189883"/>
            </a:xfrm>
            <a:custGeom>
              <a:avLst/>
              <a:gdLst/>
              <a:ahLst/>
              <a:cxnLst/>
              <a:rect l="0" t="0" r="0" b="0"/>
              <a:pathLst>
                <a:path w="249928" h="189883">
                  <a:moveTo>
                    <a:pt x="67047" y="0"/>
                  </a:moveTo>
                  <a:lnTo>
                    <a:pt x="63002" y="0"/>
                  </a:lnTo>
                  <a:lnTo>
                    <a:pt x="58759" y="2257"/>
                  </a:lnTo>
                  <a:lnTo>
                    <a:pt x="49135" y="10605"/>
                  </a:lnTo>
                  <a:lnTo>
                    <a:pt x="26243" y="46200"/>
                  </a:lnTo>
                  <a:lnTo>
                    <a:pt x="14176" y="72688"/>
                  </a:lnTo>
                  <a:lnTo>
                    <a:pt x="3640" y="105986"/>
                  </a:lnTo>
                  <a:lnTo>
                    <a:pt x="0" y="129334"/>
                  </a:lnTo>
                  <a:lnTo>
                    <a:pt x="2966" y="152338"/>
                  </a:lnTo>
                  <a:lnTo>
                    <a:pt x="9208" y="171196"/>
                  </a:lnTo>
                  <a:lnTo>
                    <a:pt x="16224" y="179945"/>
                  </a:lnTo>
                  <a:lnTo>
                    <a:pt x="24986" y="185808"/>
                  </a:lnTo>
                  <a:lnTo>
                    <a:pt x="42151" y="189573"/>
                  </a:lnTo>
                  <a:lnTo>
                    <a:pt x="45370" y="189882"/>
                  </a:lnTo>
                  <a:lnTo>
                    <a:pt x="57990" y="186271"/>
                  </a:lnTo>
                  <a:lnTo>
                    <a:pt x="72454" y="179839"/>
                  </a:lnTo>
                  <a:lnTo>
                    <a:pt x="80175" y="172779"/>
                  </a:lnTo>
                  <a:lnTo>
                    <a:pt x="89281" y="157027"/>
                  </a:lnTo>
                  <a:lnTo>
                    <a:pt x="99599" y="138531"/>
                  </a:lnTo>
                  <a:lnTo>
                    <a:pt x="103989" y="132994"/>
                  </a:lnTo>
                  <a:lnTo>
                    <a:pt x="108866" y="120068"/>
                  </a:lnTo>
                  <a:lnTo>
                    <a:pt x="112253" y="83576"/>
                  </a:lnTo>
                  <a:lnTo>
                    <a:pt x="112700" y="45687"/>
                  </a:lnTo>
                  <a:lnTo>
                    <a:pt x="105615" y="8485"/>
                  </a:lnTo>
                  <a:lnTo>
                    <a:pt x="105175" y="496"/>
                  </a:lnTo>
                  <a:lnTo>
                    <a:pt x="105156" y="4192"/>
                  </a:lnTo>
                  <a:lnTo>
                    <a:pt x="107409" y="8354"/>
                  </a:lnTo>
                  <a:lnTo>
                    <a:pt x="128066" y="45937"/>
                  </a:lnTo>
                  <a:lnTo>
                    <a:pt x="141562" y="70301"/>
                  </a:lnTo>
                  <a:lnTo>
                    <a:pt x="168946" y="92995"/>
                  </a:lnTo>
                  <a:lnTo>
                    <a:pt x="205254" y="105384"/>
                  </a:lnTo>
                  <a:lnTo>
                    <a:pt x="213422" y="103846"/>
                  </a:lnTo>
                  <a:lnTo>
                    <a:pt x="225282" y="98220"/>
                  </a:lnTo>
                  <a:lnTo>
                    <a:pt x="249927" y="762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SMARTInkShape-239"/>
            <p:cNvSpPr/>
            <p:nvPr/>
          </p:nvSpPr>
          <p:spPr>
            <a:xfrm>
              <a:off x="8808719" y="815339"/>
              <a:ext cx="152401" cy="289562"/>
            </a:xfrm>
            <a:custGeom>
              <a:avLst/>
              <a:gdLst/>
              <a:ahLst/>
              <a:cxnLst/>
              <a:rect l="0" t="0" r="0" b="0"/>
              <a:pathLst>
                <a:path w="152401" h="289562">
                  <a:moveTo>
                    <a:pt x="0" y="0"/>
                  </a:moveTo>
                  <a:lnTo>
                    <a:pt x="4046" y="4046"/>
                  </a:lnTo>
                  <a:lnTo>
                    <a:pt x="6032" y="10547"/>
                  </a:lnTo>
                  <a:lnTo>
                    <a:pt x="6562" y="14652"/>
                  </a:lnTo>
                  <a:lnTo>
                    <a:pt x="21801" y="48904"/>
                  </a:lnTo>
                  <a:lnTo>
                    <a:pt x="34683" y="79402"/>
                  </a:lnTo>
                  <a:lnTo>
                    <a:pt x="50069" y="115249"/>
                  </a:lnTo>
                  <a:lnTo>
                    <a:pt x="64507" y="152681"/>
                  </a:lnTo>
                  <a:lnTo>
                    <a:pt x="82614" y="190584"/>
                  </a:lnTo>
                  <a:lnTo>
                    <a:pt x="98703" y="224110"/>
                  </a:lnTo>
                  <a:lnTo>
                    <a:pt x="119310" y="258193"/>
                  </a:lnTo>
                  <a:lnTo>
                    <a:pt x="143141" y="287768"/>
                  </a:lnTo>
                  <a:lnTo>
                    <a:pt x="146309" y="288764"/>
                  </a:lnTo>
                  <a:lnTo>
                    <a:pt x="152400" y="2895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SMARTInkShape-240"/>
            <p:cNvSpPr/>
            <p:nvPr/>
          </p:nvSpPr>
          <p:spPr>
            <a:xfrm>
              <a:off x="8900160" y="937260"/>
              <a:ext cx="167641" cy="68580"/>
            </a:xfrm>
            <a:custGeom>
              <a:avLst/>
              <a:gdLst/>
              <a:ahLst/>
              <a:cxnLst/>
              <a:rect l="0" t="0" r="0" b="0"/>
              <a:pathLst>
                <a:path w="167641" h="68580">
                  <a:moveTo>
                    <a:pt x="0" y="68579"/>
                  </a:moveTo>
                  <a:lnTo>
                    <a:pt x="4045" y="64534"/>
                  </a:lnTo>
                  <a:lnTo>
                    <a:pt x="8288" y="62548"/>
                  </a:lnTo>
                  <a:lnTo>
                    <a:pt x="10606" y="62019"/>
                  </a:lnTo>
                  <a:lnTo>
                    <a:pt x="46650" y="43886"/>
                  </a:lnTo>
                  <a:lnTo>
                    <a:pt x="83942" y="30572"/>
                  </a:lnTo>
                  <a:lnTo>
                    <a:pt x="120242" y="18638"/>
                  </a:lnTo>
                  <a:lnTo>
                    <a:pt x="132617" y="15400"/>
                  </a:lnTo>
                  <a:lnTo>
                    <a:pt x="142493" y="10301"/>
                  </a:lnTo>
                  <a:lnTo>
                    <a:pt x="154074" y="7567"/>
                  </a:lnTo>
                  <a:lnTo>
                    <a:pt x="156056" y="5891"/>
                  </a:lnTo>
                  <a:lnTo>
                    <a:pt x="157377" y="3927"/>
                  </a:lnTo>
                  <a:lnTo>
                    <a:pt x="159104" y="2618"/>
                  </a:lnTo>
                  <a:lnTo>
                    <a:pt x="16764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SMARTInkShape-241"/>
            <p:cNvSpPr/>
            <p:nvPr/>
          </p:nvSpPr>
          <p:spPr>
            <a:xfrm>
              <a:off x="7833382" y="1882140"/>
              <a:ext cx="213338" cy="342451"/>
            </a:xfrm>
            <a:custGeom>
              <a:avLst/>
              <a:gdLst/>
              <a:ahLst/>
              <a:cxnLst/>
              <a:rect l="0" t="0" r="0" b="0"/>
              <a:pathLst>
                <a:path w="213338" h="342451">
                  <a:moveTo>
                    <a:pt x="38078" y="0"/>
                  </a:moveTo>
                  <a:lnTo>
                    <a:pt x="23736" y="13494"/>
                  </a:lnTo>
                  <a:lnTo>
                    <a:pt x="15900" y="18132"/>
                  </a:lnTo>
                  <a:lnTo>
                    <a:pt x="13132" y="21401"/>
                  </a:lnTo>
                  <a:lnTo>
                    <a:pt x="1890" y="47520"/>
                  </a:lnTo>
                  <a:lnTo>
                    <a:pt x="146" y="84647"/>
                  </a:lnTo>
                  <a:lnTo>
                    <a:pt x="0" y="116792"/>
                  </a:lnTo>
                  <a:lnTo>
                    <a:pt x="2240" y="147529"/>
                  </a:lnTo>
                  <a:lnTo>
                    <a:pt x="6539" y="181918"/>
                  </a:lnTo>
                  <a:lnTo>
                    <a:pt x="18709" y="213170"/>
                  </a:lnTo>
                  <a:lnTo>
                    <a:pt x="32401" y="243802"/>
                  </a:lnTo>
                  <a:lnTo>
                    <a:pt x="55077" y="281267"/>
                  </a:lnTo>
                  <a:lnTo>
                    <a:pt x="78950" y="306404"/>
                  </a:lnTo>
                  <a:lnTo>
                    <a:pt x="110064" y="324815"/>
                  </a:lnTo>
                  <a:lnTo>
                    <a:pt x="146593" y="339486"/>
                  </a:lnTo>
                  <a:lnTo>
                    <a:pt x="172605" y="342450"/>
                  </a:lnTo>
                  <a:lnTo>
                    <a:pt x="187910" y="338721"/>
                  </a:lnTo>
                  <a:lnTo>
                    <a:pt x="213337" y="3276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SMARTInkShape-242"/>
            <p:cNvSpPr/>
            <p:nvPr/>
          </p:nvSpPr>
          <p:spPr>
            <a:xfrm>
              <a:off x="8085489" y="1889759"/>
              <a:ext cx="121251" cy="190338"/>
            </a:xfrm>
            <a:custGeom>
              <a:avLst/>
              <a:gdLst/>
              <a:ahLst/>
              <a:cxnLst/>
              <a:rect l="0" t="0" r="0" b="0"/>
              <a:pathLst>
                <a:path w="121251" h="190338">
                  <a:moveTo>
                    <a:pt x="75530" y="0"/>
                  </a:moveTo>
                  <a:lnTo>
                    <a:pt x="50091" y="0"/>
                  </a:lnTo>
                  <a:lnTo>
                    <a:pt x="48411" y="847"/>
                  </a:lnTo>
                  <a:lnTo>
                    <a:pt x="47292" y="2258"/>
                  </a:lnTo>
                  <a:lnTo>
                    <a:pt x="45199" y="6084"/>
                  </a:lnTo>
                  <a:lnTo>
                    <a:pt x="19623" y="43638"/>
                  </a:lnTo>
                  <a:lnTo>
                    <a:pt x="4409" y="77746"/>
                  </a:lnTo>
                  <a:lnTo>
                    <a:pt x="0" y="108473"/>
                  </a:lnTo>
                  <a:lnTo>
                    <a:pt x="474" y="121870"/>
                  </a:lnTo>
                  <a:lnTo>
                    <a:pt x="9976" y="149519"/>
                  </a:lnTo>
                  <a:lnTo>
                    <a:pt x="17043" y="157611"/>
                  </a:lnTo>
                  <a:lnTo>
                    <a:pt x="24983" y="164876"/>
                  </a:lnTo>
                  <a:lnTo>
                    <a:pt x="35060" y="177640"/>
                  </a:lnTo>
                  <a:lnTo>
                    <a:pt x="43714" y="184220"/>
                  </a:lnTo>
                  <a:lnTo>
                    <a:pt x="53206" y="187709"/>
                  </a:lnTo>
                  <a:lnTo>
                    <a:pt x="81701" y="190337"/>
                  </a:lnTo>
                  <a:lnTo>
                    <a:pt x="96173" y="186407"/>
                  </a:lnTo>
                  <a:lnTo>
                    <a:pt x="110151" y="177494"/>
                  </a:lnTo>
                  <a:lnTo>
                    <a:pt x="121250" y="1676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SMARTInkShape-243"/>
            <p:cNvSpPr/>
            <p:nvPr/>
          </p:nvSpPr>
          <p:spPr>
            <a:xfrm>
              <a:off x="8260184" y="1829113"/>
              <a:ext cx="159917" cy="143908"/>
            </a:xfrm>
            <a:custGeom>
              <a:avLst/>
              <a:gdLst/>
              <a:ahLst/>
              <a:cxnLst/>
              <a:rect l="0" t="0" r="0" b="0"/>
              <a:pathLst>
                <a:path w="159917" h="143908">
                  <a:moveTo>
                    <a:pt x="45616" y="7307"/>
                  </a:moveTo>
                  <a:lnTo>
                    <a:pt x="39055" y="746"/>
                  </a:lnTo>
                  <a:lnTo>
                    <a:pt x="34264" y="0"/>
                  </a:lnTo>
                  <a:lnTo>
                    <a:pt x="29846" y="2084"/>
                  </a:lnTo>
                  <a:lnTo>
                    <a:pt x="12565" y="17607"/>
                  </a:lnTo>
                  <a:lnTo>
                    <a:pt x="9760" y="24867"/>
                  </a:lnTo>
                  <a:lnTo>
                    <a:pt x="1086" y="62288"/>
                  </a:lnTo>
                  <a:lnTo>
                    <a:pt x="0" y="99950"/>
                  </a:lnTo>
                  <a:lnTo>
                    <a:pt x="2200" y="110006"/>
                  </a:lnTo>
                  <a:lnTo>
                    <a:pt x="3972" y="113873"/>
                  </a:lnTo>
                  <a:lnTo>
                    <a:pt x="3682" y="122685"/>
                  </a:lnTo>
                  <a:lnTo>
                    <a:pt x="2420" y="127405"/>
                  </a:lnTo>
                  <a:lnTo>
                    <a:pt x="2425" y="131399"/>
                  </a:lnTo>
                  <a:lnTo>
                    <a:pt x="4689" y="138094"/>
                  </a:lnTo>
                  <a:lnTo>
                    <a:pt x="6478" y="140218"/>
                  </a:lnTo>
                  <a:lnTo>
                    <a:pt x="10723" y="142579"/>
                  </a:lnTo>
                  <a:lnTo>
                    <a:pt x="17874" y="143907"/>
                  </a:lnTo>
                  <a:lnTo>
                    <a:pt x="29399" y="140255"/>
                  </a:lnTo>
                  <a:lnTo>
                    <a:pt x="42381" y="131436"/>
                  </a:lnTo>
                  <a:lnTo>
                    <a:pt x="50490" y="123202"/>
                  </a:lnTo>
                  <a:lnTo>
                    <a:pt x="57408" y="111261"/>
                  </a:lnTo>
                  <a:lnTo>
                    <a:pt x="67282" y="82118"/>
                  </a:lnTo>
                  <a:lnTo>
                    <a:pt x="68122" y="69642"/>
                  </a:lnTo>
                  <a:lnTo>
                    <a:pt x="66060" y="62387"/>
                  </a:lnTo>
                  <a:lnTo>
                    <a:pt x="63169" y="55493"/>
                  </a:lnTo>
                  <a:lnTo>
                    <a:pt x="60694" y="42939"/>
                  </a:lnTo>
                  <a:lnTo>
                    <a:pt x="54960" y="30682"/>
                  </a:lnTo>
                  <a:lnTo>
                    <a:pt x="53265" y="22688"/>
                  </a:lnTo>
                  <a:lnTo>
                    <a:pt x="53244" y="26633"/>
                  </a:lnTo>
                  <a:lnTo>
                    <a:pt x="54088" y="27811"/>
                  </a:lnTo>
                  <a:lnTo>
                    <a:pt x="57283" y="29120"/>
                  </a:lnTo>
                  <a:lnTo>
                    <a:pt x="61525" y="34217"/>
                  </a:lnTo>
                  <a:lnTo>
                    <a:pt x="67080" y="41280"/>
                  </a:lnTo>
                  <a:lnTo>
                    <a:pt x="104852" y="68239"/>
                  </a:lnTo>
                  <a:lnTo>
                    <a:pt x="116396" y="78421"/>
                  </a:lnTo>
                  <a:lnTo>
                    <a:pt x="123922" y="81246"/>
                  </a:lnTo>
                  <a:lnTo>
                    <a:pt x="159916" y="8350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SMARTInkShape-244"/>
            <p:cNvSpPr/>
            <p:nvPr/>
          </p:nvSpPr>
          <p:spPr>
            <a:xfrm>
              <a:off x="8427719" y="1767840"/>
              <a:ext cx="114301" cy="213361"/>
            </a:xfrm>
            <a:custGeom>
              <a:avLst/>
              <a:gdLst/>
              <a:ahLst/>
              <a:cxnLst/>
              <a:rect l="0" t="0" r="0" b="0"/>
              <a:pathLst>
                <a:path w="114301" h="213361">
                  <a:moveTo>
                    <a:pt x="0" y="0"/>
                  </a:moveTo>
                  <a:lnTo>
                    <a:pt x="0" y="10605"/>
                  </a:lnTo>
                  <a:lnTo>
                    <a:pt x="4046" y="21957"/>
                  </a:lnTo>
                  <a:lnTo>
                    <a:pt x="24473" y="54989"/>
                  </a:lnTo>
                  <a:lnTo>
                    <a:pt x="36224" y="84992"/>
                  </a:lnTo>
                  <a:lnTo>
                    <a:pt x="53974" y="120395"/>
                  </a:lnTo>
                  <a:lnTo>
                    <a:pt x="73786" y="156144"/>
                  </a:lnTo>
                  <a:lnTo>
                    <a:pt x="90788" y="189320"/>
                  </a:lnTo>
                  <a:lnTo>
                    <a:pt x="101472" y="206541"/>
                  </a:lnTo>
                  <a:lnTo>
                    <a:pt x="106623" y="210329"/>
                  </a:lnTo>
                  <a:lnTo>
                    <a:pt x="114300" y="2133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SMARTInkShape-245"/>
            <p:cNvSpPr/>
            <p:nvPr/>
          </p:nvSpPr>
          <p:spPr>
            <a:xfrm>
              <a:off x="8367911" y="1653755"/>
              <a:ext cx="185732" cy="197905"/>
            </a:xfrm>
            <a:custGeom>
              <a:avLst/>
              <a:gdLst/>
              <a:ahLst/>
              <a:cxnLst/>
              <a:rect l="0" t="0" r="0" b="0"/>
              <a:pathLst>
                <a:path w="185732" h="197905">
                  <a:moveTo>
                    <a:pt x="14089" y="121704"/>
                  </a:moveTo>
                  <a:lnTo>
                    <a:pt x="14089" y="117659"/>
                  </a:lnTo>
                  <a:lnTo>
                    <a:pt x="13242" y="116468"/>
                  </a:lnTo>
                  <a:lnTo>
                    <a:pt x="11830" y="115673"/>
                  </a:lnTo>
                  <a:lnTo>
                    <a:pt x="10044" y="115144"/>
                  </a:lnTo>
                  <a:lnTo>
                    <a:pt x="8852" y="113097"/>
                  </a:lnTo>
                  <a:lnTo>
                    <a:pt x="0" y="82333"/>
                  </a:lnTo>
                  <a:lnTo>
                    <a:pt x="3235" y="69775"/>
                  </a:lnTo>
                  <a:lnTo>
                    <a:pt x="20123" y="35278"/>
                  </a:lnTo>
                  <a:lnTo>
                    <a:pt x="38444" y="13981"/>
                  </a:lnTo>
                  <a:lnTo>
                    <a:pt x="50844" y="5308"/>
                  </a:lnTo>
                  <a:lnTo>
                    <a:pt x="69288" y="1421"/>
                  </a:lnTo>
                  <a:lnTo>
                    <a:pt x="105773" y="0"/>
                  </a:lnTo>
                  <a:lnTo>
                    <a:pt x="120031" y="727"/>
                  </a:lnTo>
                  <a:lnTo>
                    <a:pt x="132012" y="3872"/>
                  </a:lnTo>
                  <a:lnTo>
                    <a:pt x="148277" y="14448"/>
                  </a:lnTo>
                  <a:lnTo>
                    <a:pt x="171794" y="44174"/>
                  </a:lnTo>
                  <a:lnTo>
                    <a:pt x="177313" y="55920"/>
                  </a:lnTo>
                  <a:lnTo>
                    <a:pt x="185731" y="93853"/>
                  </a:lnTo>
                  <a:lnTo>
                    <a:pt x="182444" y="114017"/>
                  </a:lnTo>
                  <a:lnTo>
                    <a:pt x="171329" y="141681"/>
                  </a:lnTo>
                  <a:lnTo>
                    <a:pt x="145701" y="172474"/>
                  </a:lnTo>
                  <a:lnTo>
                    <a:pt x="115648" y="192376"/>
                  </a:lnTo>
                  <a:lnTo>
                    <a:pt x="96208" y="196813"/>
                  </a:lnTo>
                  <a:lnTo>
                    <a:pt x="82669" y="19790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SMARTInkShape-246"/>
            <p:cNvSpPr/>
            <p:nvPr/>
          </p:nvSpPr>
          <p:spPr>
            <a:xfrm>
              <a:off x="8603112" y="1516379"/>
              <a:ext cx="136571" cy="174069"/>
            </a:xfrm>
            <a:custGeom>
              <a:avLst/>
              <a:gdLst/>
              <a:ahLst/>
              <a:cxnLst/>
              <a:rect l="0" t="0" r="0" b="0"/>
              <a:pathLst>
                <a:path w="136571" h="174069">
                  <a:moveTo>
                    <a:pt x="53207" y="0"/>
                  </a:moveTo>
                  <a:lnTo>
                    <a:pt x="42602" y="0"/>
                  </a:lnTo>
                  <a:lnTo>
                    <a:pt x="37769" y="2258"/>
                  </a:lnTo>
                  <a:lnTo>
                    <a:pt x="4947" y="33032"/>
                  </a:lnTo>
                  <a:lnTo>
                    <a:pt x="2124" y="38106"/>
                  </a:lnTo>
                  <a:lnTo>
                    <a:pt x="165" y="45564"/>
                  </a:lnTo>
                  <a:lnTo>
                    <a:pt x="0" y="49320"/>
                  </a:lnTo>
                  <a:lnTo>
                    <a:pt x="803" y="50660"/>
                  </a:lnTo>
                  <a:lnTo>
                    <a:pt x="2184" y="51554"/>
                  </a:lnTo>
                  <a:lnTo>
                    <a:pt x="6440" y="52987"/>
                  </a:lnTo>
                  <a:lnTo>
                    <a:pt x="43524" y="53338"/>
                  </a:lnTo>
                  <a:lnTo>
                    <a:pt x="78635" y="61101"/>
                  </a:lnTo>
                  <a:lnTo>
                    <a:pt x="93856" y="67681"/>
                  </a:lnTo>
                  <a:lnTo>
                    <a:pt x="115203" y="85406"/>
                  </a:lnTo>
                  <a:lnTo>
                    <a:pt x="131816" y="112123"/>
                  </a:lnTo>
                  <a:lnTo>
                    <a:pt x="135997" y="131305"/>
                  </a:lnTo>
                  <a:lnTo>
                    <a:pt x="136570" y="138227"/>
                  </a:lnTo>
                  <a:lnTo>
                    <a:pt x="134566" y="144126"/>
                  </a:lnTo>
                  <a:lnTo>
                    <a:pt x="119103" y="162522"/>
                  </a:lnTo>
                  <a:lnTo>
                    <a:pt x="114103" y="165366"/>
                  </a:lnTo>
                  <a:lnTo>
                    <a:pt x="109060" y="167476"/>
                  </a:lnTo>
                  <a:lnTo>
                    <a:pt x="101459" y="172578"/>
                  </a:lnTo>
                  <a:lnTo>
                    <a:pt x="96384" y="174068"/>
                  </a:lnTo>
                  <a:lnTo>
                    <a:pt x="89048" y="172473"/>
                  </a:lnTo>
                  <a:lnTo>
                    <a:pt x="68918" y="165807"/>
                  </a:lnTo>
                  <a:lnTo>
                    <a:pt x="60827" y="1600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SMARTInkShape-247"/>
            <p:cNvSpPr/>
            <p:nvPr/>
          </p:nvSpPr>
          <p:spPr>
            <a:xfrm>
              <a:off x="8763000" y="1447800"/>
              <a:ext cx="53340" cy="137160"/>
            </a:xfrm>
            <a:custGeom>
              <a:avLst/>
              <a:gdLst/>
              <a:ahLst/>
              <a:cxnLst/>
              <a:rect l="0" t="0" r="0" b="0"/>
              <a:pathLst>
                <a:path w="53340" h="137160">
                  <a:moveTo>
                    <a:pt x="0" y="0"/>
                  </a:moveTo>
                  <a:lnTo>
                    <a:pt x="4044" y="4045"/>
                  </a:lnTo>
                  <a:lnTo>
                    <a:pt x="6031" y="10546"/>
                  </a:lnTo>
                  <a:lnTo>
                    <a:pt x="9407" y="23727"/>
                  </a:lnTo>
                  <a:lnTo>
                    <a:pt x="23017" y="55673"/>
                  </a:lnTo>
                  <a:lnTo>
                    <a:pt x="38113" y="90976"/>
                  </a:lnTo>
                  <a:lnTo>
                    <a:pt x="42340" y="101393"/>
                  </a:lnTo>
                  <a:lnTo>
                    <a:pt x="45680" y="133004"/>
                  </a:lnTo>
                  <a:lnTo>
                    <a:pt x="46540" y="134389"/>
                  </a:lnTo>
                  <a:lnTo>
                    <a:pt x="47960" y="135313"/>
                  </a:lnTo>
                  <a:lnTo>
                    <a:pt x="53339" y="1371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SMARTInkShape-248"/>
            <p:cNvSpPr/>
            <p:nvPr/>
          </p:nvSpPr>
          <p:spPr>
            <a:xfrm>
              <a:off x="8870831" y="1219336"/>
              <a:ext cx="143630" cy="327256"/>
            </a:xfrm>
            <a:custGeom>
              <a:avLst/>
              <a:gdLst/>
              <a:ahLst/>
              <a:cxnLst/>
              <a:rect l="0" t="0" r="0" b="0"/>
              <a:pathLst>
                <a:path w="143630" h="327256">
                  <a:moveTo>
                    <a:pt x="105529" y="129404"/>
                  </a:moveTo>
                  <a:lnTo>
                    <a:pt x="87395" y="129404"/>
                  </a:lnTo>
                  <a:lnTo>
                    <a:pt x="82512" y="131661"/>
                  </a:lnTo>
                  <a:lnTo>
                    <a:pt x="68432" y="144055"/>
                  </a:lnTo>
                  <a:lnTo>
                    <a:pt x="45914" y="176800"/>
                  </a:lnTo>
                  <a:lnTo>
                    <a:pt x="20568" y="214430"/>
                  </a:lnTo>
                  <a:lnTo>
                    <a:pt x="9285" y="249179"/>
                  </a:lnTo>
                  <a:lnTo>
                    <a:pt x="391" y="285096"/>
                  </a:lnTo>
                  <a:lnTo>
                    <a:pt x="0" y="306850"/>
                  </a:lnTo>
                  <a:lnTo>
                    <a:pt x="3029" y="317207"/>
                  </a:lnTo>
                  <a:lnTo>
                    <a:pt x="5022" y="320645"/>
                  </a:lnTo>
                  <a:lnTo>
                    <a:pt x="7197" y="322938"/>
                  </a:lnTo>
                  <a:lnTo>
                    <a:pt x="11873" y="325486"/>
                  </a:lnTo>
                  <a:lnTo>
                    <a:pt x="24030" y="327121"/>
                  </a:lnTo>
                  <a:lnTo>
                    <a:pt x="28336" y="327255"/>
                  </a:lnTo>
                  <a:lnTo>
                    <a:pt x="32054" y="325651"/>
                  </a:lnTo>
                  <a:lnTo>
                    <a:pt x="38442" y="319354"/>
                  </a:lnTo>
                  <a:lnTo>
                    <a:pt x="62444" y="285856"/>
                  </a:lnTo>
                  <a:lnTo>
                    <a:pt x="70937" y="265506"/>
                  </a:lnTo>
                  <a:lnTo>
                    <a:pt x="78552" y="228324"/>
                  </a:lnTo>
                  <a:lnTo>
                    <a:pt x="76619" y="197109"/>
                  </a:lnTo>
                  <a:lnTo>
                    <a:pt x="75359" y="159209"/>
                  </a:lnTo>
                  <a:lnTo>
                    <a:pt x="71065" y="123156"/>
                  </a:lnTo>
                  <a:lnTo>
                    <a:pt x="62064" y="91574"/>
                  </a:lnTo>
                  <a:lnTo>
                    <a:pt x="52132" y="60877"/>
                  </a:lnTo>
                  <a:lnTo>
                    <a:pt x="39481" y="29661"/>
                  </a:lnTo>
                  <a:lnTo>
                    <a:pt x="14221" y="0"/>
                  </a:lnTo>
                  <a:lnTo>
                    <a:pt x="14100" y="21087"/>
                  </a:lnTo>
                  <a:lnTo>
                    <a:pt x="28410" y="53991"/>
                  </a:lnTo>
                  <a:lnTo>
                    <a:pt x="39307" y="87884"/>
                  </a:lnTo>
                  <a:lnTo>
                    <a:pt x="54849" y="121955"/>
                  </a:lnTo>
                  <a:lnTo>
                    <a:pt x="69209" y="158161"/>
                  </a:lnTo>
                  <a:lnTo>
                    <a:pt x="88100" y="190023"/>
                  </a:lnTo>
                  <a:lnTo>
                    <a:pt x="107163" y="226161"/>
                  </a:lnTo>
                  <a:lnTo>
                    <a:pt x="121253" y="240764"/>
                  </a:lnTo>
                  <a:lnTo>
                    <a:pt x="137139" y="253283"/>
                  </a:lnTo>
                  <a:lnTo>
                    <a:pt x="140745" y="258685"/>
                  </a:lnTo>
                  <a:lnTo>
                    <a:pt x="143629" y="26656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SMARTInkShape-249"/>
            <p:cNvSpPr/>
            <p:nvPr/>
          </p:nvSpPr>
          <p:spPr>
            <a:xfrm>
              <a:off x="8732519" y="1374917"/>
              <a:ext cx="22859" cy="46706"/>
            </a:xfrm>
            <a:custGeom>
              <a:avLst/>
              <a:gdLst/>
              <a:ahLst/>
              <a:cxnLst/>
              <a:rect l="0" t="0" r="0" b="0"/>
              <a:pathLst>
                <a:path w="22859" h="46706">
                  <a:moveTo>
                    <a:pt x="7620" y="11923"/>
                  </a:moveTo>
                  <a:lnTo>
                    <a:pt x="7620" y="7877"/>
                  </a:lnTo>
                  <a:lnTo>
                    <a:pt x="6773" y="6686"/>
                  </a:lnTo>
                  <a:lnTo>
                    <a:pt x="5363" y="5891"/>
                  </a:lnTo>
                  <a:lnTo>
                    <a:pt x="1060" y="4616"/>
                  </a:lnTo>
                  <a:lnTo>
                    <a:pt x="706" y="5358"/>
                  </a:lnTo>
                  <a:lnTo>
                    <a:pt x="9" y="22438"/>
                  </a:lnTo>
                  <a:lnTo>
                    <a:pt x="2262" y="27320"/>
                  </a:lnTo>
                  <a:lnTo>
                    <a:pt x="5239" y="32313"/>
                  </a:lnTo>
                  <a:lnTo>
                    <a:pt x="7307" y="40907"/>
                  </a:lnTo>
                  <a:lnTo>
                    <a:pt x="8258" y="41405"/>
                  </a:lnTo>
                  <a:lnTo>
                    <a:pt x="11573" y="41959"/>
                  </a:lnTo>
                  <a:lnTo>
                    <a:pt x="12796" y="42954"/>
                  </a:lnTo>
                  <a:lnTo>
                    <a:pt x="14154" y="46316"/>
                  </a:lnTo>
                  <a:lnTo>
                    <a:pt x="15362" y="46705"/>
                  </a:lnTo>
                  <a:lnTo>
                    <a:pt x="17015" y="46118"/>
                  </a:lnTo>
                  <a:lnTo>
                    <a:pt x="21706" y="43136"/>
                  </a:lnTo>
                  <a:lnTo>
                    <a:pt x="22348" y="40471"/>
                  </a:lnTo>
                  <a:lnTo>
                    <a:pt x="22858" y="9373"/>
                  </a:lnTo>
                  <a:lnTo>
                    <a:pt x="22012" y="7683"/>
                  </a:lnTo>
                  <a:lnTo>
                    <a:pt x="20601" y="6556"/>
                  </a:lnTo>
                  <a:lnTo>
                    <a:pt x="16299" y="4748"/>
                  </a:lnTo>
                  <a:lnTo>
                    <a:pt x="11510" y="389"/>
                  </a:lnTo>
                  <a:lnTo>
                    <a:pt x="10214" y="0"/>
                  </a:lnTo>
                  <a:lnTo>
                    <a:pt x="9348" y="588"/>
                  </a:lnTo>
                  <a:lnTo>
                    <a:pt x="7962" y="3569"/>
                  </a:lnTo>
                  <a:lnTo>
                    <a:pt x="3676" y="4085"/>
                  </a:lnTo>
                  <a:lnTo>
                    <a:pt x="2451" y="5004"/>
                  </a:lnTo>
                  <a:lnTo>
                    <a:pt x="0" y="1192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SMARTInkShape-250"/>
            <p:cNvSpPr/>
            <p:nvPr/>
          </p:nvSpPr>
          <p:spPr>
            <a:xfrm>
              <a:off x="8961119" y="1165860"/>
              <a:ext cx="151943" cy="365761"/>
            </a:xfrm>
            <a:custGeom>
              <a:avLst/>
              <a:gdLst/>
              <a:ahLst/>
              <a:cxnLst/>
              <a:rect l="0" t="0" r="0" b="0"/>
              <a:pathLst>
                <a:path w="151943" h="365761">
                  <a:moveTo>
                    <a:pt x="0" y="0"/>
                  </a:moveTo>
                  <a:lnTo>
                    <a:pt x="4046" y="0"/>
                  </a:lnTo>
                  <a:lnTo>
                    <a:pt x="8290" y="2257"/>
                  </a:lnTo>
                  <a:lnTo>
                    <a:pt x="45937" y="22918"/>
                  </a:lnTo>
                  <a:lnTo>
                    <a:pt x="61024" y="32755"/>
                  </a:lnTo>
                  <a:lnTo>
                    <a:pt x="97477" y="67190"/>
                  </a:lnTo>
                  <a:lnTo>
                    <a:pt x="113832" y="87923"/>
                  </a:lnTo>
                  <a:lnTo>
                    <a:pt x="130482" y="121225"/>
                  </a:lnTo>
                  <a:lnTo>
                    <a:pt x="141925" y="158346"/>
                  </a:lnTo>
                  <a:lnTo>
                    <a:pt x="150080" y="196033"/>
                  </a:lnTo>
                  <a:lnTo>
                    <a:pt x="151942" y="232232"/>
                  </a:lnTo>
                  <a:lnTo>
                    <a:pt x="146226" y="266759"/>
                  </a:lnTo>
                  <a:lnTo>
                    <a:pt x="136945" y="303055"/>
                  </a:lnTo>
                  <a:lnTo>
                    <a:pt x="126958" y="334935"/>
                  </a:lnTo>
                  <a:lnTo>
                    <a:pt x="121920" y="3657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5" name="SMARTInkShape-Group29"/>
          <p:cNvGrpSpPr/>
          <p:nvPr/>
        </p:nvGrpSpPr>
        <p:grpSpPr>
          <a:xfrm>
            <a:off x="4762500" y="2987040"/>
            <a:ext cx="3855103" cy="944880"/>
            <a:chOff x="4762500" y="2987040"/>
            <a:chExt cx="3855103" cy="944880"/>
          </a:xfrm>
        </p:grpSpPr>
        <p:sp>
          <p:nvSpPr>
            <p:cNvPr id="130" name="SMARTInkShape-251"/>
            <p:cNvSpPr/>
            <p:nvPr/>
          </p:nvSpPr>
          <p:spPr>
            <a:xfrm>
              <a:off x="4762500" y="2987040"/>
              <a:ext cx="1866901" cy="601980"/>
            </a:xfrm>
            <a:custGeom>
              <a:avLst/>
              <a:gdLst/>
              <a:ahLst/>
              <a:cxnLst/>
              <a:rect l="0" t="0" r="0" b="0"/>
              <a:pathLst>
                <a:path w="1866901" h="601980">
                  <a:moveTo>
                    <a:pt x="0" y="0"/>
                  </a:moveTo>
                  <a:lnTo>
                    <a:pt x="14340" y="13494"/>
                  </a:lnTo>
                  <a:lnTo>
                    <a:pt x="26638" y="19708"/>
                  </a:lnTo>
                  <a:lnTo>
                    <a:pt x="62072" y="28667"/>
                  </a:lnTo>
                  <a:lnTo>
                    <a:pt x="99206" y="44780"/>
                  </a:lnTo>
                  <a:lnTo>
                    <a:pt x="134805" y="62969"/>
                  </a:lnTo>
                  <a:lnTo>
                    <a:pt x="169432" y="75593"/>
                  </a:lnTo>
                  <a:lnTo>
                    <a:pt x="198651" y="85898"/>
                  </a:lnTo>
                  <a:lnTo>
                    <a:pt x="228757" y="97417"/>
                  </a:lnTo>
                  <a:lnTo>
                    <a:pt x="261384" y="108451"/>
                  </a:lnTo>
                  <a:lnTo>
                    <a:pt x="297863" y="122445"/>
                  </a:lnTo>
                  <a:lnTo>
                    <a:pt x="323730" y="131466"/>
                  </a:lnTo>
                  <a:lnTo>
                    <a:pt x="352159" y="138298"/>
                  </a:lnTo>
                  <a:lnTo>
                    <a:pt x="381729" y="146414"/>
                  </a:lnTo>
                  <a:lnTo>
                    <a:pt x="410957" y="155666"/>
                  </a:lnTo>
                  <a:lnTo>
                    <a:pt x="438058" y="165422"/>
                  </a:lnTo>
                  <a:lnTo>
                    <a:pt x="466472" y="175403"/>
                  </a:lnTo>
                  <a:lnTo>
                    <a:pt x="496034" y="185483"/>
                  </a:lnTo>
                  <a:lnTo>
                    <a:pt x="526106" y="195608"/>
                  </a:lnTo>
                  <a:lnTo>
                    <a:pt x="556404" y="208010"/>
                  </a:lnTo>
                  <a:lnTo>
                    <a:pt x="587651" y="221142"/>
                  </a:lnTo>
                  <a:lnTo>
                    <a:pt x="621293" y="232623"/>
                  </a:lnTo>
                  <a:lnTo>
                    <a:pt x="653743" y="243370"/>
                  </a:lnTo>
                  <a:lnTo>
                    <a:pt x="685099" y="253791"/>
                  </a:lnTo>
                  <a:lnTo>
                    <a:pt x="715969" y="264067"/>
                  </a:lnTo>
                  <a:lnTo>
                    <a:pt x="748879" y="274278"/>
                  </a:lnTo>
                  <a:lnTo>
                    <a:pt x="783262" y="284461"/>
                  </a:lnTo>
                  <a:lnTo>
                    <a:pt x="818298" y="294631"/>
                  </a:lnTo>
                  <a:lnTo>
                    <a:pt x="853625" y="307053"/>
                  </a:lnTo>
                  <a:lnTo>
                    <a:pt x="889082" y="320194"/>
                  </a:lnTo>
                  <a:lnTo>
                    <a:pt x="924596" y="331679"/>
                  </a:lnTo>
                  <a:lnTo>
                    <a:pt x="957878" y="342428"/>
                  </a:lnTo>
                  <a:lnTo>
                    <a:pt x="990450" y="352850"/>
                  </a:lnTo>
                  <a:lnTo>
                    <a:pt x="1024682" y="363126"/>
                  </a:lnTo>
                  <a:lnTo>
                    <a:pt x="1059652" y="373338"/>
                  </a:lnTo>
                  <a:lnTo>
                    <a:pt x="1094102" y="383521"/>
                  </a:lnTo>
                  <a:lnTo>
                    <a:pt x="1126348" y="393691"/>
                  </a:lnTo>
                  <a:lnTo>
                    <a:pt x="1159869" y="406114"/>
                  </a:lnTo>
                  <a:lnTo>
                    <a:pt x="1197911" y="419255"/>
                  </a:lnTo>
                  <a:lnTo>
                    <a:pt x="1221094" y="425130"/>
                  </a:lnTo>
                  <a:lnTo>
                    <a:pt x="1245862" y="430740"/>
                  </a:lnTo>
                  <a:lnTo>
                    <a:pt x="1268301" y="436173"/>
                  </a:lnTo>
                  <a:lnTo>
                    <a:pt x="1289187" y="441488"/>
                  </a:lnTo>
                  <a:lnTo>
                    <a:pt x="1309038" y="446725"/>
                  </a:lnTo>
                  <a:lnTo>
                    <a:pt x="1346899" y="457060"/>
                  </a:lnTo>
                  <a:lnTo>
                    <a:pt x="1382635" y="467297"/>
                  </a:lnTo>
                  <a:lnTo>
                    <a:pt x="1415451" y="477492"/>
                  </a:lnTo>
                  <a:lnTo>
                    <a:pt x="1449227" y="487667"/>
                  </a:lnTo>
                  <a:lnTo>
                    <a:pt x="1483994" y="497834"/>
                  </a:lnTo>
                  <a:lnTo>
                    <a:pt x="1519201" y="507997"/>
                  </a:lnTo>
                  <a:lnTo>
                    <a:pt x="1552347" y="518158"/>
                  </a:lnTo>
                  <a:lnTo>
                    <a:pt x="1584011" y="527472"/>
                  </a:lnTo>
                  <a:lnTo>
                    <a:pt x="1615018" y="534434"/>
                  </a:lnTo>
                  <a:lnTo>
                    <a:pt x="1645733" y="542608"/>
                  </a:lnTo>
                  <a:lnTo>
                    <a:pt x="1675470" y="551039"/>
                  </a:lnTo>
                  <a:lnTo>
                    <a:pt x="1702797" y="557608"/>
                  </a:lnTo>
                  <a:lnTo>
                    <a:pt x="1737937" y="570111"/>
                  </a:lnTo>
                  <a:lnTo>
                    <a:pt x="1769798" y="580496"/>
                  </a:lnTo>
                  <a:lnTo>
                    <a:pt x="1804821" y="586353"/>
                  </a:lnTo>
                  <a:lnTo>
                    <a:pt x="1831682" y="594785"/>
                  </a:lnTo>
                  <a:lnTo>
                    <a:pt x="1835801" y="597183"/>
                  </a:lnTo>
                  <a:lnTo>
                    <a:pt x="1866900" y="6019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SMARTInkShape-252"/>
            <p:cNvSpPr/>
            <p:nvPr/>
          </p:nvSpPr>
          <p:spPr>
            <a:xfrm>
              <a:off x="6652260" y="3413759"/>
              <a:ext cx="289339" cy="243705"/>
            </a:xfrm>
            <a:custGeom>
              <a:avLst/>
              <a:gdLst/>
              <a:ahLst/>
              <a:cxnLst/>
              <a:rect l="0" t="0" r="0" b="0"/>
              <a:pathLst>
                <a:path w="289339" h="243705">
                  <a:moveTo>
                    <a:pt x="38100" y="45721"/>
                  </a:moveTo>
                  <a:lnTo>
                    <a:pt x="38100" y="49766"/>
                  </a:lnTo>
                  <a:lnTo>
                    <a:pt x="37253" y="50957"/>
                  </a:lnTo>
                  <a:lnTo>
                    <a:pt x="35841" y="51751"/>
                  </a:lnTo>
                  <a:lnTo>
                    <a:pt x="34054" y="52281"/>
                  </a:lnTo>
                  <a:lnTo>
                    <a:pt x="32863" y="54328"/>
                  </a:lnTo>
                  <a:lnTo>
                    <a:pt x="28361" y="88691"/>
                  </a:lnTo>
                  <a:lnTo>
                    <a:pt x="19901" y="121377"/>
                  </a:lnTo>
                  <a:lnTo>
                    <a:pt x="10923" y="153140"/>
                  </a:lnTo>
                  <a:lnTo>
                    <a:pt x="6014" y="186633"/>
                  </a:lnTo>
                  <a:lnTo>
                    <a:pt x="792" y="214545"/>
                  </a:lnTo>
                  <a:lnTo>
                    <a:pt x="0" y="243704"/>
                  </a:lnTo>
                  <a:lnTo>
                    <a:pt x="0" y="233223"/>
                  </a:lnTo>
                  <a:lnTo>
                    <a:pt x="7760" y="195947"/>
                  </a:lnTo>
                  <a:lnTo>
                    <a:pt x="13512" y="161347"/>
                  </a:lnTo>
                  <a:lnTo>
                    <a:pt x="18943" y="125757"/>
                  </a:lnTo>
                  <a:lnTo>
                    <a:pt x="22933" y="93045"/>
                  </a:lnTo>
                  <a:lnTo>
                    <a:pt x="29705" y="58784"/>
                  </a:lnTo>
                  <a:lnTo>
                    <a:pt x="30470" y="31063"/>
                  </a:lnTo>
                  <a:lnTo>
                    <a:pt x="34522" y="34698"/>
                  </a:lnTo>
                  <a:lnTo>
                    <a:pt x="36510" y="38846"/>
                  </a:lnTo>
                  <a:lnTo>
                    <a:pt x="46248" y="61695"/>
                  </a:lnTo>
                  <a:lnTo>
                    <a:pt x="63264" y="96021"/>
                  </a:lnTo>
                  <a:lnTo>
                    <a:pt x="77689" y="128940"/>
                  </a:lnTo>
                  <a:lnTo>
                    <a:pt x="95622" y="159902"/>
                  </a:lnTo>
                  <a:lnTo>
                    <a:pt x="126045" y="194060"/>
                  </a:lnTo>
                  <a:lnTo>
                    <a:pt x="147978" y="214753"/>
                  </a:lnTo>
                  <a:lnTo>
                    <a:pt x="183301" y="230655"/>
                  </a:lnTo>
                  <a:lnTo>
                    <a:pt x="215004" y="235488"/>
                  </a:lnTo>
                  <a:lnTo>
                    <a:pt x="236707" y="233745"/>
                  </a:lnTo>
                  <a:lnTo>
                    <a:pt x="262751" y="225571"/>
                  </a:lnTo>
                  <a:lnTo>
                    <a:pt x="274937" y="218296"/>
                  </a:lnTo>
                  <a:lnTo>
                    <a:pt x="283910" y="206732"/>
                  </a:lnTo>
                  <a:lnTo>
                    <a:pt x="287886" y="188537"/>
                  </a:lnTo>
                  <a:lnTo>
                    <a:pt x="289338" y="152142"/>
                  </a:lnTo>
                  <a:lnTo>
                    <a:pt x="285471" y="117824"/>
                  </a:lnTo>
                  <a:lnTo>
                    <a:pt x="278994" y="102884"/>
                  </a:lnTo>
                  <a:lnTo>
                    <a:pt x="261389" y="68081"/>
                  </a:lnTo>
                  <a:lnTo>
                    <a:pt x="242440" y="34460"/>
                  </a:lnTo>
                  <a:lnTo>
                    <a:pt x="234469" y="25758"/>
                  </a:lnTo>
                  <a:lnTo>
                    <a:pt x="229972" y="22252"/>
                  </a:lnTo>
                  <a:lnTo>
                    <a:pt x="192008" y="7875"/>
                  </a:lnTo>
                  <a:lnTo>
                    <a:pt x="186090" y="3500"/>
                  </a:lnTo>
                  <a:lnTo>
                    <a:pt x="17525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SMARTInkShape-253"/>
            <p:cNvSpPr/>
            <p:nvPr/>
          </p:nvSpPr>
          <p:spPr>
            <a:xfrm>
              <a:off x="7033260" y="3489959"/>
              <a:ext cx="144640" cy="156419"/>
            </a:xfrm>
            <a:custGeom>
              <a:avLst/>
              <a:gdLst/>
              <a:ahLst/>
              <a:cxnLst/>
              <a:rect l="0" t="0" r="0" b="0"/>
              <a:pathLst>
                <a:path w="144640" h="156419">
                  <a:moveTo>
                    <a:pt x="0" y="7621"/>
                  </a:moveTo>
                  <a:lnTo>
                    <a:pt x="847" y="42517"/>
                  </a:lnTo>
                  <a:lnTo>
                    <a:pt x="6914" y="78125"/>
                  </a:lnTo>
                  <a:lnTo>
                    <a:pt x="12795" y="113557"/>
                  </a:lnTo>
                  <a:lnTo>
                    <a:pt x="18963" y="135359"/>
                  </a:lnTo>
                  <a:lnTo>
                    <a:pt x="25750" y="146034"/>
                  </a:lnTo>
                  <a:lnTo>
                    <a:pt x="30635" y="149571"/>
                  </a:lnTo>
                  <a:lnTo>
                    <a:pt x="48437" y="156418"/>
                  </a:lnTo>
                  <a:lnTo>
                    <a:pt x="81633" y="148561"/>
                  </a:lnTo>
                  <a:lnTo>
                    <a:pt x="96624" y="141856"/>
                  </a:lnTo>
                  <a:lnTo>
                    <a:pt x="104468" y="134732"/>
                  </a:lnTo>
                  <a:lnTo>
                    <a:pt x="111624" y="126768"/>
                  </a:lnTo>
                  <a:lnTo>
                    <a:pt x="124325" y="116678"/>
                  </a:lnTo>
                  <a:lnTo>
                    <a:pt x="139347" y="93624"/>
                  </a:lnTo>
                  <a:lnTo>
                    <a:pt x="143170" y="78635"/>
                  </a:lnTo>
                  <a:lnTo>
                    <a:pt x="144639" y="48251"/>
                  </a:lnTo>
                  <a:lnTo>
                    <a:pt x="142458" y="40354"/>
                  </a:lnTo>
                  <a:lnTo>
                    <a:pt x="139514" y="33175"/>
                  </a:lnTo>
                  <a:lnTo>
                    <a:pt x="137470" y="13892"/>
                  </a:lnTo>
                  <a:lnTo>
                    <a:pt x="136520" y="11801"/>
                  </a:lnTo>
                  <a:lnTo>
                    <a:pt x="135040" y="10407"/>
                  </a:lnTo>
                  <a:lnTo>
                    <a:pt x="133206" y="9479"/>
                  </a:lnTo>
                  <a:lnTo>
                    <a:pt x="131984" y="8012"/>
                  </a:lnTo>
                  <a:lnTo>
                    <a:pt x="12954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 name="SMARTInkShape-254"/>
            <p:cNvSpPr/>
            <p:nvPr/>
          </p:nvSpPr>
          <p:spPr>
            <a:xfrm>
              <a:off x="7269955" y="3467100"/>
              <a:ext cx="129065" cy="182558"/>
            </a:xfrm>
            <a:custGeom>
              <a:avLst/>
              <a:gdLst/>
              <a:ahLst/>
              <a:cxnLst/>
              <a:rect l="0" t="0" r="0" b="0"/>
              <a:pathLst>
                <a:path w="129065" h="182558">
                  <a:moveTo>
                    <a:pt x="83345" y="0"/>
                  </a:moveTo>
                  <a:lnTo>
                    <a:pt x="65212" y="0"/>
                  </a:lnTo>
                  <a:lnTo>
                    <a:pt x="63636" y="846"/>
                  </a:lnTo>
                  <a:lnTo>
                    <a:pt x="62585" y="2257"/>
                  </a:lnTo>
                  <a:lnTo>
                    <a:pt x="60571" y="6083"/>
                  </a:lnTo>
                  <a:lnTo>
                    <a:pt x="32340" y="40963"/>
                  </a:lnTo>
                  <a:lnTo>
                    <a:pt x="7653" y="76218"/>
                  </a:lnTo>
                  <a:lnTo>
                    <a:pt x="3137" y="86368"/>
                  </a:lnTo>
                  <a:lnTo>
                    <a:pt x="0" y="115806"/>
                  </a:lnTo>
                  <a:lnTo>
                    <a:pt x="1994" y="125693"/>
                  </a:lnTo>
                  <a:lnTo>
                    <a:pt x="17449" y="157700"/>
                  </a:lnTo>
                  <a:lnTo>
                    <a:pt x="26964" y="165480"/>
                  </a:lnTo>
                  <a:lnTo>
                    <a:pt x="55004" y="179208"/>
                  </a:lnTo>
                  <a:lnTo>
                    <a:pt x="91086" y="182557"/>
                  </a:lnTo>
                  <a:lnTo>
                    <a:pt x="107182" y="181937"/>
                  </a:lnTo>
                  <a:lnTo>
                    <a:pt x="129064" y="1752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SMARTInkShape-255"/>
            <p:cNvSpPr/>
            <p:nvPr/>
          </p:nvSpPr>
          <p:spPr>
            <a:xfrm>
              <a:off x="7468305" y="3307080"/>
              <a:ext cx="52635" cy="327661"/>
            </a:xfrm>
            <a:custGeom>
              <a:avLst/>
              <a:gdLst/>
              <a:ahLst/>
              <a:cxnLst/>
              <a:rect l="0" t="0" r="0" b="0"/>
              <a:pathLst>
                <a:path w="52635" h="327661">
                  <a:moveTo>
                    <a:pt x="6914" y="0"/>
                  </a:moveTo>
                  <a:lnTo>
                    <a:pt x="6914" y="4045"/>
                  </a:lnTo>
                  <a:lnTo>
                    <a:pt x="0" y="33405"/>
                  </a:lnTo>
                  <a:lnTo>
                    <a:pt x="1691" y="57931"/>
                  </a:lnTo>
                  <a:lnTo>
                    <a:pt x="5882" y="94887"/>
                  </a:lnTo>
                  <a:lnTo>
                    <a:pt x="18744" y="128773"/>
                  </a:lnTo>
                  <a:lnTo>
                    <a:pt x="30552" y="165625"/>
                  </a:lnTo>
                  <a:lnTo>
                    <a:pt x="35367" y="203355"/>
                  </a:lnTo>
                  <a:lnTo>
                    <a:pt x="36794" y="237300"/>
                  </a:lnTo>
                  <a:lnTo>
                    <a:pt x="38122" y="272181"/>
                  </a:lnTo>
                  <a:lnTo>
                    <a:pt x="44298" y="306929"/>
                  </a:lnTo>
                  <a:lnTo>
                    <a:pt x="45648" y="320765"/>
                  </a:lnTo>
                  <a:lnTo>
                    <a:pt x="47130" y="323063"/>
                  </a:lnTo>
                  <a:lnTo>
                    <a:pt x="52634" y="3276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SMARTInkShape-256"/>
            <p:cNvSpPr/>
            <p:nvPr/>
          </p:nvSpPr>
          <p:spPr>
            <a:xfrm>
              <a:off x="7612957" y="3429475"/>
              <a:ext cx="128963" cy="189565"/>
            </a:xfrm>
            <a:custGeom>
              <a:avLst/>
              <a:gdLst/>
              <a:ahLst/>
              <a:cxnLst/>
              <a:rect l="0" t="0" r="0" b="0"/>
              <a:pathLst>
                <a:path w="128963" h="189565">
                  <a:moveTo>
                    <a:pt x="7043" y="68105"/>
                  </a:moveTo>
                  <a:lnTo>
                    <a:pt x="7043" y="72150"/>
                  </a:lnTo>
                  <a:lnTo>
                    <a:pt x="7889" y="73341"/>
                  </a:lnTo>
                  <a:lnTo>
                    <a:pt x="9301" y="74135"/>
                  </a:lnTo>
                  <a:lnTo>
                    <a:pt x="39606" y="82192"/>
                  </a:lnTo>
                  <a:lnTo>
                    <a:pt x="56954" y="78958"/>
                  </a:lnTo>
                  <a:lnTo>
                    <a:pt x="92290" y="65403"/>
                  </a:lnTo>
                  <a:lnTo>
                    <a:pt x="112572" y="58874"/>
                  </a:lnTo>
                  <a:lnTo>
                    <a:pt x="115496" y="56871"/>
                  </a:lnTo>
                  <a:lnTo>
                    <a:pt x="117444" y="53842"/>
                  </a:lnTo>
                  <a:lnTo>
                    <a:pt x="120573" y="39072"/>
                  </a:lnTo>
                  <a:lnTo>
                    <a:pt x="121191" y="23705"/>
                  </a:lnTo>
                  <a:lnTo>
                    <a:pt x="119018" y="16480"/>
                  </a:lnTo>
                  <a:lnTo>
                    <a:pt x="110723" y="4944"/>
                  </a:lnTo>
                  <a:lnTo>
                    <a:pt x="101383" y="1933"/>
                  </a:lnTo>
                  <a:lnTo>
                    <a:pt x="78735" y="0"/>
                  </a:lnTo>
                  <a:lnTo>
                    <a:pt x="63092" y="3711"/>
                  </a:lnTo>
                  <a:lnTo>
                    <a:pt x="42636" y="18633"/>
                  </a:lnTo>
                  <a:lnTo>
                    <a:pt x="9302" y="52942"/>
                  </a:lnTo>
                  <a:lnTo>
                    <a:pt x="3813" y="63906"/>
                  </a:lnTo>
                  <a:lnTo>
                    <a:pt x="0" y="99035"/>
                  </a:lnTo>
                  <a:lnTo>
                    <a:pt x="384" y="123917"/>
                  </a:lnTo>
                  <a:lnTo>
                    <a:pt x="6387" y="144190"/>
                  </a:lnTo>
                  <a:lnTo>
                    <a:pt x="18513" y="160451"/>
                  </a:lnTo>
                  <a:lnTo>
                    <a:pt x="42775" y="176775"/>
                  </a:lnTo>
                  <a:lnTo>
                    <a:pt x="68194" y="186529"/>
                  </a:lnTo>
                  <a:lnTo>
                    <a:pt x="95633" y="189564"/>
                  </a:lnTo>
                  <a:lnTo>
                    <a:pt x="128962" y="18240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SMARTInkShape-257"/>
            <p:cNvSpPr/>
            <p:nvPr/>
          </p:nvSpPr>
          <p:spPr>
            <a:xfrm>
              <a:off x="7840980" y="3444240"/>
              <a:ext cx="45721" cy="160020"/>
            </a:xfrm>
            <a:custGeom>
              <a:avLst/>
              <a:gdLst/>
              <a:ahLst/>
              <a:cxnLst/>
              <a:rect l="0" t="0" r="0" b="0"/>
              <a:pathLst>
                <a:path w="45721" h="160020">
                  <a:moveTo>
                    <a:pt x="45720" y="0"/>
                  </a:moveTo>
                  <a:lnTo>
                    <a:pt x="39159" y="6560"/>
                  </a:lnTo>
                  <a:lnTo>
                    <a:pt x="34368" y="15396"/>
                  </a:lnTo>
                  <a:lnTo>
                    <a:pt x="24624" y="49264"/>
                  </a:lnTo>
                  <a:lnTo>
                    <a:pt x="17344" y="76900"/>
                  </a:lnTo>
                  <a:lnTo>
                    <a:pt x="9433" y="113545"/>
                  </a:lnTo>
                  <a:lnTo>
                    <a:pt x="1409" y="141806"/>
                  </a:lnTo>
                  <a:lnTo>
                    <a:pt x="0" y="1600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SMARTInkShape-258"/>
            <p:cNvSpPr/>
            <p:nvPr/>
          </p:nvSpPr>
          <p:spPr>
            <a:xfrm>
              <a:off x="7894319" y="3352800"/>
              <a:ext cx="1" cy="15241"/>
            </a:xfrm>
            <a:custGeom>
              <a:avLst/>
              <a:gdLst/>
              <a:ahLst/>
              <a:cxnLst/>
              <a:rect l="0" t="0" r="0" b="0"/>
              <a:pathLst>
                <a:path w="1" h="15241">
                  <a:moveTo>
                    <a:pt x="0" y="0"/>
                  </a:moveTo>
                  <a:lnTo>
                    <a:pt x="0" y="152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SMARTInkShape-259"/>
            <p:cNvSpPr/>
            <p:nvPr/>
          </p:nvSpPr>
          <p:spPr>
            <a:xfrm>
              <a:off x="7991239" y="3414073"/>
              <a:ext cx="207881" cy="205068"/>
            </a:xfrm>
            <a:custGeom>
              <a:avLst/>
              <a:gdLst/>
              <a:ahLst/>
              <a:cxnLst/>
              <a:rect l="0" t="0" r="0" b="0"/>
              <a:pathLst>
                <a:path w="207881" h="205068">
                  <a:moveTo>
                    <a:pt x="139300" y="7307"/>
                  </a:moveTo>
                  <a:lnTo>
                    <a:pt x="132740" y="746"/>
                  </a:lnTo>
                  <a:lnTo>
                    <a:pt x="123904" y="0"/>
                  </a:lnTo>
                  <a:lnTo>
                    <a:pt x="117500" y="2084"/>
                  </a:lnTo>
                  <a:lnTo>
                    <a:pt x="83148" y="20947"/>
                  </a:lnTo>
                  <a:lnTo>
                    <a:pt x="49061" y="38474"/>
                  </a:lnTo>
                  <a:lnTo>
                    <a:pt x="34001" y="49945"/>
                  </a:lnTo>
                  <a:lnTo>
                    <a:pt x="12792" y="82647"/>
                  </a:lnTo>
                  <a:lnTo>
                    <a:pt x="200" y="113817"/>
                  </a:lnTo>
                  <a:lnTo>
                    <a:pt x="0" y="120647"/>
                  </a:lnTo>
                  <a:lnTo>
                    <a:pt x="4293" y="132751"/>
                  </a:lnTo>
                  <a:lnTo>
                    <a:pt x="21694" y="159556"/>
                  </a:lnTo>
                  <a:lnTo>
                    <a:pt x="41518" y="175843"/>
                  </a:lnTo>
                  <a:lnTo>
                    <a:pt x="73230" y="191618"/>
                  </a:lnTo>
                  <a:lnTo>
                    <a:pt x="92156" y="199289"/>
                  </a:lnTo>
                  <a:lnTo>
                    <a:pt x="121851" y="203608"/>
                  </a:lnTo>
                  <a:lnTo>
                    <a:pt x="157711" y="205067"/>
                  </a:lnTo>
                  <a:lnTo>
                    <a:pt x="172036" y="203574"/>
                  </a:lnTo>
                  <a:lnTo>
                    <a:pt x="207880" y="19018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SMARTInkShape-260"/>
            <p:cNvSpPr/>
            <p:nvPr/>
          </p:nvSpPr>
          <p:spPr>
            <a:xfrm>
              <a:off x="7404411" y="3760885"/>
              <a:ext cx="307029" cy="171035"/>
            </a:xfrm>
            <a:custGeom>
              <a:avLst/>
              <a:gdLst/>
              <a:ahLst/>
              <a:cxnLst/>
              <a:rect l="0" t="0" r="0" b="0"/>
              <a:pathLst>
                <a:path w="307029" h="171035">
                  <a:moveTo>
                    <a:pt x="200349" y="33874"/>
                  </a:moveTo>
                  <a:lnTo>
                    <a:pt x="200349" y="29829"/>
                  </a:lnTo>
                  <a:lnTo>
                    <a:pt x="198090" y="25586"/>
                  </a:lnTo>
                  <a:lnTo>
                    <a:pt x="195112" y="20877"/>
                  </a:lnTo>
                  <a:lnTo>
                    <a:pt x="192588" y="13466"/>
                  </a:lnTo>
                  <a:lnTo>
                    <a:pt x="182215" y="843"/>
                  </a:lnTo>
                  <a:lnTo>
                    <a:pt x="178947" y="0"/>
                  </a:lnTo>
                  <a:lnTo>
                    <a:pt x="159275" y="4731"/>
                  </a:lnTo>
                  <a:lnTo>
                    <a:pt x="122910" y="17117"/>
                  </a:lnTo>
                  <a:lnTo>
                    <a:pt x="87560" y="36836"/>
                  </a:lnTo>
                  <a:lnTo>
                    <a:pt x="51822" y="64940"/>
                  </a:lnTo>
                  <a:lnTo>
                    <a:pt x="18648" y="102531"/>
                  </a:lnTo>
                  <a:lnTo>
                    <a:pt x="1426" y="128905"/>
                  </a:lnTo>
                  <a:lnTo>
                    <a:pt x="0" y="134481"/>
                  </a:lnTo>
                  <a:lnTo>
                    <a:pt x="674" y="145193"/>
                  </a:lnTo>
                  <a:lnTo>
                    <a:pt x="2886" y="149573"/>
                  </a:lnTo>
                  <a:lnTo>
                    <a:pt x="19259" y="165469"/>
                  </a:lnTo>
                  <a:lnTo>
                    <a:pt x="29271" y="168561"/>
                  </a:lnTo>
                  <a:lnTo>
                    <a:pt x="56395" y="170546"/>
                  </a:lnTo>
                  <a:lnTo>
                    <a:pt x="93778" y="162681"/>
                  </a:lnTo>
                  <a:lnTo>
                    <a:pt x="124170" y="149065"/>
                  </a:lnTo>
                  <a:lnTo>
                    <a:pt x="152940" y="130068"/>
                  </a:lnTo>
                  <a:lnTo>
                    <a:pt x="180438" y="94649"/>
                  </a:lnTo>
                  <a:lnTo>
                    <a:pt x="201437" y="67205"/>
                  </a:lnTo>
                  <a:lnTo>
                    <a:pt x="206033" y="55792"/>
                  </a:lnTo>
                  <a:lnTo>
                    <a:pt x="207395" y="47048"/>
                  </a:lnTo>
                  <a:lnTo>
                    <a:pt x="206739" y="45197"/>
                  </a:lnTo>
                  <a:lnTo>
                    <a:pt x="205456" y="43962"/>
                  </a:lnTo>
                  <a:lnTo>
                    <a:pt x="201358" y="41982"/>
                  </a:lnTo>
                  <a:lnTo>
                    <a:pt x="203055" y="41711"/>
                  </a:lnTo>
                  <a:lnTo>
                    <a:pt x="204693" y="41639"/>
                  </a:lnTo>
                  <a:lnTo>
                    <a:pt x="205784" y="42437"/>
                  </a:lnTo>
                  <a:lnTo>
                    <a:pt x="206998" y="45583"/>
                  </a:lnTo>
                  <a:lnTo>
                    <a:pt x="210188" y="82111"/>
                  </a:lnTo>
                  <a:lnTo>
                    <a:pt x="214882" y="95106"/>
                  </a:lnTo>
                  <a:lnTo>
                    <a:pt x="246325" y="132802"/>
                  </a:lnTo>
                  <a:lnTo>
                    <a:pt x="266440" y="149183"/>
                  </a:lnTo>
                  <a:lnTo>
                    <a:pt x="307028" y="17103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SMARTInkShape-261"/>
            <p:cNvSpPr/>
            <p:nvPr/>
          </p:nvSpPr>
          <p:spPr>
            <a:xfrm>
              <a:off x="7795717" y="3773051"/>
              <a:ext cx="113844" cy="143171"/>
            </a:xfrm>
            <a:custGeom>
              <a:avLst/>
              <a:gdLst/>
              <a:ahLst/>
              <a:cxnLst/>
              <a:rect l="0" t="0" r="0" b="0"/>
              <a:pathLst>
                <a:path w="113844" h="143171">
                  <a:moveTo>
                    <a:pt x="113843" y="14089"/>
                  </a:moveTo>
                  <a:lnTo>
                    <a:pt x="109797" y="10044"/>
                  </a:lnTo>
                  <a:lnTo>
                    <a:pt x="105554" y="8057"/>
                  </a:lnTo>
                  <a:lnTo>
                    <a:pt x="103236" y="7528"/>
                  </a:lnTo>
                  <a:lnTo>
                    <a:pt x="92588" y="1441"/>
                  </a:lnTo>
                  <a:lnTo>
                    <a:pt x="84358" y="0"/>
                  </a:lnTo>
                  <a:lnTo>
                    <a:pt x="77314" y="1618"/>
                  </a:lnTo>
                  <a:lnTo>
                    <a:pt x="42486" y="20123"/>
                  </a:lnTo>
                  <a:lnTo>
                    <a:pt x="28259" y="32904"/>
                  </a:lnTo>
                  <a:lnTo>
                    <a:pt x="12679" y="57405"/>
                  </a:lnTo>
                  <a:lnTo>
                    <a:pt x="3016" y="82852"/>
                  </a:lnTo>
                  <a:lnTo>
                    <a:pt x="0" y="110298"/>
                  </a:lnTo>
                  <a:lnTo>
                    <a:pt x="1541" y="114635"/>
                  </a:lnTo>
                  <a:lnTo>
                    <a:pt x="7768" y="121712"/>
                  </a:lnTo>
                  <a:lnTo>
                    <a:pt x="35379" y="138408"/>
                  </a:lnTo>
                  <a:lnTo>
                    <a:pt x="50424" y="142082"/>
                  </a:lnTo>
                  <a:lnTo>
                    <a:pt x="65607" y="143170"/>
                  </a:lnTo>
                  <a:lnTo>
                    <a:pt x="73495" y="141167"/>
                  </a:lnTo>
                  <a:lnTo>
                    <a:pt x="82697" y="137537"/>
                  </a:lnTo>
                  <a:lnTo>
                    <a:pt x="90983" y="13600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SMARTInkShape-262"/>
            <p:cNvSpPr/>
            <p:nvPr/>
          </p:nvSpPr>
          <p:spPr>
            <a:xfrm>
              <a:off x="7978140" y="3764280"/>
              <a:ext cx="15241" cy="151904"/>
            </a:xfrm>
            <a:custGeom>
              <a:avLst/>
              <a:gdLst/>
              <a:ahLst/>
              <a:cxnLst/>
              <a:rect l="0" t="0" r="0" b="0"/>
              <a:pathLst>
                <a:path w="15241" h="151904">
                  <a:moveTo>
                    <a:pt x="15240" y="0"/>
                  </a:moveTo>
                  <a:lnTo>
                    <a:pt x="11194" y="0"/>
                  </a:lnTo>
                  <a:lnTo>
                    <a:pt x="10003" y="846"/>
                  </a:lnTo>
                  <a:lnTo>
                    <a:pt x="9208" y="2257"/>
                  </a:lnTo>
                  <a:lnTo>
                    <a:pt x="1086" y="40090"/>
                  </a:lnTo>
                  <a:lnTo>
                    <a:pt x="142" y="76461"/>
                  </a:lnTo>
                  <a:lnTo>
                    <a:pt x="18" y="113487"/>
                  </a:lnTo>
                  <a:lnTo>
                    <a:pt x="0" y="146743"/>
                  </a:lnTo>
                  <a:lnTo>
                    <a:pt x="846" y="148628"/>
                  </a:lnTo>
                  <a:lnTo>
                    <a:pt x="2258" y="149886"/>
                  </a:lnTo>
                  <a:lnTo>
                    <a:pt x="6560" y="151903"/>
                  </a:lnTo>
                  <a:lnTo>
                    <a:pt x="6913" y="151222"/>
                  </a:lnTo>
                  <a:lnTo>
                    <a:pt x="7620" y="1447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SMARTInkShape-263"/>
            <p:cNvSpPr/>
            <p:nvPr/>
          </p:nvSpPr>
          <p:spPr>
            <a:xfrm>
              <a:off x="8023860" y="3672840"/>
              <a:ext cx="7621" cy="15241"/>
            </a:xfrm>
            <a:custGeom>
              <a:avLst/>
              <a:gdLst/>
              <a:ahLst/>
              <a:cxnLst/>
              <a:rect l="0" t="0" r="0" b="0"/>
              <a:pathLst>
                <a:path w="7621" h="15241">
                  <a:moveTo>
                    <a:pt x="7620" y="0"/>
                  </a:moveTo>
                  <a:lnTo>
                    <a:pt x="3574" y="0"/>
                  </a:lnTo>
                  <a:lnTo>
                    <a:pt x="2383" y="846"/>
                  </a:lnTo>
                  <a:lnTo>
                    <a:pt x="1588" y="2257"/>
                  </a:lnTo>
                  <a:lnTo>
                    <a:pt x="209" y="7760"/>
                  </a:lnTo>
                  <a:lnTo>
                    <a:pt x="0" y="152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SMARTInkShape-264"/>
            <p:cNvSpPr/>
            <p:nvPr/>
          </p:nvSpPr>
          <p:spPr>
            <a:xfrm>
              <a:off x="8101410" y="3605847"/>
              <a:ext cx="272971" cy="317864"/>
            </a:xfrm>
            <a:custGeom>
              <a:avLst/>
              <a:gdLst/>
              <a:ahLst/>
              <a:cxnLst/>
              <a:rect l="0" t="0" r="0" b="0"/>
              <a:pathLst>
                <a:path w="272971" h="317864">
                  <a:moveTo>
                    <a:pt x="135809" y="166053"/>
                  </a:moveTo>
                  <a:lnTo>
                    <a:pt x="131764" y="162007"/>
                  </a:lnTo>
                  <a:lnTo>
                    <a:pt x="129778" y="157763"/>
                  </a:lnTo>
                  <a:lnTo>
                    <a:pt x="129248" y="155447"/>
                  </a:lnTo>
                  <a:lnTo>
                    <a:pt x="128048" y="153902"/>
                  </a:lnTo>
                  <a:lnTo>
                    <a:pt x="124458" y="152186"/>
                  </a:lnTo>
                  <a:lnTo>
                    <a:pt x="92153" y="150848"/>
                  </a:lnTo>
                  <a:lnTo>
                    <a:pt x="77248" y="154868"/>
                  </a:lnTo>
                  <a:lnTo>
                    <a:pt x="45940" y="174541"/>
                  </a:lnTo>
                  <a:lnTo>
                    <a:pt x="24360" y="198209"/>
                  </a:lnTo>
                  <a:lnTo>
                    <a:pt x="5484" y="227344"/>
                  </a:lnTo>
                  <a:lnTo>
                    <a:pt x="0" y="257558"/>
                  </a:lnTo>
                  <a:lnTo>
                    <a:pt x="97" y="271915"/>
                  </a:lnTo>
                  <a:lnTo>
                    <a:pt x="2961" y="283940"/>
                  </a:lnTo>
                  <a:lnTo>
                    <a:pt x="13379" y="300230"/>
                  </a:lnTo>
                  <a:lnTo>
                    <a:pt x="27191" y="311736"/>
                  </a:lnTo>
                  <a:lnTo>
                    <a:pt x="39275" y="315468"/>
                  </a:lnTo>
                  <a:lnTo>
                    <a:pt x="63683" y="317863"/>
                  </a:lnTo>
                  <a:lnTo>
                    <a:pt x="83677" y="314233"/>
                  </a:lnTo>
                  <a:lnTo>
                    <a:pt x="101642" y="303750"/>
                  </a:lnTo>
                  <a:lnTo>
                    <a:pt x="137214" y="271052"/>
                  </a:lnTo>
                  <a:lnTo>
                    <a:pt x="150996" y="249375"/>
                  </a:lnTo>
                  <a:lnTo>
                    <a:pt x="163237" y="212364"/>
                  </a:lnTo>
                  <a:lnTo>
                    <a:pt x="171218" y="177423"/>
                  </a:lnTo>
                  <a:lnTo>
                    <a:pt x="178945" y="141105"/>
                  </a:lnTo>
                  <a:lnTo>
                    <a:pt x="186597" y="108519"/>
                  </a:lnTo>
                  <a:lnTo>
                    <a:pt x="194226" y="78262"/>
                  </a:lnTo>
                  <a:lnTo>
                    <a:pt x="202131" y="44854"/>
                  </a:lnTo>
                  <a:lnTo>
                    <a:pt x="204301" y="9195"/>
                  </a:lnTo>
                  <a:lnTo>
                    <a:pt x="204378" y="0"/>
                  </a:lnTo>
                  <a:lnTo>
                    <a:pt x="202131" y="37927"/>
                  </a:lnTo>
                  <a:lnTo>
                    <a:pt x="197829" y="71317"/>
                  </a:lnTo>
                  <a:lnTo>
                    <a:pt x="197083" y="100541"/>
                  </a:lnTo>
                  <a:lnTo>
                    <a:pt x="200908" y="134695"/>
                  </a:lnTo>
                  <a:lnTo>
                    <a:pt x="203358" y="163535"/>
                  </a:lnTo>
                  <a:lnTo>
                    <a:pt x="210270" y="200425"/>
                  </a:lnTo>
                  <a:lnTo>
                    <a:pt x="222275" y="235313"/>
                  </a:lnTo>
                  <a:lnTo>
                    <a:pt x="229554" y="245659"/>
                  </a:lnTo>
                  <a:lnTo>
                    <a:pt x="256383" y="267406"/>
                  </a:lnTo>
                  <a:lnTo>
                    <a:pt x="266738" y="271154"/>
                  </a:lnTo>
                  <a:lnTo>
                    <a:pt x="268815" y="270834"/>
                  </a:lnTo>
                  <a:lnTo>
                    <a:pt x="270199" y="269773"/>
                  </a:lnTo>
                  <a:lnTo>
                    <a:pt x="272970" y="26511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SMARTInkShape-265"/>
            <p:cNvSpPr/>
            <p:nvPr/>
          </p:nvSpPr>
          <p:spPr>
            <a:xfrm>
              <a:off x="8459836" y="3658006"/>
              <a:ext cx="157767" cy="197714"/>
            </a:xfrm>
            <a:custGeom>
              <a:avLst/>
              <a:gdLst/>
              <a:ahLst/>
              <a:cxnLst/>
              <a:rect l="0" t="0" r="0" b="0"/>
              <a:pathLst>
                <a:path w="157767" h="197714">
                  <a:moveTo>
                    <a:pt x="105044" y="14834"/>
                  </a:moveTo>
                  <a:lnTo>
                    <a:pt x="100998" y="14834"/>
                  </a:lnTo>
                  <a:lnTo>
                    <a:pt x="99807" y="13987"/>
                  </a:lnTo>
                  <a:lnTo>
                    <a:pt x="99012" y="12576"/>
                  </a:lnTo>
                  <a:lnTo>
                    <a:pt x="98482" y="10789"/>
                  </a:lnTo>
                  <a:lnTo>
                    <a:pt x="93693" y="4227"/>
                  </a:lnTo>
                  <a:lnTo>
                    <a:pt x="89274" y="1653"/>
                  </a:lnTo>
                  <a:lnTo>
                    <a:pt x="79538" y="0"/>
                  </a:lnTo>
                  <a:lnTo>
                    <a:pt x="48860" y="464"/>
                  </a:lnTo>
                  <a:lnTo>
                    <a:pt x="38869" y="3649"/>
                  </a:lnTo>
                  <a:lnTo>
                    <a:pt x="12556" y="24068"/>
                  </a:lnTo>
                  <a:lnTo>
                    <a:pt x="3886" y="36384"/>
                  </a:lnTo>
                  <a:lnTo>
                    <a:pt x="0" y="50758"/>
                  </a:lnTo>
                  <a:lnTo>
                    <a:pt x="1348" y="58458"/>
                  </a:lnTo>
                  <a:lnTo>
                    <a:pt x="5617" y="65549"/>
                  </a:lnTo>
                  <a:lnTo>
                    <a:pt x="24412" y="83898"/>
                  </a:lnTo>
                  <a:lnTo>
                    <a:pt x="45029" y="96540"/>
                  </a:lnTo>
                  <a:lnTo>
                    <a:pt x="82308" y="111922"/>
                  </a:lnTo>
                  <a:lnTo>
                    <a:pt x="120300" y="130578"/>
                  </a:lnTo>
                  <a:lnTo>
                    <a:pt x="151353" y="153378"/>
                  </a:lnTo>
                  <a:lnTo>
                    <a:pt x="155259" y="159100"/>
                  </a:lnTo>
                  <a:lnTo>
                    <a:pt x="157458" y="167081"/>
                  </a:lnTo>
                  <a:lnTo>
                    <a:pt x="157766" y="169672"/>
                  </a:lnTo>
                  <a:lnTo>
                    <a:pt x="156279" y="172246"/>
                  </a:lnTo>
                  <a:lnTo>
                    <a:pt x="150110" y="177363"/>
                  </a:lnTo>
                  <a:lnTo>
                    <a:pt x="116936" y="190090"/>
                  </a:lnTo>
                  <a:lnTo>
                    <a:pt x="78983" y="196208"/>
                  </a:lnTo>
                  <a:lnTo>
                    <a:pt x="45803" y="197416"/>
                  </a:lnTo>
                  <a:lnTo>
                    <a:pt x="21224" y="19771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5"/>
          <p:cNvPicPr>
            <a:picLocks noChangeAspect="1" noChangeArrowheads="1"/>
          </p:cNvPicPr>
          <p:nvPr/>
        </p:nvPicPr>
        <p:blipFill>
          <a:blip r:embed="rId2" cstate="print"/>
          <a:srcRect/>
          <a:stretch>
            <a:fillRect/>
          </a:stretch>
        </p:blipFill>
        <p:spPr bwMode="auto">
          <a:xfrm>
            <a:off x="0" y="0"/>
            <a:ext cx="9144000" cy="4086225"/>
          </a:xfrm>
          <a:prstGeom prst="rect">
            <a:avLst/>
          </a:prstGeom>
          <a:noFill/>
          <a:ln w="9525">
            <a:noFill/>
            <a:miter lim="800000"/>
            <a:headEnd/>
            <a:tailEnd/>
          </a:ln>
        </p:spPr>
      </p:pic>
      <p:grpSp>
        <p:nvGrpSpPr>
          <p:cNvPr id="14" name="SMARTInkShape-Group182"/>
          <p:cNvGrpSpPr/>
          <p:nvPr/>
        </p:nvGrpSpPr>
        <p:grpSpPr>
          <a:xfrm>
            <a:off x="1897379" y="900242"/>
            <a:ext cx="2721412" cy="447124"/>
            <a:chOff x="1897379" y="900242"/>
            <a:chExt cx="2721412" cy="447124"/>
          </a:xfrm>
        </p:grpSpPr>
        <p:sp>
          <p:nvSpPr>
            <p:cNvPr id="3" name="SMARTInkShape-1452"/>
            <p:cNvSpPr/>
            <p:nvPr/>
          </p:nvSpPr>
          <p:spPr>
            <a:xfrm>
              <a:off x="4450080" y="1059649"/>
              <a:ext cx="168711" cy="231195"/>
            </a:xfrm>
            <a:custGeom>
              <a:avLst/>
              <a:gdLst/>
              <a:ahLst/>
              <a:cxnLst/>
              <a:rect l="0" t="0" r="0" b="0"/>
              <a:pathLst>
                <a:path w="168711" h="231195">
                  <a:moveTo>
                    <a:pt x="0" y="75730"/>
                  </a:moveTo>
                  <a:lnTo>
                    <a:pt x="4045" y="79776"/>
                  </a:lnTo>
                  <a:lnTo>
                    <a:pt x="6030" y="86277"/>
                  </a:lnTo>
                  <a:lnTo>
                    <a:pt x="9738" y="122376"/>
                  </a:lnTo>
                  <a:lnTo>
                    <a:pt x="20599" y="159672"/>
                  </a:lnTo>
                  <a:lnTo>
                    <a:pt x="29011" y="193621"/>
                  </a:lnTo>
                  <a:lnTo>
                    <a:pt x="37865" y="231194"/>
                  </a:lnTo>
                  <a:lnTo>
                    <a:pt x="37943" y="231020"/>
                  </a:lnTo>
                  <a:lnTo>
                    <a:pt x="38091" y="217694"/>
                  </a:lnTo>
                  <a:lnTo>
                    <a:pt x="31185" y="181094"/>
                  </a:lnTo>
                  <a:lnTo>
                    <a:pt x="30619" y="149413"/>
                  </a:lnTo>
                  <a:lnTo>
                    <a:pt x="30521" y="120704"/>
                  </a:lnTo>
                  <a:lnTo>
                    <a:pt x="34533" y="84708"/>
                  </a:lnTo>
                  <a:lnTo>
                    <a:pt x="49562" y="53139"/>
                  </a:lnTo>
                  <a:lnTo>
                    <a:pt x="64732" y="31783"/>
                  </a:lnTo>
                  <a:lnTo>
                    <a:pt x="100927" y="10292"/>
                  </a:lnTo>
                  <a:lnTo>
                    <a:pt x="116640" y="3095"/>
                  </a:lnTo>
                  <a:lnTo>
                    <a:pt x="142213" y="0"/>
                  </a:lnTo>
                  <a:lnTo>
                    <a:pt x="168672" y="6132"/>
                  </a:lnTo>
                  <a:lnTo>
                    <a:pt x="168710" y="615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1453"/>
            <p:cNvSpPr/>
            <p:nvPr/>
          </p:nvSpPr>
          <p:spPr>
            <a:xfrm>
              <a:off x="3947159" y="900242"/>
              <a:ext cx="411482" cy="75119"/>
            </a:xfrm>
            <a:custGeom>
              <a:avLst/>
              <a:gdLst/>
              <a:ahLst/>
              <a:cxnLst/>
              <a:rect l="0" t="0" r="0" b="0"/>
              <a:pathLst>
                <a:path w="411482" h="75119">
                  <a:moveTo>
                    <a:pt x="0" y="75118"/>
                  </a:moveTo>
                  <a:lnTo>
                    <a:pt x="4045" y="75118"/>
                  </a:lnTo>
                  <a:lnTo>
                    <a:pt x="40336" y="66510"/>
                  </a:lnTo>
                  <a:lnTo>
                    <a:pt x="68302" y="56387"/>
                  </a:lnTo>
                  <a:lnTo>
                    <a:pt x="103870" y="46802"/>
                  </a:lnTo>
                  <a:lnTo>
                    <a:pt x="131678" y="38262"/>
                  </a:lnTo>
                  <a:lnTo>
                    <a:pt x="158713" y="31079"/>
                  </a:lnTo>
                  <a:lnTo>
                    <a:pt x="185686" y="25065"/>
                  </a:lnTo>
                  <a:lnTo>
                    <a:pt x="214607" y="19570"/>
                  </a:lnTo>
                  <a:lnTo>
                    <a:pt x="242137" y="14305"/>
                  </a:lnTo>
                  <a:lnTo>
                    <a:pt x="279178" y="8839"/>
                  </a:lnTo>
                  <a:lnTo>
                    <a:pt x="311602" y="4962"/>
                  </a:lnTo>
                  <a:lnTo>
                    <a:pt x="348853" y="111"/>
                  </a:lnTo>
                  <a:lnTo>
                    <a:pt x="378978" y="0"/>
                  </a:lnTo>
                  <a:lnTo>
                    <a:pt x="400697" y="6699"/>
                  </a:lnTo>
                  <a:lnTo>
                    <a:pt x="411481" y="1415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1454"/>
            <p:cNvSpPr/>
            <p:nvPr/>
          </p:nvSpPr>
          <p:spPr>
            <a:xfrm>
              <a:off x="3441157" y="1097279"/>
              <a:ext cx="211881" cy="241991"/>
            </a:xfrm>
            <a:custGeom>
              <a:avLst/>
              <a:gdLst/>
              <a:ahLst/>
              <a:cxnLst/>
              <a:rect l="0" t="0" r="0" b="0"/>
              <a:pathLst>
                <a:path w="211881" h="241991">
                  <a:moveTo>
                    <a:pt x="140243" y="0"/>
                  </a:moveTo>
                  <a:lnTo>
                    <a:pt x="136197" y="0"/>
                  </a:lnTo>
                  <a:lnTo>
                    <a:pt x="99628" y="15439"/>
                  </a:lnTo>
                  <a:lnTo>
                    <a:pt x="71166" y="29485"/>
                  </a:lnTo>
                  <a:lnTo>
                    <a:pt x="36505" y="54511"/>
                  </a:lnTo>
                  <a:lnTo>
                    <a:pt x="3767" y="81038"/>
                  </a:lnTo>
                  <a:lnTo>
                    <a:pt x="999" y="81966"/>
                  </a:lnTo>
                  <a:lnTo>
                    <a:pt x="0" y="82584"/>
                  </a:lnTo>
                  <a:lnTo>
                    <a:pt x="181" y="82996"/>
                  </a:lnTo>
                  <a:lnTo>
                    <a:pt x="4481" y="83576"/>
                  </a:lnTo>
                  <a:lnTo>
                    <a:pt x="37301" y="83811"/>
                  </a:lnTo>
                  <a:lnTo>
                    <a:pt x="67039" y="83819"/>
                  </a:lnTo>
                  <a:lnTo>
                    <a:pt x="101229" y="87865"/>
                  </a:lnTo>
                  <a:lnTo>
                    <a:pt x="137679" y="98511"/>
                  </a:lnTo>
                  <a:lnTo>
                    <a:pt x="173960" y="126426"/>
                  </a:lnTo>
                  <a:lnTo>
                    <a:pt x="194912" y="153290"/>
                  </a:lnTo>
                  <a:lnTo>
                    <a:pt x="210869" y="186573"/>
                  </a:lnTo>
                  <a:lnTo>
                    <a:pt x="211880" y="191269"/>
                  </a:lnTo>
                  <a:lnTo>
                    <a:pt x="211707" y="195246"/>
                  </a:lnTo>
                  <a:lnTo>
                    <a:pt x="209258" y="201923"/>
                  </a:lnTo>
                  <a:lnTo>
                    <a:pt x="205347" y="207713"/>
                  </a:lnTo>
                  <a:lnTo>
                    <a:pt x="185170" y="220906"/>
                  </a:lnTo>
                  <a:lnTo>
                    <a:pt x="147124" y="236214"/>
                  </a:lnTo>
                  <a:lnTo>
                    <a:pt x="124784" y="241581"/>
                  </a:lnTo>
                  <a:lnTo>
                    <a:pt x="110512" y="241990"/>
                  </a:lnTo>
                  <a:lnTo>
                    <a:pt x="71662" y="2362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1455"/>
            <p:cNvSpPr/>
            <p:nvPr/>
          </p:nvSpPr>
          <p:spPr>
            <a:xfrm>
              <a:off x="3277470" y="1098103"/>
              <a:ext cx="134967" cy="233718"/>
            </a:xfrm>
            <a:custGeom>
              <a:avLst/>
              <a:gdLst/>
              <a:ahLst/>
              <a:cxnLst/>
              <a:rect l="0" t="0" r="0" b="0"/>
              <a:pathLst>
                <a:path w="134967" h="233718">
                  <a:moveTo>
                    <a:pt x="21989" y="75376"/>
                  </a:moveTo>
                  <a:lnTo>
                    <a:pt x="21989" y="85983"/>
                  </a:lnTo>
                  <a:lnTo>
                    <a:pt x="24247" y="90815"/>
                  </a:lnTo>
                  <a:lnTo>
                    <a:pt x="26034" y="93289"/>
                  </a:lnTo>
                  <a:lnTo>
                    <a:pt x="30278" y="96037"/>
                  </a:lnTo>
                  <a:lnTo>
                    <a:pt x="39686" y="97585"/>
                  </a:lnTo>
                  <a:lnTo>
                    <a:pt x="72933" y="98198"/>
                  </a:lnTo>
                  <a:lnTo>
                    <a:pt x="93138" y="92146"/>
                  </a:lnTo>
                  <a:lnTo>
                    <a:pt x="108358" y="84390"/>
                  </a:lnTo>
                  <a:lnTo>
                    <a:pt x="121899" y="72591"/>
                  </a:lnTo>
                  <a:lnTo>
                    <a:pt x="131823" y="53853"/>
                  </a:lnTo>
                  <a:lnTo>
                    <a:pt x="134966" y="35415"/>
                  </a:lnTo>
                  <a:lnTo>
                    <a:pt x="133444" y="25725"/>
                  </a:lnTo>
                  <a:lnTo>
                    <a:pt x="125567" y="8560"/>
                  </a:lnTo>
                  <a:lnTo>
                    <a:pt x="122368" y="5432"/>
                  </a:lnTo>
                  <a:lnTo>
                    <a:pt x="114298" y="1957"/>
                  </a:lnTo>
                  <a:lnTo>
                    <a:pt x="100234" y="0"/>
                  </a:lnTo>
                  <a:lnTo>
                    <a:pt x="90350" y="4058"/>
                  </a:lnTo>
                  <a:lnTo>
                    <a:pt x="54039" y="30085"/>
                  </a:lnTo>
                  <a:lnTo>
                    <a:pt x="32459" y="54106"/>
                  </a:lnTo>
                  <a:lnTo>
                    <a:pt x="12737" y="89394"/>
                  </a:lnTo>
                  <a:lnTo>
                    <a:pt x="3538" y="118947"/>
                  </a:lnTo>
                  <a:lnTo>
                    <a:pt x="0" y="157016"/>
                  </a:lnTo>
                  <a:lnTo>
                    <a:pt x="1645" y="181410"/>
                  </a:lnTo>
                  <a:lnTo>
                    <a:pt x="9786" y="208364"/>
                  </a:lnTo>
                  <a:lnTo>
                    <a:pt x="19106" y="217173"/>
                  </a:lnTo>
                  <a:lnTo>
                    <a:pt x="41740" y="229727"/>
                  </a:lnTo>
                  <a:lnTo>
                    <a:pt x="61426" y="233717"/>
                  </a:lnTo>
                  <a:lnTo>
                    <a:pt x="83346" y="230854"/>
                  </a:lnTo>
                  <a:lnTo>
                    <a:pt x="106578" y="222301"/>
                  </a:lnTo>
                  <a:lnTo>
                    <a:pt x="121049" y="21253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1456"/>
            <p:cNvSpPr/>
            <p:nvPr/>
          </p:nvSpPr>
          <p:spPr>
            <a:xfrm>
              <a:off x="3094196" y="1112520"/>
              <a:ext cx="159545" cy="211476"/>
            </a:xfrm>
            <a:custGeom>
              <a:avLst/>
              <a:gdLst/>
              <a:ahLst/>
              <a:cxnLst/>
              <a:rect l="0" t="0" r="0" b="0"/>
              <a:pathLst>
                <a:path w="159545" h="211476">
                  <a:moveTo>
                    <a:pt x="106204" y="0"/>
                  </a:moveTo>
                  <a:lnTo>
                    <a:pt x="93082" y="0"/>
                  </a:lnTo>
                  <a:lnTo>
                    <a:pt x="65940" y="12997"/>
                  </a:lnTo>
                  <a:lnTo>
                    <a:pt x="46662" y="29484"/>
                  </a:lnTo>
                  <a:lnTo>
                    <a:pt x="23766" y="65116"/>
                  </a:lnTo>
                  <a:lnTo>
                    <a:pt x="10458" y="93107"/>
                  </a:lnTo>
                  <a:lnTo>
                    <a:pt x="1934" y="128113"/>
                  </a:lnTo>
                  <a:lnTo>
                    <a:pt x="0" y="159738"/>
                  </a:lnTo>
                  <a:lnTo>
                    <a:pt x="4251" y="172876"/>
                  </a:lnTo>
                  <a:lnTo>
                    <a:pt x="16732" y="191064"/>
                  </a:lnTo>
                  <a:lnTo>
                    <a:pt x="28800" y="200074"/>
                  </a:lnTo>
                  <a:lnTo>
                    <a:pt x="54131" y="209857"/>
                  </a:lnTo>
                  <a:lnTo>
                    <a:pt x="75252" y="211475"/>
                  </a:lnTo>
                  <a:lnTo>
                    <a:pt x="107312" y="202617"/>
                  </a:lnTo>
                  <a:lnTo>
                    <a:pt x="141415" y="187908"/>
                  </a:lnTo>
                  <a:lnTo>
                    <a:pt x="159544" y="1752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1457"/>
            <p:cNvSpPr/>
            <p:nvPr/>
          </p:nvSpPr>
          <p:spPr>
            <a:xfrm>
              <a:off x="2911546" y="1120139"/>
              <a:ext cx="128691" cy="193350"/>
            </a:xfrm>
            <a:custGeom>
              <a:avLst/>
              <a:gdLst/>
              <a:ahLst/>
              <a:cxnLst/>
              <a:rect l="0" t="0" r="0" b="0"/>
              <a:pathLst>
                <a:path w="128691" h="193350">
                  <a:moveTo>
                    <a:pt x="6913" y="53340"/>
                  </a:moveTo>
                  <a:lnTo>
                    <a:pt x="6913" y="63947"/>
                  </a:lnTo>
                  <a:lnTo>
                    <a:pt x="4656" y="68779"/>
                  </a:lnTo>
                  <a:lnTo>
                    <a:pt x="2868" y="71253"/>
                  </a:lnTo>
                  <a:lnTo>
                    <a:pt x="0" y="93473"/>
                  </a:lnTo>
                  <a:lnTo>
                    <a:pt x="1691" y="122322"/>
                  </a:lnTo>
                  <a:lnTo>
                    <a:pt x="12309" y="159227"/>
                  </a:lnTo>
                  <a:lnTo>
                    <a:pt x="17214" y="171239"/>
                  </a:lnTo>
                  <a:lnTo>
                    <a:pt x="24474" y="179964"/>
                  </a:lnTo>
                  <a:lnTo>
                    <a:pt x="42932" y="192464"/>
                  </a:lnTo>
                  <a:lnTo>
                    <a:pt x="55095" y="193349"/>
                  </a:lnTo>
                  <a:lnTo>
                    <a:pt x="67274" y="190920"/>
                  </a:lnTo>
                  <a:lnTo>
                    <a:pt x="93779" y="176768"/>
                  </a:lnTo>
                  <a:lnTo>
                    <a:pt x="107816" y="164042"/>
                  </a:lnTo>
                  <a:lnTo>
                    <a:pt x="114695" y="154470"/>
                  </a:lnTo>
                  <a:lnTo>
                    <a:pt x="125163" y="123207"/>
                  </a:lnTo>
                  <a:lnTo>
                    <a:pt x="128108" y="89437"/>
                  </a:lnTo>
                  <a:lnTo>
                    <a:pt x="128690" y="54450"/>
                  </a:lnTo>
                  <a:lnTo>
                    <a:pt x="124254" y="40851"/>
                  </a:lnTo>
                  <a:lnTo>
                    <a:pt x="103612" y="6747"/>
                  </a:lnTo>
                  <a:lnTo>
                    <a:pt x="96175" y="2999"/>
                  </a:lnTo>
                  <a:lnTo>
                    <a:pt x="83113"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1458"/>
            <p:cNvSpPr/>
            <p:nvPr/>
          </p:nvSpPr>
          <p:spPr>
            <a:xfrm>
              <a:off x="2606492" y="1006472"/>
              <a:ext cx="235768" cy="326097"/>
            </a:xfrm>
            <a:custGeom>
              <a:avLst/>
              <a:gdLst/>
              <a:ahLst/>
              <a:cxnLst/>
              <a:rect l="0" t="0" r="0" b="0"/>
              <a:pathLst>
                <a:path w="235768" h="326097">
                  <a:moveTo>
                    <a:pt x="136708" y="136528"/>
                  </a:moveTo>
                  <a:lnTo>
                    <a:pt x="132662" y="136528"/>
                  </a:lnTo>
                  <a:lnTo>
                    <a:pt x="131471" y="135681"/>
                  </a:lnTo>
                  <a:lnTo>
                    <a:pt x="130676" y="134270"/>
                  </a:lnTo>
                  <a:lnTo>
                    <a:pt x="130147" y="132482"/>
                  </a:lnTo>
                  <a:lnTo>
                    <a:pt x="128947" y="131291"/>
                  </a:lnTo>
                  <a:lnTo>
                    <a:pt x="125356" y="129967"/>
                  </a:lnTo>
                  <a:lnTo>
                    <a:pt x="114529" y="129221"/>
                  </a:lnTo>
                  <a:lnTo>
                    <a:pt x="81699" y="139541"/>
                  </a:lnTo>
                  <a:lnTo>
                    <a:pt x="44062" y="158394"/>
                  </a:lnTo>
                  <a:lnTo>
                    <a:pt x="30140" y="172546"/>
                  </a:lnTo>
                  <a:lnTo>
                    <a:pt x="15137" y="205837"/>
                  </a:lnTo>
                  <a:lnTo>
                    <a:pt x="2980" y="243304"/>
                  </a:lnTo>
                  <a:lnTo>
                    <a:pt x="0" y="281320"/>
                  </a:lnTo>
                  <a:lnTo>
                    <a:pt x="4264" y="294295"/>
                  </a:lnTo>
                  <a:lnTo>
                    <a:pt x="19485" y="319958"/>
                  </a:lnTo>
                  <a:lnTo>
                    <a:pt x="24778" y="323885"/>
                  </a:lnTo>
                  <a:lnTo>
                    <a:pt x="36562" y="326096"/>
                  </a:lnTo>
                  <a:lnTo>
                    <a:pt x="60952" y="325997"/>
                  </a:lnTo>
                  <a:lnTo>
                    <a:pt x="72276" y="322901"/>
                  </a:lnTo>
                  <a:lnTo>
                    <a:pt x="88172" y="312352"/>
                  </a:lnTo>
                  <a:lnTo>
                    <a:pt x="103606" y="294457"/>
                  </a:lnTo>
                  <a:lnTo>
                    <a:pt x="117908" y="264808"/>
                  </a:lnTo>
                  <a:lnTo>
                    <a:pt x="126245" y="236155"/>
                  </a:lnTo>
                  <a:lnTo>
                    <a:pt x="133231" y="201230"/>
                  </a:lnTo>
                  <a:lnTo>
                    <a:pt x="135677" y="164071"/>
                  </a:lnTo>
                  <a:lnTo>
                    <a:pt x="135556" y="126250"/>
                  </a:lnTo>
                  <a:lnTo>
                    <a:pt x="130534" y="89079"/>
                  </a:lnTo>
                  <a:lnTo>
                    <a:pt x="124530" y="57087"/>
                  </a:lnTo>
                  <a:lnTo>
                    <a:pt x="117826" y="19229"/>
                  </a:lnTo>
                  <a:lnTo>
                    <a:pt x="113951" y="0"/>
                  </a:lnTo>
                  <a:lnTo>
                    <a:pt x="113878" y="3600"/>
                  </a:lnTo>
                  <a:lnTo>
                    <a:pt x="121610" y="39714"/>
                  </a:lnTo>
                  <a:lnTo>
                    <a:pt x="129618" y="76513"/>
                  </a:lnTo>
                  <a:lnTo>
                    <a:pt x="139122" y="110843"/>
                  </a:lnTo>
                  <a:lnTo>
                    <a:pt x="147941" y="137812"/>
                  </a:lnTo>
                  <a:lnTo>
                    <a:pt x="157504" y="163910"/>
                  </a:lnTo>
                  <a:lnTo>
                    <a:pt x="165142" y="191877"/>
                  </a:lnTo>
                  <a:lnTo>
                    <a:pt x="172205" y="219547"/>
                  </a:lnTo>
                  <a:lnTo>
                    <a:pt x="185702" y="253319"/>
                  </a:lnTo>
                  <a:lnTo>
                    <a:pt x="205433" y="285657"/>
                  </a:lnTo>
                  <a:lnTo>
                    <a:pt x="227491" y="314605"/>
                  </a:lnTo>
                  <a:lnTo>
                    <a:pt x="235767" y="31940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459"/>
            <p:cNvSpPr/>
            <p:nvPr/>
          </p:nvSpPr>
          <p:spPr>
            <a:xfrm>
              <a:off x="2303136" y="1138609"/>
              <a:ext cx="199059" cy="201821"/>
            </a:xfrm>
            <a:custGeom>
              <a:avLst/>
              <a:gdLst/>
              <a:ahLst/>
              <a:cxnLst/>
              <a:rect l="0" t="0" r="0" b="0"/>
              <a:pathLst>
                <a:path w="199059" h="201821">
                  <a:moveTo>
                    <a:pt x="165744" y="4391"/>
                  </a:moveTo>
                  <a:lnTo>
                    <a:pt x="165744" y="345"/>
                  </a:lnTo>
                  <a:lnTo>
                    <a:pt x="164050" y="0"/>
                  </a:lnTo>
                  <a:lnTo>
                    <a:pt x="127055" y="10324"/>
                  </a:lnTo>
                  <a:lnTo>
                    <a:pt x="122171" y="10886"/>
                  </a:lnTo>
                  <a:lnTo>
                    <a:pt x="112229" y="16026"/>
                  </a:lnTo>
                  <a:lnTo>
                    <a:pt x="80897" y="37939"/>
                  </a:lnTo>
                  <a:lnTo>
                    <a:pt x="43688" y="66925"/>
                  </a:lnTo>
                  <a:lnTo>
                    <a:pt x="20026" y="103658"/>
                  </a:lnTo>
                  <a:lnTo>
                    <a:pt x="7703" y="128630"/>
                  </a:lnTo>
                  <a:lnTo>
                    <a:pt x="0" y="159318"/>
                  </a:lnTo>
                  <a:lnTo>
                    <a:pt x="2711" y="180400"/>
                  </a:lnTo>
                  <a:lnTo>
                    <a:pt x="8900" y="190708"/>
                  </a:lnTo>
                  <a:lnTo>
                    <a:pt x="12921" y="194642"/>
                  </a:lnTo>
                  <a:lnTo>
                    <a:pt x="24163" y="199014"/>
                  </a:lnTo>
                  <a:lnTo>
                    <a:pt x="52075" y="201820"/>
                  </a:lnTo>
                  <a:lnTo>
                    <a:pt x="78536" y="198261"/>
                  </a:lnTo>
                  <a:lnTo>
                    <a:pt x="112581" y="183389"/>
                  </a:lnTo>
                  <a:lnTo>
                    <a:pt x="148782" y="164146"/>
                  </a:lnTo>
                  <a:lnTo>
                    <a:pt x="164132" y="153286"/>
                  </a:lnTo>
                  <a:lnTo>
                    <a:pt x="189092" y="122274"/>
                  </a:lnTo>
                  <a:lnTo>
                    <a:pt x="198156" y="102255"/>
                  </a:lnTo>
                  <a:lnTo>
                    <a:pt x="199058" y="87679"/>
                  </a:lnTo>
                  <a:lnTo>
                    <a:pt x="194215" y="50733"/>
                  </a:lnTo>
                  <a:lnTo>
                    <a:pt x="189404" y="40227"/>
                  </a:lnTo>
                  <a:lnTo>
                    <a:pt x="178022" y="26486"/>
                  </a:lnTo>
                  <a:lnTo>
                    <a:pt x="171765" y="22677"/>
                  </a:lnTo>
                  <a:lnTo>
                    <a:pt x="152216" y="20032"/>
                  </a:lnTo>
                  <a:lnTo>
                    <a:pt x="149105" y="19898"/>
                  </a:lnTo>
                  <a:lnTo>
                    <a:pt x="147031" y="20655"/>
                  </a:lnTo>
                  <a:lnTo>
                    <a:pt x="145649" y="22007"/>
                  </a:lnTo>
                  <a:lnTo>
                    <a:pt x="142883" y="2725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460"/>
            <p:cNvSpPr/>
            <p:nvPr/>
          </p:nvSpPr>
          <p:spPr>
            <a:xfrm>
              <a:off x="2156462" y="1105503"/>
              <a:ext cx="167639" cy="220210"/>
            </a:xfrm>
            <a:custGeom>
              <a:avLst/>
              <a:gdLst/>
              <a:ahLst/>
              <a:cxnLst/>
              <a:rect l="0" t="0" r="0" b="0"/>
              <a:pathLst>
                <a:path w="167639" h="220210">
                  <a:moveTo>
                    <a:pt x="22858" y="60357"/>
                  </a:moveTo>
                  <a:lnTo>
                    <a:pt x="22858" y="93822"/>
                  </a:lnTo>
                  <a:lnTo>
                    <a:pt x="20600" y="114581"/>
                  </a:lnTo>
                  <a:lnTo>
                    <a:pt x="16297" y="148396"/>
                  </a:lnTo>
                  <a:lnTo>
                    <a:pt x="14600" y="179911"/>
                  </a:lnTo>
                  <a:lnTo>
                    <a:pt x="5843" y="210732"/>
                  </a:lnTo>
                  <a:lnTo>
                    <a:pt x="99" y="220209"/>
                  </a:lnTo>
                  <a:lnTo>
                    <a:pt x="0" y="187063"/>
                  </a:lnTo>
                  <a:lnTo>
                    <a:pt x="4043" y="158107"/>
                  </a:lnTo>
                  <a:lnTo>
                    <a:pt x="10604" y="126761"/>
                  </a:lnTo>
                  <a:lnTo>
                    <a:pt x="17910" y="91979"/>
                  </a:lnTo>
                  <a:lnTo>
                    <a:pt x="29482" y="58908"/>
                  </a:lnTo>
                  <a:lnTo>
                    <a:pt x="48563" y="29559"/>
                  </a:lnTo>
                  <a:lnTo>
                    <a:pt x="68638" y="9713"/>
                  </a:lnTo>
                  <a:lnTo>
                    <a:pt x="73698" y="6274"/>
                  </a:lnTo>
                  <a:lnTo>
                    <a:pt x="92954" y="1434"/>
                  </a:lnTo>
                  <a:lnTo>
                    <a:pt x="110702" y="0"/>
                  </a:lnTo>
                  <a:lnTo>
                    <a:pt x="138100" y="6010"/>
                  </a:lnTo>
                  <a:lnTo>
                    <a:pt x="144067" y="8827"/>
                  </a:lnTo>
                  <a:lnTo>
                    <a:pt x="167638" y="2225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461"/>
            <p:cNvSpPr/>
            <p:nvPr/>
          </p:nvSpPr>
          <p:spPr>
            <a:xfrm>
              <a:off x="1897379" y="953697"/>
              <a:ext cx="239221" cy="280744"/>
            </a:xfrm>
            <a:custGeom>
              <a:avLst/>
              <a:gdLst/>
              <a:ahLst/>
              <a:cxnLst/>
              <a:rect l="0" t="0" r="0" b="0"/>
              <a:pathLst>
                <a:path w="239221" h="280744">
                  <a:moveTo>
                    <a:pt x="0" y="90242"/>
                  </a:moveTo>
                  <a:lnTo>
                    <a:pt x="0" y="83682"/>
                  </a:lnTo>
                  <a:lnTo>
                    <a:pt x="10606" y="61504"/>
                  </a:lnTo>
                  <a:lnTo>
                    <a:pt x="32576" y="41825"/>
                  </a:lnTo>
                  <a:lnTo>
                    <a:pt x="54808" y="27542"/>
                  </a:lnTo>
                  <a:lnTo>
                    <a:pt x="89974" y="12444"/>
                  </a:lnTo>
                  <a:lnTo>
                    <a:pt x="106875" y="4866"/>
                  </a:lnTo>
                  <a:lnTo>
                    <a:pt x="143063" y="0"/>
                  </a:lnTo>
                  <a:lnTo>
                    <a:pt x="167132" y="1415"/>
                  </a:lnTo>
                  <a:lnTo>
                    <a:pt x="198020" y="9479"/>
                  </a:lnTo>
                  <a:lnTo>
                    <a:pt x="211058" y="18787"/>
                  </a:lnTo>
                  <a:lnTo>
                    <a:pt x="221650" y="31391"/>
                  </a:lnTo>
                  <a:lnTo>
                    <a:pt x="235349" y="62437"/>
                  </a:lnTo>
                  <a:lnTo>
                    <a:pt x="239220" y="81271"/>
                  </a:lnTo>
                  <a:lnTo>
                    <a:pt x="235792" y="110915"/>
                  </a:lnTo>
                  <a:lnTo>
                    <a:pt x="219892" y="149014"/>
                  </a:lnTo>
                  <a:lnTo>
                    <a:pt x="196400" y="185295"/>
                  </a:lnTo>
                  <a:lnTo>
                    <a:pt x="162064" y="213754"/>
                  </a:lnTo>
                  <a:lnTo>
                    <a:pt x="127686" y="240699"/>
                  </a:lnTo>
                  <a:lnTo>
                    <a:pt x="89817" y="266093"/>
                  </a:lnTo>
                  <a:lnTo>
                    <a:pt x="53341" y="28074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462"/>
            <p:cNvSpPr/>
            <p:nvPr/>
          </p:nvSpPr>
          <p:spPr>
            <a:xfrm>
              <a:off x="1965959" y="1082039"/>
              <a:ext cx="38101" cy="265327"/>
            </a:xfrm>
            <a:custGeom>
              <a:avLst/>
              <a:gdLst/>
              <a:ahLst/>
              <a:cxnLst/>
              <a:rect l="0" t="0" r="0" b="0"/>
              <a:pathLst>
                <a:path w="38101" h="265327">
                  <a:moveTo>
                    <a:pt x="38100" y="0"/>
                  </a:moveTo>
                  <a:lnTo>
                    <a:pt x="38100" y="4046"/>
                  </a:lnTo>
                  <a:lnTo>
                    <a:pt x="37254" y="5237"/>
                  </a:lnTo>
                  <a:lnTo>
                    <a:pt x="35843" y="6032"/>
                  </a:lnTo>
                  <a:lnTo>
                    <a:pt x="34055" y="6561"/>
                  </a:lnTo>
                  <a:lnTo>
                    <a:pt x="32864" y="8608"/>
                  </a:lnTo>
                  <a:lnTo>
                    <a:pt x="28362" y="40713"/>
                  </a:lnTo>
                  <a:lnTo>
                    <a:pt x="23947" y="73142"/>
                  </a:lnTo>
                  <a:lnTo>
                    <a:pt x="23183" y="102199"/>
                  </a:lnTo>
                  <a:lnTo>
                    <a:pt x="18911" y="136303"/>
                  </a:lnTo>
                  <a:lnTo>
                    <a:pt x="16328" y="169174"/>
                  </a:lnTo>
                  <a:lnTo>
                    <a:pt x="11518" y="200362"/>
                  </a:lnTo>
                  <a:lnTo>
                    <a:pt x="3154" y="234311"/>
                  </a:lnTo>
                  <a:lnTo>
                    <a:pt x="37" y="265326"/>
                  </a:lnTo>
                  <a:lnTo>
                    <a:pt x="0" y="2590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 name="SMARTInkShape-1463"/>
          <p:cNvSpPr/>
          <p:nvPr/>
        </p:nvSpPr>
        <p:spPr>
          <a:xfrm>
            <a:off x="4084319" y="967739"/>
            <a:ext cx="15241" cy="358141"/>
          </a:xfrm>
          <a:custGeom>
            <a:avLst/>
            <a:gdLst/>
            <a:ahLst/>
            <a:cxnLst/>
            <a:rect l="0" t="0" r="0" b="0"/>
            <a:pathLst>
              <a:path w="15241" h="358141">
                <a:moveTo>
                  <a:pt x="15240" y="0"/>
                </a:moveTo>
                <a:lnTo>
                  <a:pt x="15240" y="33466"/>
                </a:lnTo>
                <a:lnTo>
                  <a:pt x="11195" y="65595"/>
                </a:lnTo>
                <a:lnTo>
                  <a:pt x="8680" y="98646"/>
                </a:lnTo>
                <a:lnTo>
                  <a:pt x="8092" y="125123"/>
                </a:lnTo>
                <a:lnTo>
                  <a:pt x="7830" y="154671"/>
                </a:lnTo>
                <a:lnTo>
                  <a:pt x="7713" y="187558"/>
                </a:lnTo>
                <a:lnTo>
                  <a:pt x="5404" y="219673"/>
                </a:lnTo>
                <a:lnTo>
                  <a:pt x="2402" y="249186"/>
                </a:lnTo>
                <a:lnTo>
                  <a:pt x="712" y="284841"/>
                </a:lnTo>
                <a:lnTo>
                  <a:pt x="141" y="322715"/>
                </a:lnTo>
                <a:lnTo>
                  <a:pt x="0" y="3581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0" name="SMARTInkShape-Group184"/>
          <p:cNvGrpSpPr/>
          <p:nvPr/>
        </p:nvGrpSpPr>
        <p:grpSpPr>
          <a:xfrm>
            <a:off x="4671152" y="1076357"/>
            <a:ext cx="451075" cy="493364"/>
            <a:chOff x="4671152" y="1076357"/>
            <a:chExt cx="451075" cy="493364"/>
          </a:xfrm>
        </p:grpSpPr>
        <p:sp>
          <p:nvSpPr>
            <p:cNvPr id="16" name="SMARTInkShape-1464"/>
            <p:cNvSpPr/>
            <p:nvPr/>
          </p:nvSpPr>
          <p:spPr>
            <a:xfrm>
              <a:off x="4899660" y="1076357"/>
              <a:ext cx="222567" cy="302864"/>
            </a:xfrm>
            <a:custGeom>
              <a:avLst/>
              <a:gdLst/>
              <a:ahLst/>
              <a:cxnLst/>
              <a:rect l="0" t="0" r="0" b="0"/>
              <a:pathLst>
                <a:path w="222567" h="302864">
                  <a:moveTo>
                    <a:pt x="0" y="112363"/>
                  </a:moveTo>
                  <a:lnTo>
                    <a:pt x="0" y="94450"/>
                  </a:lnTo>
                  <a:lnTo>
                    <a:pt x="10606" y="68725"/>
                  </a:lnTo>
                  <a:lnTo>
                    <a:pt x="36044" y="38662"/>
                  </a:lnTo>
                  <a:lnTo>
                    <a:pt x="72643" y="12264"/>
                  </a:lnTo>
                  <a:lnTo>
                    <a:pt x="99862" y="1746"/>
                  </a:lnTo>
                  <a:lnTo>
                    <a:pt x="121311" y="0"/>
                  </a:lnTo>
                  <a:lnTo>
                    <a:pt x="153490" y="8812"/>
                  </a:lnTo>
                  <a:lnTo>
                    <a:pt x="182248" y="24582"/>
                  </a:lnTo>
                  <a:lnTo>
                    <a:pt x="199720" y="40728"/>
                  </a:lnTo>
                  <a:lnTo>
                    <a:pt x="214775" y="66208"/>
                  </a:lnTo>
                  <a:lnTo>
                    <a:pt x="221891" y="85358"/>
                  </a:lnTo>
                  <a:lnTo>
                    <a:pt x="222566" y="115180"/>
                  </a:lnTo>
                  <a:lnTo>
                    <a:pt x="217405" y="149510"/>
                  </a:lnTo>
                  <a:lnTo>
                    <a:pt x="206468" y="182448"/>
                  </a:lnTo>
                  <a:lnTo>
                    <a:pt x="181518" y="217835"/>
                  </a:lnTo>
                  <a:lnTo>
                    <a:pt x="144600" y="252938"/>
                  </a:lnTo>
                  <a:lnTo>
                    <a:pt x="106656" y="279783"/>
                  </a:lnTo>
                  <a:lnTo>
                    <a:pt x="80240" y="296234"/>
                  </a:lnTo>
                  <a:lnTo>
                    <a:pt x="54326" y="301553"/>
                  </a:lnTo>
                  <a:lnTo>
                    <a:pt x="38100" y="30286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465"/>
            <p:cNvSpPr/>
            <p:nvPr/>
          </p:nvSpPr>
          <p:spPr>
            <a:xfrm>
              <a:off x="4937760" y="1143000"/>
              <a:ext cx="7621" cy="388326"/>
            </a:xfrm>
            <a:custGeom>
              <a:avLst/>
              <a:gdLst/>
              <a:ahLst/>
              <a:cxnLst/>
              <a:rect l="0" t="0" r="0" b="0"/>
              <a:pathLst>
                <a:path w="7621" h="388326">
                  <a:moveTo>
                    <a:pt x="0" y="0"/>
                  </a:moveTo>
                  <a:lnTo>
                    <a:pt x="0" y="32575"/>
                  </a:lnTo>
                  <a:lnTo>
                    <a:pt x="0" y="63631"/>
                  </a:lnTo>
                  <a:lnTo>
                    <a:pt x="2257" y="94489"/>
                  </a:lnTo>
                  <a:lnTo>
                    <a:pt x="5236" y="119888"/>
                  </a:lnTo>
                  <a:lnTo>
                    <a:pt x="6560" y="150932"/>
                  </a:lnTo>
                  <a:lnTo>
                    <a:pt x="7149" y="184485"/>
                  </a:lnTo>
                  <a:lnTo>
                    <a:pt x="7411" y="218307"/>
                  </a:lnTo>
                  <a:lnTo>
                    <a:pt x="7527" y="250271"/>
                  </a:lnTo>
                  <a:lnTo>
                    <a:pt x="7578" y="281412"/>
                  </a:lnTo>
                  <a:lnTo>
                    <a:pt x="7601" y="310491"/>
                  </a:lnTo>
                  <a:lnTo>
                    <a:pt x="7614" y="344210"/>
                  </a:lnTo>
                  <a:lnTo>
                    <a:pt x="7619" y="381069"/>
                  </a:lnTo>
                  <a:lnTo>
                    <a:pt x="7620" y="388325"/>
                  </a:lnTo>
                  <a:lnTo>
                    <a:pt x="7620" y="3733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466"/>
            <p:cNvSpPr/>
            <p:nvPr/>
          </p:nvSpPr>
          <p:spPr>
            <a:xfrm>
              <a:off x="4770263" y="1082039"/>
              <a:ext cx="22718" cy="487682"/>
            </a:xfrm>
            <a:custGeom>
              <a:avLst/>
              <a:gdLst/>
              <a:ahLst/>
              <a:cxnLst/>
              <a:rect l="0" t="0" r="0" b="0"/>
              <a:pathLst>
                <a:path w="22718" h="487682">
                  <a:moveTo>
                    <a:pt x="22717" y="0"/>
                  </a:moveTo>
                  <a:lnTo>
                    <a:pt x="22717" y="33466"/>
                  </a:lnTo>
                  <a:lnTo>
                    <a:pt x="18671" y="65595"/>
                  </a:lnTo>
                  <a:lnTo>
                    <a:pt x="16156" y="94601"/>
                  </a:lnTo>
                  <a:lnTo>
                    <a:pt x="15567" y="121350"/>
                  </a:lnTo>
                  <a:lnTo>
                    <a:pt x="15306" y="152147"/>
                  </a:lnTo>
                  <a:lnTo>
                    <a:pt x="15189" y="182768"/>
                  </a:lnTo>
                  <a:lnTo>
                    <a:pt x="12880" y="217826"/>
                  </a:lnTo>
                  <a:lnTo>
                    <a:pt x="11079" y="236658"/>
                  </a:lnTo>
                  <a:lnTo>
                    <a:pt x="9878" y="255985"/>
                  </a:lnTo>
                  <a:lnTo>
                    <a:pt x="9078" y="275644"/>
                  </a:lnTo>
                  <a:lnTo>
                    <a:pt x="8544" y="295523"/>
                  </a:lnTo>
                  <a:lnTo>
                    <a:pt x="7951" y="331157"/>
                  </a:lnTo>
                  <a:lnTo>
                    <a:pt x="6841" y="363081"/>
                  </a:lnTo>
                  <a:lnTo>
                    <a:pt x="3525" y="391381"/>
                  </a:lnTo>
                  <a:lnTo>
                    <a:pt x="944" y="427068"/>
                  </a:lnTo>
                  <a:lnTo>
                    <a:pt x="0" y="463194"/>
                  </a:lnTo>
                  <a:lnTo>
                    <a:pt x="767" y="473411"/>
                  </a:lnTo>
                  <a:lnTo>
                    <a:pt x="7477" y="4876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467"/>
            <p:cNvSpPr/>
            <p:nvPr/>
          </p:nvSpPr>
          <p:spPr>
            <a:xfrm>
              <a:off x="4671152" y="1158239"/>
              <a:ext cx="106589" cy="152402"/>
            </a:xfrm>
            <a:custGeom>
              <a:avLst/>
              <a:gdLst/>
              <a:ahLst/>
              <a:cxnLst/>
              <a:rect l="0" t="0" r="0" b="0"/>
              <a:pathLst>
                <a:path w="106589" h="152402">
                  <a:moveTo>
                    <a:pt x="7528" y="0"/>
                  </a:moveTo>
                  <a:lnTo>
                    <a:pt x="3482" y="0"/>
                  </a:lnTo>
                  <a:lnTo>
                    <a:pt x="2291" y="847"/>
                  </a:lnTo>
                  <a:lnTo>
                    <a:pt x="1496" y="2258"/>
                  </a:lnTo>
                  <a:lnTo>
                    <a:pt x="221" y="10606"/>
                  </a:lnTo>
                  <a:lnTo>
                    <a:pt x="0" y="17913"/>
                  </a:lnTo>
                  <a:lnTo>
                    <a:pt x="4464" y="25177"/>
                  </a:lnTo>
                  <a:lnTo>
                    <a:pt x="25128" y="58556"/>
                  </a:lnTo>
                  <a:lnTo>
                    <a:pt x="46273" y="92127"/>
                  </a:lnTo>
                  <a:lnTo>
                    <a:pt x="73906" y="128932"/>
                  </a:lnTo>
                  <a:lnTo>
                    <a:pt x="81056" y="138583"/>
                  </a:lnTo>
                  <a:lnTo>
                    <a:pt x="93754" y="147930"/>
                  </a:lnTo>
                  <a:lnTo>
                    <a:pt x="106588" y="15240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9" name="SMARTInkShape-Group185"/>
          <p:cNvGrpSpPr/>
          <p:nvPr/>
        </p:nvGrpSpPr>
        <p:grpSpPr>
          <a:xfrm>
            <a:off x="5242560" y="899160"/>
            <a:ext cx="1562101" cy="594361"/>
            <a:chOff x="5242560" y="899160"/>
            <a:chExt cx="1562101" cy="594361"/>
          </a:xfrm>
        </p:grpSpPr>
        <p:sp>
          <p:nvSpPr>
            <p:cNvPr id="21" name="SMARTInkShape-1468"/>
            <p:cNvSpPr/>
            <p:nvPr/>
          </p:nvSpPr>
          <p:spPr>
            <a:xfrm>
              <a:off x="5486400" y="1112671"/>
              <a:ext cx="99061" cy="30330"/>
            </a:xfrm>
            <a:custGeom>
              <a:avLst/>
              <a:gdLst/>
              <a:ahLst/>
              <a:cxnLst/>
              <a:rect l="0" t="0" r="0" b="0"/>
              <a:pathLst>
                <a:path w="99061" h="30330">
                  <a:moveTo>
                    <a:pt x="99060" y="15089"/>
                  </a:moveTo>
                  <a:lnTo>
                    <a:pt x="87708" y="3737"/>
                  </a:lnTo>
                  <a:lnTo>
                    <a:pt x="83290" y="1577"/>
                  </a:lnTo>
                  <a:lnTo>
                    <a:pt x="60244" y="0"/>
                  </a:lnTo>
                  <a:lnTo>
                    <a:pt x="51328" y="763"/>
                  </a:lnTo>
                  <a:lnTo>
                    <a:pt x="41549" y="5952"/>
                  </a:lnTo>
                  <a:lnTo>
                    <a:pt x="35964" y="10463"/>
                  </a:lnTo>
                  <a:lnTo>
                    <a:pt x="28401" y="13033"/>
                  </a:lnTo>
                  <a:lnTo>
                    <a:pt x="20242" y="15022"/>
                  </a:lnTo>
                  <a:lnTo>
                    <a:pt x="8106" y="23197"/>
                  </a:lnTo>
                  <a:lnTo>
                    <a:pt x="0" y="3032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469"/>
            <p:cNvSpPr/>
            <p:nvPr/>
          </p:nvSpPr>
          <p:spPr>
            <a:xfrm>
              <a:off x="6242736" y="1106145"/>
              <a:ext cx="561925" cy="273076"/>
            </a:xfrm>
            <a:custGeom>
              <a:avLst/>
              <a:gdLst/>
              <a:ahLst/>
              <a:cxnLst/>
              <a:rect l="0" t="0" r="0" b="0"/>
              <a:pathLst>
                <a:path w="561925" h="273076">
                  <a:moveTo>
                    <a:pt x="142824" y="36855"/>
                  </a:moveTo>
                  <a:lnTo>
                    <a:pt x="132217" y="26249"/>
                  </a:lnTo>
                  <a:lnTo>
                    <a:pt x="125128" y="23674"/>
                  </a:lnTo>
                  <a:lnTo>
                    <a:pt x="111616" y="19967"/>
                  </a:lnTo>
                  <a:lnTo>
                    <a:pt x="106778" y="17976"/>
                  </a:lnTo>
                  <a:lnTo>
                    <a:pt x="96887" y="18022"/>
                  </a:lnTo>
                  <a:lnTo>
                    <a:pt x="76741" y="24950"/>
                  </a:lnTo>
                  <a:lnTo>
                    <a:pt x="42255" y="54115"/>
                  </a:lnTo>
                  <a:lnTo>
                    <a:pt x="24502" y="75553"/>
                  </a:lnTo>
                  <a:lnTo>
                    <a:pt x="9416" y="110790"/>
                  </a:lnTo>
                  <a:lnTo>
                    <a:pt x="541" y="143087"/>
                  </a:lnTo>
                  <a:lnTo>
                    <a:pt x="0" y="158576"/>
                  </a:lnTo>
                  <a:lnTo>
                    <a:pt x="4455" y="179882"/>
                  </a:lnTo>
                  <a:lnTo>
                    <a:pt x="8795" y="188758"/>
                  </a:lnTo>
                  <a:lnTo>
                    <a:pt x="15805" y="195525"/>
                  </a:lnTo>
                  <a:lnTo>
                    <a:pt x="24564" y="200508"/>
                  </a:lnTo>
                  <a:lnTo>
                    <a:pt x="34101" y="202723"/>
                  </a:lnTo>
                  <a:lnTo>
                    <a:pt x="43985" y="201449"/>
                  </a:lnTo>
                  <a:lnTo>
                    <a:pt x="79337" y="186536"/>
                  </a:lnTo>
                  <a:lnTo>
                    <a:pt x="87231" y="179298"/>
                  </a:lnTo>
                  <a:lnTo>
                    <a:pt x="106277" y="155927"/>
                  </a:lnTo>
                  <a:lnTo>
                    <a:pt x="118019" y="120657"/>
                  </a:lnTo>
                  <a:lnTo>
                    <a:pt x="119850" y="85113"/>
                  </a:lnTo>
                  <a:lnTo>
                    <a:pt x="119930" y="77965"/>
                  </a:lnTo>
                  <a:lnTo>
                    <a:pt x="119095" y="76961"/>
                  </a:lnTo>
                  <a:lnTo>
                    <a:pt x="115908" y="75846"/>
                  </a:lnTo>
                  <a:lnTo>
                    <a:pt x="114720" y="76396"/>
                  </a:lnTo>
                  <a:lnTo>
                    <a:pt x="113928" y="77609"/>
                  </a:lnTo>
                  <a:lnTo>
                    <a:pt x="112814" y="83361"/>
                  </a:lnTo>
                  <a:lnTo>
                    <a:pt x="112436" y="96935"/>
                  </a:lnTo>
                  <a:lnTo>
                    <a:pt x="122958" y="129946"/>
                  </a:lnTo>
                  <a:lnTo>
                    <a:pt x="138837" y="153017"/>
                  </a:lnTo>
                  <a:lnTo>
                    <a:pt x="158279" y="171623"/>
                  </a:lnTo>
                  <a:lnTo>
                    <a:pt x="178426" y="183702"/>
                  </a:lnTo>
                  <a:lnTo>
                    <a:pt x="197681" y="187609"/>
                  </a:lnTo>
                  <a:lnTo>
                    <a:pt x="215428" y="184722"/>
                  </a:lnTo>
                  <a:lnTo>
                    <a:pt x="241832" y="175314"/>
                  </a:lnTo>
                  <a:lnTo>
                    <a:pt x="276059" y="149344"/>
                  </a:lnTo>
                  <a:lnTo>
                    <a:pt x="287552" y="140190"/>
                  </a:lnTo>
                  <a:lnTo>
                    <a:pt x="298784" y="124669"/>
                  </a:lnTo>
                  <a:lnTo>
                    <a:pt x="306627" y="104360"/>
                  </a:lnTo>
                  <a:lnTo>
                    <a:pt x="314004" y="71238"/>
                  </a:lnTo>
                  <a:lnTo>
                    <a:pt x="318692" y="40478"/>
                  </a:lnTo>
                  <a:lnTo>
                    <a:pt x="322022" y="34796"/>
                  </a:lnTo>
                  <a:lnTo>
                    <a:pt x="323250" y="33789"/>
                  </a:lnTo>
                  <a:lnTo>
                    <a:pt x="324067" y="33964"/>
                  </a:lnTo>
                  <a:lnTo>
                    <a:pt x="325380" y="36284"/>
                  </a:lnTo>
                  <a:lnTo>
                    <a:pt x="325691" y="69966"/>
                  </a:lnTo>
                  <a:lnTo>
                    <a:pt x="327957" y="90974"/>
                  </a:lnTo>
                  <a:lnTo>
                    <a:pt x="333464" y="128397"/>
                  </a:lnTo>
                  <a:lnTo>
                    <a:pt x="339791" y="162363"/>
                  </a:lnTo>
                  <a:lnTo>
                    <a:pt x="348219" y="198930"/>
                  </a:lnTo>
                  <a:lnTo>
                    <a:pt x="348555" y="204350"/>
                  </a:lnTo>
                  <a:lnTo>
                    <a:pt x="348564" y="171027"/>
                  </a:lnTo>
                  <a:lnTo>
                    <a:pt x="348564" y="138899"/>
                  </a:lnTo>
                  <a:lnTo>
                    <a:pt x="352608" y="109894"/>
                  </a:lnTo>
                  <a:lnTo>
                    <a:pt x="361561" y="74989"/>
                  </a:lnTo>
                  <a:lnTo>
                    <a:pt x="369819" y="47965"/>
                  </a:lnTo>
                  <a:lnTo>
                    <a:pt x="392201" y="17329"/>
                  </a:lnTo>
                  <a:lnTo>
                    <a:pt x="407120" y="5575"/>
                  </a:lnTo>
                  <a:lnTo>
                    <a:pt x="426309" y="775"/>
                  </a:lnTo>
                  <a:lnTo>
                    <a:pt x="453856" y="0"/>
                  </a:lnTo>
                  <a:lnTo>
                    <a:pt x="462529" y="2977"/>
                  </a:lnTo>
                  <a:lnTo>
                    <a:pt x="480262" y="13458"/>
                  </a:lnTo>
                  <a:lnTo>
                    <a:pt x="489787" y="24763"/>
                  </a:lnTo>
                  <a:lnTo>
                    <a:pt x="505576" y="60976"/>
                  </a:lnTo>
                  <a:lnTo>
                    <a:pt x="513525" y="89628"/>
                  </a:lnTo>
                  <a:lnTo>
                    <a:pt x="520396" y="123705"/>
                  </a:lnTo>
                  <a:lnTo>
                    <a:pt x="524501" y="155627"/>
                  </a:lnTo>
                  <a:lnTo>
                    <a:pt x="534843" y="186535"/>
                  </a:lnTo>
                  <a:lnTo>
                    <a:pt x="544094" y="222803"/>
                  </a:lnTo>
                  <a:lnTo>
                    <a:pt x="544958" y="229400"/>
                  </a:lnTo>
                  <a:lnTo>
                    <a:pt x="550432" y="241246"/>
                  </a:lnTo>
                  <a:lnTo>
                    <a:pt x="556816" y="252155"/>
                  </a:lnTo>
                  <a:lnTo>
                    <a:pt x="561924" y="27307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470"/>
            <p:cNvSpPr/>
            <p:nvPr/>
          </p:nvSpPr>
          <p:spPr>
            <a:xfrm>
              <a:off x="5996939" y="914400"/>
              <a:ext cx="213362" cy="411480"/>
            </a:xfrm>
            <a:custGeom>
              <a:avLst/>
              <a:gdLst/>
              <a:ahLst/>
              <a:cxnLst/>
              <a:rect l="0" t="0" r="0" b="0"/>
              <a:pathLst>
                <a:path w="213362" h="411480">
                  <a:moveTo>
                    <a:pt x="0" y="0"/>
                  </a:moveTo>
                  <a:lnTo>
                    <a:pt x="0" y="32784"/>
                  </a:lnTo>
                  <a:lnTo>
                    <a:pt x="5237" y="67498"/>
                  </a:lnTo>
                  <a:lnTo>
                    <a:pt x="7761" y="98645"/>
                  </a:lnTo>
                  <a:lnTo>
                    <a:pt x="11352" y="125122"/>
                  </a:lnTo>
                  <a:lnTo>
                    <a:pt x="13512" y="153823"/>
                  </a:lnTo>
                  <a:lnTo>
                    <a:pt x="14473" y="183512"/>
                  </a:lnTo>
                  <a:lnTo>
                    <a:pt x="14899" y="213641"/>
                  </a:lnTo>
                  <a:lnTo>
                    <a:pt x="15089" y="243964"/>
                  </a:lnTo>
                  <a:lnTo>
                    <a:pt x="15173" y="273528"/>
                  </a:lnTo>
                  <a:lnTo>
                    <a:pt x="15211" y="300779"/>
                  </a:lnTo>
                  <a:lnTo>
                    <a:pt x="15232" y="335876"/>
                  </a:lnTo>
                  <a:lnTo>
                    <a:pt x="15239" y="371145"/>
                  </a:lnTo>
                  <a:lnTo>
                    <a:pt x="15241" y="403226"/>
                  </a:lnTo>
                  <a:lnTo>
                    <a:pt x="15241" y="370427"/>
                  </a:lnTo>
                  <a:lnTo>
                    <a:pt x="16087" y="342965"/>
                  </a:lnTo>
                  <a:lnTo>
                    <a:pt x="21324" y="308394"/>
                  </a:lnTo>
                  <a:lnTo>
                    <a:pt x="29085" y="272186"/>
                  </a:lnTo>
                  <a:lnTo>
                    <a:pt x="41732" y="239633"/>
                  </a:lnTo>
                  <a:lnTo>
                    <a:pt x="61176" y="202807"/>
                  </a:lnTo>
                  <a:lnTo>
                    <a:pt x="76264" y="186526"/>
                  </a:lnTo>
                  <a:lnTo>
                    <a:pt x="89201" y="178598"/>
                  </a:lnTo>
                  <a:lnTo>
                    <a:pt x="92488" y="177485"/>
                  </a:lnTo>
                  <a:lnTo>
                    <a:pt x="100655" y="178506"/>
                  </a:lnTo>
                  <a:lnTo>
                    <a:pt x="105203" y="179964"/>
                  </a:lnTo>
                  <a:lnTo>
                    <a:pt x="112515" y="186099"/>
                  </a:lnTo>
                  <a:lnTo>
                    <a:pt x="135415" y="221931"/>
                  </a:lnTo>
                  <a:lnTo>
                    <a:pt x="146976" y="255693"/>
                  </a:lnTo>
                  <a:lnTo>
                    <a:pt x="150793" y="284981"/>
                  </a:lnTo>
                  <a:lnTo>
                    <a:pt x="155970" y="315108"/>
                  </a:lnTo>
                  <a:lnTo>
                    <a:pt x="160067" y="349545"/>
                  </a:lnTo>
                  <a:lnTo>
                    <a:pt x="168152" y="380807"/>
                  </a:lnTo>
                  <a:lnTo>
                    <a:pt x="175412" y="399287"/>
                  </a:lnTo>
                  <a:lnTo>
                    <a:pt x="177901" y="403351"/>
                  </a:lnTo>
                  <a:lnTo>
                    <a:pt x="181254" y="406061"/>
                  </a:lnTo>
                  <a:lnTo>
                    <a:pt x="189496" y="409071"/>
                  </a:lnTo>
                  <a:lnTo>
                    <a:pt x="213361" y="4114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471"/>
            <p:cNvSpPr/>
            <p:nvPr/>
          </p:nvSpPr>
          <p:spPr>
            <a:xfrm>
              <a:off x="5722933" y="1101852"/>
              <a:ext cx="211369" cy="236530"/>
            </a:xfrm>
            <a:custGeom>
              <a:avLst/>
              <a:gdLst/>
              <a:ahLst/>
              <a:cxnLst/>
              <a:rect l="0" t="0" r="0" b="0"/>
              <a:pathLst>
                <a:path w="211369" h="236530">
                  <a:moveTo>
                    <a:pt x="7306" y="109727"/>
                  </a:moveTo>
                  <a:lnTo>
                    <a:pt x="7306" y="105682"/>
                  </a:lnTo>
                  <a:lnTo>
                    <a:pt x="5049" y="101438"/>
                  </a:lnTo>
                  <a:lnTo>
                    <a:pt x="2070" y="96730"/>
                  </a:lnTo>
                  <a:lnTo>
                    <a:pt x="393" y="88473"/>
                  </a:lnTo>
                  <a:lnTo>
                    <a:pt x="0" y="80243"/>
                  </a:lnTo>
                  <a:lnTo>
                    <a:pt x="2084" y="73199"/>
                  </a:lnTo>
                  <a:lnTo>
                    <a:pt x="14395" y="53051"/>
                  </a:lnTo>
                  <a:lnTo>
                    <a:pt x="46340" y="28343"/>
                  </a:lnTo>
                  <a:lnTo>
                    <a:pt x="83630" y="11323"/>
                  </a:lnTo>
                  <a:lnTo>
                    <a:pt x="118056" y="637"/>
                  </a:lnTo>
                  <a:lnTo>
                    <a:pt x="135268" y="0"/>
                  </a:lnTo>
                  <a:lnTo>
                    <a:pt x="167015" y="2446"/>
                  </a:lnTo>
                  <a:lnTo>
                    <a:pt x="173892" y="5186"/>
                  </a:lnTo>
                  <a:lnTo>
                    <a:pt x="186049" y="15005"/>
                  </a:lnTo>
                  <a:lnTo>
                    <a:pt x="198368" y="30767"/>
                  </a:lnTo>
                  <a:lnTo>
                    <a:pt x="207380" y="54253"/>
                  </a:lnTo>
                  <a:lnTo>
                    <a:pt x="211368" y="82660"/>
                  </a:lnTo>
                  <a:lnTo>
                    <a:pt x="207785" y="100238"/>
                  </a:lnTo>
                  <a:lnTo>
                    <a:pt x="191688" y="136263"/>
                  </a:lnTo>
                  <a:lnTo>
                    <a:pt x="166118" y="169908"/>
                  </a:lnTo>
                  <a:lnTo>
                    <a:pt x="134350" y="198756"/>
                  </a:lnTo>
                  <a:lnTo>
                    <a:pt x="105627" y="213435"/>
                  </a:lnTo>
                  <a:lnTo>
                    <a:pt x="69626" y="230026"/>
                  </a:lnTo>
                  <a:lnTo>
                    <a:pt x="45809" y="236529"/>
                  </a:lnTo>
                  <a:lnTo>
                    <a:pt x="32603" y="235793"/>
                  </a:lnTo>
                  <a:lnTo>
                    <a:pt x="22782" y="232643"/>
                  </a:lnTo>
                  <a:lnTo>
                    <a:pt x="20164" y="230618"/>
                  </a:lnTo>
                  <a:lnTo>
                    <a:pt x="18418" y="228421"/>
                  </a:lnTo>
                  <a:lnTo>
                    <a:pt x="14220" y="225980"/>
                  </a:lnTo>
                  <a:lnTo>
                    <a:pt x="7306" y="22402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472"/>
            <p:cNvSpPr/>
            <p:nvPr/>
          </p:nvSpPr>
          <p:spPr>
            <a:xfrm>
              <a:off x="5722619" y="1173479"/>
              <a:ext cx="29301" cy="320042"/>
            </a:xfrm>
            <a:custGeom>
              <a:avLst/>
              <a:gdLst/>
              <a:ahLst/>
              <a:cxnLst/>
              <a:rect l="0" t="0" r="0" b="0"/>
              <a:pathLst>
                <a:path w="29301" h="320042">
                  <a:moveTo>
                    <a:pt x="0" y="0"/>
                  </a:moveTo>
                  <a:lnTo>
                    <a:pt x="0" y="4046"/>
                  </a:lnTo>
                  <a:lnTo>
                    <a:pt x="2258" y="8289"/>
                  </a:lnTo>
                  <a:lnTo>
                    <a:pt x="4046" y="10607"/>
                  </a:lnTo>
                  <a:lnTo>
                    <a:pt x="6562" y="26003"/>
                  </a:lnTo>
                  <a:lnTo>
                    <a:pt x="8258" y="60891"/>
                  </a:lnTo>
                  <a:lnTo>
                    <a:pt x="13642" y="96312"/>
                  </a:lnTo>
                  <a:lnTo>
                    <a:pt x="18199" y="124085"/>
                  </a:lnTo>
                  <a:lnTo>
                    <a:pt x="20789" y="153363"/>
                  </a:lnTo>
                  <a:lnTo>
                    <a:pt x="22786" y="183308"/>
                  </a:lnTo>
                  <a:lnTo>
                    <a:pt x="26496" y="213551"/>
                  </a:lnTo>
                  <a:lnTo>
                    <a:pt x="29300" y="251047"/>
                  </a:lnTo>
                  <a:lnTo>
                    <a:pt x="25010" y="287127"/>
                  </a:lnTo>
                  <a:lnTo>
                    <a:pt x="22861" y="3200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473"/>
            <p:cNvSpPr/>
            <p:nvPr/>
          </p:nvSpPr>
          <p:spPr>
            <a:xfrm>
              <a:off x="5471360" y="1135379"/>
              <a:ext cx="179947" cy="174644"/>
            </a:xfrm>
            <a:custGeom>
              <a:avLst/>
              <a:gdLst/>
              <a:ahLst/>
              <a:cxnLst/>
              <a:rect l="0" t="0" r="0" b="0"/>
              <a:pathLst>
                <a:path w="179947" h="174644">
                  <a:moveTo>
                    <a:pt x="37900" y="0"/>
                  </a:moveTo>
                  <a:lnTo>
                    <a:pt x="37900" y="4046"/>
                  </a:lnTo>
                  <a:lnTo>
                    <a:pt x="15312" y="38357"/>
                  </a:lnTo>
                  <a:lnTo>
                    <a:pt x="4933" y="66562"/>
                  </a:lnTo>
                  <a:lnTo>
                    <a:pt x="814" y="98662"/>
                  </a:lnTo>
                  <a:lnTo>
                    <a:pt x="0" y="129462"/>
                  </a:lnTo>
                  <a:lnTo>
                    <a:pt x="735" y="143899"/>
                  </a:lnTo>
                  <a:lnTo>
                    <a:pt x="3884" y="155960"/>
                  </a:lnTo>
                  <a:lnTo>
                    <a:pt x="10364" y="164707"/>
                  </a:lnTo>
                  <a:lnTo>
                    <a:pt x="14462" y="168225"/>
                  </a:lnTo>
                  <a:lnTo>
                    <a:pt x="25790" y="172133"/>
                  </a:lnTo>
                  <a:lnTo>
                    <a:pt x="49713" y="174643"/>
                  </a:lnTo>
                  <a:lnTo>
                    <a:pt x="82064" y="169055"/>
                  </a:lnTo>
                  <a:lnTo>
                    <a:pt x="113792" y="157540"/>
                  </a:lnTo>
                  <a:lnTo>
                    <a:pt x="144519" y="135165"/>
                  </a:lnTo>
                  <a:lnTo>
                    <a:pt x="173128" y="101871"/>
                  </a:lnTo>
                  <a:lnTo>
                    <a:pt x="178434" y="89303"/>
                  </a:lnTo>
                  <a:lnTo>
                    <a:pt x="179946" y="75250"/>
                  </a:lnTo>
                  <a:lnTo>
                    <a:pt x="174017" y="47791"/>
                  </a:lnTo>
                  <a:lnTo>
                    <a:pt x="168670" y="36481"/>
                  </a:lnTo>
                  <a:lnTo>
                    <a:pt x="156139" y="21440"/>
                  </a:lnTo>
                  <a:lnTo>
                    <a:pt x="146613" y="14327"/>
                  </a:lnTo>
                  <a:lnTo>
                    <a:pt x="134476" y="10601"/>
                  </a:lnTo>
                  <a:lnTo>
                    <a:pt x="98859" y="76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474"/>
            <p:cNvSpPr/>
            <p:nvPr/>
          </p:nvSpPr>
          <p:spPr>
            <a:xfrm>
              <a:off x="5242560" y="1135379"/>
              <a:ext cx="243841" cy="60648"/>
            </a:xfrm>
            <a:custGeom>
              <a:avLst/>
              <a:gdLst/>
              <a:ahLst/>
              <a:cxnLst/>
              <a:rect l="0" t="0" r="0" b="0"/>
              <a:pathLst>
                <a:path w="243841" h="60648">
                  <a:moveTo>
                    <a:pt x="0" y="53341"/>
                  </a:moveTo>
                  <a:lnTo>
                    <a:pt x="14320" y="59372"/>
                  </a:lnTo>
                  <a:lnTo>
                    <a:pt x="33308" y="60647"/>
                  </a:lnTo>
                  <a:lnTo>
                    <a:pt x="67601" y="54815"/>
                  </a:lnTo>
                  <a:lnTo>
                    <a:pt x="97829" y="47098"/>
                  </a:lnTo>
                  <a:lnTo>
                    <a:pt x="132373" y="35310"/>
                  </a:lnTo>
                  <a:lnTo>
                    <a:pt x="165281" y="25232"/>
                  </a:lnTo>
                  <a:lnTo>
                    <a:pt x="199772" y="13591"/>
                  </a:lnTo>
                  <a:lnTo>
                    <a:pt x="230525" y="6542"/>
                  </a:lnTo>
                  <a:lnTo>
                    <a:pt x="24384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475"/>
            <p:cNvSpPr/>
            <p:nvPr/>
          </p:nvSpPr>
          <p:spPr>
            <a:xfrm>
              <a:off x="5305260" y="899160"/>
              <a:ext cx="51155" cy="487681"/>
            </a:xfrm>
            <a:custGeom>
              <a:avLst/>
              <a:gdLst/>
              <a:ahLst/>
              <a:cxnLst/>
              <a:rect l="0" t="0" r="0" b="0"/>
              <a:pathLst>
                <a:path w="51155" h="487681">
                  <a:moveTo>
                    <a:pt x="21120" y="0"/>
                  </a:moveTo>
                  <a:lnTo>
                    <a:pt x="17074" y="0"/>
                  </a:lnTo>
                  <a:lnTo>
                    <a:pt x="15883" y="846"/>
                  </a:lnTo>
                  <a:lnTo>
                    <a:pt x="15088" y="2257"/>
                  </a:lnTo>
                  <a:lnTo>
                    <a:pt x="5801" y="35098"/>
                  </a:lnTo>
                  <a:lnTo>
                    <a:pt x="0" y="69994"/>
                  </a:lnTo>
                  <a:lnTo>
                    <a:pt x="1033" y="103994"/>
                  </a:lnTo>
                  <a:lnTo>
                    <a:pt x="3726" y="132579"/>
                  </a:lnTo>
                  <a:lnTo>
                    <a:pt x="4922" y="165039"/>
                  </a:lnTo>
                  <a:lnTo>
                    <a:pt x="7712" y="201479"/>
                  </a:lnTo>
                  <a:lnTo>
                    <a:pt x="9641" y="220679"/>
                  </a:lnTo>
                  <a:lnTo>
                    <a:pt x="11774" y="240253"/>
                  </a:lnTo>
                  <a:lnTo>
                    <a:pt x="14042" y="260075"/>
                  </a:lnTo>
                  <a:lnTo>
                    <a:pt x="16401" y="280063"/>
                  </a:lnTo>
                  <a:lnTo>
                    <a:pt x="18821" y="300162"/>
                  </a:lnTo>
                  <a:lnTo>
                    <a:pt x="21280" y="320335"/>
                  </a:lnTo>
                  <a:lnTo>
                    <a:pt x="23767" y="340556"/>
                  </a:lnTo>
                  <a:lnTo>
                    <a:pt x="28787" y="376571"/>
                  </a:lnTo>
                  <a:lnTo>
                    <a:pt x="33840" y="407818"/>
                  </a:lnTo>
                  <a:lnTo>
                    <a:pt x="41446" y="442756"/>
                  </a:lnTo>
                  <a:lnTo>
                    <a:pt x="50931" y="478842"/>
                  </a:lnTo>
                  <a:lnTo>
                    <a:pt x="51154" y="481788"/>
                  </a:lnTo>
                  <a:lnTo>
                    <a:pt x="50456" y="483752"/>
                  </a:lnTo>
                  <a:lnTo>
                    <a:pt x="49144" y="485061"/>
                  </a:lnTo>
                  <a:lnTo>
                    <a:pt x="43979" y="4876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5" name="SMARTInkShape-Group186"/>
          <p:cNvGrpSpPr/>
          <p:nvPr/>
        </p:nvGrpSpPr>
        <p:grpSpPr>
          <a:xfrm>
            <a:off x="137521" y="1920240"/>
            <a:ext cx="918831" cy="403725"/>
            <a:chOff x="137521" y="1920240"/>
            <a:chExt cx="918831" cy="403725"/>
          </a:xfrm>
        </p:grpSpPr>
        <p:sp>
          <p:nvSpPr>
            <p:cNvPr id="30" name="SMARTInkShape-1476"/>
            <p:cNvSpPr/>
            <p:nvPr/>
          </p:nvSpPr>
          <p:spPr>
            <a:xfrm>
              <a:off x="381000" y="2074184"/>
              <a:ext cx="182881" cy="226456"/>
            </a:xfrm>
            <a:custGeom>
              <a:avLst/>
              <a:gdLst/>
              <a:ahLst/>
              <a:cxnLst/>
              <a:rect l="0" t="0" r="0" b="0"/>
              <a:pathLst>
                <a:path w="182881" h="226456">
                  <a:moveTo>
                    <a:pt x="0" y="105136"/>
                  </a:moveTo>
                  <a:lnTo>
                    <a:pt x="4045" y="109181"/>
                  </a:lnTo>
                  <a:lnTo>
                    <a:pt x="8288" y="111167"/>
                  </a:lnTo>
                  <a:lnTo>
                    <a:pt x="10605" y="111696"/>
                  </a:lnTo>
                  <a:lnTo>
                    <a:pt x="42605" y="106102"/>
                  </a:lnTo>
                  <a:lnTo>
                    <a:pt x="76793" y="90942"/>
                  </a:lnTo>
                  <a:lnTo>
                    <a:pt x="106797" y="75897"/>
                  </a:lnTo>
                  <a:lnTo>
                    <a:pt x="141804" y="46602"/>
                  </a:lnTo>
                  <a:lnTo>
                    <a:pt x="153305" y="31442"/>
                  </a:lnTo>
                  <a:lnTo>
                    <a:pt x="158030" y="20271"/>
                  </a:lnTo>
                  <a:lnTo>
                    <a:pt x="159430" y="11598"/>
                  </a:lnTo>
                  <a:lnTo>
                    <a:pt x="157933" y="8911"/>
                  </a:lnTo>
                  <a:lnTo>
                    <a:pt x="151755" y="3667"/>
                  </a:lnTo>
                  <a:lnTo>
                    <a:pt x="145622" y="772"/>
                  </a:lnTo>
                  <a:lnTo>
                    <a:pt x="142801" y="0"/>
                  </a:lnTo>
                  <a:lnTo>
                    <a:pt x="113035" y="6948"/>
                  </a:lnTo>
                  <a:lnTo>
                    <a:pt x="83570" y="20453"/>
                  </a:lnTo>
                  <a:lnTo>
                    <a:pt x="64931" y="34513"/>
                  </a:lnTo>
                  <a:lnTo>
                    <a:pt x="44309" y="65754"/>
                  </a:lnTo>
                  <a:lnTo>
                    <a:pt x="28947" y="99520"/>
                  </a:lnTo>
                  <a:lnTo>
                    <a:pt x="21332" y="118726"/>
                  </a:lnTo>
                  <a:lnTo>
                    <a:pt x="17045" y="148579"/>
                  </a:lnTo>
                  <a:lnTo>
                    <a:pt x="16621" y="177180"/>
                  </a:lnTo>
                  <a:lnTo>
                    <a:pt x="19522" y="191060"/>
                  </a:lnTo>
                  <a:lnTo>
                    <a:pt x="29961" y="208394"/>
                  </a:lnTo>
                  <a:lnTo>
                    <a:pt x="41256" y="216786"/>
                  </a:lnTo>
                  <a:lnTo>
                    <a:pt x="54742" y="222491"/>
                  </a:lnTo>
                  <a:lnTo>
                    <a:pt x="87579" y="226455"/>
                  </a:lnTo>
                  <a:lnTo>
                    <a:pt x="111839" y="222832"/>
                  </a:lnTo>
                  <a:lnTo>
                    <a:pt x="144293" y="208786"/>
                  </a:lnTo>
                  <a:lnTo>
                    <a:pt x="182880" y="18895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1477"/>
            <p:cNvSpPr/>
            <p:nvPr/>
          </p:nvSpPr>
          <p:spPr>
            <a:xfrm>
              <a:off x="701039" y="1920240"/>
              <a:ext cx="15241" cy="312420"/>
            </a:xfrm>
            <a:custGeom>
              <a:avLst/>
              <a:gdLst/>
              <a:ahLst/>
              <a:cxnLst/>
              <a:rect l="0" t="0" r="0" b="0"/>
              <a:pathLst>
                <a:path w="15241" h="312420">
                  <a:moveTo>
                    <a:pt x="0" y="0"/>
                  </a:moveTo>
                  <a:lnTo>
                    <a:pt x="847" y="19927"/>
                  </a:lnTo>
                  <a:lnTo>
                    <a:pt x="6561" y="58002"/>
                  </a:lnTo>
                  <a:lnTo>
                    <a:pt x="11352" y="91034"/>
                  </a:lnTo>
                  <a:lnTo>
                    <a:pt x="13512" y="117506"/>
                  </a:lnTo>
                  <a:lnTo>
                    <a:pt x="14472" y="145358"/>
                  </a:lnTo>
                  <a:lnTo>
                    <a:pt x="14899" y="171848"/>
                  </a:lnTo>
                  <a:lnTo>
                    <a:pt x="15089" y="199990"/>
                  </a:lnTo>
                  <a:lnTo>
                    <a:pt x="14326" y="227737"/>
                  </a:lnTo>
                  <a:lnTo>
                    <a:pt x="9984" y="261552"/>
                  </a:lnTo>
                  <a:lnTo>
                    <a:pt x="7932" y="296031"/>
                  </a:lnTo>
                  <a:lnTo>
                    <a:pt x="10017" y="303160"/>
                  </a:lnTo>
                  <a:lnTo>
                    <a:pt x="15240" y="3124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1478"/>
            <p:cNvSpPr/>
            <p:nvPr/>
          </p:nvSpPr>
          <p:spPr>
            <a:xfrm>
              <a:off x="609600" y="2095500"/>
              <a:ext cx="99061" cy="22860"/>
            </a:xfrm>
            <a:custGeom>
              <a:avLst/>
              <a:gdLst/>
              <a:ahLst/>
              <a:cxnLst/>
              <a:rect l="0" t="0" r="0" b="0"/>
              <a:pathLst>
                <a:path w="99061" h="22860">
                  <a:moveTo>
                    <a:pt x="0" y="22859"/>
                  </a:moveTo>
                  <a:lnTo>
                    <a:pt x="14690" y="22013"/>
                  </a:lnTo>
                  <a:lnTo>
                    <a:pt x="46651" y="12254"/>
                  </a:lnTo>
                  <a:lnTo>
                    <a:pt x="81684" y="5972"/>
                  </a:lnTo>
                  <a:lnTo>
                    <a:pt x="9906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1479"/>
            <p:cNvSpPr/>
            <p:nvPr/>
          </p:nvSpPr>
          <p:spPr>
            <a:xfrm>
              <a:off x="870409" y="2034540"/>
              <a:ext cx="185943" cy="205290"/>
            </a:xfrm>
            <a:custGeom>
              <a:avLst/>
              <a:gdLst/>
              <a:ahLst/>
              <a:cxnLst/>
              <a:rect l="0" t="0" r="0" b="0"/>
              <a:pathLst>
                <a:path w="185943" h="205290">
                  <a:moveTo>
                    <a:pt x="104951" y="0"/>
                  </a:moveTo>
                  <a:lnTo>
                    <a:pt x="100905" y="4045"/>
                  </a:lnTo>
                  <a:lnTo>
                    <a:pt x="96662" y="6031"/>
                  </a:lnTo>
                  <a:lnTo>
                    <a:pt x="94345" y="6560"/>
                  </a:lnTo>
                  <a:lnTo>
                    <a:pt x="56385" y="28856"/>
                  </a:lnTo>
                  <a:lnTo>
                    <a:pt x="34053" y="44144"/>
                  </a:lnTo>
                  <a:lnTo>
                    <a:pt x="13523" y="55568"/>
                  </a:lnTo>
                  <a:lnTo>
                    <a:pt x="0" y="67047"/>
                  </a:lnTo>
                  <a:lnTo>
                    <a:pt x="270" y="68405"/>
                  </a:lnTo>
                  <a:lnTo>
                    <a:pt x="2828" y="72171"/>
                  </a:lnTo>
                  <a:lnTo>
                    <a:pt x="6787" y="74409"/>
                  </a:lnTo>
                  <a:lnTo>
                    <a:pt x="20273" y="75846"/>
                  </a:lnTo>
                  <a:lnTo>
                    <a:pt x="52501" y="76153"/>
                  </a:lnTo>
                  <a:lnTo>
                    <a:pt x="89828" y="76193"/>
                  </a:lnTo>
                  <a:lnTo>
                    <a:pt x="120214" y="78456"/>
                  </a:lnTo>
                  <a:lnTo>
                    <a:pt x="150675" y="86805"/>
                  </a:lnTo>
                  <a:lnTo>
                    <a:pt x="161397" y="93895"/>
                  </a:lnTo>
                  <a:lnTo>
                    <a:pt x="182406" y="117163"/>
                  </a:lnTo>
                  <a:lnTo>
                    <a:pt x="185942" y="127143"/>
                  </a:lnTo>
                  <a:lnTo>
                    <a:pt x="183887" y="146327"/>
                  </a:lnTo>
                  <a:lnTo>
                    <a:pt x="175593" y="158450"/>
                  </a:lnTo>
                  <a:lnTo>
                    <a:pt x="153618" y="175984"/>
                  </a:lnTo>
                  <a:lnTo>
                    <a:pt x="116205" y="192880"/>
                  </a:lnTo>
                  <a:lnTo>
                    <a:pt x="88923" y="202321"/>
                  </a:lnTo>
                  <a:lnTo>
                    <a:pt x="51507" y="205289"/>
                  </a:lnTo>
                  <a:lnTo>
                    <a:pt x="27193" y="204804"/>
                  </a:lnTo>
                  <a:lnTo>
                    <a:pt x="5891" y="1981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1480"/>
            <p:cNvSpPr/>
            <p:nvPr/>
          </p:nvSpPr>
          <p:spPr>
            <a:xfrm>
              <a:off x="137521" y="1967019"/>
              <a:ext cx="212999" cy="356946"/>
            </a:xfrm>
            <a:custGeom>
              <a:avLst/>
              <a:gdLst/>
              <a:ahLst/>
              <a:cxnLst/>
              <a:rect l="0" t="0" r="0" b="0"/>
              <a:pathLst>
                <a:path w="212999" h="356946">
                  <a:moveTo>
                    <a:pt x="52979" y="6560"/>
                  </a:moveTo>
                  <a:lnTo>
                    <a:pt x="48933" y="6560"/>
                  </a:lnTo>
                  <a:lnTo>
                    <a:pt x="47742" y="5714"/>
                  </a:lnTo>
                  <a:lnTo>
                    <a:pt x="46947" y="4303"/>
                  </a:lnTo>
                  <a:lnTo>
                    <a:pt x="45672" y="0"/>
                  </a:lnTo>
                  <a:lnTo>
                    <a:pt x="55992" y="9639"/>
                  </a:lnTo>
                  <a:lnTo>
                    <a:pt x="70800" y="34994"/>
                  </a:lnTo>
                  <a:lnTo>
                    <a:pt x="74346" y="57977"/>
                  </a:lnTo>
                  <a:lnTo>
                    <a:pt x="71351" y="90281"/>
                  </a:lnTo>
                  <a:lnTo>
                    <a:pt x="65101" y="122618"/>
                  </a:lnTo>
                  <a:lnTo>
                    <a:pt x="57888" y="157694"/>
                  </a:lnTo>
                  <a:lnTo>
                    <a:pt x="46343" y="190853"/>
                  </a:lnTo>
                  <a:lnTo>
                    <a:pt x="36243" y="222126"/>
                  </a:lnTo>
                  <a:lnTo>
                    <a:pt x="20008" y="256951"/>
                  </a:lnTo>
                  <a:lnTo>
                    <a:pt x="10028" y="286031"/>
                  </a:lnTo>
                  <a:lnTo>
                    <a:pt x="860" y="323916"/>
                  </a:lnTo>
                  <a:lnTo>
                    <a:pt x="0" y="335212"/>
                  </a:lnTo>
                  <a:lnTo>
                    <a:pt x="2057" y="341153"/>
                  </a:lnTo>
                  <a:lnTo>
                    <a:pt x="10276" y="351865"/>
                  </a:lnTo>
                  <a:lnTo>
                    <a:pt x="17349" y="354762"/>
                  </a:lnTo>
                  <a:lnTo>
                    <a:pt x="54628" y="356945"/>
                  </a:lnTo>
                  <a:lnTo>
                    <a:pt x="89021" y="350970"/>
                  </a:lnTo>
                  <a:lnTo>
                    <a:pt x="123410" y="341637"/>
                  </a:lnTo>
                  <a:lnTo>
                    <a:pt x="152587" y="334160"/>
                  </a:lnTo>
                  <a:lnTo>
                    <a:pt x="184696" y="324048"/>
                  </a:lnTo>
                  <a:lnTo>
                    <a:pt x="212998" y="3189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SMARTInkShape-1481"/>
          <p:cNvSpPr/>
          <p:nvPr/>
        </p:nvSpPr>
        <p:spPr>
          <a:xfrm>
            <a:off x="1508788" y="1947805"/>
            <a:ext cx="289533" cy="231341"/>
          </a:xfrm>
          <a:custGeom>
            <a:avLst/>
            <a:gdLst/>
            <a:ahLst/>
            <a:cxnLst/>
            <a:rect l="0" t="0" r="0" b="0"/>
            <a:pathLst>
              <a:path w="289533" h="231341">
                <a:moveTo>
                  <a:pt x="7591" y="63874"/>
                </a:moveTo>
                <a:lnTo>
                  <a:pt x="7591" y="74480"/>
                </a:lnTo>
                <a:lnTo>
                  <a:pt x="14505" y="111768"/>
                </a:lnTo>
                <a:lnTo>
                  <a:pt x="12814" y="146368"/>
                </a:lnTo>
                <a:lnTo>
                  <a:pt x="8623" y="177912"/>
                </a:lnTo>
                <a:lnTo>
                  <a:pt x="5470" y="207951"/>
                </a:lnTo>
                <a:lnTo>
                  <a:pt x="0" y="231340"/>
                </a:lnTo>
                <a:lnTo>
                  <a:pt x="820" y="211577"/>
                </a:lnTo>
                <a:lnTo>
                  <a:pt x="4362" y="191176"/>
                </a:lnTo>
                <a:lnTo>
                  <a:pt x="3347" y="154370"/>
                </a:lnTo>
                <a:lnTo>
                  <a:pt x="8592" y="124555"/>
                </a:lnTo>
                <a:lnTo>
                  <a:pt x="15508" y="94272"/>
                </a:lnTo>
                <a:lnTo>
                  <a:pt x="22117" y="75691"/>
                </a:lnTo>
                <a:lnTo>
                  <a:pt x="50218" y="39913"/>
                </a:lnTo>
                <a:lnTo>
                  <a:pt x="59274" y="32622"/>
                </a:lnTo>
                <a:lnTo>
                  <a:pt x="68944" y="28818"/>
                </a:lnTo>
                <a:lnTo>
                  <a:pt x="88949" y="26376"/>
                </a:lnTo>
                <a:lnTo>
                  <a:pt x="104135" y="29998"/>
                </a:lnTo>
                <a:lnTo>
                  <a:pt x="124436" y="39654"/>
                </a:lnTo>
                <a:lnTo>
                  <a:pt x="138826" y="52276"/>
                </a:lnTo>
                <a:lnTo>
                  <a:pt x="145787" y="61824"/>
                </a:lnTo>
                <a:lnTo>
                  <a:pt x="150420" y="80765"/>
                </a:lnTo>
                <a:lnTo>
                  <a:pt x="152115" y="117432"/>
                </a:lnTo>
                <a:lnTo>
                  <a:pt x="152338" y="154496"/>
                </a:lnTo>
                <a:lnTo>
                  <a:pt x="151515" y="171253"/>
                </a:lnTo>
                <a:lnTo>
                  <a:pt x="145810" y="183712"/>
                </a:lnTo>
                <a:lnTo>
                  <a:pt x="138283" y="192172"/>
                </a:lnTo>
                <a:lnTo>
                  <a:pt x="137900" y="191740"/>
                </a:lnTo>
                <a:lnTo>
                  <a:pt x="137140" y="160621"/>
                </a:lnTo>
                <a:lnTo>
                  <a:pt x="143217" y="125914"/>
                </a:lnTo>
                <a:lnTo>
                  <a:pt x="150976" y="96462"/>
                </a:lnTo>
                <a:lnTo>
                  <a:pt x="163623" y="66286"/>
                </a:lnTo>
                <a:lnTo>
                  <a:pt x="183067" y="30265"/>
                </a:lnTo>
                <a:lnTo>
                  <a:pt x="198155" y="14123"/>
                </a:lnTo>
                <a:lnTo>
                  <a:pt x="215608" y="3977"/>
                </a:lnTo>
                <a:lnTo>
                  <a:pt x="227890" y="0"/>
                </a:lnTo>
                <a:lnTo>
                  <a:pt x="249638" y="2363"/>
                </a:lnTo>
                <a:lnTo>
                  <a:pt x="253623" y="4240"/>
                </a:lnTo>
                <a:lnTo>
                  <a:pt x="260307" y="10842"/>
                </a:lnTo>
                <a:lnTo>
                  <a:pt x="271498" y="29723"/>
                </a:lnTo>
                <a:lnTo>
                  <a:pt x="278450" y="49805"/>
                </a:lnTo>
                <a:lnTo>
                  <a:pt x="281228" y="81604"/>
                </a:lnTo>
                <a:lnTo>
                  <a:pt x="281776" y="116201"/>
                </a:lnTo>
                <a:lnTo>
                  <a:pt x="281885" y="151884"/>
                </a:lnTo>
                <a:lnTo>
                  <a:pt x="281911" y="187656"/>
                </a:lnTo>
                <a:lnTo>
                  <a:pt x="281911" y="203515"/>
                </a:lnTo>
                <a:lnTo>
                  <a:pt x="282758" y="205228"/>
                </a:lnTo>
                <a:lnTo>
                  <a:pt x="284169" y="206370"/>
                </a:lnTo>
                <a:lnTo>
                  <a:pt x="289532" y="20865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4" name="SMARTInkShape-Group188"/>
          <p:cNvGrpSpPr/>
          <p:nvPr/>
        </p:nvGrpSpPr>
        <p:grpSpPr>
          <a:xfrm>
            <a:off x="1203960" y="1805940"/>
            <a:ext cx="1295400" cy="906780"/>
            <a:chOff x="1203960" y="1805940"/>
            <a:chExt cx="1295400" cy="906780"/>
          </a:xfrm>
        </p:grpSpPr>
        <p:sp>
          <p:nvSpPr>
            <p:cNvPr id="37" name="SMARTInkShape-1482"/>
            <p:cNvSpPr/>
            <p:nvPr/>
          </p:nvSpPr>
          <p:spPr>
            <a:xfrm>
              <a:off x="1837041" y="1950720"/>
              <a:ext cx="243219" cy="150817"/>
            </a:xfrm>
            <a:custGeom>
              <a:avLst/>
              <a:gdLst/>
              <a:ahLst/>
              <a:cxnLst/>
              <a:rect l="0" t="0" r="0" b="0"/>
              <a:pathLst>
                <a:path w="243219" h="150817">
                  <a:moveTo>
                    <a:pt x="167018" y="0"/>
                  </a:moveTo>
                  <a:lnTo>
                    <a:pt x="130162" y="0"/>
                  </a:lnTo>
                  <a:lnTo>
                    <a:pt x="115835" y="4045"/>
                  </a:lnTo>
                  <a:lnTo>
                    <a:pt x="90768" y="23727"/>
                  </a:lnTo>
                  <a:lnTo>
                    <a:pt x="54092" y="54457"/>
                  </a:lnTo>
                  <a:lnTo>
                    <a:pt x="18844" y="91587"/>
                  </a:lnTo>
                  <a:lnTo>
                    <a:pt x="4102" y="120255"/>
                  </a:lnTo>
                  <a:lnTo>
                    <a:pt x="0" y="138811"/>
                  </a:lnTo>
                  <a:lnTo>
                    <a:pt x="1913" y="144385"/>
                  </a:lnTo>
                  <a:lnTo>
                    <a:pt x="3608" y="147056"/>
                  </a:lnTo>
                  <a:lnTo>
                    <a:pt x="6431" y="148837"/>
                  </a:lnTo>
                  <a:lnTo>
                    <a:pt x="14084" y="150816"/>
                  </a:lnTo>
                  <a:lnTo>
                    <a:pt x="31958" y="147885"/>
                  </a:lnTo>
                  <a:lnTo>
                    <a:pt x="65157" y="127885"/>
                  </a:lnTo>
                  <a:lnTo>
                    <a:pt x="95876" y="94671"/>
                  </a:lnTo>
                  <a:lnTo>
                    <a:pt x="122331" y="56999"/>
                  </a:lnTo>
                  <a:lnTo>
                    <a:pt x="134082" y="38916"/>
                  </a:lnTo>
                  <a:lnTo>
                    <a:pt x="136053" y="28101"/>
                  </a:lnTo>
                  <a:lnTo>
                    <a:pt x="137062" y="27200"/>
                  </a:lnTo>
                  <a:lnTo>
                    <a:pt x="138581" y="27447"/>
                  </a:lnTo>
                  <a:lnTo>
                    <a:pt x="140440" y="28458"/>
                  </a:lnTo>
                  <a:lnTo>
                    <a:pt x="140833" y="29132"/>
                  </a:lnTo>
                  <a:lnTo>
                    <a:pt x="140248" y="29581"/>
                  </a:lnTo>
                  <a:lnTo>
                    <a:pt x="139012" y="29880"/>
                  </a:lnTo>
                  <a:lnTo>
                    <a:pt x="138187" y="30927"/>
                  </a:lnTo>
                  <a:lnTo>
                    <a:pt x="137271" y="34347"/>
                  </a:lnTo>
                  <a:lnTo>
                    <a:pt x="145974" y="68829"/>
                  </a:lnTo>
                  <a:lnTo>
                    <a:pt x="154677" y="88949"/>
                  </a:lnTo>
                  <a:lnTo>
                    <a:pt x="161816" y="96824"/>
                  </a:lnTo>
                  <a:lnTo>
                    <a:pt x="185117" y="115855"/>
                  </a:lnTo>
                  <a:lnTo>
                    <a:pt x="200133" y="120122"/>
                  </a:lnTo>
                  <a:lnTo>
                    <a:pt x="210240" y="121121"/>
                  </a:lnTo>
                  <a:lnTo>
                    <a:pt x="243218" y="1143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1483"/>
            <p:cNvSpPr/>
            <p:nvPr/>
          </p:nvSpPr>
          <p:spPr>
            <a:xfrm>
              <a:off x="2119460" y="1805940"/>
              <a:ext cx="151300" cy="231365"/>
            </a:xfrm>
            <a:custGeom>
              <a:avLst/>
              <a:gdLst/>
              <a:ahLst/>
              <a:cxnLst/>
              <a:rect l="0" t="0" r="0" b="0"/>
              <a:pathLst>
                <a:path w="151300" h="231365">
                  <a:moveTo>
                    <a:pt x="52240" y="0"/>
                  </a:moveTo>
                  <a:lnTo>
                    <a:pt x="48194" y="4045"/>
                  </a:lnTo>
                  <a:lnTo>
                    <a:pt x="46208" y="8288"/>
                  </a:lnTo>
                  <a:lnTo>
                    <a:pt x="44712" y="36045"/>
                  </a:lnTo>
                  <a:lnTo>
                    <a:pt x="49028" y="68989"/>
                  </a:lnTo>
                  <a:lnTo>
                    <a:pt x="45455" y="102379"/>
                  </a:lnTo>
                  <a:lnTo>
                    <a:pt x="38188" y="134098"/>
                  </a:lnTo>
                  <a:lnTo>
                    <a:pt x="26533" y="164098"/>
                  </a:lnTo>
                  <a:lnTo>
                    <a:pt x="14581" y="197420"/>
                  </a:lnTo>
                  <a:lnTo>
                    <a:pt x="7227" y="227200"/>
                  </a:lnTo>
                  <a:lnTo>
                    <a:pt x="6991" y="230207"/>
                  </a:lnTo>
                  <a:lnTo>
                    <a:pt x="5987" y="231364"/>
                  </a:lnTo>
                  <a:lnTo>
                    <a:pt x="4471" y="231289"/>
                  </a:lnTo>
                  <a:lnTo>
                    <a:pt x="2614" y="230393"/>
                  </a:lnTo>
                  <a:lnTo>
                    <a:pt x="1376" y="228948"/>
                  </a:lnTo>
                  <a:lnTo>
                    <a:pt x="0" y="225086"/>
                  </a:lnTo>
                  <a:lnTo>
                    <a:pt x="480" y="222870"/>
                  </a:lnTo>
                  <a:lnTo>
                    <a:pt x="16638" y="186866"/>
                  </a:lnTo>
                  <a:lnTo>
                    <a:pt x="34953" y="149142"/>
                  </a:lnTo>
                  <a:lnTo>
                    <a:pt x="53891" y="119167"/>
                  </a:lnTo>
                  <a:lnTo>
                    <a:pt x="71544" y="88836"/>
                  </a:lnTo>
                  <a:lnTo>
                    <a:pt x="91544" y="66491"/>
                  </a:lnTo>
                  <a:lnTo>
                    <a:pt x="125559" y="43888"/>
                  </a:lnTo>
                  <a:lnTo>
                    <a:pt x="141698" y="38608"/>
                  </a:lnTo>
                  <a:lnTo>
                    <a:pt x="151299" y="381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1484"/>
            <p:cNvSpPr/>
            <p:nvPr/>
          </p:nvSpPr>
          <p:spPr>
            <a:xfrm>
              <a:off x="2187253" y="1935479"/>
              <a:ext cx="113988" cy="76201"/>
            </a:xfrm>
            <a:custGeom>
              <a:avLst/>
              <a:gdLst/>
              <a:ahLst/>
              <a:cxnLst/>
              <a:rect l="0" t="0" r="0" b="0"/>
              <a:pathLst>
                <a:path w="113988" h="76201">
                  <a:moveTo>
                    <a:pt x="7306" y="0"/>
                  </a:moveTo>
                  <a:lnTo>
                    <a:pt x="3261" y="4046"/>
                  </a:lnTo>
                  <a:lnTo>
                    <a:pt x="1275" y="8289"/>
                  </a:lnTo>
                  <a:lnTo>
                    <a:pt x="0" y="21958"/>
                  </a:lnTo>
                  <a:lnTo>
                    <a:pt x="2084" y="28950"/>
                  </a:lnTo>
                  <a:lnTo>
                    <a:pt x="3825" y="32000"/>
                  </a:lnTo>
                  <a:lnTo>
                    <a:pt x="6678" y="34034"/>
                  </a:lnTo>
                  <a:lnTo>
                    <a:pt x="43040" y="48548"/>
                  </a:lnTo>
                  <a:lnTo>
                    <a:pt x="78437" y="65211"/>
                  </a:lnTo>
                  <a:lnTo>
                    <a:pt x="92823" y="68429"/>
                  </a:lnTo>
                  <a:lnTo>
                    <a:pt x="105698" y="74414"/>
                  </a:lnTo>
                  <a:lnTo>
                    <a:pt x="113987" y="762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1485"/>
            <p:cNvSpPr/>
            <p:nvPr/>
          </p:nvSpPr>
          <p:spPr>
            <a:xfrm>
              <a:off x="2326182" y="1855898"/>
              <a:ext cx="173178" cy="199327"/>
            </a:xfrm>
            <a:custGeom>
              <a:avLst/>
              <a:gdLst/>
              <a:ahLst/>
              <a:cxnLst/>
              <a:rect l="0" t="0" r="0" b="0"/>
              <a:pathLst>
                <a:path w="173178" h="199327">
                  <a:moveTo>
                    <a:pt x="28397" y="79581"/>
                  </a:moveTo>
                  <a:lnTo>
                    <a:pt x="36488" y="79581"/>
                  </a:lnTo>
                  <a:lnTo>
                    <a:pt x="42718" y="81839"/>
                  </a:lnTo>
                  <a:lnTo>
                    <a:pt x="48309" y="84818"/>
                  </a:lnTo>
                  <a:lnTo>
                    <a:pt x="57063" y="86495"/>
                  </a:lnTo>
                  <a:lnTo>
                    <a:pt x="91806" y="87160"/>
                  </a:lnTo>
                  <a:lnTo>
                    <a:pt x="103993" y="86336"/>
                  </a:lnTo>
                  <a:lnTo>
                    <a:pt x="125674" y="76593"/>
                  </a:lnTo>
                  <a:lnTo>
                    <a:pt x="151419" y="55202"/>
                  </a:lnTo>
                  <a:lnTo>
                    <a:pt x="155040" y="47297"/>
                  </a:lnTo>
                  <a:lnTo>
                    <a:pt x="157768" y="13436"/>
                  </a:lnTo>
                  <a:lnTo>
                    <a:pt x="156131" y="10085"/>
                  </a:lnTo>
                  <a:lnTo>
                    <a:pt x="153347" y="7850"/>
                  </a:lnTo>
                  <a:lnTo>
                    <a:pt x="136711" y="219"/>
                  </a:lnTo>
                  <a:lnTo>
                    <a:pt x="127054" y="0"/>
                  </a:lnTo>
                  <a:lnTo>
                    <a:pt x="95921" y="9020"/>
                  </a:lnTo>
                  <a:lnTo>
                    <a:pt x="73804" y="17940"/>
                  </a:lnTo>
                  <a:lnTo>
                    <a:pt x="35976" y="50015"/>
                  </a:lnTo>
                  <a:lnTo>
                    <a:pt x="17190" y="72232"/>
                  </a:lnTo>
                  <a:lnTo>
                    <a:pt x="4945" y="98947"/>
                  </a:lnTo>
                  <a:lnTo>
                    <a:pt x="0" y="124266"/>
                  </a:lnTo>
                  <a:lnTo>
                    <a:pt x="2580" y="147855"/>
                  </a:lnTo>
                  <a:lnTo>
                    <a:pt x="8739" y="161007"/>
                  </a:lnTo>
                  <a:lnTo>
                    <a:pt x="17967" y="172497"/>
                  </a:lnTo>
                  <a:lnTo>
                    <a:pt x="38289" y="187640"/>
                  </a:lnTo>
                  <a:lnTo>
                    <a:pt x="64536" y="197018"/>
                  </a:lnTo>
                  <a:lnTo>
                    <a:pt x="88776" y="199326"/>
                  </a:lnTo>
                  <a:lnTo>
                    <a:pt x="121980" y="192950"/>
                  </a:lnTo>
                  <a:lnTo>
                    <a:pt x="158377" y="184591"/>
                  </a:lnTo>
                  <a:lnTo>
                    <a:pt x="173177" y="17864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1486"/>
            <p:cNvSpPr/>
            <p:nvPr/>
          </p:nvSpPr>
          <p:spPr>
            <a:xfrm>
              <a:off x="1203960" y="2318892"/>
              <a:ext cx="342900" cy="378589"/>
            </a:xfrm>
            <a:custGeom>
              <a:avLst/>
              <a:gdLst/>
              <a:ahLst/>
              <a:cxnLst/>
              <a:rect l="0" t="0" r="0" b="0"/>
              <a:pathLst>
                <a:path w="342900" h="378589">
                  <a:moveTo>
                    <a:pt x="0" y="89028"/>
                  </a:moveTo>
                  <a:lnTo>
                    <a:pt x="846" y="54978"/>
                  </a:lnTo>
                  <a:lnTo>
                    <a:pt x="4045" y="45390"/>
                  </a:lnTo>
                  <a:lnTo>
                    <a:pt x="10546" y="37742"/>
                  </a:lnTo>
                  <a:lnTo>
                    <a:pt x="40335" y="18021"/>
                  </a:lnTo>
                  <a:lnTo>
                    <a:pt x="77143" y="5732"/>
                  </a:lnTo>
                  <a:lnTo>
                    <a:pt x="106959" y="0"/>
                  </a:lnTo>
                  <a:lnTo>
                    <a:pt x="137242" y="560"/>
                  </a:lnTo>
                  <a:lnTo>
                    <a:pt x="167664" y="6088"/>
                  </a:lnTo>
                  <a:lnTo>
                    <a:pt x="195869" y="15346"/>
                  </a:lnTo>
                  <a:lnTo>
                    <a:pt x="204239" y="19587"/>
                  </a:lnTo>
                  <a:lnTo>
                    <a:pt x="218055" y="33329"/>
                  </a:lnTo>
                  <a:lnTo>
                    <a:pt x="228146" y="49880"/>
                  </a:lnTo>
                  <a:lnTo>
                    <a:pt x="232631" y="65702"/>
                  </a:lnTo>
                  <a:lnTo>
                    <a:pt x="230109" y="81201"/>
                  </a:lnTo>
                  <a:lnTo>
                    <a:pt x="214692" y="111847"/>
                  </a:lnTo>
                  <a:lnTo>
                    <a:pt x="189258" y="141513"/>
                  </a:lnTo>
                  <a:lnTo>
                    <a:pt x="157517" y="164557"/>
                  </a:lnTo>
                  <a:lnTo>
                    <a:pt x="128798" y="178011"/>
                  </a:lnTo>
                  <a:lnTo>
                    <a:pt x="98840" y="189618"/>
                  </a:lnTo>
                  <a:lnTo>
                    <a:pt x="66466" y="204665"/>
                  </a:lnTo>
                  <a:lnTo>
                    <a:pt x="30764" y="214441"/>
                  </a:lnTo>
                  <a:lnTo>
                    <a:pt x="20031" y="217752"/>
                  </a:lnTo>
                  <a:lnTo>
                    <a:pt x="20127" y="218024"/>
                  </a:lnTo>
                  <a:lnTo>
                    <a:pt x="21038" y="218205"/>
                  </a:lnTo>
                  <a:lnTo>
                    <a:pt x="29430" y="223733"/>
                  </a:lnTo>
                  <a:lnTo>
                    <a:pt x="57927" y="232902"/>
                  </a:lnTo>
                  <a:lnTo>
                    <a:pt x="92847" y="249872"/>
                  </a:lnTo>
                  <a:lnTo>
                    <a:pt x="122337" y="264532"/>
                  </a:lnTo>
                  <a:lnTo>
                    <a:pt x="152523" y="281858"/>
                  </a:lnTo>
                  <a:lnTo>
                    <a:pt x="182916" y="303078"/>
                  </a:lnTo>
                  <a:lnTo>
                    <a:pt x="213370" y="325452"/>
                  </a:lnTo>
                  <a:lnTo>
                    <a:pt x="249956" y="351723"/>
                  </a:lnTo>
                  <a:lnTo>
                    <a:pt x="281643" y="367135"/>
                  </a:lnTo>
                  <a:lnTo>
                    <a:pt x="310103" y="376074"/>
                  </a:lnTo>
                  <a:lnTo>
                    <a:pt x="342899" y="37858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1487"/>
            <p:cNvSpPr/>
            <p:nvPr/>
          </p:nvSpPr>
          <p:spPr>
            <a:xfrm>
              <a:off x="1638300" y="2400300"/>
              <a:ext cx="38101" cy="312420"/>
            </a:xfrm>
            <a:custGeom>
              <a:avLst/>
              <a:gdLst/>
              <a:ahLst/>
              <a:cxnLst/>
              <a:rect l="0" t="0" r="0" b="0"/>
              <a:pathLst>
                <a:path w="38101" h="312420">
                  <a:moveTo>
                    <a:pt x="38100" y="0"/>
                  </a:moveTo>
                  <a:lnTo>
                    <a:pt x="31539" y="0"/>
                  </a:lnTo>
                  <a:lnTo>
                    <a:pt x="28263" y="33134"/>
                  </a:lnTo>
                  <a:lnTo>
                    <a:pt x="23927" y="69574"/>
                  </a:lnTo>
                  <a:lnTo>
                    <a:pt x="23176" y="105187"/>
                  </a:lnTo>
                  <a:lnTo>
                    <a:pt x="18908" y="142550"/>
                  </a:lnTo>
                  <a:lnTo>
                    <a:pt x="16327" y="180432"/>
                  </a:lnTo>
                  <a:lnTo>
                    <a:pt x="11516" y="218467"/>
                  </a:lnTo>
                  <a:lnTo>
                    <a:pt x="8774" y="248457"/>
                  </a:lnTo>
                  <a:lnTo>
                    <a:pt x="2611" y="280500"/>
                  </a:lnTo>
                  <a:lnTo>
                    <a:pt x="0" y="3124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1488"/>
            <p:cNvSpPr/>
            <p:nvPr/>
          </p:nvSpPr>
          <p:spPr>
            <a:xfrm>
              <a:off x="1565988" y="2260075"/>
              <a:ext cx="386893" cy="315485"/>
            </a:xfrm>
            <a:custGeom>
              <a:avLst/>
              <a:gdLst/>
              <a:ahLst/>
              <a:cxnLst/>
              <a:rect l="0" t="0" r="0" b="0"/>
              <a:pathLst>
                <a:path w="386893" h="315485">
                  <a:moveTo>
                    <a:pt x="11352" y="178325"/>
                  </a:moveTo>
                  <a:lnTo>
                    <a:pt x="11352" y="174279"/>
                  </a:lnTo>
                  <a:lnTo>
                    <a:pt x="9094" y="170036"/>
                  </a:lnTo>
                  <a:lnTo>
                    <a:pt x="7306" y="167719"/>
                  </a:lnTo>
                  <a:lnTo>
                    <a:pt x="0" y="135719"/>
                  </a:lnTo>
                  <a:lnTo>
                    <a:pt x="98" y="122982"/>
                  </a:lnTo>
                  <a:lnTo>
                    <a:pt x="7059" y="98154"/>
                  </a:lnTo>
                  <a:lnTo>
                    <a:pt x="33395" y="63502"/>
                  </a:lnTo>
                  <a:lnTo>
                    <a:pt x="45702" y="49399"/>
                  </a:lnTo>
                  <a:lnTo>
                    <a:pt x="83456" y="26548"/>
                  </a:lnTo>
                  <a:lnTo>
                    <a:pt x="119076" y="13127"/>
                  </a:lnTo>
                  <a:lnTo>
                    <a:pt x="156441" y="3788"/>
                  </a:lnTo>
                  <a:lnTo>
                    <a:pt x="182516" y="0"/>
                  </a:lnTo>
                  <a:lnTo>
                    <a:pt x="211038" y="1138"/>
                  </a:lnTo>
                  <a:lnTo>
                    <a:pt x="238390" y="4466"/>
                  </a:lnTo>
                  <a:lnTo>
                    <a:pt x="264658" y="10461"/>
                  </a:lnTo>
                  <a:lnTo>
                    <a:pt x="302399" y="27269"/>
                  </a:lnTo>
                  <a:lnTo>
                    <a:pt x="334560" y="45044"/>
                  </a:lnTo>
                  <a:lnTo>
                    <a:pt x="366355" y="78275"/>
                  </a:lnTo>
                  <a:lnTo>
                    <a:pt x="377411" y="94911"/>
                  </a:lnTo>
                  <a:lnTo>
                    <a:pt x="385147" y="113594"/>
                  </a:lnTo>
                  <a:lnTo>
                    <a:pt x="386892" y="133187"/>
                  </a:lnTo>
                  <a:lnTo>
                    <a:pt x="383151" y="153183"/>
                  </a:lnTo>
                  <a:lnTo>
                    <a:pt x="366766" y="182634"/>
                  </a:lnTo>
                  <a:lnTo>
                    <a:pt x="336215" y="215771"/>
                  </a:lnTo>
                  <a:lnTo>
                    <a:pt x="305445" y="236833"/>
                  </a:lnTo>
                  <a:lnTo>
                    <a:pt x="269517" y="253798"/>
                  </a:lnTo>
                  <a:lnTo>
                    <a:pt x="243778" y="264362"/>
                  </a:lnTo>
                  <a:lnTo>
                    <a:pt x="215406" y="274701"/>
                  </a:lnTo>
                  <a:lnTo>
                    <a:pt x="188120" y="284941"/>
                  </a:lnTo>
                  <a:lnTo>
                    <a:pt x="151216" y="297968"/>
                  </a:lnTo>
                  <a:lnTo>
                    <a:pt x="121091" y="307190"/>
                  </a:lnTo>
                  <a:lnTo>
                    <a:pt x="95171" y="31548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8" name="SMARTInkShape-Group189"/>
          <p:cNvGrpSpPr/>
          <p:nvPr/>
        </p:nvGrpSpPr>
        <p:grpSpPr>
          <a:xfrm>
            <a:off x="869739" y="2407920"/>
            <a:ext cx="372321" cy="410837"/>
            <a:chOff x="869739" y="2407920"/>
            <a:chExt cx="372321" cy="410837"/>
          </a:xfrm>
        </p:grpSpPr>
        <p:sp>
          <p:nvSpPr>
            <p:cNvPr id="45" name="SMARTInkShape-1489"/>
            <p:cNvSpPr/>
            <p:nvPr/>
          </p:nvSpPr>
          <p:spPr>
            <a:xfrm>
              <a:off x="1005839" y="2476500"/>
              <a:ext cx="22862" cy="342257"/>
            </a:xfrm>
            <a:custGeom>
              <a:avLst/>
              <a:gdLst/>
              <a:ahLst/>
              <a:cxnLst/>
              <a:rect l="0" t="0" r="0" b="0"/>
              <a:pathLst>
                <a:path w="22862" h="342257">
                  <a:moveTo>
                    <a:pt x="22861" y="0"/>
                  </a:moveTo>
                  <a:lnTo>
                    <a:pt x="12255" y="10605"/>
                  </a:lnTo>
                  <a:lnTo>
                    <a:pt x="9680" y="17696"/>
                  </a:lnTo>
                  <a:lnTo>
                    <a:pt x="5973" y="31207"/>
                  </a:lnTo>
                  <a:lnTo>
                    <a:pt x="1770" y="45935"/>
                  </a:lnTo>
                  <a:lnTo>
                    <a:pt x="350" y="74172"/>
                  </a:lnTo>
                  <a:lnTo>
                    <a:pt x="104" y="106549"/>
                  </a:lnTo>
                  <a:lnTo>
                    <a:pt x="31" y="142954"/>
                  </a:lnTo>
                  <a:lnTo>
                    <a:pt x="14" y="170215"/>
                  </a:lnTo>
                  <a:lnTo>
                    <a:pt x="7" y="199264"/>
                  </a:lnTo>
                  <a:lnTo>
                    <a:pt x="3" y="229108"/>
                  </a:lnTo>
                  <a:lnTo>
                    <a:pt x="2" y="257048"/>
                  </a:lnTo>
                  <a:lnTo>
                    <a:pt x="1" y="292062"/>
                  </a:lnTo>
                  <a:lnTo>
                    <a:pt x="1" y="327675"/>
                  </a:lnTo>
                  <a:lnTo>
                    <a:pt x="0" y="342256"/>
                  </a:lnTo>
                  <a:lnTo>
                    <a:pt x="0" y="3352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1490"/>
            <p:cNvSpPr/>
            <p:nvPr/>
          </p:nvSpPr>
          <p:spPr>
            <a:xfrm>
              <a:off x="869739" y="2407920"/>
              <a:ext cx="311362" cy="121921"/>
            </a:xfrm>
            <a:custGeom>
              <a:avLst/>
              <a:gdLst/>
              <a:ahLst/>
              <a:cxnLst/>
              <a:rect l="0" t="0" r="0" b="0"/>
              <a:pathLst>
                <a:path w="311362" h="121921">
                  <a:moveTo>
                    <a:pt x="6561" y="121920"/>
                  </a:moveTo>
                  <a:lnTo>
                    <a:pt x="2515" y="121920"/>
                  </a:lnTo>
                  <a:lnTo>
                    <a:pt x="1324" y="121073"/>
                  </a:lnTo>
                  <a:lnTo>
                    <a:pt x="529" y="119662"/>
                  </a:lnTo>
                  <a:lnTo>
                    <a:pt x="0" y="117874"/>
                  </a:lnTo>
                  <a:lnTo>
                    <a:pt x="1340" y="116683"/>
                  </a:lnTo>
                  <a:lnTo>
                    <a:pt x="31927" y="107579"/>
                  </a:lnTo>
                  <a:lnTo>
                    <a:pt x="59703" y="95281"/>
                  </a:lnTo>
                  <a:lnTo>
                    <a:pt x="95214" y="80912"/>
                  </a:lnTo>
                  <a:lnTo>
                    <a:pt x="123009" y="70956"/>
                  </a:lnTo>
                  <a:lnTo>
                    <a:pt x="150037" y="60887"/>
                  </a:lnTo>
                  <a:lnTo>
                    <a:pt x="177008" y="50767"/>
                  </a:lnTo>
                  <a:lnTo>
                    <a:pt x="205928" y="40625"/>
                  </a:lnTo>
                  <a:lnTo>
                    <a:pt x="233457" y="30473"/>
                  </a:lnTo>
                  <a:lnTo>
                    <a:pt x="268240" y="17495"/>
                  </a:lnTo>
                  <a:lnTo>
                    <a:pt x="31136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1491"/>
            <p:cNvSpPr/>
            <p:nvPr/>
          </p:nvSpPr>
          <p:spPr>
            <a:xfrm>
              <a:off x="1211579" y="2461259"/>
              <a:ext cx="30481" cy="297182"/>
            </a:xfrm>
            <a:custGeom>
              <a:avLst/>
              <a:gdLst/>
              <a:ahLst/>
              <a:cxnLst/>
              <a:rect l="0" t="0" r="0" b="0"/>
              <a:pathLst>
                <a:path w="30481" h="297182">
                  <a:moveTo>
                    <a:pt x="30480" y="0"/>
                  </a:moveTo>
                  <a:lnTo>
                    <a:pt x="30480" y="4046"/>
                  </a:lnTo>
                  <a:lnTo>
                    <a:pt x="18330" y="41183"/>
                  </a:lnTo>
                  <a:lnTo>
                    <a:pt x="15309" y="73539"/>
                  </a:lnTo>
                  <a:lnTo>
                    <a:pt x="10275" y="109937"/>
                  </a:lnTo>
                  <a:lnTo>
                    <a:pt x="8800" y="134939"/>
                  </a:lnTo>
                  <a:lnTo>
                    <a:pt x="8145" y="162420"/>
                  </a:lnTo>
                  <a:lnTo>
                    <a:pt x="7007" y="190720"/>
                  </a:lnTo>
                  <a:lnTo>
                    <a:pt x="2453" y="228760"/>
                  </a:lnTo>
                  <a:lnTo>
                    <a:pt x="485" y="265227"/>
                  </a:lnTo>
                  <a:lnTo>
                    <a:pt x="0" y="2971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8" name="SMARTInkShape-Group190"/>
          <p:cNvGrpSpPr/>
          <p:nvPr/>
        </p:nvGrpSpPr>
        <p:grpSpPr>
          <a:xfrm>
            <a:off x="41251" y="3011366"/>
            <a:ext cx="2151227" cy="539554"/>
            <a:chOff x="41251" y="3011366"/>
            <a:chExt cx="2151227" cy="539554"/>
          </a:xfrm>
        </p:grpSpPr>
        <p:sp>
          <p:nvSpPr>
            <p:cNvPr id="49" name="SMARTInkShape-1492"/>
            <p:cNvSpPr/>
            <p:nvPr/>
          </p:nvSpPr>
          <p:spPr>
            <a:xfrm>
              <a:off x="1988820" y="3124200"/>
              <a:ext cx="203658" cy="197018"/>
            </a:xfrm>
            <a:custGeom>
              <a:avLst/>
              <a:gdLst/>
              <a:ahLst/>
              <a:cxnLst/>
              <a:rect l="0" t="0" r="0" b="0"/>
              <a:pathLst>
                <a:path w="203658" h="197018">
                  <a:moveTo>
                    <a:pt x="190500" y="0"/>
                  </a:moveTo>
                  <a:lnTo>
                    <a:pt x="179894" y="0"/>
                  </a:lnTo>
                  <a:lnTo>
                    <a:pt x="143453" y="13843"/>
                  </a:lnTo>
                  <a:lnTo>
                    <a:pt x="106505" y="31999"/>
                  </a:lnTo>
                  <a:lnTo>
                    <a:pt x="70814" y="45585"/>
                  </a:lnTo>
                  <a:lnTo>
                    <a:pt x="43756" y="59446"/>
                  </a:lnTo>
                  <a:lnTo>
                    <a:pt x="42717" y="60798"/>
                  </a:lnTo>
                  <a:lnTo>
                    <a:pt x="42871" y="62545"/>
                  </a:lnTo>
                  <a:lnTo>
                    <a:pt x="43821" y="64556"/>
                  </a:lnTo>
                  <a:lnTo>
                    <a:pt x="45300" y="65897"/>
                  </a:lnTo>
                  <a:lnTo>
                    <a:pt x="65536" y="73581"/>
                  </a:lnTo>
                  <a:lnTo>
                    <a:pt x="99662" y="79900"/>
                  </a:lnTo>
                  <a:lnTo>
                    <a:pt x="137239" y="85561"/>
                  </a:lnTo>
                  <a:lnTo>
                    <a:pt x="160043" y="94213"/>
                  </a:lnTo>
                  <a:lnTo>
                    <a:pt x="191193" y="111968"/>
                  </a:lnTo>
                  <a:lnTo>
                    <a:pt x="198710" y="120601"/>
                  </a:lnTo>
                  <a:lnTo>
                    <a:pt x="202615" y="130082"/>
                  </a:lnTo>
                  <a:lnTo>
                    <a:pt x="203657" y="134981"/>
                  </a:lnTo>
                  <a:lnTo>
                    <a:pt x="202556" y="142682"/>
                  </a:lnTo>
                  <a:lnTo>
                    <a:pt x="198398" y="149774"/>
                  </a:lnTo>
                  <a:lnTo>
                    <a:pt x="190905" y="158570"/>
                  </a:lnTo>
                  <a:lnTo>
                    <a:pt x="159070" y="176992"/>
                  </a:lnTo>
                  <a:lnTo>
                    <a:pt x="143511" y="184496"/>
                  </a:lnTo>
                  <a:lnTo>
                    <a:pt x="108185" y="191572"/>
                  </a:lnTo>
                  <a:lnTo>
                    <a:pt x="72452" y="196826"/>
                  </a:lnTo>
                  <a:lnTo>
                    <a:pt x="39711" y="197017"/>
                  </a:lnTo>
                  <a:lnTo>
                    <a:pt x="10706" y="187480"/>
                  </a:lnTo>
                  <a:lnTo>
                    <a:pt x="4758" y="182666"/>
                  </a:lnTo>
                  <a:lnTo>
                    <a:pt x="2114" y="177705"/>
                  </a:lnTo>
                  <a:lnTo>
                    <a:pt x="0" y="1676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1493"/>
            <p:cNvSpPr/>
            <p:nvPr/>
          </p:nvSpPr>
          <p:spPr>
            <a:xfrm>
              <a:off x="41251" y="3011366"/>
              <a:ext cx="295535" cy="381842"/>
            </a:xfrm>
            <a:custGeom>
              <a:avLst/>
              <a:gdLst/>
              <a:ahLst/>
              <a:cxnLst/>
              <a:rect l="0" t="0" r="0" b="0"/>
              <a:pathLst>
                <a:path w="295535" h="381842">
                  <a:moveTo>
                    <a:pt x="255929" y="21393"/>
                  </a:moveTo>
                  <a:lnTo>
                    <a:pt x="251883" y="21393"/>
                  </a:lnTo>
                  <a:lnTo>
                    <a:pt x="250692" y="20547"/>
                  </a:lnTo>
                  <a:lnTo>
                    <a:pt x="249897" y="19136"/>
                  </a:lnTo>
                  <a:lnTo>
                    <a:pt x="249368" y="17348"/>
                  </a:lnTo>
                  <a:lnTo>
                    <a:pt x="240159" y="5955"/>
                  </a:lnTo>
                  <a:lnTo>
                    <a:pt x="237796" y="3481"/>
                  </a:lnTo>
                  <a:lnTo>
                    <a:pt x="230654" y="733"/>
                  </a:lnTo>
                  <a:lnTo>
                    <a:pt x="226379" y="0"/>
                  </a:lnTo>
                  <a:lnTo>
                    <a:pt x="217113" y="1443"/>
                  </a:lnTo>
                  <a:lnTo>
                    <a:pt x="182770" y="16286"/>
                  </a:lnTo>
                  <a:lnTo>
                    <a:pt x="157770" y="32016"/>
                  </a:lnTo>
                  <a:lnTo>
                    <a:pt x="122521" y="64132"/>
                  </a:lnTo>
                  <a:lnTo>
                    <a:pt x="92975" y="93135"/>
                  </a:lnTo>
                  <a:lnTo>
                    <a:pt x="66817" y="127223"/>
                  </a:lnTo>
                  <a:lnTo>
                    <a:pt x="48548" y="153942"/>
                  </a:lnTo>
                  <a:lnTo>
                    <a:pt x="30833" y="182751"/>
                  </a:lnTo>
                  <a:lnTo>
                    <a:pt x="17315" y="212488"/>
                  </a:lnTo>
                  <a:lnTo>
                    <a:pt x="7920" y="242638"/>
                  </a:lnTo>
                  <a:lnTo>
                    <a:pt x="1769" y="271278"/>
                  </a:lnTo>
                  <a:lnTo>
                    <a:pt x="0" y="306441"/>
                  </a:lnTo>
                  <a:lnTo>
                    <a:pt x="9447" y="336616"/>
                  </a:lnTo>
                  <a:lnTo>
                    <a:pt x="23818" y="357033"/>
                  </a:lnTo>
                  <a:lnTo>
                    <a:pt x="44633" y="372961"/>
                  </a:lnTo>
                  <a:lnTo>
                    <a:pt x="62395" y="380281"/>
                  </a:lnTo>
                  <a:lnTo>
                    <a:pt x="81578" y="381841"/>
                  </a:lnTo>
                  <a:lnTo>
                    <a:pt x="111418" y="377960"/>
                  </a:lnTo>
                  <a:lnTo>
                    <a:pt x="141708" y="369189"/>
                  </a:lnTo>
                  <a:lnTo>
                    <a:pt x="174390" y="353608"/>
                  </a:lnTo>
                  <a:lnTo>
                    <a:pt x="208627" y="332905"/>
                  </a:lnTo>
                  <a:lnTo>
                    <a:pt x="228132" y="317323"/>
                  </a:lnTo>
                  <a:lnTo>
                    <a:pt x="249480" y="288664"/>
                  </a:lnTo>
                  <a:lnTo>
                    <a:pt x="270669" y="254584"/>
                  </a:lnTo>
                  <a:lnTo>
                    <a:pt x="287201" y="222661"/>
                  </a:lnTo>
                  <a:lnTo>
                    <a:pt x="294663" y="202003"/>
                  </a:lnTo>
                  <a:lnTo>
                    <a:pt x="295534" y="167288"/>
                  </a:lnTo>
                  <a:lnTo>
                    <a:pt x="294474" y="134236"/>
                  </a:lnTo>
                  <a:lnTo>
                    <a:pt x="290115" y="107040"/>
                  </a:lnTo>
                  <a:lnTo>
                    <a:pt x="279416" y="82895"/>
                  </a:lnTo>
                  <a:lnTo>
                    <a:pt x="265522" y="63699"/>
                  </a:lnTo>
                  <a:lnTo>
                    <a:pt x="234583" y="45142"/>
                  </a:lnTo>
                  <a:lnTo>
                    <a:pt x="220535" y="39155"/>
                  </a:lnTo>
                  <a:lnTo>
                    <a:pt x="213951" y="36907"/>
                  </a:lnTo>
                  <a:lnTo>
                    <a:pt x="202589" y="2901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1494"/>
            <p:cNvSpPr/>
            <p:nvPr/>
          </p:nvSpPr>
          <p:spPr>
            <a:xfrm>
              <a:off x="381000" y="3261359"/>
              <a:ext cx="45720" cy="289561"/>
            </a:xfrm>
            <a:custGeom>
              <a:avLst/>
              <a:gdLst/>
              <a:ahLst/>
              <a:cxnLst/>
              <a:rect l="0" t="0" r="0" b="0"/>
              <a:pathLst>
                <a:path w="45720" h="289561">
                  <a:moveTo>
                    <a:pt x="45719" y="0"/>
                  </a:moveTo>
                  <a:lnTo>
                    <a:pt x="45719" y="33135"/>
                  </a:lnTo>
                  <a:lnTo>
                    <a:pt x="45719" y="69575"/>
                  </a:lnTo>
                  <a:lnTo>
                    <a:pt x="41674" y="105188"/>
                  </a:lnTo>
                  <a:lnTo>
                    <a:pt x="37431" y="132264"/>
                  </a:lnTo>
                  <a:lnTo>
                    <a:pt x="32722" y="160384"/>
                  </a:lnTo>
                  <a:lnTo>
                    <a:pt x="27807" y="186994"/>
                  </a:lnTo>
                  <a:lnTo>
                    <a:pt x="20280" y="221729"/>
                  </a:lnTo>
                  <a:lnTo>
                    <a:pt x="12688" y="253469"/>
                  </a:lnTo>
                  <a:lnTo>
                    <a:pt x="7069" y="285251"/>
                  </a:lnTo>
                  <a:lnTo>
                    <a:pt x="5559" y="286687"/>
                  </a:lnTo>
                  <a:lnTo>
                    <a:pt x="0" y="2895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1495"/>
            <p:cNvSpPr/>
            <p:nvPr/>
          </p:nvSpPr>
          <p:spPr>
            <a:xfrm>
              <a:off x="396239" y="3164602"/>
              <a:ext cx="249274" cy="218679"/>
            </a:xfrm>
            <a:custGeom>
              <a:avLst/>
              <a:gdLst/>
              <a:ahLst/>
              <a:cxnLst/>
              <a:rect l="0" t="0" r="0" b="0"/>
              <a:pathLst>
                <a:path w="249274" h="218679">
                  <a:moveTo>
                    <a:pt x="0" y="73898"/>
                  </a:moveTo>
                  <a:lnTo>
                    <a:pt x="0" y="63292"/>
                  </a:lnTo>
                  <a:lnTo>
                    <a:pt x="4046" y="51940"/>
                  </a:lnTo>
                  <a:lnTo>
                    <a:pt x="13845" y="38171"/>
                  </a:lnTo>
                  <a:lnTo>
                    <a:pt x="21958" y="29515"/>
                  </a:lnTo>
                  <a:lnTo>
                    <a:pt x="52284" y="16243"/>
                  </a:lnTo>
                  <a:lnTo>
                    <a:pt x="85870" y="5469"/>
                  </a:lnTo>
                  <a:lnTo>
                    <a:pt x="114908" y="0"/>
                  </a:lnTo>
                  <a:lnTo>
                    <a:pt x="144960" y="637"/>
                  </a:lnTo>
                  <a:lnTo>
                    <a:pt x="164334" y="4931"/>
                  </a:lnTo>
                  <a:lnTo>
                    <a:pt x="199725" y="19227"/>
                  </a:lnTo>
                  <a:lnTo>
                    <a:pt x="217460" y="26739"/>
                  </a:lnTo>
                  <a:lnTo>
                    <a:pt x="230987" y="38545"/>
                  </a:lnTo>
                  <a:lnTo>
                    <a:pt x="244077" y="59472"/>
                  </a:lnTo>
                  <a:lnTo>
                    <a:pt x="249273" y="85804"/>
                  </a:lnTo>
                  <a:lnTo>
                    <a:pt x="246767" y="115055"/>
                  </a:lnTo>
                  <a:lnTo>
                    <a:pt x="232572" y="145171"/>
                  </a:lnTo>
                  <a:lnTo>
                    <a:pt x="204173" y="174367"/>
                  </a:lnTo>
                  <a:lnTo>
                    <a:pt x="176583" y="194542"/>
                  </a:lnTo>
                  <a:lnTo>
                    <a:pt x="139178" y="209802"/>
                  </a:lnTo>
                  <a:lnTo>
                    <a:pt x="112640" y="216048"/>
                  </a:lnTo>
                  <a:lnTo>
                    <a:pt x="77378" y="218158"/>
                  </a:lnTo>
                  <a:lnTo>
                    <a:pt x="42771" y="218609"/>
                  </a:lnTo>
                  <a:lnTo>
                    <a:pt x="30480" y="21867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1496"/>
            <p:cNvSpPr/>
            <p:nvPr/>
          </p:nvSpPr>
          <p:spPr>
            <a:xfrm>
              <a:off x="685800" y="3158999"/>
              <a:ext cx="495301" cy="224013"/>
            </a:xfrm>
            <a:custGeom>
              <a:avLst/>
              <a:gdLst/>
              <a:ahLst/>
              <a:cxnLst/>
              <a:rect l="0" t="0" r="0" b="0"/>
              <a:pathLst>
                <a:path w="495301" h="224013">
                  <a:moveTo>
                    <a:pt x="0" y="87120"/>
                  </a:moveTo>
                  <a:lnTo>
                    <a:pt x="4045" y="91166"/>
                  </a:lnTo>
                  <a:lnTo>
                    <a:pt x="10546" y="93152"/>
                  </a:lnTo>
                  <a:lnTo>
                    <a:pt x="18234" y="94881"/>
                  </a:lnTo>
                  <a:lnTo>
                    <a:pt x="28168" y="99768"/>
                  </a:lnTo>
                  <a:lnTo>
                    <a:pt x="62206" y="102133"/>
                  </a:lnTo>
                  <a:lnTo>
                    <a:pt x="91686" y="100058"/>
                  </a:lnTo>
                  <a:lnTo>
                    <a:pt x="129572" y="88511"/>
                  </a:lnTo>
                  <a:lnTo>
                    <a:pt x="163599" y="70360"/>
                  </a:lnTo>
                  <a:lnTo>
                    <a:pt x="172335" y="62456"/>
                  </a:lnTo>
                  <a:lnTo>
                    <a:pt x="184842" y="43584"/>
                  </a:lnTo>
                  <a:lnTo>
                    <a:pt x="188823" y="28595"/>
                  </a:lnTo>
                  <a:lnTo>
                    <a:pt x="190003" y="17474"/>
                  </a:lnTo>
                  <a:lnTo>
                    <a:pt x="188475" y="14443"/>
                  </a:lnTo>
                  <a:lnTo>
                    <a:pt x="173289" y="890"/>
                  </a:lnTo>
                  <a:lnTo>
                    <a:pt x="168866" y="0"/>
                  </a:lnTo>
                  <a:lnTo>
                    <a:pt x="133368" y="4593"/>
                  </a:lnTo>
                  <a:lnTo>
                    <a:pt x="109037" y="15349"/>
                  </a:lnTo>
                  <a:lnTo>
                    <a:pt x="75339" y="43154"/>
                  </a:lnTo>
                  <a:lnTo>
                    <a:pt x="51633" y="73074"/>
                  </a:lnTo>
                  <a:lnTo>
                    <a:pt x="32902" y="108460"/>
                  </a:lnTo>
                  <a:lnTo>
                    <a:pt x="25835" y="132390"/>
                  </a:lnTo>
                  <a:lnTo>
                    <a:pt x="25029" y="147880"/>
                  </a:lnTo>
                  <a:lnTo>
                    <a:pt x="27492" y="163231"/>
                  </a:lnTo>
                  <a:lnTo>
                    <a:pt x="33668" y="176263"/>
                  </a:lnTo>
                  <a:lnTo>
                    <a:pt x="51429" y="198427"/>
                  </a:lnTo>
                  <a:lnTo>
                    <a:pt x="70271" y="209941"/>
                  </a:lnTo>
                  <a:lnTo>
                    <a:pt x="91941" y="214670"/>
                  </a:lnTo>
                  <a:lnTo>
                    <a:pt x="127255" y="215420"/>
                  </a:lnTo>
                  <a:lnTo>
                    <a:pt x="161826" y="208294"/>
                  </a:lnTo>
                  <a:lnTo>
                    <a:pt x="191035" y="198941"/>
                  </a:lnTo>
                  <a:lnTo>
                    <a:pt x="227200" y="180611"/>
                  </a:lnTo>
                  <a:lnTo>
                    <a:pt x="264040" y="155447"/>
                  </a:lnTo>
                  <a:lnTo>
                    <a:pt x="294396" y="131035"/>
                  </a:lnTo>
                  <a:lnTo>
                    <a:pt x="319126" y="95251"/>
                  </a:lnTo>
                  <a:lnTo>
                    <a:pt x="335143" y="72054"/>
                  </a:lnTo>
                  <a:lnTo>
                    <a:pt x="335278" y="105348"/>
                  </a:lnTo>
                  <a:lnTo>
                    <a:pt x="331234" y="137476"/>
                  </a:lnTo>
                  <a:lnTo>
                    <a:pt x="328366" y="169504"/>
                  </a:lnTo>
                  <a:lnTo>
                    <a:pt x="327022" y="187542"/>
                  </a:lnTo>
                  <a:lnTo>
                    <a:pt x="320068" y="224012"/>
                  </a:lnTo>
                  <a:lnTo>
                    <a:pt x="320048" y="220156"/>
                  </a:lnTo>
                  <a:lnTo>
                    <a:pt x="313479" y="191710"/>
                  </a:lnTo>
                  <a:lnTo>
                    <a:pt x="318712" y="162061"/>
                  </a:lnTo>
                  <a:lnTo>
                    <a:pt x="327899" y="126728"/>
                  </a:lnTo>
                  <a:lnTo>
                    <a:pt x="341912" y="90993"/>
                  </a:lnTo>
                  <a:lnTo>
                    <a:pt x="366223" y="58252"/>
                  </a:lnTo>
                  <a:lnTo>
                    <a:pt x="397471" y="29247"/>
                  </a:lnTo>
                  <a:lnTo>
                    <a:pt x="415419" y="17668"/>
                  </a:lnTo>
                  <a:lnTo>
                    <a:pt x="447128" y="11407"/>
                  </a:lnTo>
                  <a:lnTo>
                    <a:pt x="466727" y="6925"/>
                  </a:lnTo>
                  <a:lnTo>
                    <a:pt x="495300" y="109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1497"/>
            <p:cNvSpPr/>
            <p:nvPr/>
          </p:nvSpPr>
          <p:spPr>
            <a:xfrm>
              <a:off x="1160008" y="3169919"/>
              <a:ext cx="206991" cy="203498"/>
            </a:xfrm>
            <a:custGeom>
              <a:avLst/>
              <a:gdLst/>
              <a:ahLst/>
              <a:cxnLst/>
              <a:rect l="0" t="0" r="0" b="0"/>
              <a:pathLst>
                <a:path w="206991" h="203498">
                  <a:moveTo>
                    <a:pt x="181112" y="0"/>
                  </a:moveTo>
                  <a:lnTo>
                    <a:pt x="146859" y="847"/>
                  </a:lnTo>
                  <a:lnTo>
                    <a:pt x="116080" y="10607"/>
                  </a:lnTo>
                  <a:lnTo>
                    <a:pt x="81515" y="31208"/>
                  </a:lnTo>
                  <a:lnTo>
                    <a:pt x="66573" y="42657"/>
                  </a:lnTo>
                  <a:lnTo>
                    <a:pt x="36284" y="77602"/>
                  </a:lnTo>
                  <a:lnTo>
                    <a:pt x="17973" y="107096"/>
                  </a:lnTo>
                  <a:lnTo>
                    <a:pt x="4201" y="143357"/>
                  </a:lnTo>
                  <a:lnTo>
                    <a:pt x="0" y="167219"/>
                  </a:lnTo>
                  <a:lnTo>
                    <a:pt x="3533" y="180435"/>
                  </a:lnTo>
                  <a:lnTo>
                    <a:pt x="6846" y="186330"/>
                  </a:lnTo>
                  <a:lnTo>
                    <a:pt x="17300" y="195138"/>
                  </a:lnTo>
                  <a:lnTo>
                    <a:pt x="31260" y="201028"/>
                  </a:lnTo>
                  <a:lnTo>
                    <a:pt x="57312" y="203497"/>
                  </a:lnTo>
                  <a:lnTo>
                    <a:pt x="91558" y="197176"/>
                  </a:lnTo>
                  <a:lnTo>
                    <a:pt x="126639" y="187774"/>
                  </a:lnTo>
                  <a:lnTo>
                    <a:pt x="158028" y="170834"/>
                  </a:lnTo>
                  <a:lnTo>
                    <a:pt x="192277" y="136578"/>
                  </a:lnTo>
                  <a:lnTo>
                    <a:pt x="198774" y="121661"/>
                  </a:lnTo>
                  <a:lnTo>
                    <a:pt x="206990" y="95434"/>
                  </a:lnTo>
                  <a:lnTo>
                    <a:pt x="206830" y="89870"/>
                  </a:lnTo>
                  <a:lnTo>
                    <a:pt x="202138" y="79171"/>
                  </a:lnTo>
                  <a:lnTo>
                    <a:pt x="185328" y="59352"/>
                  </a:lnTo>
                  <a:lnTo>
                    <a:pt x="155096" y="38304"/>
                  </a:lnTo>
                  <a:lnTo>
                    <a:pt x="150632" y="304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1498"/>
            <p:cNvSpPr/>
            <p:nvPr/>
          </p:nvSpPr>
          <p:spPr>
            <a:xfrm>
              <a:off x="1447802" y="3132669"/>
              <a:ext cx="205373" cy="218547"/>
            </a:xfrm>
            <a:custGeom>
              <a:avLst/>
              <a:gdLst/>
              <a:ahLst/>
              <a:cxnLst/>
              <a:rect l="0" t="0" r="0" b="0"/>
              <a:pathLst>
                <a:path w="205373" h="218547">
                  <a:moveTo>
                    <a:pt x="15238" y="44871"/>
                  </a:moveTo>
                  <a:lnTo>
                    <a:pt x="15238" y="48916"/>
                  </a:lnTo>
                  <a:lnTo>
                    <a:pt x="17495" y="53159"/>
                  </a:lnTo>
                  <a:lnTo>
                    <a:pt x="19283" y="55476"/>
                  </a:lnTo>
                  <a:lnTo>
                    <a:pt x="21269" y="62566"/>
                  </a:lnTo>
                  <a:lnTo>
                    <a:pt x="22648" y="92764"/>
                  </a:lnTo>
                  <a:lnTo>
                    <a:pt x="22816" y="127364"/>
                  </a:lnTo>
                  <a:lnTo>
                    <a:pt x="20588" y="151157"/>
                  </a:lnTo>
                  <a:lnTo>
                    <a:pt x="15095" y="187905"/>
                  </a:lnTo>
                  <a:lnTo>
                    <a:pt x="5872" y="212111"/>
                  </a:lnTo>
                  <a:lnTo>
                    <a:pt x="1158" y="218546"/>
                  </a:lnTo>
                  <a:lnTo>
                    <a:pt x="771" y="218228"/>
                  </a:lnTo>
                  <a:lnTo>
                    <a:pt x="65" y="211430"/>
                  </a:lnTo>
                  <a:lnTo>
                    <a:pt x="0" y="176710"/>
                  </a:lnTo>
                  <a:lnTo>
                    <a:pt x="845" y="144416"/>
                  </a:lnTo>
                  <a:lnTo>
                    <a:pt x="6928" y="115382"/>
                  </a:lnTo>
                  <a:lnTo>
                    <a:pt x="19078" y="85330"/>
                  </a:lnTo>
                  <a:lnTo>
                    <a:pt x="34250" y="55824"/>
                  </a:lnTo>
                  <a:lnTo>
                    <a:pt x="54455" y="32311"/>
                  </a:lnTo>
                  <a:lnTo>
                    <a:pt x="87539" y="8828"/>
                  </a:lnTo>
                  <a:lnTo>
                    <a:pt x="100712" y="3451"/>
                  </a:lnTo>
                  <a:lnTo>
                    <a:pt x="125819" y="0"/>
                  </a:lnTo>
                  <a:lnTo>
                    <a:pt x="152322" y="5402"/>
                  </a:lnTo>
                  <a:lnTo>
                    <a:pt x="163935" y="9831"/>
                  </a:lnTo>
                  <a:lnTo>
                    <a:pt x="179993" y="25175"/>
                  </a:lnTo>
                  <a:lnTo>
                    <a:pt x="191430" y="45808"/>
                  </a:lnTo>
                  <a:lnTo>
                    <a:pt x="197643" y="76382"/>
                  </a:lnTo>
                  <a:lnTo>
                    <a:pt x="203888" y="111898"/>
                  </a:lnTo>
                  <a:lnTo>
                    <a:pt x="205372" y="143624"/>
                  </a:lnTo>
                  <a:lnTo>
                    <a:pt x="199658" y="179732"/>
                  </a:lnTo>
                  <a:lnTo>
                    <a:pt x="198118" y="21251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1499"/>
            <p:cNvSpPr/>
            <p:nvPr/>
          </p:nvSpPr>
          <p:spPr>
            <a:xfrm>
              <a:off x="1866900" y="3131819"/>
              <a:ext cx="38101" cy="196343"/>
            </a:xfrm>
            <a:custGeom>
              <a:avLst/>
              <a:gdLst/>
              <a:ahLst/>
              <a:cxnLst/>
              <a:rect l="0" t="0" r="0" b="0"/>
              <a:pathLst>
                <a:path w="38101" h="196343">
                  <a:moveTo>
                    <a:pt x="38100" y="0"/>
                  </a:moveTo>
                  <a:lnTo>
                    <a:pt x="37253" y="27338"/>
                  </a:lnTo>
                  <a:lnTo>
                    <a:pt x="32068" y="56483"/>
                  </a:lnTo>
                  <a:lnTo>
                    <a:pt x="26748" y="90556"/>
                  </a:lnTo>
                  <a:lnTo>
                    <a:pt x="22781" y="126982"/>
                  </a:lnTo>
                  <a:lnTo>
                    <a:pt x="14722" y="159515"/>
                  </a:lnTo>
                  <a:lnTo>
                    <a:pt x="7466" y="178215"/>
                  </a:lnTo>
                  <a:lnTo>
                    <a:pt x="2212" y="189118"/>
                  </a:lnTo>
                  <a:lnTo>
                    <a:pt x="436" y="196342"/>
                  </a:lnTo>
                  <a:lnTo>
                    <a:pt x="291" y="196088"/>
                  </a:lnTo>
                  <a:lnTo>
                    <a:pt x="0" y="1828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1500"/>
            <p:cNvSpPr/>
            <p:nvPr/>
          </p:nvSpPr>
          <p:spPr>
            <a:xfrm>
              <a:off x="1938709" y="3025140"/>
              <a:ext cx="19632" cy="7620"/>
            </a:xfrm>
            <a:custGeom>
              <a:avLst/>
              <a:gdLst/>
              <a:ahLst/>
              <a:cxnLst/>
              <a:rect l="0" t="0" r="0" b="0"/>
              <a:pathLst>
                <a:path w="19632" h="7620">
                  <a:moveTo>
                    <a:pt x="4391" y="0"/>
                  </a:moveTo>
                  <a:lnTo>
                    <a:pt x="0" y="0"/>
                  </a:lnTo>
                  <a:lnTo>
                    <a:pt x="8215" y="0"/>
                  </a:lnTo>
                  <a:lnTo>
                    <a:pt x="12581" y="2257"/>
                  </a:lnTo>
                  <a:lnTo>
                    <a:pt x="19631" y="7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1" name="SMARTInkShape-Group191"/>
          <p:cNvGrpSpPr/>
          <p:nvPr/>
        </p:nvGrpSpPr>
        <p:grpSpPr>
          <a:xfrm>
            <a:off x="2638049" y="3099021"/>
            <a:ext cx="428507" cy="291880"/>
            <a:chOff x="2638049" y="3099021"/>
            <a:chExt cx="428507" cy="291880"/>
          </a:xfrm>
        </p:grpSpPr>
        <p:sp>
          <p:nvSpPr>
            <p:cNvPr id="59" name="SMARTInkShape-1501"/>
            <p:cNvSpPr/>
            <p:nvPr/>
          </p:nvSpPr>
          <p:spPr>
            <a:xfrm>
              <a:off x="2918491" y="3099021"/>
              <a:ext cx="148065" cy="291880"/>
            </a:xfrm>
            <a:custGeom>
              <a:avLst/>
              <a:gdLst/>
              <a:ahLst/>
              <a:cxnLst/>
              <a:rect l="0" t="0" r="0" b="0"/>
              <a:pathLst>
                <a:path w="148065" h="291880">
                  <a:moveTo>
                    <a:pt x="38068" y="2319"/>
                  </a:moveTo>
                  <a:lnTo>
                    <a:pt x="38915" y="22246"/>
                  </a:lnTo>
                  <a:lnTo>
                    <a:pt x="44629" y="52231"/>
                  </a:lnTo>
                  <a:lnTo>
                    <a:pt x="39396" y="85430"/>
                  </a:lnTo>
                  <a:lnTo>
                    <a:pt x="27951" y="122343"/>
                  </a:lnTo>
                  <a:lnTo>
                    <a:pt x="13680" y="154344"/>
                  </a:lnTo>
                  <a:lnTo>
                    <a:pt x="4078" y="192315"/>
                  </a:lnTo>
                  <a:lnTo>
                    <a:pt x="0" y="207903"/>
                  </a:lnTo>
                  <a:lnTo>
                    <a:pt x="2227" y="176036"/>
                  </a:lnTo>
                  <a:lnTo>
                    <a:pt x="6530" y="142749"/>
                  </a:lnTo>
                  <a:lnTo>
                    <a:pt x="11320" y="113542"/>
                  </a:lnTo>
                  <a:lnTo>
                    <a:pt x="18102" y="83439"/>
                  </a:lnTo>
                  <a:lnTo>
                    <a:pt x="25473" y="53071"/>
                  </a:lnTo>
                  <a:lnTo>
                    <a:pt x="35010" y="37293"/>
                  </a:lnTo>
                  <a:lnTo>
                    <a:pt x="63913" y="8837"/>
                  </a:lnTo>
                  <a:lnTo>
                    <a:pt x="77495" y="1547"/>
                  </a:lnTo>
                  <a:lnTo>
                    <a:pt x="89740" y="0"/>
                  </a:lnTo>
                  <a:lnTo>
                    <a:pt x="99980" y="2135"/>
                  </a:lnTo>
                  <a:lnTo>
                    <a:pt x="120310" y="12789"/>
                  </a:lnTo>
                  <a:lnTo>
                    <a:pt x="127678" y="22212"/>
                  </a:lnTo>
                  <a:lnTo>
                    <a:pt x="141967" y="57964"/>
                  </a:lnTo>
                  <a:lnTo>
                    <a:pt x="148064" y="90020"/>
                  </a:lnTo>
                  <a:lnTo>
                    <a:pt x="146107" y="122190"/>
                  </a:lnTo>
                  <a:lnTo>
                    <a:pt x="145151" y="158157"/>
                  </a:lnTo>
                  <a:lnTo>
                    <a:pt x="144021" y="194778"/>
                  </a:lnTo>
                  <a:lnTo>
                    <a:pt x="139547" y="226607"/>
                  </a:lnTo>
                  <a:lnTo>
                    <a:pt x="135348" y="260547"/>
                  </a:lnTo>
                  <a:lnTo>
                    <a:pt x="129509" y="2918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1502"/>
            <p:cNvSpPr/>
            <p:nvPr/>
          </p:nvSpPr>
          <p:spPr>
            <a:xfrm>
              <a:off x="2638049" y="3124200"/>
              <a:ext cx="191675" cy="203794"/>
            </a:xfrm>
            <a:custGeom>
              <a:avLst/>
              <a:gdLst/>
              <a:ahLst/>
              <a:cxnLst/>
              <a:rect l="0" t="0" r="0" b="0"/>
              <a:pathLst>
                <a:path w="191675" h="203794">
                  <a:moveTo>
                    <a:pt x="166110" y="38100"/>
                  </a:moveTo>
                  <a:lnTo>
                    <a:pt x="180199" y="24012"/>
                  </a:lnTo>
                  <a:lnTo>
                    <a:pt x="179736" y="23628"/>
                  </a:lnTo>
                  <a:lnTo>
                    <a:pt x="163049" y="18537"/>
                  </a:lnTo>
                  <a:lnTo>
                    <a:pt x="126790" y="24790"/>
                  </a:lnTo>
                  <a:lnTo>
                    <a:pt x="104789" y="33309"/>
                  </a:lnTo>
                  <a:lnTo>
                    <a:pt x="67003" y="61489"/>
                  </a:lnTo>
                  <a:lnTo>
                    <a:pt x="28944" y="96725"/>
                  </a:lnTo>
                  <a:lnTo>
                    <a:pt x="6246" y="129078"/>
                  </a:lnTo>
                  <a:lnTo>
                    <a:pt x="6" y="157670"/>
                  </a:lnTo>
                  <a:lnTo>
                    <a:pt x="0" y="169136"/>
                  </a:lnTo>
                  <a:lnTo>
                    <a:pt x="2819" y="179875"/>
                  </a:lnTo>
                  <a:lnTo>
                    <a:pt x="6450" y="184263"/>
                  </a:lnTo>
                  <a:lnTo>
                    <a:pt x="23695" y="194485"/>
                  </a:lnTo>
                  <a:lnTo>
                    <a:pt x="45737" y="202028"/>
                  </a:lnTo>
                  <a:lnTo>
                    <a:pt x="73341" y="203793"/>
                  </a:lnTo>
                  <a:lnTo>
                    <a:pt x="110752" y="197233"/>
                  </a:lnTo>
                  <a:lnTo>
                    <a:pt x="135032" y="187979"/>
                  </a:lnTo>
                  <a:lnTo>
                    <a:pt x="165992" y="169681"/>
                  </a:lnTo>
                  <a:lnTo>
                    <a:pt x="176782" y="157540"/>
                  </a:lnTo>
                  <a:lnTo>
                    <a:pt x="190608" y="129050"/>
                  </a:lnTo>
                  <a:lnTo>
                    <a:pt x="191674" y="114082"/>
                  </a:lnTo>
                  <a:lnTo>
                    <a:pt x="185459" y="83776"/>
                  </a:lnTo>
                  <a:lnTo>
                    <a:pt x="169995" y="54178"/>
                  </a:lnTo>
                  <a:lnTo>
                    <a:pt x="148377" y="31147"/>
                  </a:lnTo>
                  <a:lnTo>
                    <a:pt x="127272" y="17695"/>
                  </a:lnTo>
                  <a:lnTo>
                    <a:pt x="89279" y="1649"/>
                  </a:lnTo>
                  <a:lnTo>
                    <a:pt x="8229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2" name="SMARTInkShape-1503"/>
          <p:cNvSpPr/>
          <p:nvPr/>
        </p:nvSpPr>
        <p:spPr>
          <a:xfrm>
            <a:off x="602293" y="2049779"/>
            <a:ext cx="213047" cy="45722"/>
          </a:xfrm>
          <a:custGeom>
            <a:avLst/>
            <a:gdLst/>
            <a:ahLst/>
            <a:cxnLst/>
            <a:rect l="0" t="0" r="0" b="0"/>
            <a:pathLst>
              <a:path w="213047" h="45722">
                <a:moveTo>
                  <a:pt x="7307" y="45721"/>
                </a:moveTo>
                <a:lnTo>
                  <a:pt x="0" y="45721"/>
                </a:lnTo>
                <a:lnTo>
                  <a:pt x="27030" y="44874"/>
                </a:lnTo>
                <a:lnTo>
                  <a:pt x="63423" y="37960"/>
                </a:lnTo>
                <a:lnTo>
                  <a:pt x="99112" y="27587"/>
                </a:lnTo>
                <a:lnTo>
                  <a:pt x="130863" y="21225"/>
                </a:lnTo>
                <a:lnTo>
                  <a:pt x="161459" y="16029"/>
                </a:lnTo>
                <a:lnTo>
                  <a:pt x="177253" y="14627"/>
                </a:lnTo>
                <a:lnTo>
                  <a:pt x="209356" y="6989"/>
                </a:lnTo>
                <a:lnTo>
                  <a:pt x="210586" y="5506"/>
                </a:lnTo>
                <a:lnTo>
                  <a:pt x="213046"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6" name="SMARTInkShape-Group193"/>
          <p:cNvGrpSpPr/>
          <p:nvPr/>
        </p:nvGrpSpPr>
        <p:grpSpPr>
          <a:xfrm>
            <a:off x="3741419" y="2941837"/>
            <a:ext cx="3444242" cy="1835904"/>
            <a:chOff x="3741419" y="2941837"/>
            <a:chExt cx="3444242" cy="1835904"/>
          </a:xfrm>
        </p:grpSpPr>
        <p:sp>
          <p:nvSpPr>
            <p:cNvPr id="63" name="SMARTInkShape-1504"/>
            <p:cNvSpPr/>
            <p:nvPr/>
          </p:nvSpPr>
          <p:spPr>
            <a:xfrm>
              <a:off x="5784056" y="4594859"/>
              <a:ext cx="142428" cy="151231"/>
            </a:xfrm>
            <a:custGeom>
              <a:avLst/>
              <a:gdLst/>
              <a:ahLst/>
              <a:cxnLst/>
              <a:rect l="0" t="0" r="0" b="0"/>
              <a:pathLst>
                <a:path w="142428" h="151231">
                  <a:moveTo>
                    <a:pt x="90963" y="0"/>
                  </a:moveTo>
                  <a:lnTo>
                    <a:pt x="86918" y="0"/>
                  </a:lnTo>
                  <a:lnTo>
                    <a:pt x="82675" y="2258"/>
                  </a:lnTo>
                  <a:lnTo>
                    <a:pt x="80358" y="4045"/>
                  </a:lnTo>
                  <a:lnTo>
                    <a:pt x="73267" y="6032"/>
                  </a:lnTo>
                  <a:lnTo>
                    <a:pt x="65318" y="7761"/>
                  </a:lnTo>
                  <a:lnTo>
                    <a:pt x="46581" y="18134"/>
                  </a:lnTo>
                  <a:lnTo>
                    <a:pt x="39347" y="25276"/>
                  </a:lnTo>
                  <a:lnTo>
                    <a:pt x="13384" y="62607"/>
                  </a:lnTo>
                  <a:lnTo>
                    <a:pt x="1934" y="90988"/>
                  </a:lnTo>
                  <a:lnTo>
                    <a:pt x="0" y="111671"/>
                  </a:lnTo>
                  <a:lnTo>
                    <a:pt x="3710" y="126974"/>
                  </a:lnTo>
                  <a:lnTo>
                    <a:pt x="10133" y="134891"/>
                  </a:lnTo>
                  <a:lnTo>
                    <a:pt x="28054" y="146872"/>
                  </a:lnTo>
                  <a:lnTo>
                    <a:pt x="42879" y="150762"/>
                  </a:lnTo>
                  <a:lnTo>
                    <a:pt x="68295" y="151230"/>
                  </a:lnTo>
                  <a:lnTo>
                    <a:pt x="95734" y="141752"/>
                  </a:lnTo>
                  <a:lnTo>
                    <a:pt x="111192" y="130430"/>
                  </a:lnTo>
                  <a:lnTo>
                    <a:pt x="131149" y="94895"/>
                  </a:lnTo>
                  <a:lnTo>
                    <a:pt x="141986" y="62670"/>
                  </a:lnTo>
                  <a:lnTo>
                    <a:pt x="142427" y="51560"/>
                  </a:lnTo>
                  <a:lnTo>
                    <a:pt x="137915" y="36632"/>
                  </a:lnTo>
                  <a:lnTo>
                    <a:pt x="126351" y="20796"/>
                  </a:lnTo>
                  <a:lnTo>
                    <a:pt x="118852" y="12841"/>
                  </a:lnTo>
                  <a:lnTo>
                    <a:pt x="111543" y="9941"/>
                  </a:lnTo>
                  <a:lnTo>
                    <a:pt x="107223" y="9168"/>
                  </a:lnTo>
                  <a:lnTo>
                    <a:pt x="104343" y="7805"/>
                  </a:lnTo>
                  <a:lnTo>
                    <a:pt x="102423" y="6050"/>
                  </a:lnTo>
                  <a:lnTo>
                    <a:pt x="101144" y="4033"/>
                  </a:lnTo>
                  <a:lnTo>
                    <a:pt x="99444" y="2689"/>
                  </a:lnTo>
                  <a:close/>
                </a:path>
              </a:pathLst>
            </a:custGeom>
            <a:ln w="19050">
              <a:solidFill>
                <a:srgbClr val="0093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SMARTInkShape-1505"/>
            <p:cNvSpPr/>
            <p:nvPr/>
          </p:nvSpPr>
          <p:spPr>
            <a:xfrm>
              <a:off x="5601880" y="4594887"/>
              <a:ext cx="181701" cy="30454"/>
            </a:xfrm>
            <a:custGeom>
              <a:avLst/>
              <a:gdLst/>
              <a:ahLst/>
              <a:cxnLst/>
              <a:rect l="0" t="0" r="0" b="0"/>
              <a:pathLst>
                <a:path w="181701" h="30454">
                  <a:moveTo>
                    <a:pt x="21680" y="7593"/>
                  </a:moveTo>
                  <a:lnTo>
                    <a:pt x="17635" y="3547"/>
                  </a:lnTo>
                  <a:lnTo>
                    <a:pt x="13391" y="1561"/>
                  </a:lnTo>
                  <a:lnTo>
                    <a:pt x="0" y="0"/>
                  </a:lnTo>
                  <a:lnTo>
                    <a:pt x="1602" y="2243"/>
                  </a:lnTo>
                  <a:lnTo>
                    <a:pt x="3215" y="4026"/>
                  </a:lnTo>
                  <a:lnTo>
                    <a:pt x="9522" y="6008"/>
                  </a:lnTo>
                  <a:lnTo>
                    <a:pt x="43566" y="8230"/>
                  </a:lnTo>
                  <a:lnTo>
                    <a:pt x="79342" y="15840"/>
                  </a:lnTo>
                  <a:lnTo>
                    <a:pt x="112143" y="20761"/>
                  </a:lnTo>
                  <a:lnTo>
                    <a:pt x="149521" y="22423"/>
                  </a:lnTo>
                  <a:lnTo>
                    <a:pt x="181700" y="3045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1506"/>
            <p:cNvSpPr/>
            <p:nvPr/>
          </p:nvSpPr>
          <p:spPr>
            <a:xfrm>
              <a:off x="5684977" y="4450080"/>
              <a:ext cx="98604" cy="304180"/>
            </a:xfrm>
            <a:custGeom>
              <a:avLst/>
              <a:gdLst/>
              <a:ahLst/>
              <a:cxnLst/>
              <a:rect l="0" t="0" r="0" b="0"/>
              <a:pathLst>
                <a:path w="98604" h="304180">
                  <a:moveTo>
                    <a:pt x="98603" y="0"/>
                  </a:moveTo>
                  <a:lnTo>
                    <a:pt x="98603" y="4045"/>
                  </a:lnTo>
                  <a:lnTo>
                    <a:pt x="89995" y="35098"/>
                  </a:lnTo>
                  <a:lnTo>
                    <a:pt x="76802" y="67736"/>
                  </a:lnTo>
                  <a:lnTo>
                    <a:pt x="66178" y="97963"/>
                  </a:lnTo>
                  <a:lnTo>
                    <a:pt x="57099" y="123972"/>
                  </a:lnTo>
                  <a:lnTo>
                    <a:pt x="42467" y="161569"/>
                  </a:lnTo>
                  <a:lnTo>
                    <a:pt x="28254" y="194533"/>
                  </a:lnTo>
                  <a:lnTo>
                    <a:pt x="18303" y="224903"/>
                  </a:lnTo>
                  <a:lnTo>
                    <a:pt x="7356" y="258350"/>
                  </a:lnTo>
                  <a:lnTo>
                    <a:pt x="572" y="290153"/>
                  </a:lnTo>
                  <a:lnTo>
                    <a:pt x="0" y="297725"/>
                  </a:lnTo>
                  <a:lnTo>
                    <a:pt x="694" y="300084"/>
                  </a:lnTo>
                  <a:lnTo>
                    <a:pt x="2003" y="301656"/>
                  </a:lnTo>
                  <a:lnTo>
                    <a:pt x="6144" y="304179"/>
                  </a:lnTo>
                  <a:lnTo>
                    <a:pt x="8967" y="302266"/>
                  </a:lnTo>
                  <a:lnTo>
                    <a:pt x="14783" y="2971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1507"/>
            <p:cNvSpPr/>
            <p:nvPr/>
          </p:nvSpPr>
          <p:spPr>
            <a:xfrm>
              <a:off x="5168103" y="4572173"/>
              <a:ext cx="146171" cy="205568"/>
            </a:xfrm>
            <a:custGeom>
              <a:avLst/>
              <a:gdLst/>
              <a:ahLst/>
              <a:cxnLst/>
              <a:rect l="0" t="0" r="0" b="0"/>
              <a:pathLst>
                <a:path w="146171" h="205568">
                  <a:moveTo>
                    <a:pt x="13497" y="83646"/>
                  </a:moveTo>
                  <a:lnTo>
                    <a:pt x="13497" y="87692"/>
                  </a:lnTo>
                  <a:lnTo>
                    <a:pt x="15754" y="91936"/>
                  </a:lnTo>
                  <a:lnTo>
                    <a:pt x="17542" y="94253"/>
                  </a:lnTo>
                  <a:lnTo>
                    <a:pt x="21786" y="96827"/>
                  </a:lnTo>
                  <a:lnTo>
                    <a:pt x="31192" y="98276"/>
                  </a:lnTo>
                  <a:lnTo>
                    <a:pt x="49542" y="98766"/>
                  </a:lnTo>
                  <a:lnTo>
                    <a:pt x="59432" y="94318"/>
                  </a:lnTo>
                  <a:lnTo>
                    <a:pt x="91973" y="74037"/>
                  </a:lnTo>
                  <a:lnTo>
                    <a:pt x="104255" y="64135"/>
                  </a:lnTo>
                  <a:lnTo>
                    <a:pt x="129988" y="28395"/>
                  </a:lnTo>
                  <a:lnTo>
                    <a:pt x="146170" y="4272"/>
                  </a:lnTo>
                  <a:lnTo>
                    <a:pt x="145971" y="2790"/>
                  </a:lnTo>
                  <a:lnTo>
                    <a:pt x="144993" y="1802"/>
                  </a:lnTo>
                  <a:lnTo>
                    <a:pt x="141648" y="705"/>
                  </a:lnTo>
                  <a:lnTo>
                    <a:pt x="128557" y="0"/>
                  </a:lnTo>
                  <a:lnTo>
                    <a:pt x="119385" y="4419"/>
                  </a:lnTo>
                  <a:lnTo>
                    <a:pt x="83352" y="25831"/>
                  </a:lnTo>
                  <a:lnTo>
                    <a:pt x="60441" y="41492"/>
                  </a:lnTo>
                  <a:lnTo>
                    <a:pt x="27727" y="76496"/>
                  </a:lnTo>
                  <a:lnTo>
                    <a:pt x="7082" y="111931"/>
                  </a:lnTo>
                  <a:lnTo>
                    <a:pt x="2179" y="124157"/>
                  </a:lnTo>
                  <a:lnTo>
                    <a:pt x="0" y="138058"/>
                  </a:lnTo>
                  <a:lnTo>
                    <a:pt x="2818" y="156119"/>
                  </a:lnTo>
                  <a:lnTo>
                    <a:pt x="13060" y="172194"/>
                  </a:lnTo>
                  <a:lnTo>
                    <a:pt x="30865" y="187682"/>
                  </a:lnTo>
                  <a:lnTo>
                    <a:pt x="52227" y="198951"/>
                  </a:lnTo>
                  <a:lnTo>
                    <a:pt x="89131" y="204260"/>
                  </a:lnTo>
                  <a:lnTo>
                    <a:pt x="125019" y="205308"/>
                  </a:lnTo>
                  <a:lnTo>
                    <a:pt x="135416" y="20556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1508"/>
            <p:cNvSpPr/>
            <p:nvPr/>
          </p:nvSpPr>
          <p:spPr>
            <a:xfrm>
              <a:off x="4975860" y="4549140"/>
              <a:ext cx="152401" cy="220445"/>
            </a:xfrm>
            <a:custGeom>
              <a:avLst/>
              <a:gdLst/>
              <a:ahLst/>
              <a:cxnLst/>
              <a:rect l="0" t="0" r="0" b="0"/>
              <a:pathLst>
                <a:path w="152401" h="220445">
                  <a:moveTo>
                    <a:pt x="0" y="7619"/>
                  </a:moveTo>
                  <a:lnTo>
                    <a:pt x="846" y="15396"/>
                  </a:lnTo>
                  <a:lnTo>
                    <a:pt x="6560" y="46744"/>
                  </a:lnTo>
                  <a:lnTo>
                    <a:pt x="12647" y="82485"/>
                  </a:lnTo>
                  <a:lnTo>
                    <a:pt x="15318" y="112116"/>
                  </a:lnTo>
                  <a:lnTo>
                    <a:pt x="20248" y="142345"/>
                  </a:lnTo>
                  <a:lnTo>
                    <a:pt x="22086" y="171904"/>
                  </a:lnTo>
                  <a:lnTo>
                    <a:pt x="22792" y="208518"/>
                  </a:lnTo>
                  <a:lnTo>
                    <a:pt x="22857" y="220444"/>
                  </a:lnTo>
                  <a:lnTo>
                    <a:pt x="22859" y="216776"/>
                  </a:lnTo>
                  <a:lnTo>
                    <a:pt x="31149" y="186685"/>
                  </a:lnTo>
                  <a:lnTo>
                    <a:pt x="40555" y="156631"/>
                  </a:lnTo>
                  <a:lnTo>
                    <a:pt x="54067" y="123174"/>
                  </a:lnTo>
                  <a:lnTo>
                    <a:pt x="73310" y="89553"/>
                  </a:lnTo>
                  <a:lnTo>
                    <a:pt x="95945" y="57296"/>
                  </a:lnTo>
                  <a:lnTo>
                    <a:pt x="122810" y="23641"/>
                  </a:lnTo>
                  <a:lnTo>
                    <a:pt x="140409" y="5547"/>
                  </a:lnTo>
                  <a:lnTo>
                    <a:pt x="1524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1509"/>
            <p:cNvSpPr/>
            <p:nvPr/>
          </p:nvSpPr>
          <p:spPr>
            <a:xfrm>
              <a:off x="4884419" y="4404359"/>
              <a:ext cx="7621" cy="1"/>
            </a:xfrm>
            <a:custGeom>
              <a:avLst/>
              <a:gdLst/>
              <a:ahLst/>
              <a:cxnLst/>
              <a:rect l="0" t="0" r="0" b="0"/>
              <a:pathLst>
                <a:path w="7621" h="1">
                  <a:moveTo>
                    <a:pt x="7620" y="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1510"/>
            <p:cNvSpPr/>
            <p:nvPr/>
          </p:nvSpPr>
          <p:spPr>
            <a:xfrm>
              <a:off x="4823914" y="4549140"/>
              <a:ext cx="75747" cy="217928"/>
            </a:xfrm>
            <a:custGeom>
              <a:avLst/>
              <a:gdLst/>
              <a:ahLst/>
              <a:cxnLst/>
              <a:rect l="0" t="0" r="0" b="0"/>
              <a:pathLst>
                <a:path w="75747" h="217928">
                  <a:moveTo>
                    <a:pt x="75746" y="0"/>
                  </a:moveTo>
                  <a:lnTo>
                    <a:pt x="75746" y="4045"/>
                  </a:lnTo>
                  <a:lnTo>
                    <a:pt x="73488" y="8288"/>
                  </a:lnTo>
                  <a:lnTo>
                    <a:pt x="71701" y="10605"/>
                  </a:lnTo>
                  <a:lnTo>
                    <a:pt x="69714" y="17695"/>
                  </a:lnTo>
                  <a:lnTo>
                    <a:pt x="64394" y="40090"/>
                  </a:lnTo>
                  <a:lnTo>
                    <a:pt x="49954" y="75903"/>
                  </a:lnTo>
                  <a:lnTo>
                    <a:pt x="39975" y="110637"/>
                  </a:lnTo>
                  <a:lnTo>
                    <a:pt x="27517" y="146893"/>
                  </a:lnTo>
                  <a:lnTo>
                    <a:pt x="18087" y="177767"/>
                  </a:lnTo>
                  <a:lnTo>
                    <a:pt x="2999" y="213535"/>
                  </a:lnTo>
                  <a:lnTo>
                    <a:pt x="1080" y="217670"/>
                  </a:lnTo>
                  <a:lnTo>
                    <a:pt x="569" y="217927"/>
                  </a:lnTo>
                  <a:lnTo>
                    <a:pt x="227" y="217251"/>
                  </a:lnTo>
                  <a:lnTo>
                    <a:pt x="0" y="215954"/>
                  </a:lnTo>
                  <a:lnTo>
                    <a:pt x="2005" y="212255"/>
                  </a:lnTo>
                  <a:lnTo>
                    <a:pt x="4872" y="207789"/>
                  </a:lnTo>
                  <a:lnTo>
                    <a:pt x="7166" y="1981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1511"/>
            <p:cNvSpPr/>
            <p:nvPr/>
          </p:nvSpPr>
          <p:spPr>
            <a:xfrm>
              <a:off x="4633052" y="4572000"/>
              <a:ext cx="114208" cy="22860"/>
            </a:xfrm>
            <a:custGeom>
              <a:avLst/>
              <a:gdLst/>
              <a:ahLst/>
              <a:cxnLst/>
              <a:rect l="0" t="0" r="0" b="0"/>
              <a:pathLst>
                <a:path w="114208" h="22860">
                  <a:moveTo>
                    <a:pt x="7528" y="0"/>
                  </a:moveTo>
                  <a:lnTo>
                    <a:pt x="221" y="0"/>
                  </a:lnTo>
                  <a:lnTo>
                    <a:pt x="0" y="4045"/>
                  </a:lnTo>
                  <a:lnTo>
                    <a:pt x="816" y="5236"/>
                  </a:lnTo>
                  <a:lnTo>
                    <a:pt x="2206" y="6031"/>
                  </a:lnTo>
                  <a:lnTo>
                    <a:pt x="32473" y="14088"/>
                  </a:lnTo>
                  <a:lnTo>
                    <a:pt x="62126" y="15858"/>
                  </a:lnTo>
                  <a:lnTo>
                    <a:pt x="95202" y="21226"/>
                  </a:lnTo>
                  <a:lnTo>
                    <a:pt x="114207" y="228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1512"/>
            <p:cNvSpPr/>
            <p:nvPr/>
          </p:nvSpPr>
          <p:spPr>
            <a:xfrm>
              <a:off x="4671090" y="4373972"/>
              <a:ext cx="53311" cy="380909"/>
            </a:xfrm>
            <a:custGeom>
              <a:avLst/>
              <a:gdLst/>
              <a:ahLst/>
              <a:cxnLst/>
              <a:rect l="0" t="0" r="0" b="0"/>
              <a:pathLst>
                <a:path w="53311" h="380909">
                  <a:moveTo>
                    <a:pt x="53310" y="7528"/>
                  </a:moveTo>
                  <a:lnTo>
                    <a:pt x="53310" y="3482"/>
                  </a:lnTo>
                  <a:lnTo>
                    <a:pt x="52463" y="2291"/>
                  </a:lnTo>
                  <a:lnTo>
                    <a:pt x="51052" y="1496"/>
                  </a:lnTo>
                  <a:lnTo>
                    <a:pt x="39443" y="0"/>
                  </a:lnTo>
                  <a:lnTo>
                    <a:pt x="38985" y="816"/>
                  </a:lnTo>
                  <a:lnTo>
                    <a:pt x="35865" y="34185"/>
                  </a:lnTo>
                  <a:lnTo>
                    <a:pt x="32054" y="64250"/>
                  </a:lnTo>
                  <a:lnTo>
                    <a:pt x="30316" y="89464"/>
                  </a:lnTo>
                  <a:lnTo>
                    <a:pt x="26721" y="120426"/>
                  </a:lnTo>
                  <a:lnTo>
                    <a:pt x="22301" y="153943"/>
                  </a:lnTo>
                  <a:lnTo>
                    <a:pt x="17515" y="188594"/>
                  </a:lnTo>
                  <a:lnTo>
                    <a:pt x="12565" y="223751"/>
                  </a:lnTo>
                  <a:lnTo>
                    <a:pt x="9801" y="256874"/>
                  </a:lnTo>
                  <a:lnTo>
                    <a:pt x="7725" y="287681"/>
                  </a:lnTo>
                  <a:lnTo>
                    <a:pt x="3981" y="315485"/>
                  </a:lnTo>
                  <a:lnTo>
                    <a:pt x="1158" y="346847"/>
                  </a:lnTo>
                  <a:lnTo>
                    <a:pt x="0" y="379045"/>
                  </a:lnTo>
                  <a:lnTo>
                    <a:pt x="837" y="379666"/>
                  </a:lnTo>
                  <a:lnTo>
                    <a:pt x="7590" y="38090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1513"/>
            <p:cNvSpPr/>
            <p:nvPr/>
          </p:nvSpPr>
          <p:spPr>
            <a:xfrm>
              <a:off x="4398692" y="4565532"/>
              <a:ext cx="135209" cy="176996"/>
            </a:xfrm>
            <a:custGeom>
              <a:avLst/>
              <a:gdLst/>
              <a:ahLst/>
              <a:cxnLst/>
              <a:rect l="0" t="0" r="0" b="0"/>
              <a:pathLst>
                <a:path w="135209" h="176996">
                  <a:moveTo>
                    <a:pt x="135208" y="14087"/>
                  </a:moveTo>
                  <a:lnTo>
                    <a:pt x="131162" y="10042"/>
                  </a:lnTo>
                  <a:lnTo>
                    <a:pt x="126918" y="8057"/>
                  </a:lnTo>
                  <a:lnTo>
                    <a:pt x="96647" y="0"/>
                  </a:lnTo>
                  <a:lnTo>
                    <a:pt x="73498" y="5159"/>
                  </a:lnTo>
                  <a:lnTo>
                    <a:pt x="62343" y="9555"/>
                  </a:lnTo>
                  <a:lnTo>
                    <a:pt x="46543" y="24880"/>
                  </a:lnTo>
                  <a:lnTo>
                    <a:pt x="20939" y="62483"/>
                  </a:lnTo>
                  <a:lnTo>
                    <a:pt x="4639" y="96931"/>
                  </a:lnTo>
                  <a:lnTo>
                    <a:pt x="0" y="120478"/>
                  </a:lnTo>
                  <a:lnTo>
                    <a:pt x="2671" y="139497"/>
                  </a:lnTo>
                  <a:lnTo>
                    <a:pt x="12870" y="155856"/>
                  </a:lnTo>
                  <a:lnTo>
                    <a:pt x="24108" y="164020"/>
                  </a:lnTo>
                  <a:lnTo>
                    <a:pt x="52020" y="176160"/>
                  </a:lnTo>
                  <a:lnTo>
                    <a:pt x="69166" y="176995"/>
                  </a:lnTo>
                  <a:lnTo>
                    <a:pt x="97860" y="174963"/>
                  </a:lnTo>
                  <a:lnTo>
                    <a:pt x="115222" y="173641"/>
                  </a:lnTo>
                  <a:lnTo>
                    <a:pt x="135208" y="16648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1514"/>
            <p:cNvSpPr/>
            <p:nvPr/>
          </p:nvSpPr>
          <p:spPr>
            <a:xfrm>
              <a:off x="4139655" y="4537357"/>
              <a:ext cx="226605" cy="194663"/>
            </a:xfrm>
            <a:custGeom>
              <a:avLst/>
              <a:gdLst/>
              <a:ahLst/>
              <a:cxnLst/>
              <a:rect l="0" t="0" r="0" b="0"/>
              <a:pathLst>
                <a:path w="226605" h="194663">
                  <a:moveTo>
                    <a:pt x="173264" y="19402"/>
                  </a:moveTo>
                  <a:lnTo>
                    <a:pt x="173264" y="15357"/>
                  </a:lnTo>
                  <a:lnTo>
                    <a:pt x="172418" y="14166"/>
                  </a:lnTo>
                  <a:lnTo>
                    <a:pt x="171007" y="13371"/>
                  </a:lnTo>
                  <a:lnTo>
                    <a:pt x="169219" y="12842"/>
                  </a:lnTo>
                  <a:lnTo>
                    <a:pt x="159420" y="6755"/>
                  </a:lnTo>
                  <a:lnTo>
                    <a:pt x="127064" y="0"/>
                  </a:lnTo>
                  <a:lnTo>
                    <a:pt x="110375" y="3399"/>
                  </a:lnTo>
                  <a:lnTo>
                    <a:pt x="76355" y="18602"/>
                  </a:lnTo>
                  <a:lnTo>
                    <a:pt x="44996" y="43609"/>
                  </a:lnTo>
                  <a:lnTo>
                    <a:pt x="21617" y="75266"/>
                  </a:lnTo>
                  <a:lnTo>
                    <a:pt x="8105" y="103970"/>
                  </a:lnTo>
                  <a:lnTo>
                    <a:pt x="0" y="135920"/>
                  </a:lnTo>
                  <a:lnTo>
                    <a:pt x="1149" y="147670"/>
                  </a:lnTo>
                  <a:lnTo>
                    <a:pt x="2641" y="153174"/>
                  </a:lnTo>
                  <a:lnTo>
                    <a:pt x="8814" y="161548"/>
                  </a:lnTo>
                  <a:lnTo>
                    <a:pt x="12831" y="164966"/>
                  </a:lnTo>
                  <a:lnTo>
                    <a:pt x="21810" y="168764"/>
                  </a:lnTo>
                  <a:lnTo>
                    <a:pt x="26575" y="169777"/>
                  </a:lnTo>
                  <a:lnTo>
                    <a:pt x="45416" y="167157"/>
                  </a:lnTo>
                  <a:lnTo>
                    <a:pt x="73692" y="152603"/>
                  </a:lnTo>
                  <a:lnTo>
                    <a:pt x="105788" y="124390"/>
                  </a:lnTo>
                  <a:lnTo>
                    <a:pt x="129299" y="90878"/>
                  </a:lnTo>
                  <a:lnTo>
                    <a:pt x="153565" y="56286"/>
                  </a:lnTo>
                  <a:lnTo>
                    <a:pt x="157437" y="44276"/>
                  </a:lnTo>
                  <a:lnTo>
                    <a:pt x="157633" y="44452"/>
                  </a:lnTo>
                  <a:lnTo>
                    <a:pt x="158009" y="57712"/>
                  </a:lnTo>
                  <a:lnTo>
                    <a:pt x="151462" y="89729"/>
                  </a:lnTo>
                  <a:lnTo>
                    <a:pt x="158833" y="126312"/>
                  </a:lnTo>
                  <a:lnTo>
                    <a:pt x="164310" y="140578"/>
                  </a:lnTo>
                  <a:lnTo>
                    <a:pt x="186458" y="168830"/>
                  </a:lnTo>
                  <a:lnTo>
                    <a:pt x="211429" y="186317"/>
                  </a:lnTo>
                  <a:lnTo>
                    <a:pt x="226604" y="19466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1515"/>
            <p:cNvSpPr/>
            <p:nvPr/>
          </p:nvSpPr>
          <p:spPr>
            <a:xfrm>
              <a:off x="3893921" y="4428308"/>
              <a:ext cx="198020" cy="288473"/>
            </a:xfrm>
            <a:custGeom>
              <a:avLst/>
              <a:gdLst/>
              <a:ahLst/>
              <a:cxnLst/>
              <a:rect l="0" t="0" r="0" b="0"/>
              <a:pathLst>
                <a:path w="198020" h="288473">
                  <a:moveTo>
                    <a:pt x="30379" y="82732"/>
                  </a:moveTo>
                  <a:lnTo>
                    <a:pt x="30379" y="86777"/>
                  </a:lnTo>
                  <a:lnTo>
                    <a:pt x="28121" y="91020"/>
                  </a:lnTo>
                  <a:lnTo>
                    <a:pt x="26333" y="93337"/>
                  </a:lnTo>
                  <a:lnTo>
                    <a:pt x="24347" y="100427"/>
                  </a:lnTo>
                  <a:lnTo>
                    <a:pt x="22898" y="136956"/>
                  </a:lnTo>
                  <a:lnTo>
                    <a:pt x="22786" y="170771"/>
                  </a:lnTo>
                  <a:lnTo>
                    <a:pt x="18721" y="200069"/>
                  </a:lnTo>
                  <a:lnTo>
                    <a:pt x="16200" y="230199"/>
                  </a:lnTo>
                  <a:lnTo>
                    <a:pt x="9247" y="264293"/>
                  </a:lnTo>
                  <a:lnTo>
                    <a:pt x="7440" y="274339"/>
                  </a:lnTo>
                  <a:lnTo>
                    <a:pt x="1059" y="286443"/>
                  </a:lnTo>
                  <a:lnTo>
                    <a:pt x="672" y="286273"/>
                  </a:lnTo>
                  <a:lnTo>
                    <a:pt x="128" y="281987"/>
                  </a:lnTo>
                  <a:lnTo>
                    <a:pt x="0" y="277687"/>
                  </a:lnTo>
                  <a:lnTo>
                    <a:pt x="8201" y="244436"/>
                  </a:lnTo>
                  <a:lnTo>
                    <a:pt x="15341" y="208255"/>
                  </a:lnTo>
                  <a:lnTo>
                    <a:pt x="22001" y="179160"/>
                  </a:lnTo>
                  <a:lnTo>
                    <a:pt x="33429" y="146473"/>
                  </a:lnTo>
                  <a:lnTo>
                    <a:pt x="44716" y="114448"/>
                  </a:lnTo>
                  <a:lnTo>
                    <a:pt x="57071" y="84974"/>
                  </a:lnTo>
                  <a:lnTo>
                    <a:pt x="82220" y="50188"/>
                  </a:lnTo>
                  <a:lnTo>
                    <a:pt x="111645" y="17507"/>
                  </a:lnTo>
                  <a:lnTo>
                    <a:pt x="123223" y="7176"/>
                  </a:lnTo>
                  <a:lnTo>
                    <a:pt x="138415" y="1360"/>
                  </a:lnTo>
                  <a:lnTo>
                    <a:pt x="145564" y="0"/>
                  </a:lnTo>
                  <a:lnTo>
                    <a:pt x="148655" y="1330"/>
                  </a:lnTo>
                  <a:lnTo>
                    <a:pt x="154348" y="7325"/>
                  </a:lnTo>
                  <a:lnTo>
                    <a:pt x="162313" y="24264"/>
                  </a:lnTo>
                  <a:lnTo>
                    <a:pt x="167353" y="54437"/>
                  </a:lnTo>
                  <a:lnTo>
                    <a:pt x="171623" y="87424"/>
                  </a:lnTo>
                  <a:lnTo>
                    <a:pt x="169125" y="124010"/>
                  </a:lnTo>
                  <a:lnTo>
                    <a:pt x="168008" y="161661"/>
                  </a:lnTo>
                  <a:lnTo>
                    <a:pt x="167678" y="198781"/>
                  </a:lnTo>
                  <a:lnTo>
                    <a:pt x="167580" y="230758"/>
                  </a:lnTo>
                  <a:lnTo>
                    <a:pt x="169804" y="262490"/>
                  </a:lnTo>
                  <a:lnTo>
                    <a:pt x="175830" y="277669"/>
                  </a:lnTo>
                  <a:lnTo>
                    <a:pt x="180537" y="283670"/>
                  </a:lnTo>
                  <a:lnTo>
                    <a:pt x="185451" y="286337"/>
                  </a:lnTo>
                  <a:lnTo>
                    <a:pt x="198019" y="28847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1516"/>
            <p:cNvSpPr/>
            <p:nvPr/>
          </p:nvSpPr>
          <p:spPr>
            <a:xfrm>
              <a:off x="3817619" y="4358640"/>
              <a:ext cx="22862" cy="7620"/>
            </a:xfrm>
            <a:custGeom>
              <a:avLst/>
              <a:gdLst/>
              <a:ahLst/>
              <a:cxnLst/>
              <a:rect l="0" t="0" r="0" b="0"/>
              <a:pathLst>
                <a:path w="22862" h="7620">
                  <a:moveTo>
                    <a:pt x="0" y="0"/>
                  </a:moveTo>
                  <a:lnTo>
                    <a:pt x="15397" y="0"/>
                  </a:lnTo>
                  <a:lnTo>
                    <a:pt x="17885" y="846"/>
                  </a:lnTo>
                  <a:lnTo>
                    <a:pt x="19543" y="2257"/>
                  </a:lnTo>
                  <a:lnTo>
                    <a:pt x="22861" y="7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1517"/>
            <p:cNvSpPr/>
            <p:nvPr/>
          </p:nvSpPr>
          <p:spPr>
            <a:xfrm>
              <a:off x="3741419" y="4503419"/>
              <a:ext cx="76201" cy="164682"/>
            </a:xfrm>
            <a:custGeom>
              <a:avLst/>
              <a:gdLst/>
              <a:ahLst/>
              <a:cxnLst/>
              <a:rect l="0" t="0" r="0" b="0"/>
              <a:pathLst>
                <a:path w="76201" h="164682">
                  <a:moveTo>
                    <a:pt x="76200" y="0"/>
                  </a:moveTo>
                  <a:lnTo>
                    <a:pt x="70117" y="6930"/>
                  </a:lnTo>
                  <a:lnTo>
                    <a:pt x="51024" y="40616"/>
                  </a:lnTo>
                  <a:lnTo>
                    <a:pt x="36608" y="69077"/>
                  </a:lnTo>
                  <a:lnTo>
                    <a:pt x="25607" y="104395"/>
                  </a:lnTo>
                  <a:lnTo>
                    <a:pt x="12728" y="140435"/>
                  </a:lnTo>
                  <a:lnTo>
                    <a:pt x="1508" y="164472"/>
                  </a:lnTo>
                  <a:lnTo>
                    <a:pt x="1006" y="164681"/>
                  </a:lnTo>
                  <a:lnTo>
                    <a:pt x="671" y="163974"/>
                  </a:lnTo>
                  <a:lnTo>
                    <a:pt x="0" y="1600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1518"/>
            <p:cNvSpPr/>
            <p:nvPr/>
          </p:nvSpPr>
          <p:spPr>
            <a:xfrm>
              <a:off x="4069080" y="3681184"/>
              <a:ext cx="454056" cy="265976"/>
            </a:xfrm>
            <a:custGeom>
              <a:avLst/>
              <a:gdLst/>
              <a:ahLst/>
              <a:cxnLst/>
              <a:rect l="0" t="0" r="0" b="0"/>
              <a:pathLst>
                <a:path w="454056" h="265976">
                  <a:moveTo>
                    <a:pt x="175260" y="22135"/>
                  </a:moveTo>
                  <a:lnTo>
                    <a:pt x="171215" y="18090"/>
                  </a:lnTo>
                  <a:lnTo>
                    <a:pt x="166971" y="16105"/>
                  </a:lnTo>
                  <a:lnTo>
                    <a:pt x="164653" y="15575"/>
                  </a:lnTo>
                  <a:lnTo>
                    <a:pt x="162262" y="16068"/>
                  </a:lnTo>
                  <a:lnTo>
                    <a:pt x="141210" y="28422"/>
                  </a:lnTo>
                  <a:lnTo>
                    <a:pt x="126694" y="42719"/>
                  </a:lnTo>
                  <a:lnTo>
                    <a:pt x="102104" y="77033"/>
                  </a:lnTo>
                  <a:lnTo>
                    <a:pt x="77102" y="106417"/>
                  </a:lnTo>
                  <a:lnTo>
                    <a:pt x="53607" y="136572"/>
                  </a:lnTo>
                  <a:lnTo>
                    <a:pt x="26957" y="173057"/>
                  </a:lnTo>
                  <a:lnTo>
                    <a:pt x="4720" y="201894"/>
                  </a:lnTo>
                  <a:lnTo>
                    <a:pt x="621" y="212068"/>
                  </a:lnTo>
                  <a:lnTo>
                    <a:pt x="276" y="216052"/>
                  </a:lnTo>
                  <a:lnTo>
                    <a:pt x="1030" y="216606"/>
                  </a:lnTo>
                  <a:lnTo>
                    <a:pt x="2380" y="216130"/>
                  </a:lnTo>
                  <a:lnTo>
                    <a:pt x="33426" y="191998"/>
                  </a:lnTo>
                  <a:lnTo>
                    <a:pt x="69663" y="155470"/>
                  </a:lnTo>
                  <a:lnTo>
                    <a:pt x="101639" y="120062"/>
                  </a:lnTo>
                  <a:lnTo>
                    <a:pt x="135666" y="85017"/>
                  </a:lnTo>
                  <a:lnTo>
                    <a:pt x="167197" y="55443"/>
                  </a:lnTo>
                  <a:lnTo>
                    <a:pt x="204147" y="22694"/>
                  </a:lnTo>
                  <a:lnTo>
                    <a:pt x="224585" y="4780"/>
                  </a:lnTo>
                  <a:lnTo>
                    <a:pt x="240969" y="0"/>
                  </a:lnTo>
                  <a:lnTo>
                    <a:pt x="242773" y="605"/>
                  </a:lnTo>
                  <a:lnTo>
                    <a:pt x="254194" y="9945"/>
                  </a:lnTo>
                  <a:lnTo>
                    <a:pt x="256908" y="19258"/>
                  </a:lnTo>
                  <a:lnTo>
                    <a:pt x="264877" y="54087"/>
                  </a:lnTo>
                  <a:lnTo>
                    <a:pt x="272839" y="82591"/>
                  </a:lnTo>
                  <a:lnTo>
                    <a:pt x="285546" y="116624"/>
                  </a:lnTo>
                  <a:lnTo>
                    <a:pt x="300882" y="148534"/>
                  </a:lnTo>
                  <a:lnTo>
                    <a:pt x="321983" y="178591"/>
                  </a:lnTo>
                  <a:lnTo>
                    <a:pt x="356767" y="209673"/>
                  </a:lnTo>
                  <a:lnTo>
                    <a:pt x="388349" y="232370"/>
                  </a:lnTo>
                  <a:lnTo>
                    <a:pt x="424426" y="249990"/>
                  </a:lnTo>
                  <a:lnTo>
                    <a:pt x="441280" y="255877"/>
                  </a:lnTo>
                  <a:lnTo>
                    <a:pt x="446587" y="256703"/>
                  </a:lnTo>
                  <a:lnTo>
                    <a:pt x="450124" y="256407"/>
                  </a:lnTo>
                  <a:lnTo>
                    <a:pt x="452482" y="255363"/>
                  </a:lnTo>
                  <a:lnTo>
                    <a:pt x="454055" y="253821"/>
                  </a:lnTo>
                  <a:lnTo>
                    <a:pt x="453410" y="251946"/>
                  </a:lnTo>
                  <a:lnTo>
                    <a:pt x="444411" y="245261"/>
                  </a:lnTo>
                  <a:lnTo>
                    <a:pt x="421685" y="235418"/>
                  </a:lnTo>
                  <a:lnTo>
                    <a:pt x="390232" y="227852"/>
                  </a:lnTo>
                  <a:lnTo>
                    <a:pt x="362243" y="222785"/>
                  </a:lnTo>
                  <a:lnTo>
                    <a:pt x="330048" y="217711"/>
                  </a:lnTo>
                  <a:lnTo>
                    <a:pt x="293726" y="214891"/>
                  </a:lnTo>
                  <a:lnTo>
                    <a:pt x="274557" y="214139"/>
                  </a:lnTo>
                  <a:lnTo>
                    <a:pt x="255004" y="213638"/>
                  </a:lnTo>
                  <a:lnTo>
                    <a:pt x="235196" y="213304"/>
                  </a:lnTo>
                  <a:lnTo>
                    <a:pt x="215217" y="213081"/>
                  </a:lnTo>
                  <a:lnTo>
                    <a:pt x="177214" y="217349"/>
                  </a:lnTo>
                  <a:lnTo>
                    <a:pt x="141415" y="224044"/>
                  </a:lnTo>
                  <a:lnTo>
                    <a:pt x="108571" y="229841"/>
                  </a:lnTo>
                  <a:lnTo>
                    <a:pt x="79298" y="237498"/>
                  </a:lnTo>
                  <a:lnTo>
                    <a:pt x="43533" y="249071"/>
                  </a:lnTo>
                  <a:lnTo>
                    <a:pt x="0" y="26597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1519"/>
            <p:cNvSpPr/>
            <p:nvPr/>
          </p:nvSpPr>
          <p:spPr>
            <a:xfrm>
              <a:off x="4114800" y="3710940"/>
              <a:ext cx="174946" cy="693420"/>
            </a:xfrm>
            <a:custGeom>
              <a:avLst/>
              <a:gdLst/>
              <a:ahLst/>
              <a:cxnLst/>
              <a:rect l="0" t="0" r="0" b="0"/>
              <a:pathLst>
                <a:path w="174946" h="693420">
                  <a:moveTo>
                    <a:pt x="167640" y="0"/>
                  </a:moveTo>
                  <a:lnTo>
                    <a:pt x="171685" y="0"/>
                  </a:lnTo>
                  <a:lnTo>
                    <a:pt x="172876" y="846"/>
                  </a:lnTo>
                  <a:lnTo>
                    <a:pt x="173671" y="2257"/>
                  </a:lnTo>
                  <a:lnTo>
                    <a:pt x="174945" y="10605"/>
                  </a:lnTo>
                  <a:lnTo>
                    <a:pt x="168671" y="44135"/>
                  </a:lnTo>
                  <a:lnTo>
                    <a:pt x="163900" y="72155"/>
                  </a:lnTo>
                  <a:lnTo>
                    <a:pt x="157124" y="105951"/>
                  </a:lnTo>
                  <a:lnTo>
                    <a:pt x="149754" y="142776"/>
                  </a:lnTo>
                  <a:lnTo>
                    <a:pt x="144733" y="172394"/>
                  </a:lnTo>
                  <a:lnTo>
                    <a:pt x="139679" y="205313"/>
                  </a:lnTo>
                  <a:lnTo>
                    <a:pt x="134611" y="239699"/>
                  </a:lnTo>
                  <a:lnTo>
                    <a:pt x="127278" y="276994"/>
                  </a:lnTo>
                  <a:lnTo>
                    <a:pt x="122952" y="296423"/>
                  </a:lnTo>
                  <a:lnTo>
                    <a:pt x="117528" y="316149"/>
                  </a:lnTo>
                  <a:lnTo>
                    <a:pt x="111372" y="336072"/>
                  </a:lnTo>
                  <a:lnTo>
                    <a:pt x="104728" y="356128"/>
                  </a:lnTo>
                  <a:lnTo>
                    <a:pt x="98605" y="376272"/>
                  </a:lnTo>
                  <a:lnTo>
                    <a:pt x="92830" y="396474"/>
                  </a:lnTo>
                  <a:lnTo>
                    <a:pt x="87286" y="416716"/>
                  </a:lnTo>
                  <a:lnTo>
                    <a:pt x="81898" y="436137"/>
                  </a:lnTo>
                  <a:lnTo>
                    <a:pt x="71394" y="473521"/>
                  </a:lnTo>
                  <a:lnTo>
                    <a:pt x="61081" y="509891"/>
                  </a:lnTo>
                  <a:lnTo>
                    <a:pt x="50854" y="544118"/>
                  </a:lnTo>
                  <a:lnTo>
                    <a:pt x="40664" y="573441"/>
                  </a:lnTo>
                  <a:lnTo>
                    <a:pt x="30490" y="600585"/>
                  </a:lnTo>
                  <a:lnTo>
                    <a:pt x="17500" y="637408"/>
                  </a:lnTo>
                  <a:lnTo>
                    <a:pt x="5526" y="672102"/>
                  </a:lnTo>
                  <a:lnTo>
                    <a:pt x="0" y="6934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1520"/>
            <p:cNvSpPr/>
            <p:nvPr/>
          </p:nvSpPr>
          <p:spPr>
            <a:xfrm>
              <a:off x="3814902" y="2941837"/>
              <a:ext cx="1023799" cy="746090"/>
            </a:xfrm>
            <a:custGeom>
              <a:avLst/>
              <a:gdLst/>
              <a:ahLst/>
              <a:cxnLst/>
              <a:rect l="0" t="0" r="0" b="0"/>
              <a:pathLst>
                <a:path w="1023799" h="746090">
                  <a:moveTo>
                    <a:pt x="1023798" y="182363"/>
                  </a:moveTo>
                  <a:lnTo>
                    <a:pt x="1023798" y="178317"/>
                  </a:lnTo>
                  <a:lnTo>
                    <a:pt x="997803" y="142027"/>
                  </a:lnTo>
                  <a:lnTo>
                    <a:pt x="973444" y="105219"/>
                  </a:lnTo>
                  <a:lnTo>
                    <a:pt x="943967" y="77661"/>
                  </a:lnTo>
                  <a:lnTo>
                    <a:pt x="906164" y="55666"/>
                  </a:lnTo>
                  <a:lnTo>
                    <a:pt x="877536" y="43080"/>
                  </a:lnTo>
                  <a:lnTo>
                    <a:pt x="847879" y="29019"/>
                  </a:lnTo>
                  <a:lnTo>
                    <a:pt x="817765" y="18819"/>
                  </a:lnTo>
                  <a:lnTo>
                    <a:pt x="786601" y="11463"/>
                  </a:lnTo>
                  <a:lnTo>
                    <a:pt x="752995" y="5372"/>
                  </a:lnTo>
                  <a:lnTo>
                    <a:pt x="718303" y="2100"/>
                  </a:lnTo>
                  <a:lnTo>
                    <a:pt x="683129" y="646"/>
                  </a:lnTo>
                  <a:lnTo>
                    <a:pt x="647740" y="0"/>
                  </a:lnTo>
                  <a:lnTo>
                    <a:pt x="609999" y="1970"/>
                  </a:lnTo>
                  <a:lnTo>
                    <a:pt x="590451" y="3681"/>
                  </a:lnTo>
                  <a:lnTo>
                    <a:pt x="570647" y="6515"/>
                  </a:lnTo>
                  <a:lnTo>
                    <a:pt x="550670" y="10097"/>
                  </a:lnTo>
                  <a:lnTo>
                    <a:pt x="530580" y="14179"/>
                  </a:lnTo>
                  <a:lnTo>
                    <a:pt x="510412" y="18593"/>
                  </a:lnTo>
                  <a:lnTo>
                    <a:pt x="490194" y="23230"/>
                  </a:lnTo>
                  <a:lnTo>
                    <a:pt x="469942" y="28014"/>
                  </a:lnTo>
                  <a:lnTo>
                    <a:pt x="450514" y="34590"/>
                  </a:lnTo>
                  <a:lnTo>
                    <a:pt x="413122" y="50928"/>
                  </a:lnTo>
                  <a:lnTo>
                    <a:pt x="394007" y="59180"/>
                  </a:lnTo>
                  <a:lnTo>
                    <a:pt x="374491" y="67221"/>
                  </a:lnTo>
                  <a:lnTo>
                    <a:pt x="354707" y="75121"/>
                  </a:lnTo>
                  <a:lnTo>
                    <a:pt x="334743" y="84622"/>
                  </a:lnTo>
                  <a:lnTo>
                    <a:pt x="314662" y="95189"/>
                  </a:lnTo>
                  <a:lnTo>
                    <a:pt x="294500" y="106467"/>
                  </a:lnTo>
                  <a:lnTo>
                    <a:pt x="275133" y="118218"/>
                  </a:lnTo>
                  <a:lnTo>
                    <a:pt x="237809" y="142565"/>
                  </a:lnTo>
                  <a:lnTo>
                    <a:pt x="203722" y="167497"/>
                  </a:lnTo>
                  <a:lnTo>
                    <a:pt x="172486" y="193536"/>
                  </a:lnTo>
                  <a:lnTo>
                    <a:pt x="144492" y="222042"/>
                  </a:lnTo>
                  <a:lnTo>
                    <a:pt x="120198" y="251645"/>
                  </a:lnTo>
                  <a:lnTo>
                    <a:pt x="97264" y="281735"/>
                  </a:lnTo>
                  <a:lnTo>
                    <a:pt x="72961" y="312041"/>
                  </a:lnTo>
                  <a:lnTo>
                    <a:pt x="54821" y="342444"/>
                  </a:lnTo>
                  <a:lnTo>
                    <a:pt x="40268" y="372890"/>
                  </a:lnTo>
                  <a:lnTo>
                    <a:pt x="25334" y="403354"/>
                  </a:lnTo>
                  <a:lnTo>
                    <a:pt x="14744" y="433828"/>
                  </a:lnTo>
                  <a:lnTo>
                    <a:pt x="7216" y="464305"/>
                  </a:lnTo>
                  <a:lnTo>
                    <a:pt x="1048" y="494784"/>
                  </a:lnTo>
                  <a:lnTo>
                    <a:pt x="0" y="523005"/>
                  </a:lnTo>
                  <a:lnTo>
                    <a:pt x="4050" y="549659"/>
                  </a:lnTo>
                  <a:lnTo>
                    <a:pt x="20610" y="587618"/>
                  </a:lnTo>
                  <a:lnTo>
                    <a:pt x="43296" y="620691"/>
                  </a:lnTo>
                  <a:lnTo>
                    <a:pt x="76077" y="651939"/>
                  </a:lnTo>
                  <a:lnTo>
                    <a:pt x="113448" y="680954"/>
                  </a:lnTo>
                  <a:lnTo>
                    <a:pt x="141678" y="694930"/>
                  </a:lnTo>
                  <a:lnTo>
                    <a:pt x="173415" y="709044"/>
                  </a:lnTo>
                  <a:lnTo>
                    <a:pt x="207277" y="722089"/>
                  </a:lnTo>
                  <a:lnTo>
                    <a:pt x="242082" y="730710"/>
                  </a:lnTo>
                  <a:lnTo>
                    <a:pt x="279564" y="737364"/>
                  </a:lnTo>
                  <a:lnTo>
                    <a:pt x="299042" y="740323"/>
                  </a:lnTo>
                  <a:lnTo>
                    <a:pt x="318800" y="742297"/>
                  </a:lnTo>
                  <a:lnTo>
                    <a:pt x="338746" y="743612"/>
                  </a:lnTo>
                  <a:lnTo>
                    <a:pt x="358816" y="744489"/>
                  </a:lnTo>
                  <a:lnTo>
                    <a:pt x="379817" y="745073"/>
                  </a:lnTo>
                  <a:lnTo>
                    <a:pt x="401437" y="745463"/>
                  </a:lnTo>
                  <a:lnTo>
                    <a:pt x="423471" y="745723"/>
                  </a:lnTo>
                  <a:lnTo>
                    <a:pt x="444933" y="745896"/>
                  </a:lnTo>
                  <a:lnTo>
                    <a:pt x="466014" y="746011"/>
                  </a:lnTo>
                  <a:lnTo>
                    <a:pt x="486842" y="746089"/>
                  </a:lnTo>
                  <a:lnTo>
                    <a:pt x="508347" y="744446"/>
                  </a:lnTo>
                  <a:lnTo>
                    <a:pt x="530304" y="741659"/>
                  </a:lnTo>
                  <a:lnTo>
                    <a:pt x="552562" y="738106"/>
                  </a:lnTo>
                  <a:lnTo>
                    <a:pt x="574174" y="734892"/>
                  </a:lnTo>
                  <a:lnTo>
                    <a:pt x="595355" y="731902"/>
                  </a:lnTo>
                  <a:lnTo>
                    <a:pt x="616249" y="729062"/>
                  </a:lnTo>
                  <a:lnTo>
                    <a:pt x="636952" y="725475"/>
                  </a:lnTo>
                  <a:lnTo>
                    <a:pt x="657527" y="721391"/>
                  </a:lnTo>
                  <a:lnTo>
                    <a:pt x="678017" y="716975"/>
                  </a:lnTo>
                  <a:lnTo>
                    <a:pt x="714331" y="705295"/>
                  </a:lnTo>
                  <a:lnTo>
                    <a:pt x="748250" y="691637"/>
                  </a:lnTo>
                  <a:lnTo>
                    <a:pt x="783081" y="677100"/>
                  </a:lnTo>
                  <a:lnTo>
                    <a:pt x="816059" y="657657"/>
                  </a:lnTo>
                  <a:lnTo>
                    <a:pt x="846803" y="635751"/>
                  </a:lnTo>
                  <a:lnTo>
                    <a:pt x="874578" y="614726"/>
                  </a:lnTo>
                  <a:lnTo>
                    <a:pt x="909969" y="579805"/>
                  </a:lnTo>
                  <a:lnTo>
                    <a:pt x="941905" y="542646"/>
                  </a:lnTo>
                  <a:lnTo>
                    <a:pt x="958050" y="515208"/>
                  </a:lnTo>
                  <a:lnTo>
                    <a:pt x="970023" y="486081"/>
                  </a:lnTo>
                  <a:lnTo>
                    <a:pt x="978167" y="456202"/>
                  </a:lnTo>
                  <a:lnTo>
                    <a:pt x="982350" y="425989"/>
                  </a:lnTo>
                  <a:lnTo>
                    <a:pt x="983364" y="394781"/>
                  </a:lnTo>
                  <a:lnTo>
                    <a:pt x="980991" y="361155"/>
                  </a:lnTo>
                  <a:lnTo>
                    <a:pt x="974857" y="328712"/>
                  </a:lnTo>
                  <a:lnTo>
                    <a:pt x="965639" y="297361"/>
                  </a:lnTo>
                  <a:lnTo>
                    <a:pt x="953076" y="266493"/>
                  </a:lnTo>
                  <a:lnTo>
                    <a:pt x="936768" y="238098"/>
                  </a:lnTo>
                  <a:lnTo>
                    <a:pt x="906289" y="200570"/>
                  </a:lnTo>
                  <a:lnTo>
                    <a:pt x="870447" y="168002"/>
                  </a:lnTo>
                  <a:lnTo>
                    <a:pt x="843881" y="148887"/>
                  </a:lnTo>
                  <a:lnTo>
                    <a:pt x="812319" y="134746"/>
                  </a:lnTo>
                  <a:lnTo>
                    <a:pt x="778537" y="122818"/>
                  </a:lnTo>
                  <a:lnTo>
                    <a:pt x="744613" y="112718"/>
                  </a:lnTo>
                  <a:lnTo>
                    <a:pt x="712602" y="105407"/>
                  </a:lnTo>
                  <a:lnTo>
                    <a:pt x="679184" y="103851"/>
                  </a:lnTo>
                  <a:lnTo>
                    <a:pt x="646269" y="105982"/>
                  </a:lnTo>
                  <a:lnTo>
                    <a:pt x="617530" y="109751"/>
                  </a:lnTo>
                  <a:lnTo>
                    <a:pt x="581595" y="116633"/>
                  </a:lnTo>
                  <a:lnTo>
                    <a:pt x="558978" y="12140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1521"/>
            <p:cNvSpPr/>
            <p:nvPr/>
          </p:nvSpPr>
          <p:spPr>
            <a:xfrm>
              <a:off x="6085333" y="4564798"/>
              <a:ext cx="160767" cy="159470"/>
            </a:xfrm>
            <a:custGeom>
              <a:avLst/>
              <a:gdLst/>
              <a:ahLst/>
              <a:cxnLst/>
              <a:rect l="0" t="0" r="0" b="0"/>
              <a:pathLst>
                <a:path w="160767" h="159470">
                  <a:moveTo>
                    <a:pt x="124967" y="37682"/>
                  </a:moveTo>
                  <a:lnTo>
                    <a:pt x="131528" y="37682"/>
                  </a:lnTo>
                  <a:lnTo>
                    <a:pt x="131881" y="36835"/>
                  </a:lnTo>
                  <a:lnTo>
                    <a:pt x="132273" y="33636"/>
                  </a:lnTo>
                  <a:lnTo>
                    <a:pt x="130189" y="29392"/>
                  </a:lnTo>
                  <a:lnTo>
                    <a:pt x="121953" y="19770"/>
                  </a:lnTo>
                  <a:lnTo>
                    <a:pt x="117136" y="17020"/>
                  </a:lnTo>
                  <a:lnTo>
                    <a:pt x="79043" y="1698"/>
                  </a:lnTo>
                  <a:lnTo>
                    <a:pt x="62932" y="0"/>
                  </a:lnTo>
                  <a:lnTo>
                    <a:pt x="50235" y="3751"/>
                  </a:lnTo>
                  <a:lnTo>
                    <a:pt x="47205" y="5747"/>
                  </a:lnTo>
                  <a:lnTo>
                    <a:pt x="43840" y="10224"/>
                  </a:lnTo>
                  <a:lnTo>
                    <a:pt x="41945" y="17505"/>
                  </a:lnTo>
                  <a:lnTo>
                    <a:pt x="41383" y="29069"/>
                  </a:lnTo>
                  <a:lnTo>
                    <a:pt x="45767" y="38369"/>
                  </a:lnTo>
                  <a:lnTo>
                    <a:pt x="53360" y="47301"/>
                  </a:lnTo>
                  <a:lnTo>
                    <a:pt x="88050" y="71434"/>
                  </a:lnTo>
                  <a:lnTo>
                    <a:pt x="121077" y="96198"/>
                  </a:lnTo>
                  <a:lnTo>
                    <a:pt x="151422" y="115483"/>
                  </a:lnTo>
                  <a:lnTo>
                    <a:pt x="157891" y="123907"/>
                  </a:lnTo>
                  <a:lnTo>
                    <a:pt x="160766" y="130473"/>
                  </a:lnTo>
                  <a:lnTo>
                    <a:pt x="160686" y="133409"/>
                  </a:lnTo>
                  <a:lnTo>
                    <a:pt x="158340" y="138929"/>
                  </a:lnTo>
                  <a:lnTo>
                    <a:pt x="152259" y="146797"/>
                  </a:lnTo>
                  <a:lnTo>
                    <a:pt x="141049" y="154491"/>
                  </a:lnTo>
                  <a:lnTo>
                    <a:pt x="122958" y="158087"/>
                  </a:lnTo>
                  <a:lnTo>
                    <a:pt x="85631" y="159469"/>
                  </a:lnTo>
                  <a:lnTo>
                    <a:pt x="51752" y="153492"/>
                  </a:lnTo>
                  <a:lnTo>
                    <a:pt x="32624" y="145750"/>
                  </a:lnTo>
                  <a:lnTo>
                    <a:pt x="9847" y="127600"/>
                  </a:lnTo>
                  <a:lnTo>
                    <a:pt x="1017" y="115218"/>
                  </a:lnTo>
                  <a:lnTo>
                    <a:pt x="0" y="110539"/>
                  </a:lnTo>
                  <a:lnTo>
                    <a:pt x="3514" y="81638"/>
                  </a:lnTo>
                  <a:lnTo>
                    <a:pt x="10667" y="681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1522"/>
            <p:cNvSpPr/>
            <p:nvPr/>
          </p:nvSpPr>
          <p:spPr>
            <a:xfrm>
              <a:off x="6341486" y="4434840"/>
              <a:ext cx="66934" cy="266079"/>
            </a:xfrm>
            <a:custGeom>
              <a:avLst/>
              <a:gdLst/>
              <a:ahLst/>
              <a:cxnLst/>
              <a:rect l="0" t="0" r="0" b="0"/>
              <a:pathLst>
                <a:path w="66934" h="266079">
                  <a:moveTo>
                    <a:pt x="66933" y="0"/>
                  </a:moveTo>
                  <a:lnTo>
                    <a:pt x="66933" y="4045"/>
                  </a:lnTo>
                  <a:lnTo>
                    <a:pt x="53936" y="35098"/>
                  </a:lnTo>
                  <a:lnTo>
                    <a:pt x="44015" y="69993"/>
                  </a:lnTo>
                  <a:lnTo>
                    <a:pt x="34178" y="99478"/>
                  </a:lnTo>
                  <a:lnTo>
                    <a:pt x="22797" y="131921"/>
                  </a:lnTo>
                  <a:lnTo>
                    <a:pt x="14062" y="166088"/>
                  </a:lnTo>
                  <a:lnTo>
                    <a:pt x="7571" y="203928"/>
                  </a:lnTo>
                  <a:lnTo>
                    <a:pt x="153" y="241343"/>
                  </a:lnTo>
                  <a:lnTo>
                    <a:pt x="0" y="252043"/>
                  </a:lnTo>
                  <a:lnTo>
                    <a:pt x="5690" y="266078"/>
                  </a:lnTo>
                  <a:lnTo>
                    <a:pt x="9935" y="262470"/>
                  </a:lnTo>
                  <a:lnTo>
                    <a:pt x="11967" y="258329"/>
                  </a:lnTo>
                  <a:lnTo>
                    <a:pt x="13594" y="2362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1523"/>
            <p:cNvSpPr/>
            <p:nvPr/>
          </p:nvSpPr>
          <p:spPr>
            <a:xfrm>
              <a:off x="6911339" y="4572000"/>
              <a:ext cx="274322" cy="30481"/>
            </a:xfrm>
            <a:custGeom>
              <a:avLst/>
              <a:gdLst/>
              <a:ahLst/>
              <a:cxnLst/>
              <a:rect l="0" t="0" r="0" b="0"/>
              <a:pathLst>
                <a:path w="274322" h="30481">
                  <a:moveTo>
                    <a:pt x="0" y="0"/>
                  </a:moveTo>
                  <a:lnTo>
                    <a:pt x="36609" y="0"/>
                  </a:lnTo>
                  <a:lnTo>
                    <a:pt x="68610" y="4045"/>
                  </a:lnTo>
                  <a:lnTo>
                    <a:pt x="97098" y="6031"/>
                  </a:lnTo>
                  <a:lnTo>
                    <a:pt x="128668" y="7760"/>
                  </a:lnTo>
                  <a:lnTo>
                    <a:pt x="159633" y="11351"/>
                  </a:lnTo>
                  <a:lnTo>
                    <a:pt x="188071" y="15769"/>
                  </a:lnTo>
                  <a:lnTo>
                    <a:pt x="225623" y="20758"/>
                  </a:lnTo>
                  <a:lnTo>
                    <a:pt x="260562" y="26490"/>
                  </a:lnTo>
                  <a:lnTo>
                    <a:pt x="274321" y="304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1524"/>
            <p:cNvSpPr/>
            <p:nvPr/>
          </p:nvSpPr>
          <p:spPr>
            <a:xfrm>
              <a:off x="6972300" y="4404359"/>
              <a:ext cx="76201" cy="320042"/>
            </a:xfrm>
            <a:custGeom>
              <a:avLst/>
              <a:gdLst/>
              <a:ahLst/>
              <a:cxnLst/>
              <a:rect l="0" t="0" r="0" b="0"/>
              <a:pathLst>
                <a:path w="76201" h="320042">
                  <a:moveTo>
                    <a:pt x="76200" y="0"/>
                  </a:moveTo>
                  <a:lnTo>
                    <a:pt x="76200" y="32564"/>
                  </a:lnTo>
                  <a:lnTo>
                    <a:pt x="75353" y="68302"/>
                  </a:lnTo>
                  <a:lnTo>
                    <a:pt x="70116" y="103870"/>
                  </a:lnTo>
                  <a:lnTo>
                    <a:pt x="65594" y="131678"/>
                  </a:lnTo>
                  <a:lnTo>
                    <a:pt x="60761" y="158713"/>
                  </a:lnTo>
                  <a:lnTo>
                    <a:pt x="54944" y="184839"/>
                  </a:lnTo>
                  <a:lnTo>
                    <a:pt x="42150" y="222501"/>
                  </a:lnTo>
                  <a:lnTo>
                    <a:pt x="28481" y="255486"/>
                  </a:lnTo>
                  <a:lnTo>
                    <a:pt x="15848" y="292457"/>
                  </a:lnTo>
                  <a:lnTo>
                    <a:pt x="0" y="3200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1525"/>
            <p:cNvSpPr/>
            <p:nvPr/>
          </p:nvSpPr>
          <p:spPr>
            <a:xfrm>
              <a:off x="6462025" y="4564380"/>
              <a:ext cx="418836" cy="159849"/>
            </a:xfrm>
            <a:custGeom>
              <a:avLst/>
              <a:gdLst/>
              <a:ahLst/>
              <a:cxnLst/>
              <a:rect l="0" t="0" r="0" b="0"/>
              <a:pathLst>
                <a:path w="418836" h="159849">
                  <a:moveTo>
                    <a:pt x="144514" y="7620"/>
                  </a:moveTo>
                  <a:lnTo>
                    <a:pt x="140469" y="7620"/>
                  </a:lnTo>
                  <a:lnTo>
                    <a:pt x="139277" y="6773"/>
                  </a:lnTo>
                  <a:lnTo>
                    <a:pt x="138482" y="5362"/>
                  </a:lnTo>
                  <a:lnTo>
                    <a:pt x="137954" y="3574"/>
                  </a:lnTo>
                  <a:lnTo>
                    <a:pt x="136754" y="2383"/>
                  </a:lnTo>
                  <a:lnTo>
                    <a:pt x="133163" y="1059"/>
                  </a:lnTo>
                  <a:lnTo>
                    <a:pt x="122337" y="314"/>
                  </a:lnTo>
                  <a:lnTo>
                    <a:pt x="108404" y="4138"/>
                  </a:lnTo>
                  <a:lnTo>
                    <a:pt x="74382" y="17920"/>
                  </a:lnTo>
                  <a:lnTo>
                    <a:pt x="51231" y="34051"/>
                  </a:lnTo>
                  <a:lnTo>
                    <a:pt x="15015" y="68640"/>
                  </a:lnTo>
                  <a:lnTo>
                    <a:pt x="6525" y="77919"/>
                  </a:lnTo>
                  <a:lnTo>
                    <a:pt x="2753" y="84866"/>
                  </a:lnTo>
                  <a:lnTo>
                    <a:pt x="330" y="96225"/>
                  </a:lnTo>
                  <a:lnTo>
                    <a:pt x="0" y="101468"/>
                  </a:lnTo>
                  <a:lnTo>
                    <a:pt x="1604" y="104052"/>
                  </a:lnTo>
                  <a:lnTo>
                    <a:pt x="7904" y="109181"/>
                  </a:lnTo>
                  <a:lnTo>
                    <a:pt x="16347" y="112024"/>
                  </a:lnTo>
                  <a:lnTo>
                    <a:pt x="35565" y="113850"/>
                  </a:lnTo>
                  <a:lnTo>
                    <a:pt x="50615" y="110121"/>
                  </a:lnTo>
                  <a:lnTo>
                    <a:pt x="85252" y="86123"/>
                  </a:lnTo>
                  <a:lnTo>
                    <a:pt x="117474" y="49191"/>
                  </a:lnTo>
                  <a:lnTo>
                    <a:pt x="121491" y="38582"/>
                  </a:lnTo>
                  <a:lnTo>
                    <a:pt x="121653" y="74205"/>
                  </a:lnTo>
                  <a:lnTo>
                    <a:pt x="122501" y="94720"/>
                  </a:lnTo>
                  <a:lnTo>
                    <a:pt x="127738" y="108592"/>
                  </a:lnTo>
                  <a:lnTo>
                    <a:pt x="139567" y="128088"/>
                  </a:lnTo>
                  <a:lnTo>
                    <a:pt x="142909" y="131112"/>
                  </a:lnTo>
                  <a:lnTo>
                    <a:pt x="151139" y="134471"/>
                  </a:lnTo>
                  <a:lnTo>
                    <a:pt x="182726" y="136924"/>
                  </a:lnTo>
                  <a:lnTo>
                    <a:pt x="214833" y="126533"/>
                  </a:lnTo>
                  <a:lnTo>
                    <a:pt x="224591" y="119454"/>
                  </a:lnTo>
                  <a:lnTo>
                    <a:pt x="255422" y="82030"/>
                  </a:lnTo>
                  <a:lnTo>
                    <a:pt x="260976" y="75122"/>
                  </a:lnTo>
                  <a:lnTo>
                    <a:pt x="266265" y="71487"/>
                  </a:lnTo>
                  <a:lnTo>
                    <a:pt x="268862" y="70518"/>
                  </a:lnTo>
                  <a:lnTo>
                    <a:pt x="270593" y="69025"/>
                  </a:lnTo>
                  <a:lnTo>
                    <a:pt x="273599" y="62189"/>
                  </a:lnTo>
                  <a:lnTo>
                    <a:pt x="273751" y="62626"/>
                  </a:lnTo>
                  <a:lnTo>
                    <a:pt x="274053" y="97073"/>
                  </a:lnTo>
                  <a:lnTo>
                    <a:pt x="273208" y="116949"/>
                  </a:lnTo>
                  <a:lnTo>
                    <a:pt x="266905" y="150148"/>
                  </a:lnTo>
                  <a:lnTo>
                    <a:pt x="266443" y="159848"/>
                  </a:lnTo>
                  <a:lnTo>
                    <a:pt x="266435" y="126552"/>
                  </a:lnTo>
                  <a:lnTo>
                    <a:pt x="267282" y="91046"/>
                  </a:lnTo>
                  <a:lnTo>
                    <a:pt x="277041" y="57333"/>
                  </a:lnTo>
                  <a:lnTo>
                    <a:pt x="287690" y="35846"/>
                  </a:lnTo>
                  <a:lnTo>
                    <a:pt x="300484" y="21251"/>
                  </a:lnTo>
                  <a:lnTo>
                    <a:pt x="320945" y="5537"/>
                  </a:lnTo>
                  <a:lnTo>
                    <a:pt x="331301" y="2461"/>
                  </a:lnTo>
                  <a:lnTo>
                    <a:pt x="367426" y="216"/>
                  </a:lnTo>
                  <a:lnTo>
                    <a:pt x="400401" y="42"/>
                  </a:lnTo>
                  <a:lnTo>
                    <a:pt x="418835"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1526"/>
            <p:cNvSpPr/>
            <p:nvPr/>
          </p:nvSpPr>
          <p:spPr>
            <a:xfrm>
              <a:off x="6303214" y="4534028"/>
              <a:ext cx="173787" cy="37973"/>
            </a:xfrm>
            <a:custGeom>
              <a:avLst/>
              <a:gdLst/>
              <a:ahLst/>
              <a:cxnLst/>
              <a:rect l="0" t="0" r="0" b="0"/>
              <a:pathLst>
                <a:path w="173787" h="37973">
                  <a:moveTo>
                    <a:pt x="29005" y="22731"/>
                  </a:moveTo>
                  <a:lnTo>
                    <a:pt x="24960" y="22731"/>
                  </a:lnTo>
                  <a:lnTo>
                    <a:pt x="23768" y="21885"/>
                  </a:lnTo>
                  <a:lnTo>
                    <a:pt x="22974" y="20474"/>
                  </a:lnTo>
                  <a:lnTo>
                    <a:pt x="22444" y="18686"/>
                  </a:lnTo>
                  <a:lnTo>
                    <a:pt x="13236" y="7294"/>
                  </a:lnTo>
                  <a:lnTo>
                    <a:pt x="8450" y="3170"/>
                  </a:lnTo>
                  <a:lnTo>
                    <a:pt x="0" y="306"/>
                  </a:lnTo>
                  <a:lnTo>
                    <a:pt x="355" y="161"/>
                  </a:lnTo>
                  <a:lnTo>
                    <a:pt x="3008" y="0"/>
                  </a:lnTo>
                  <a:lnTo>
                    <a:pt x="39157" y="9284"/>
                  </a:lnTo>
                  <a:lnTo>
                    <a:pt x="71651" y="18005"/>
                  </a:lnTo>
                  <a:lnTo>
                    <a:pt x="105445" y="22645"/>
                  </a:lnTo>
                  <a:lnTo>
                    <a:pt x="139340" y="28578"/>
                  </a:lnTo>
                  <a:lnTo>
                    <a:pt x="157371" y="32084"/>
                  </a:lnTo>
                  <a:lnTo>
                    <a:pt x="173786" y="3797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p:cNvPicPr>
            <a:picLocks noChangeAspect="1" noChangeArrowheads="1"/>
          </p:cNvPicPr>
          <p:nvPr/>
        </p:nvPicPr>
        <p:blipFill>
          <a:blip r:embed="rId2" cstate="print"/>
          <a:srcRect/>
          <a:stretch>
            <a:fillRect/>
          </a:stretch>
        </p:blipFill>
        <p:spPr bwMode="auto">
          <a:xfrm>
            <a:off x="0" y="0"/>
            <a:ext cx="9144000" cy="5426075"/>
          </a:xfrm>
          <a:prstGeom prst="rect">
            <a:avLst/>
          </a:prstGeom>
          <a:noFill/>
          <a:ln w="9525">
            <a:noFill/>
            <a:miter lim="800000"/>
            <a:headEnd/>
            <a:tailEnd/>
          </a:ln>
        </p:spPr>
      </p:pic>
      <p:grpSp>
        <p:nvGrpSpPr>
          <p:cNvPr id="10" name="SMARTInkShape-Group194"/>
          <p:cNvGrpSpPr/>
          <p:nvPr/>
        </p:nvGrpSpPr>
        <p:grpSpPr>
          <a:xfrm>
            <a:off x="6061339" y="1402079"/>
            <a:ext cx="1109081" cy="546952"/>
            <a:chOff x="6061339" y="1402079"/>
            <a:chExt cx="1109081" cy="546952"/>
          </a:xfrm>
        </p:grpSpPr>
        <p:sp>
          <p:nvSpPr>
            <p:cNvPr id="3" name="SMARTInkShape-1527"/>
            <p:cNvSpPr/>
            <p:nvPr/>
          </p:nvSpPr>
          <p:spPr>
            <a:xfrm>
              <a:off x="6950499" y="1569720"/>
              <a:ext cx="219921" cy="91440"/>
            </a:xfrm>
            <a:custGeom>
              <a:avLst/>
              <a:gdLst/>
              <a:ahLst/>
              <a:cxnLst/>
              <a:rect l="0" t="0" r="0" b="0"/>
              <a:pathLst>
                <a:path w="219921" h="91440">
                  <a:moveTo>
                    <a:pt x="6561" y="91439"/>
                  </a:moveTo>
                  <a:lnTo>
                    <a:pt x="2515" y="91439"/>
                  </a:lnTo>
                  <a:lnTo>
                    <a:pt x="1324" y="90593"/>
                  </a:lnTo>
                  <a:lnTo>
                    <a:pt x="529" y="89182"/>
                  </a:lnTo>
                  <a:lnTo>
                    <a:pt x="0" y="87394"/>
                  </a:lnTo>
                  <a:lnTo>
                    <a:pt x="1340" y="85356"/>
                  </a:lnTo>
                  <a:lnTo>
                    <a:pt x="7345" y="80834"/>
                  </a:lnTo>
                  <a:lnTo>
                    <a:pt x="40405" y="66263"/>
                  </a:lnTo>
                  <a:lnTo>
                    <a:pt x="78345" y="47802"/>
                  </a:lnTo>
                  <a:lnTo>
                    <a:pt x="112403" y="36929"/>
                  </a:lnTo>
                  <a:lnTo>
                    <a:pt x="139115" y="28830"/>
                  </a:lnTo>
                  <a:lnTo>
                    <a:pt x="175940" y="14751"/>
                  </a:lnTo>
                  <a:lnTo>
                    <a:pt x="200680" y="4370"/>
                  </a:lnTo>
                  <a:lnTo>
                    <a:pt x="2199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1528"/>
            <p:cNvSpPr/>
            <p:nvPr/>
          </p:nvSpPr>
          <p:spPr>
            <a:xfrm>
              <a:off x="7071360" y="1402079"/>
              <a:ext cx="38101" cy="350522"/>
            </a:xfrm>
            <a:custGeom>
              <a:avLst/>
              <a:gdLst/>
              <a:ahLst/>
              <a:cxnLst/>
              <a:rect l="0" t="0" r="0" b="0"/>
              <a:pathLst>
                <a:path w="38101" h="350522">
                  <a:moveTo>
                    <a:pt x="38100" y="0"/>
                  </a:moveTo>
                  <a:lnTo>
                    <a:pt x="38100" y="10607"/>
                  </a:lnTo>
                  <a:lnTo>
                    <a:pt x="30339" y="47894"/>
                  </a:lnTo>
                  <a:lnTo>
                    <a:pt x="24605" y="75904"/>
                  </a:lnTo>
                  <a:lnTo>
                    <a:pt x="18391" y="111484"/>
                  </a:lnTo>
                  <a:lnTo>
                    <a:pt x="16640" y="139296"/>
                  </a:lnTo>
                  <a:lnTo>
                    <a:pt x="13604" y="168589"/>
                  </a:lnTo>
                  <a:lnTo>
                    <a:pt x="9433" y="198542"/>
                  </a:lnTo>
                  <a:lnTo>
                    <a:pt x="4756" y="228788"/>
                  </a:lnTo>
                  <a:lnTo>
                    <a:pt x="1409" y="266286"/>
                  </a:lnTo>
                  <a:lnTo>
                    <a:pt x="417" y="298845"/>
                  </a:lnTo>
                  <a:lnTo>
                    <a:pt x="37" y="335347"/>
                  </a:lnTo>
                  <a:lnTo>
                    <a:pt x="0" y="3505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1529"/>
            <p:cNvSpPr/>
            <p:nvPr/>
          </p:nvSpPr>
          <p:spPr>
            <a:xfrm>
              <a:off x="6926580" y="1447800"/>
              <a:ext cx="22860" cy="76201"/>
            </a:xfrm>
            <a:custGeom>
              <a:avLst/>
              <a:gdLst/>
              <a:ahLst/>
              <a:cxnLst/>
              <a:rect l="0" t="0" r="0" b="0"/>
              <a:pathLst>
                <a:path w="22860" h="76201">
                  <a:moveTo>
                    <a:pt x="22859" y="0"/>
                  </a:moveTo>
                  <a:lnTo>
                    <a:pt x="22859" y="10606"/>
                  </a:lnTo>
                  <a:lnTo>
                    <a:pt x="9863" y="46200"/>
                  </a:lnTo>
                  <a:lnTo>
                    <a:pt x="0" y="762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1530"/>
            <p:cNvSpPr/>
            <p:nvPr/>
          </p:nvSpPr>
          <p:spPr>
            <a:xfrm>
              <a:off x="6126480" y="1653540"/>
              <a:ext cx="22860" cy="251461"/>
            </a:xfrm>
            <a:custGeom>
              <a:avLst/>
              <a:gdLst/>
              <a:ahLst/>
              <a:cxnLst/>
              <a:rect l="0" t="0" r="0" b="0"/>
              <a:pathLst>
                <a:path w="22860" h="251461">
                  <a:moveTo>
                    <a:pt x="0" y="0"/>
                  </a:moveTo>
                  <a:lnTo>
                    <a:pt x="0" y="32563"/>
                  </a:lnTo>
                  <a:lnTo>
                    <a:pt x="0" y="62218"/>
                  </a:lnTo>
                  <a:lnTo>
                    <a:pt x="846" y="90872"/>
                  </a:lnTo>
                  <a:lnTo>
                    <a:pt x="6083" y="124950"/>
                  </a:lnTo>
                  <a:lnTo>
                    <a:pt x="12150" y="157719"/>
                  </a:lnTo>
                  <a:lnTo>
                    <a:pt x="14325" y="191323"/>
                  </a:lnTo>
                  <a:lnTo>
                    <a:pt x="15119" y="224830"/>
                  </a:lnTo>
                  <a:lnTo>
                    <a:pt x="15204" y="236890"/>
                  </a:lnTo>
                  <a:lnTo>
                    <a:pt x="17481" y="243008"/>
                  </a:lnTo>
                  <a:lnTo>
                    <a:pt x="22859" y="2514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1531"/>
            <p:cNvSpPr/>
            <p:nvPr/>
          </p:nvSpPr>
          <p:spPr>
            <a:xfrm>
              <a:off x="6061339" y="1539820"/>
              <a:ext cx="297866" cy="409211"/>
            </a:xfrm>
            <a:custGeom>
              <a:avLst/>
              <a:gdLst/>
              <a:ahLst/>
              <a:cxnLst/>
              <a:rect l="0" t="0" r="0" b="0"/>
              <a:pathLst>
                <a:path w="297866" h="409211">
                  <a:moveTo>
                    <a:pt x="11800" y="121339"/>
                  </a:moveTo>
                  <a:lnTo>
                    <a:pt x="11800" y="117294"/>
                  </a:lnTo>
                  <a:lnTo>
                    <a:pt x="10954" y="116103"/>
                  </a:lnTo>
                  <a:lnTo>
                    <a:pt x="9542" y="115308"/>
                  </a:lnTo>
                  <a:lnTo>
                    <a:pt x="7755" y="114779"/>
                  </a:lnTo>
                  <a:lnTo>
                    <a:pt x="6563" y="112732"/>
                  </a:lnTo>
                  <a:lnTo>
                    <a:pt x="4040" y="102609"/>
                  </a:lnTo>
                  <a:lnTo>
                    <a:pt x="449" y="96646"/>
                  </a:lnTo>
                  <a:lnTo>
                    <a:pt x="0" y="93024"/>
                  </a:lnTo>
                  <a:lnTo>
                    <a:pt x="1758" y="84484"/>
                  </a:lnTo>
                  <a:lnTo>
                    <a:pt x="15869" y="59967"/>
                  </a:lnTo>
                  <a:lnTo>
                    <a:pt x="37220" y="37940"/>
                  </a:lnTo>
                  <a:lnTo>
                    <a:pt x="69692" y="17282"/>
                  </a:lnTo>
                  <a:lnTo>
                    <a:pt x="94711" y="6029"/>
                  </a:lnTo>
                  <a:lnTo>
                    <a:pt x="126301" y="1378"/>
                  </a:lnTo>
                  <a:lnTo>
                    <a:pt x="158427" y="0"/>
                  </a:lnTo>
                  <a:lnTo>
                    <a:pt x="189395" y="3637"/>
                  </a:lnTo>
                  <a:lnTo>
                    <a:pt x="220020" y="14122"/>
                  </a:lnTo>
                  <a:lnTo>
                    <a:pt x="254625" y="33682"/>
                  </a:lnTo>
                  <a:lnTo>
                    <a:pt x="277353" y="54727"/>
                  </a:lnTo>
                  <a:lnTo>
                    <a:pt x="289562" y="72543"/>
                  </a:lnTo>
                  <a:lnTo>
                    <a:pt x="297865" y="105658"/>
                  </a:lnTo>
                  <a:lnTo>
                    <a:pt x="297549" y="132150"/>
                  </a:lnTo>
                  <a:lnTo>
                    <a:pt x="294586" y="160011"/>
                  </a:lnTo>
                  <a:lnTo>
                    <a:pt x="290448" y="186505"/>
                  </a:lnTo>
                  <a:lnTo>
                    <a:pt x="279012" y="214648"/>
                  </a:lnTo>
                  <a:lnTo>
                    <a:pt x="263488" y="243244"/>
                  </a:lnTo>
                  <a:lnTo>
                    <a:pt x="248121" y="270064"/>
                  </a:lnTo>
                  <a:lnTo>
                    <a:pt x="221146" y="304918"/>
                  </a:lnTo>
                  <a:lnTo>
                    <a:pt x="195749" y="336694"/>
                  </a:lnTo>
                  <a:lnTo>
                    <a:pt x="159175" y="370842"/>
                  </a:lnTo>
                  <a:lnTo>
                    <a:pt x="122868" y="396102"/>
                  </a:lnTo>
                  <a:lnTo>
                    <a:pt x="98793" y="409210"/>
                  </a:lnTo>
                  <a:lnTo>
                    <a:pt x="96889" y="408926"/>
                  </a:lnTo>
                  <a:lnTo>
                    <a:pt x="88000" y="4032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1532"/>
            <p:cNvSpPr/>
            <p:nvPr/>
          </p:nvSpPr>
          <p:spPr>
            <a:xfrm>
              <a:off x="6395483" y="1714500"/>
              <a:ext cx="170866" cy="185577"/>
            </a:xfrm>
            <a:custGeom>
              <a:avLst/>
              <a:gdLst/>
              <a:ahLst/>
              <a:cxnLst/>
              <a:rect l="0" t="0" r="0" b="0"/>
              <a:pathLst>
                <a:path w="170866" h="185577">
                  <a:moveTo>
                    <a:pt x="157717" y="0"/>
                  </a:moveTo>
                  <a:lnTo>
                    <a:pt x="153672" y="4045"/>
                  </a:lnTo>
                  <a:lnTo>
                    <a:pt x="147170" y="6031"/>
                  </a:lnTo>
                  <a:lnTo>
                    <a:pt x="143065" y="6560"/>
                  </a:lnTo>
                  <a:lnTo>
                    <a:pt x="111071" y="21800"/>
                  </a:lnTo>
                  <a:lnTo>
                    <a:pt x="96345" y="29162"/>
                  </a:lnTo>
                  <a:lnTo>
                    <a:pt x="58602" y="61790"/>
                  </a:lnTo>
                  <a:lnTo>
                    <a:pt x="33402" y="92450"/>
                  </a:lnTo>
                  <a:lnTo>
                    <a:pt x="9359" y="127983"/>
                  </a:lnTo>
                  <a:lnTo>
                    <a:pt x="2880" y="144088"/>
                  </a:lnTo>
                  <a:lnTo>
                    <a:pt x="0" y="159712"/>
                  </a:lnTo>
                  <a:lnTo>
                    <a:pt x="978" y="170607"/>
                  </a:lnTo>
                  <a:lnTo>
                    <a:pt x="2424" y="174698"/>
                  </a:lnTo>
                  <a:lnTo>
                    <a:pt x="10804" y="181501"/>
                  </a:lnTo>
                  <a:lnTo>
                    <a:pt x="16595" y="184501"/>
                  </a:lnTo>
                  <a:lnTo>
                    <a:pt x="29803" y="185576"/>
                  </a:lnTo>
                  <a:lnTo>
                    <a:pt x="58978" y="179367"/>
                  </a:lnTo>
                  <a:lnTo>
                    <a:pt x="94437" y="163904"/>
                  </a:lnTo>
                  <a:lnTo>
                    <a:pt x="126778" y="142286"/>
                  </a:lnTo>
                  <a:lnTo>
                    <a:pt x="153580" y="113807"/>
                  </a:lnTo>
                  <a:lnTo>
                    <a:pt x="165899" y="91294"/>
                  </a:lnTo>
                  <a:lnTo>
                    <a:pt x="170865" y="72582"/>
                  </a:lnTo>
                  <a:lnTo>
                    <a:pt x="168291" y="52268"/>
                  </a:lnTo>
                  <a:lnTo>
                    <a:pt x="162134" y="42138"/>
                  </a:lnTo>
                  <a:lnTo>
                    <a:pt x="144384" y="28737"/>
                  </a:lnTo>
                  <a:lnTo>
                    <a:pt x="129590" y="20556"/>
                  </a:lnTo>
                  <a:lnTo>
                    <a:pt x="96756" y="152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1533"/>
            <p:cNvSpPr/>
            <p:nvPr/>
          </p:nvSpPr>
          <p:spPr>
            <a:xfrm>
              <a:off x="6606540" y="1662847"/>
              <a:ext cx="152400" cy="188734"/>
            </a:xfrm>
            <a:custGeom>
              <a:avLst/>
              <a:gdLst/>
              <a:ahLst/>
              <a:cxnLst/>
              <a:rect l="0" t="0" r="0" b="0"/>
              <a:pathLst>
                <a:path w="152400" h="188734">
                  <a:moveTo>
                    <a:pt x="30479" y="51653"/>
                  </a:moveTo>
                  <a:lnTo>
                    <a:pt x="29633" y="70733"/>
                  </a:lnTo>
                  <a:lnTo>
                    <a:pt x="24448" y="94525"/>
                  </a:lnTo>
                  <a:lnTo>
                    <a:pt x="19128" y="127290"/>
                  </a:lnTo>
                  <a:lnTo>
                    <a:pt x="9020" y="162917"/>
                  </a:lnTo>
                  <a:lnTo>
                    <a:pt x="30" y="188733"/>
                  </a:lnTo>
                  <a:lnTo>
                    <a:pt x="0" y="156247"/>
                  </a:lnTo>
                  <a:lnTo>
                    <a:pt x="6083" y="121357"/>
                  </a:lnTo>
                  <a:lnTo>
                    <a:pt x="13843" y="91873"/>
                  </a:lnTo>
                  <a:lnTo>
                    <a:pt x="28949" y="53828"/>
                  </a:lnTo>
                  <a:lnTo>
                    <a:pt x="39903" y="31695"/>
                  </a:lnTo>
                  <a:lnTo>
                    <a:pt x="49061" y="20769"/>
                  </a:lnTo>
                  <a:lnTo>
                    <a:pt x="73765" y="4008"/>
                  </a:lnTo>
                  <a:lnTo>
                    <a:pt x="88931" y="0"/>
                  </a:lnTo>
                  <a:lnTo>
                    <a:pt x="96815" y="1320"/>
                  </a:lnTo>
                  <a:lnTo>
                    <a:pt x="100104" y="2858"/>
                  </a:lnTo>
                  <a:lnTo>
                    <a:pt x="106015" y="9081"/>
                  </a:lnTo>
                  <a:lnTo>
                    <a:pt x="123682" y="32594"/>
                  </a:lnTo>
                  <a:lnTo>
                    <a:pt x="132813" y="67393"/>
                  </a:lnTo>
                  <a:lnTo>
                    <a:pt x="136587" y="105058"/>
                  </a:lnTo>
                  <a:lnTo>
                    <a:pt x="137109" y="142429"/>
                  </a:lnTo>
                  <a:lnTo>
                    <a:pt x="137125" y="147730"/>
                  </a:lnTo>
                  <a:lnTo>
                    <a:pt x="137984" y="151264"/>
                  </a:lnTo>
                  <a:lnTo>
                    <a:pt x="139403" y="153620"/>
                  </a:lnTo>
                  <a:lnTo>
                    <a:pt x="144464" y="158057"/>
                  </a:lnTo>
                  <a:lnTo>
                    <a:pt x="152399" y="15833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2" name="SMARTInkShape-Group195"/>
          <p:cNvGrpSpPr/>
          <p:nvPr/>
        </p:nvGrpSpPr>
        <p:grpSpPr>
          <a:xfrm>
            <a:off x="7391741" y="1363979"/>
            <a:ext cx="1401740" cy="936601"/>
            <a:chOff x="7391741" y="1363979"/>
            <a:chExt cx="1401740" cy="936601"/>
          </a:xfrm>
        </p:grpSpPr>
        <p:sp>
          <p:nvSpPr>
            <p:cNvPr id="11" name="SMARTInkShape-1534"/>
            <p:cNvSpPr/>
            <p:nvPr/>
          </p:nvSpPr>
          <p:spPr>
            <a:xfrm>
              <a:off x="7658222" y="1526120"/>
              <a:ext cx="327539" cy="218573"/>
            </a:xfrm>
            <a:custGeom>
              <a:avLst/>
              <a:gdLst/>
              <a:ahLst/>
              <a:cxnLst/>
              <a:rect l="0" t="0" r="0" b="0"/>
              <a:pathLst>
                <a:path w="327539" h="218573">
                  <a:moveTo>
                    <a:pt x="7497" y="35980"/>
                  </a:moveTo>
                  <a:lnTo>
                    <a:pt x="20495" y="23829"/>
                  </a:lnTo>
                  <a:lnTo>
                    <a:pt x="30417" y="19092"/>
                  </a:lnTo>
                  <a:lnTo>
                    <a:pt x="32937" y="17101"/>
                  </a:lnTo>
                  <a:lnTo>
                    <a:pt x="34616" y="16621"/>
                  </a:lnTo>
                  <a:lnTo>
                    <a:pt x="35737" y="17147"/>
                  </a:lnTo>
                  <a:lnTo>
                    <a:pt x="36484" y="18344"/>
                  </a:lnTo>
                  <a:lnTo>
                    <a:pt x="37535" y="24075"/>
                  </a:lnTo>
                  <a:lnTo>
                    <a:pt x="30190" y="60187"/>
                  </a:lnTo>
                  <a:lnTo>
                    <a:pt x="24460" y="94101"/>
                  </a:lnTo>
                  <a:lnTo>
                    <a:pt x="20990" y="126578"/>
                  </a:lnTo>
                  <a:lnTo>
                    <a:pt x="16858" y="157650"/>
                  </a:lnTo>
                  <a:lnTo>
                    <a:pt x="13376" y="183790"/>
                  </a:lnTo>
                  <a:lnTo>
                    <a:pt x="0" y="218572"/>
                  </a:lnTo>
                  <a:lnTo>
                    <a:pt x="15321" y="185714"/>
                  </a:lnTo>
                  <a:lnTo>
                    <a:pt x="25318" y="153328"/>
                  </a:lnTo>
                  <a:lnTo>
                    <a:pt x="32910" y="124277"/>
                  </a:lnTo>
                  <a:lnTo>
                    <a:pt x="44566" y="94221"/>
                  </a:lnTo>
                  <a:lnTo>
                    <a:pt x="58744" y="63867"/>
                  </a:lnTo>
                  <a:lnTo>
                    <a:pt x="74316" y="31046"/>
                  </a:lnTo>
                  <a:lnTo>
                    <a:pt x="97837" y="14654"/>
                  </a:lnTo>
                  <a:lnTo>
                    <a:pt x="103284" y="11602"/>
                  </a:lnTo>
                  <a:lnTo>
                    <a:pt x="108609" y="10415"/>
                  </a:lnTo>
                  <a:lnTo>
                    <a:pt x="119041" y="11353"/>
                  </a:lnTo>
                  <a:lnTo>
                    <a:pt x="134434" y="16641"/>
                  </a:lnTo>
                  <a:lnTo>
                    <a:pt x="149718" y="27616"/>
                  </a:lnTo>
                  <a:lnTo>
                    <a:pt x="160927" y="41592"/>
                  </a:lnTo>
                  <a:lnTo>
                    <a:pt x="165564" y="64548"/>
                  </a:lnTo>
                  <a:lnTo>
                    <a:pt x="167132" y="96562"/>
                  </a:lnTo>
                  <a:lnTo>
                    <a:pt x="167442" y="127345"/>
                  </a:lnTo>
                  <a:lnTo>
                    <a:pt x="166637" y="140933"/>
                  </a:lnTo>
                  <a:lnTo>
                    <a:pt x="160367" y="165121"/>
                  </a:lnTo>
                  <a:lnTo>
                    <a:pt x="159990" y="171556"/>
                  </a:lnTo>
                  <a:lnTo>
                    <a:pt x="159906" y="162394"/>
                  </a:lnTo>
                  <a:lnTo>
                    <a:pt x="168187" y="131367"/>
                  </a:lnTo>
                  <a:lnTo>
                    <a:pt x="177809" y="93674"/>
                  </a:lnTo>
                  <a:lnTo>
                    <a:pt x="189382" y="63705"/>
                  </a:lnTo>
                  <a:lnTo>
                    <a:pt x="203226" y="30167"/>
                  </a:lnTo>
                  <a:lnTo>
                    <a:pt x="216574" y="12714"/>
                  </a:lnTo>
                  <a:lnTo>
                    <a:pt x="226292" y="5037"/>
                  </a:lnTo>
                  <a:lnTo>
                    <a:pt x="236255" y="1061"/>
                  </a:lnTo>
                  <a:lnTo>
                    <a:pt x="241282" y="0"/>
                  </a:lnTo>
                  <a:lnTo>
                    <a:pt x="249127" y="1080"/>
                  </a:lnTo>
                  <a:lnTo>
                    <a:pt x="265105" y="8672"/>
                  </a:lnTo>
                  <a:lnTo>
                    <a:pt x="272415" y="15658"/>
                  </a:lnTo>
                  <a:lnTo>
                    <a:pt x="281290" y="31370"/>
                  </a:lnTo>
                  <a:lnTo>
                    <a:pt x="294448" y="67703"/>
                  </a:lnTo>
                  <a:lnTo>
                    <a:pt x="302406" y="103049"/>
                  </a:lnTo>
                  <a:lnTo>
                    <a:pt x="305225" y="136377"/>
                  </a:lnTo>
                  <a:lnTo>
                    <a:pt x="308590" y="147205"/>
                  </a:lnTo>
                  <a:lnTo>
                    <a:pt x="310672" y="150770"/>
                  </a:lnTo>
                  <a:lnTo>
                    <a:pt x="315244" y="154731"/>
                  </a:lnTo>
                  <a:lnTo>
                    <a:pt x="320097" y="156491"/>
                  </a:lnTo>
                  <a:lnTo>
                    <a:pt x="327538" y="1579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535"/>
            <p:cNvSpPr/>
            <p:nvPr/>
          </p:nvSpPr>
          <p:spPr>
            <a:xfrm>
              <a:off x="8048387" y="1531903"/>
              <a:ext cx="234553" cy="135205"/>
            </a:xfrm>
            <a:custGeom>
              <a:avLst/>
              <a:gdLst/>
              <a:ahLst/>
              <a:cxnLst/>
              <a:rect l="0" t="0" r="0" b="0"/>
              <a:pathLst>
                <a:path w="234553" h="135205">
                  <a:moveTo>
                    <a:pt x="135493" y="7337"/>
                  </a:moveTo>
                  <a:lnTo>
                    <a:pt x="131447" y="3291"/>
                  </a:lnTo>
                  <a:lnTo>
                    <a:pt x="127203" y="1305"/>
                  </a:lnTo>
                  <a:lnTo>
                    <a:pt x="124886" y="776"/>
                  </a:lnTo>
                  <a:lnTo>
                    <a:pt x="87300" y="9165"/>
                  </a:lnTo>
                  <a:lnTo>
                    <a:pt x="74280" y="14076"/>
                  </a:lnTo>
                  <a:lnTo>
                    <a:pt x="36476" y="40725"/>
                  </a:lnTo>
                  <a:lnTo>
                    <a:pt x="20265" y="56552"/>
                  </a:lnTo>
                  <a:lnTo>
                    <a:pt x="3960" y="91617"/>
                  </a:lnTo>
                  <a:lnTo>
                    <a:pt x="0" y="110108"/>
                  </a:lnTo>
                  <a:lnTo>
                    <a:pt x="1332" y="118770"/>
                  </a:lnTo>
                  <a:lnTo>
                    <a:pt x="2871" y="122266"/>
                  </a:lnTo>
                  <a:lnTo>
                    <a:pt x="9099" y="128407"/>
                  </a:lnTo>
                  <a:lnTo>
                    <a:pt x="17511" y="133113"/>
                  </a:lnTo>
                  <a:lnTo>
                    <a:pt x="26893" y="135204"/>
                  </a:lnTo>
                  <a:lnTo>
                    <a:pt x="31767" y="134068"/>
                  </a:lnTo>
                  <a:lnTo>
                    <a:pt x="66937" y="111966"/>
                  </a:lnTo>
                  <a:lnTo>
                    <a:pt x="79902" y="98169"/>
                  </a:lnTo>
                  <a:lnTo>
                    <a:pt x="99793" y="66366"/>
                  </a:lnTo>
                  <a:lnTo>
                    <a:pt x="112104" y="33829"/>
                  </a:lnTo>
                  <a:lnTo>
                    <a:pt x="117838" y="16033"/>
                  </a:lnTo>
                  <a:lnTo>
                    <a:pt x="120210" y="0"/>
                  </a:lnTo>
                  <a:lnTo>
                    <a:pt x="124285" y="3845"/>
                  </a:lnTo>
                  <a:lnTo>
                    <a:pt x="126279" y="10301"/>
                  </a:lnTo>
                  <a:lnTo>
                    <a:pt x="129658" y="23455"/>
                  </a:lnTo>
                  <a:lnTo>
                    <a:pt x="134593" y="33127"/>
                  </a:lnTo>
                  <a:lnTo>
                    <a:pt x="160185" y="68319"/>
                  </a:lnTo>
                  <a:lnTo>
                    <a:pt x="174135" y="81286"/>
                  </a:lnTo>
                  <a:lnTo>
                    <a:pt x="179034" y="84576"/>
                  </a:lnTo>
                  <a:lnTo>
                    <a:pt x="198065" y="89207"/>
                  </a:lnTo>
                  <a:lnTo>
                    <a:pt x="215745" y="90579"/>
                  </a:lnTo>
                  <a:lnTo>
                    <a:pt x="224218" y="88642"/>
                  </a:lnTo>
                  <a:lnTo>
                    <a:pt x="234552" y="8353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536"/>
            <p:cNvSpPr/>
            <p:nvPr/>
          </p:nvSpPr>
          <p:spPr>
            <a:xfrm>
              <a:off x="8313890" y="1363979"/>
              <a:ext cx="174791" cy="216275"/>
            </a:xfrm>
            <a:custGeom>
              <a:avLst/>
              <a:gdLst/>
              <a:ahLst/>
              <a:cxnLst/>
              <a:rect l="0" t="0" r="0" b="0"/>
              <a:pathLst>
                <a:path w="174791" h="216275">
                  <a:moveTo>
                    <a:pt x="7149" y="0"/>
                  </a:moveTo>
                  <a:lnTo>
                    <a:pt x="3104" y="0"/>
                  </a:lnTo>
                  <a:lnTo>
                    <a:pt x="1912" y="847"/>
                  </a:lnTo>
                  <a:lnTo>
                    <a:pt x="1117" y="2258"/>
                  </a:lnTo>
                  <a:lnTo>
                    <a:pt x="0" y="10547"/>
                  </a:lnTo>
                  <a:lnTo>
                    <a:pt x="585" y="19081"/>
                  </a:lnTo>
                  <a:lnTo>
                    <a:pt x="6117" y="51442"/>
                  </a:lnTo>
                  <a:lnTo>
                    <a:pt x="7792" y="89529"/>
                  </a:lnTo>
                  <a:lnTo>
                    <a:pt x="12325" y="119567"/>
                  </a:lnTo>
                  <a:lnTo>
                    <a:pt x="14045" y="149916"/>
                  </a:lnTo>
                  <a:lnTo>
                    <a:pt x="14627" y="185996"/>
                  </a:lnTo>
                  <a:lnTo>
                    <a:pt x="13859" y="197812"/>
                  </a:lnTo>
                  <a:lnTo>
                    <a:pt x="7850" y="216274"/>
                  </a:lnTo>
                  <a:lnTo>
                    <a:pt x="7617" y="216150"/>
                  </a:lnTo>
                  <a:lnTo>
                    <a:pt x="7460" y="215220"/>
                  </a:lnTo>
                  <a:lnTo>
                    <a:pt x="9546" y="211929"/>
                  </a:lnTo>
                  <a:lnTo>
                    <a:pt x="11287" y="209866"/>
                  </a:lnTo>
                  <a:lnTo>
                    <a:pt x="22554" y="174285"/>
                  </a:lnTo>
                  <a:lnTo>
                    <a:pt x="35467" y="138504"/>
                  </a:lnTo>
                  <a:lnTo>
                    <a:pt x="48653" y="108866"/>
                  </a:lnTo>
                  <a:lnTo>
                    <a:pt x="64979" y="79482"/>
                  </a:lnTo>
                  <a:lnTo>
                    <a:pt x="101585" y="42578"/>
                  </a:lnTo>
                  <a:lnTo>
                    <a:pt x="134826" y="23785"/>
                  </a:lnTo>
                  <a:lnTo>
                    <a:pt x="146021" y="19038"/>
                  </a:lnTo>
                  <a:lnTo>
                    <a:pt x="174790" y="152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537"/>
            <p:cNvSpPr/>
            <p:nvPr/>
          </p:nvSpPr>
          <p:spPr>
            <a:xfrm>
              <a:off x="8397239" y="1493520"/>
              <a:ext cx="106681" cy="53340"/>
            </a:xfrm>
            <a:custGeom>
              <a:avLst/>
              <a:gdLst/>
              <a:ahLst/>
              <a:cxnLst/>
              <a:rect l="0" t="0" r="0" b="0"/>
              <a:pathLst>
                <a:path w="106681" h="53340">
                  <a:moveTo>
                    <a:pt x="0" y="0"/>
                  </a:moveTo>
                  <a:lnTo>
                    <a:pt x="0" y="6560"/>
                  </a:lnTo>
                  <a:lnTo>
                    <a:pt x="10607" y="18132"/>
                  </a:lnTo>
                  <a:lnTo>
                    <a:pt x="27339" y="28009"/>
                  </a:lnTo>
                  <a:lnTo>
                    <a:pt x="51967" y="35856"/>
                  </a:lnTo>
                  <a:lnTo>
                    <a:pt x="68173" y="39692"/>
                  </a:lnTo>
                  <a:lnTo>
                    <a:pt x="106680" y="533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538"/>
            <p:cNvSpPr/>
            <p:nvPr/>
          </p:nvSpPr>
          <p:spPr>
            <a:xfrm>
              <a:off x="8543800" y="1364222"/>
              <a:ext cx="249681" cy="258215"/>
            </a:xfrm>
            <a:custGeom>
              <a:avLst/>
              <a:gdLst/>
              <a:ahLst/>
              <a:cxnLst/>
              <a:rect l="0" t="0" r="0" b="0"/>
              <a:pathLst>
                <a:path w="249681" h="258215">
                  <a:moveTo>
                    <a:pt x="36319" y="98818"/>
                  </a:moveTo>
                  <a:lnTo>
                    <a:pt x="72365" y="98818"/>
                  </a:lnTo>
                  <a:lnTo>
                    <a:pt x="105632" y="90529"/>
                  </a:lnTo>
                  <a:lnTo>
                    <a:pt x="141403" y="78409"/>
                  </a:lnTo>
                  <a:lnTo>
                    <a:pt x="159178" y="66062"/>
                  </a:lnTo>
                  <a:lnTo>
                    <a:pt x="174700" y="51613"/>
                  </a:lnTo>
                  <a:lnTo>
                    <a:pt x="178255" y="41431"/>
                  </a:lnTo>
                  <a:lnTo>
                    <a:pt x="180538" y="22289"/>
                  </a:lnTo>
                  <a:lnTo>
                    <a:pt x="176887" y="9068"/>
                  </a:lnTo>
                  <a:lnTo>
                    <a:pt x="174058" y="5964"/>
                  </a:lnTo>
                  <a:lnTo>
                    <a:pt x="166400" y="2516"/>
                  </a:lnTo>
                  <a:lnTo>
                    <a:pt x="133699" y="0"/>
                  </a:lnTo>
                  <a:lnTo>
                    <a:pt x="98484" y="11972"/>
                  </a:lnTo>
                  <a:lnTo>
                    <a:pt x="61173" y="32901"/>
                  </a:lnTo>
                  <a:lnTo>
                    <a:pt x="29093" y="65289"/>
                  </a:lnTo>
                  <a:lnTo>
                    <a:pt x="14046" y="98385"/>
                  </a:lnTo>
                  <a:lnTo>
                    <a:pt x="4226" y="130957"/>
                  </a:lnTo>
                  <a:lnTo>
                    <a:pt x="0" y="166102"/>
                  </a:lnTo>
                  <a:lnTo>
                    <a:pt x="5784" y="186295"/>
                  </a:lnTo>
                  <a:lnTo>
                    <a:pt x="30194" y="219955"/>
                  </a:lnTo>
                  <a:lnTo>
                    <a:pt x="60093" y="239321"/>
                  </a:lnTo>
                  <a:lnTo>
                    <a:pt x="95762" y="251738"/>
                  </a:lnTo>
                  <a:lnTo>
                    <a:pt x="133143" y="256734"/>
                  </a:lnTo>
                  <a:lnTo>
                    <a:pt x="171029" y="258214"/>
                  </a:lnTo>
                  <a:lnTo>
                    <a:pt x="200976" y="254608"/>
                  </a:lnTo>
                  <a:lnTo>
                    <a:pt x="232157" y="245804"/>
                  </a:lnTo>
                  <a:lnTo>
                    <a:pt x="249680" y="23597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539"/>
            <p:cNvSpPr/>
            <p:nvPr/>
          </p:nvSpPr>
          <p:spPr>
            <a:xfrm>
              <a:off x="7543803" y="1965959"/>
              <a:ext cx="22858" cy="334621"/>
            </a:xfrm>
            <a:custGeom>
              <a:avLst/>
              <a:gdLst/>
              <a:ahLst/>
              <a:cxnLst/>
              <a:rect l="0" t="0" r="0" b="0"/>
              <a:pathLst>
                <a:path w="22858" h="334621">
                  <a:moveTo>
                    <a:pt x="22857" y="0"/>
                  </a:moveTo>
                  <a:lnTo>
                    <a:pt x="8990" y="0"/>
                  </a:lnTo>
                  <a:lnTo>
                    <a:pt x="3978" y="8091"/>
                  </a:lnTo>
                  <a:lnTo>
                    <a:pt x="1176" y="21213"/>
                  </a:lnTo>
                  <a:lnTo>
                    <a:pt x="230" y="52984"/>
                  </a:lnTo>
                  <a:lnTo>
                    <a:pt x="65" y="82774"/>
                  </a:lnTo>
                  <a:lnTo>
                    <a:pt x="17" y="118036"/>
                  </a:lnTo>
                  <a:lnTo>
                    <a:pt x="6" y="142772"/>
                  </a:lnTo>
                  <a:lnTo>
                    <a:pt x="0" y="170134"/>
                  </a:lnTo>
                  <a:lnTo>
                    <a:pt x="845" y="198382"/>
                  </a:lnTo>
                  <a:lnTo>
                    <a:pt x="4042" y="225048"/>
                  </a:lnTo>
                  <a:lnTo>
                    <a:pt x="2512" y="259815"/>
                  </a:lnTo>
                  <a:lnTo>
                    <a:pt x="742" y="291566"/>
                  </a:lnTo>
                  <a:lnTo>
                    <a:pt x="990" y="319621"/>
                  </a:lnTo>
                  <a:lnTo>
                    <a:pt x="7308" y="334620"/>
                  </a:lnTo>
                  <a:lnTo>
                    <a:pt x="7616" y="3276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1540"/>
            <p:cNvSpPr/>
            <p:nvPr/>
          </p:nvSpPr>
          <p:spPr>
            <a:xfrm>
              <a:off x="7391741" y="1836420"/>
              <a:ext cx="365420" cy="167640"/>
            </a:xfrm>
            <a:custGeom>
              <a:avLst/>
              <a:gdLst/>
              <a:ahLst/>
              <a:cxnLst/>
              <a:rect l="0" t="0" r="0" b="0"/>
              <a:pathLst>
                <a:path w="365420" h="167640">
                  <a:moveTo>
                    <a:pt x="14898" y="167639"/>
                  </a:moveTo>
                  <a:lnTo>
                    <a:pt x="810" y="167639"/>
                  </a:lnTo>
                  <a:lnTo>
                    <a:pt x="427" y="166793"/>
                  </a:lnTo>
                  <a:lnTo>
                    <a:pt x="0" y="163594"/>
                  </a:lnTo>
                  <a:lnTo>
                    <a:pt x="1579" y="161556"/>
                  </a:lnTo>
                  <a:lnTo>
                    <a:pt x="12740" y="154642"/>
                  </a:lnTo>
                  <a:lnTo>
                    <a:pt x="43353" y="142463"/>
                  </a:lnTo>
                  <a:lnTo>
                    <a:pt x="77517" y="128853"/>
                  </a:lnTo>
                  <a:lnTo>
                    <a:pt x="114450" y="114096"/>
                  </a:lnTo>
                  <a:lnTo>
                    <a:pt x="140424" y="103202"/>
                  </a:lnTo>
                  <a:lnTo>
                    <a:pt x="168901" y="89894"/>
                  </a:lnTo>
                  <a:lnTo>
                    <a:pt x="196233" y="77770"/>
                  </a:lnTo>
                  <a:lnTo>
                    <a:pt x="222491" y="66738"/>
                  </a:lnTo>
                  <a:lnTo>
                    <a:pt x="260228" y="51007"/>
                  </a:lnTo>
                  <a:lnTo>
                    <a:pt x="293234" y="35621"/>
                  </a:lnTo>
                  <a:lnTo>
                    <a:pt x="330212" y="17509"/>
                  </a:lnTo>
                  <a:lnTo>
                    <a:pt x="36541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1541"/>
            <p:cNvSpPr/>
            <p:nvPr/>
          </p:nvSpPr>
          <p:spPr>
            <a:xfrm>
              <a:off x="7788110" y="1927859"/>
              <a:ext cx="22391" cy="365762"/>
            </a:xfrm>
            <a:custGeom>
              <a:avLst/>
              <a:gdLst/>
              <a:ahLst/>
              <a:cxnLst/>
              <a:rect l="0" t="0" r="0" b="0"/>
              <a:pathLst>
                <a:path w="22391" h="365762">
                  <a:moveTo>
                    <a:pt x="7150" y="0"/>
                  </a:moveTo>
                  <a:lnTo>
                    <a:pt x="4891" y="32017"/>
                  </a:lnTo>
                  <a:lnTo>
                    <a:pt x="589" y="69354"/>
                  </a:lnTo>
                  <a:lnTo>
                    <a:pt x="0" y="95171"/>
                  </a:lnTo>
                  <a:lnTo>
                    <a:pt x="585" y="123578"/>
                  </a:lnTo>
                  <a:lnTo>
                    <a:pt x="3667" y="153138"/>
                  </a:lnTo>
                  <a:lnTo>
                    <a:pt x="5601" y="185466"/>
                  </a:lnTo>
                  <a:lnTo>
                    <a:pt x="7308" y="218743"/>
                  </a:lnTo>
                  <a:lnTo>
                    <a:pt x="10889" y="250466"/>
                  </a:lnTo>
                  <a:lnTo>
                    <a:pt x="13044" y="276983"/>
                  </a:lnTo>
                  <a:lnTo>
                    <a:pt x="16517" y="310952"/>
                  </a:lnTo>
                  <a:lnTo>
                    <a:pt x="21229" y="344680"/>
                  </a:lnTo>
                  <a:lnTo>
                    <a:pt x="22390" y="3657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542"/>
            <p:cNvSpPr/>
            <p:nvPr/>
          </p:nvSpPr>
          <p:spPr>
            <a:xfrm>
              <a:off x="7760389" y="1822060"/>
              <a:ext cx="362531" cy="387741"/>
            </a:xfrm>
            <a:custGeom>
              <a:avLst/>
              <a:gdLst/>
              <a:ahLst/>
              <a:cxnLst/>
              <a:rect l="0" t="0" r="0" b="0"/>
              <a:pathLst>
                <a:path w="362531" h="387741">
                  <a:moveTo>
                    <a:pt x="4391" y="166760"/>
                  </a:moveTo>
                  <a:lnTo>
                    <a:pt x="4391" y="156154"/>
                  </a:lnTo>
                  <a:lnTo>
                    <a:pt x="0" y="140268"/>
                  </a:lnTo>
                  <a:lnTo>
                    <a:pt x="5587" y="104700"/>
                  </a:lnTo>
                  <a:lnTo>
                    <a:pt x="16410" y="83461"/>
                  </a:lnTo>
                  <a:lnTo>
                    <a:pt x="44240" y="51357"/>
                  </a:lnTo>
                  <a:lnTo>
                    <a:pt x="74163" y="27845"/>
                  </a:lnTo>
                  <a:lnTo>
                    <a:pt x="109550" y="9153"/>
                  </a:lnTo>
                  <a:lnTo>
                    <a:pt x="126481" y="3578"/>
                  </a:lnTo>
                  <a:lnTo>
                    <a:pt x="162688" y="0"/>
                  </a:lnTo>
                  <a:lnTo>
                    <a:pt x="186760" y="1638"/>
                  </a:lnTo>
                  <a:lnTo>
                    <a:pt x="194551" y="3339"/>
                  </a:lnTo>
                  <a:lnTo>
                    <a:pt x="200590" y="7012"/>
                  </a:lnTo>
                  <a:lnTo>
                    <a:pt x="213136" y="23471"/>
                  </a:lnTo>
                  <a:lnTo>
                    <a:pt x="219368" y="34214"/>
                  </a:lnTo>
                  <a:lnTo>
                    <a:pt x="223592" y="57872"/>
                  </a:lnTo>
                  <a:lnTo>
                    <a:pt x="220799" y="86331"/>
                  </a:lnTo>
                  <a:lnTo>
                    <a:pt x="210563" y="116212"/>
                  </a:lnTo>
                  <a:lnTo>
                    <a:pt x="180614" y="150566"/>
                  </a:lnTo>
                  <a:lnTo>
                    <a:pt x="147103" y="181811"/>
                  </a:lnTo>
                  <a:lnTo>
                    <a:pt x="112167" y="208397"/>
                  </a:lnTo>
                  <a:lnTo>
                    <a:pt x="80808" y="229108"/>
                  </a:lnTo>
                  <a:lnTo>
                    <a:pt x="44896" y="248930"/>
                  </a:lnTo>
                  <a:lnTo>
                    <a:pt x="44094" y="248633"/>
                  </a:lnTo>
                  <a:lnTo>
                    <a:pt x="43560" y="247589"/>
                  </a:lnTo>
                  <a:lnTo>
                    <a:pt x="43203" y="246046"/>
                  </a:lnTo>
                  <a:lnTo>
                    <a:pt x="43812" y="244170"/>
                  </a:lnTo>
                  <a:lnTo>
                    <a:pt x="46746" y="239829"/>
                  </a:lnTo>
                  <a:lnTo>
                    <a:pt x="53130" y="237335"/>
                  </a:lnTo>
                  <a:lnTo>
                    <a:pt x="82838" y="235602"/>
                  </a:lnTo>
                  <a:lnTo>
                    <a:pt x="109102" y="237111"/>
                  </a:lnTo>
                  <a:lnTo>
                    <a:pt x="143420" y="249675"/>
                  </a:lnTo>
                  <a:lnTo>
                    <a:pt x="178514" y="264606"/>
                  </a:lnTo>
                  <a:lnTo>
                    <a:pt x="209906" y="284708"/>
                  </a:lnTo>
                  <a:lnTo>
                    <a:pt x="240566" y="312260"/>
                  </a:lnTo>
                  <a:lnTo>
                    <a:pt x="273467" y="348888"/>
                  </a:lnTo>
                  <a:lnTo>
                    <a:pt x="305458" y="377146"/>
                  </a:lnTo>
                  <a:lnTo>
                    <a:pt x="318538" y="383031"/>
                  </a:lnTo>
                  <a:lnTo>
                    <a:pt x="355600" y="387464"/>
                  </a:lnTo>
                  <a:lnTo>
                    <a:pt x="362530" y="3877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543"/>
            <p:cNvSpPr/>
            <p:nvPr/>
          </p:nvSpPr>
          <p:spPr>
            <a:xfrm>
              <a:off x="8267702" y="1905000"/>
              <a:ext cx="15238" cy="310276"/>
            </a:xfrm>
            <a:custGeom>
              <a:avLst/>
              <a:gdLst/>
              <a:ahLst/>
              <a:cxnLst/>
              <a:rect l="0" t="0" r="0" b="0"/>
              <a:pathLst>
                <a:path w="15238" h="310276">
                  <a:moveTo>
                    <a:pt x="15237" y="0"/>
                  </a:moveTo>
                  <a:lnTo>
                    <a:pt x="8677" y="0"/>
                  </a:lnTo>
                  <a:lnTo>
                    <a:pt x="8323" y="846"/>
                  </a:lnTo>
                  <a:lnTo>
                    <a:pt x="5499" y="10546"/>
                  </a:lnTo>
                  <a:lnTo>
                    <a:pt x="2442" y="19080"/>
                  </a:lnTo>
                  <a:lnTo>
                    <a:pt x="320" y="51441"/>
                  </a:lnTo>
                  <a:lnTo>
                    <a:pt x="93" y="83727"/>
                  </a:lnTo>
                  <a:lnTo>
                    <a:pt x="25" y="120105"/>
                  </a:lnTo>
                  <a:lnTo>
                    <a:pt x="10" y="147359"/>
                  </a:lnTo>
                  <a:lnTo>
                    <a:pt x="3" y="176406"/>
                  </a:lnTo>
                  <a:lnTo>
                    <a:pt x="0" y="206249"/>
                  </a:lnTo>
                  <a:lnTo>
                    <a:pt x="4043" y="243520"/>
                  </a:lnTo>
                  <a:lnTo>
                    <a:pt x="6912" y="279525"/>
                  </a:lnTo>
                  <a:lnTo>
                    <a:pt x="8255" y="297405"/>
                  </a:lnTo>
                  <a:lnTo>
                    <a:pt x="14151" y="310275"/>
                  </a:lnTo>
                  <a:lnTo>
                    <a:pt x="14513" y="310143"/>
                  </a:lnTo>
                  <a:lnTo>
                    <a:pt x="15237" y="3048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544"/>
            <p:cNvSpPr/>
            <p:nvPr/>
          </p:nvSpPr>
          <p:spPr>
            <a:xfrm>
              <a:off x="8171870" y="1746925"/>
              <a:ext cx="362979" cy="310476"/>
            </a:xfrm>
            <a:custGeom>
              <a:avLst/>
              <a:gdLst/>
              <a:ahLst/>
              <a:cxnLst/>
              <a:rect l="0" t="0" r="0" b="0"/>
              <a:pathLst>
                <a:path w="362979" h="310476">
                  <a:moveTo>
                    <a:pt x="4390" y="142834"/>
                  </a:moveTo>
                  <a:lnTo>
                    <a:pt x="4390" y="132229"/>
                  </a:lnTo>
                  <a:lnTo>
                    <a:pt x="0" y="115496"/>
                  </a:lnTo>
                  <a:lnTo>
                    <a:pt x="7689" y="81285"/>
                  </a:lnTo>
                  <a:lnTo>
                    <a:pt x="22865" y="58840"/>
                  </a:lnTo>
                  <a:lnTo>
                    <a:pt x="51595" y="34584"/>
                  </a:lnTo>
                  <a:lnTo>
                    <a:pt x="80089" y="19508"/>
                  </a:lnTo>
                  <a:lnTo>
                    <a:pt x="114120" y="9303"/>
                  </a:lnTo>
                  <a:lnTo>
                    <a:pt x="146874" y="1764"/>
                  </a:lnTo>
                  <a:lnTo>
                    <a:pt x="182168" y="0"/>
                  </a:lnTo>
                  <a:lnTo>
                    <a:pt x="215297" y="4464"/>
                  </a:lnTo>
                  <a:lnTo>
                    <a:pt x="250701" y="11995"/>
                  </a:lnTo>
                  <a:lnTo>
                    <a:pt x="283017" y="24575"/>
                  </a:lnTo>
                  <a:lnTo>
                    <a:pt x="313195" y="40720"/>
                  </a:lnTo>
                  <a:lnTo>
                    <a:pt x="344318" y="73400"/>
                  </a:lnTo>
                  <a:lnTo>
                    <a:pt x="355282" y="89962"/>
                  </a:lnTo>
                  <a:lnTo>
                    <a:pt x="362978" y="108611"/>
                  </a:lnTo>
                  <a:lnTo>
                    <a:pt x="362446" y="128188"/>
                  </a:lnTo>
                  <a:lnTo>
                    <a:pt x="355719" y="148178"/>
                  </a:lnTo>
                  <a:lnTo>
                    <a:pt x="335958" y="178473"/>
                  </a:lnTo>
                  <a:lnTo>
                    <a:pt x="304045" y="208898"/>
                  </a:lnTo>
                  <a:lnTo>
                    <a:pt x="266084" y="238515"/>
                  </a:lnTo>
                  <a:lnTo>
                    <a:pt x="234716" y="255632"/>
                  </a:lnTo>
                  <a:lnTo>
                    <a:pt x="216360" y="265446"/>
                  </a:lnTo>
                  <a:lnTo>
                    <a:pt x="196504" y="276223"/>
                  </a:lnTo>
                  <a:lnTo>
                    <a:pt x="161740" y="295251"/>
                  </a:lnTo>
                  <a:lnTo>
                    <a:pt x="133930" y="31047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3" name="SMARTInkShape-Group196"/>
          <p:cNvGrpSpPr/>
          <p:nvPr/>
        </p:nvGrpSpPr>
        <p:grpSpPr>
          <a:xfrm>
            <a:off x="5974080" y="2804159"/>
            <a:ext cx="3127269" cy="525637"/>
            <a:chOff x="5974080" y="2804159"/>
            <a:chExt cx="3127269" cy="525637"/>
          </a:xfrm>
        </p:grpSpPr>
        <p:sp>
          <p:nvSpPr>
            <p:cNvPr id="23" name="SMARTInkShape-1545"/>
            <p:cNvSpPr/>
            <p:nvPr/>
          </p:nvSpPr>
          <p:spPr>
            <a:xfrm>
              <a:off x="6096000" y="3093719"/>
              <a:ext cx="30481" cy="160022"/>
            </a:xfrm>
            <a:custGeom>
              <a:avLst/>
              <a:gdLst/>
              <a:ahLst/>
              <a:cxnLst/>
              <a:rect l="0" t="0" r="0" b="0"/>
              <a:pathLst>
                <a:path w="30481" h="160022">
                  <a:moveTo>
                    <a:pt x="30480" y="0"/>
                  </a:moveTo>
                  <a:lnTo>
                    <a:pt x="30480" y="4046"/>
                  </a:lnTo>
                  <a:lnTo>
                    <a:pt x="29633" y="5237"/>
                  </a:lnTo>
                  <a:lnTo>
                    <a:pt x="28222" y="6032"/>
                  </a:lnTo>
                  <a:lnTo>
                    <a:pt x="26434" y="6561"/>
                  </a:lnTo>
                  <a:lnTo>
                    <a:pt x="25243" y="7761"/>
                  </a:lnTo>
                  <a:lnTo>
                    <a:pt x="17832" y="27486"/>
                  </a:lnTo>
                  <a:lnTo>
                    <a:pt x="15581" y="61570"/>
                  </a:lnTo>
                  <a:lnTo>
                    <a:pt x="9254" y="99141"/>
                  </a:lnTo>
                  <a:lnTo>
                    <a:pt x="5846" y="119686"/>
                  </a:lnTo>
                  <a:lnTo>
                    <a:pt x="1154" y="141799"/>
                  </a:lnTo>
                  <a:lnTo>
                    <a:pt x="0" y="1600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546"/>
            <p:cNvSpPr/>
            <p:nvPr/>
          </p:nvSpPr>
          <p:spPr>
            <a:xfrm>
              <a:off x="6035039" y="3040380"/>
              <a:ext cx="114301" cy="68580"/>
            </a:xfrm>
            <a:custGeom>
              <a:avLst/>
              <a:gdLst/>
              <a:ahLst/>
              <a:cxnLst/>
              <a:rect l="0" t="0" r="0" b="0"/>
              <a:pathLst>
                <a:path w="114301" h="68580">
                  <a:moveTo>
                    <a:pt x="0" y="68579"/>
                  </a:moveTo>
                  <a:lnTo>
                    <a:pt x="0" y="62019"/>
                  </a:lnTo>
                  <a:lnTo>
                    <a:pt x="10607" y="50447"/>
                  </a:lnTo>
                  <a:lnTo>
                    <a:pt x="46651" y="31483"/>
                  </a:lnTo>
                  <a:lnTo>
                    <a:pt x="83943" y="15706"/>
                  </a:lnTo>
                  <a:lnTo>
                    <a:pt x="102201" y="7758"/>
                  </a:lnTo>
                  <a:lnTo>
                    <a:pt x="1143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547"/>
            <p:cNvSpPr/>
            <p:nvPr/>
          </p:nvSpPr>
          <p:spPr>
            <a:xfrm>
              <a:off x="6288058" y="3032759"/>
              <a:ext cx="13682" cy="243842"/>
            </a:xfrm>
            <a:custGeom>
              <a:avLst/>
              <a:gdLst/>
              <a:ahLst/>
              <a:cxnLst/>
              <a:rect l="0" t="0" r="0" b="0"/>
              <a:pathLst>
                <a:path w="13682" h="243842">
                  <a:moveTo>
                    <a:pt x="13681" y="0"/>
                  </a:moveTo>
                  <a:lnTo>
                    <a:pt x="13681" y="33135"/>
                  </a:lnTo>
                  <a:lnTo>
                    <a:pt x="11423" y="54127"/>
                  </a:lnTo>
                  <a:lnTo>
                    <a:pt x="7121" y="88021"/>
                  </a:lnTo>
                  <a:lnTo>
                    <a:pt x="6375" y="117333"/>
                  </a:lnTo>
                  <a:lnTo>
                    <a:pt x="6154" y="147467"/>
                  </a:lnTo>
                  <a:lnTo>
                    <a:pt x="2044" y="177844"/>
                  </a:lnTo>
                  <a:lnTo>
                    <a:pt x="0" y="206282"/>
                  </a:lnTo>
                  <a:lnTo>
                    <a:pt x="6061" y="2438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548"/>
            <p:cNvSpPr/>
            <p:nvPr/>
          </p:nvSpPr>
          <p:spPr>
            <a:xfrm>
              <a:off x="6256019" y="2957758"/>
              <a:ext cx="304801" cy="280743"/>
            </a:xfrm>
            <a:custGeom>
              <a:avLst/>
              <a:gdLst/>
              <a:ahLst/>
              <a:cxnLst/>
              <a:rect l="0" t="0" r="0" b="0"/>
              <a:pathLst>
                <a:path w="304801" h="280743">
                  <a:moveTo>
                    <a:pt x="0" y="105482"/>
                  </a:moveTo>
                  <a:lnTo>
                    <a:pt x="847" y="71929"/>
                  </a:lnTo>
                  <a:lnTo>
                    <a:pt x="4046" y="62065"/>
                  </a:lnTo>
                  <a:lnTo>
                    <a:pt x="35079" y="31800"/>
                  </a:lnTo>
                  <a:lnTo>
                    <a:pt x="71444" y="12450"/>
                  </a:lnTo>
                  <a:lnTo>
                    <a:pt x="90173" y="4867"/>
                  </a:lnTo>
                  <a:lnTo>
                    <a:pt x="127534" y="0"/>
                  </a:lnTo>
                  <a:lnTo>
                    <a:pt x="143042" y="181"/>
                  </a:lnTo>
                  <a:lnTo>
                    <a:pt x="176202" y="9477"/>
                  </a:lnTo>
                  <a:lnTo>
                    <a:pt x="186404" y="16529"/>
                  </a:lnTo>
                  <a:lnTo>
                    <a:pt x="190309" y="20779"/>
                  </a:lnTo>
                  <a:lnTo>
                    <a:pt x="194648" y="32276"/>
                  </a:lnTo>
                  <a:lnTo>
                    <a:pt x="195731" y="46699"/>
                  </a:lnTo>
                  <a:lnTo>
                    <a:pt x="190733" y="73013"/>
                  </a:lnTo>
                  <a:lnTo>
                    <a:pt x="178058" y="97272"/>
                  </a:lnTo>
                  <a:lnTo>
                    <a:pt x="153705" y="128225"/>
                  </a:lnTo>
                  <a:lnTo>
                    <a:pt x="141974" y="141836"/>
                  </a:lnTo>
                  <a:lnTo>
                    <a:pt x="104898" y="168539"/>
                  </a:lnTo>
                  <a:lnTo>
                    <a:pt x="76914" y="186869"/>
                  </a:lnTo>
                  <a:lnTo>
                    <a:pt x="74136" y="187680"/>
                  </a:lnTo>
                  <a:lnTo>
                    <a:pt x="73131" y="189067"/>
                  </a:lnTo>
                  <a:lnTo>
                    <a:pt x="73307" y="190838"/>
                  </a:lnTo>
                  <a:lnTo>
                    <a:pt x="74272" y="192866"/>
                  </a:lnTo>
                  <a:lnTo>
                    <a:pt x="75761" y="194218"/>
                  </a:lnTo>
                  <a:lnTo>
                    <a:pt x="79674" y="195720"/>
                  </a:lnTo>
                  <a:lnTo>
                    <a:pt x="111265" y="189937"/>
                  </a:lnTo>
                  <a:lnTo>
                    <a:pt x="135038" y="190337"/>
                  </a:lnTo>
                  <a:lnTo>
                    <a:pt x="172577" y="199932"/>
                  </a:lnTo>
                  <a:lnTo>
                    <a:pt x="206976" y="218255"/>
                  </a:lnTo>
                  <a:lnTo>
                    <a:pt x="226709" y="229207"/>
                  </a:lnTo>
                  <a:lnTo>
                    <a:pt x="241022" y="243176"/>
                  </a:lnTo>
                  <a:lnTo>
                    <a:pt x="248514" y="252193"/>
                  </a:lnTo>
                  <a:lnTo>
                    <a:pt x="286073" y="277273"/>
                  </a:lnTo>
                  <a:lnTo>
                    <a:pt x="294360" y="279714"/>
                  </a:lnTo>
                  <a:lnTo>
                    <a:pt x="304800" y="28074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549"/>
            <p:cNvSpPr/>
            <p:nvPr/>
          </p:nvSpPr>
          <p:spPr>
            <a:xfrm>
              <a:off x="6644639" y="3009900"/>
              <a:ext cx="7622" cy="220981"/>
            </a:xfrm>
            <a:custGeom>
              <a:avLst/>
              <a:gdLst/>
              <a:ahLst/>
              <a:cxnLst/>
              <a:rect l="0" t="0" r="0" b="0"/>
              <a:pathLst>
                <a:path w="7622" h="220981">
                  <a:moveTo>
                    <a:pt x="7621" y="0"/>
                  </a:moveTo>
                  <a:lnTo>
                    <a:pt x="7621" y="4045"/>
                  </a:lnTo>
                  <a:lnTo>
                    <a:pt x="5362" y="8289"/>
                  </a:lnTo>
                  <a:lnTo>
                    <a:pt x="2384" y="12997"/>
                  </a:lnTo>
                  <a:lnTo>
                    <a:pt x="707" y="21254"/>
                  </a:lnTo>
                  <a:lnTo>
                    <a:pt x="63" y="54648"/>
                  </a:lnTo>
                  <a:lnTo>
                    <a:pt x="13" y="86336"/>
                  </a:lnTo>
                  <a:lnTo>
                    <a:pt x="3" y="120911"/>
                  </a:lnTo>
                  <a:lnTo>
                    <a:pt x="1" y="152200"/>
                  </a:lnTo>
                  <a:lnTo>
                    <a:pt x="0" y="186428"/>
                  </a:lnTo>
                  <a:lnTo>
                    <a:pt x="0" y="2209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550"/>
            <p:cNvSpPr/>
            <p:nvPr/>
          </p:nvSpPr>
          <p:spPr>
            <a:xfrm>
              <a:off x="6564965" y="2874659"/>
              <a:ext cx="312304" cy="188582"/>
            </a:xfrm>
            <a:custGeom>
              <a:avLst/>
              <a:gdLst/>
              <a:ahLst/>
              <a:cxnLst/>
              <a:rect l="0" t="0" r="0" b="0"/>
              <a:pathLst>
                <a:path w="312304" h="188582">
                  <a:moveTo>
                    <a:pt x="18715" y="97141"/>
                  </a:moveTo>
                  <a:lnTo>
                    <a:pt x="3276" y="79444"/>
                  </a:lnTo>
                  <a:lnTo>
                    <a:pt x="803" y="75183"/>
                  </a:lnTo>
                  <a:lnTo>
                    <a:pt x="0" y="70649"/>
                  </a:lnTo>
                  <a:lnTo>
                    <a:pt x="1365" y="61095"/>
                  </a:lnTo>
                  <a:lnTo>
                    <a:pt x="10940" y="46197"/>
                  </a:lnTo>
                  <a:lnTo>
                    <a:pt x="43289" y="22409"/>
                  </a:lnTo>
                  <a:lnTo>
                    <a:pt x="74087" y="9032"/>
                  </a:lnTo>
                  <a:lnTo>
                    <a:pt x="106336" y="1702"/>
                  </a:lnTo>
                  <a:lnTo>
                    <a:pt x="138563" y="0"/>
                  </a:lnTo>
                  <a:lnTo>
                    <a:pt x="173699" y="4482"/>
                  </a:lnTo>
                  <a:lnTo>
                    <a:pt x="205935" y="11172"/>
                  </a:lnTo>
                  <a:lnTo>
                    <a:pt x="236936" y="19363"/>
                  </a:lnTo>
                  <a:lnTo>
                    <a:pt x="266723" y="32138"/>
                  </a:lnTo>
                  <a:lnTo>
                    <a:pt x="291166" y="47495"/>
                  </a:lnTo>
                  <a:lnTo>
                    <a:pt x="307815" y="66908"/>
                  </a:lnTo>
                  <a:lnTo>
                    <a:pt x="312303" y="78342"/>
                  </a:lnTo>
                  <a:lnTo>
                    <a:pt x="312041" y="91325"/>
                  </a:lnTo>
                  <a:lnTo>
                    <a:pt x="308255" y="104716"/>
                  </a:lnTo>
                  <a:lnTo>
                    <a:pt x="300928" y="116312"/>
                  </a:lnTo>
                  <a:lnTo>
                    <a:pt x="283238" y="132360"/>
                  </a:lnTo>
                  <a:lnTo>
                    <a:pt x="253820" y="147840"/>
                  </a:lnTo>
                  <a:lnTo>
                    <a:pt x="218292" y="159105"/>
                  </a:lnTo>
                  <a:lnTo>
                    <a:pt x="180954" y="171851"/>
                  </a:lnTo>
                  <a:lnTo>
                    <a:pt x="147124" y="178262"/>
                  </a:lnTo>
                  <a:lnTo>
                    <a:pt x="115652" y="184206"/>
                  </a:lnTo>
                  <a:lnTo>
                    <a:pt x="94915" y="1885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1551"/>
            <p:cNvSpPr/>
            <p:nvPr/>
          </p:nvSpPr>
          <p:spPr>
            <a:xfrm>
              <a:off x="6118860" y="3086100"/>
              <a:ext cx="7621" cy="243696"/>
            </a:xfrm>
            <a:custGeom>
              <a:avLst/>
              <a:gdLst/>
              <a:ahLst/>
              <a:cxnLst/>
              <a:rect l="0" t="0" r="0" b="0"/>
              <a:pathLst>
                <a:path w="7621" h="243696">
                  <a:moveTo>
                    <a:pt x="0" y="0"/>
                  </a:moveTo>
                  <a:lnTo>
                    <a:pt x="846" y="32705"/>
                  </a:lnTo>
                  <a:lnTo>
                    <a:pt x="5237" y="44027"/>
                  </a:lnTo>
                  <a:lnTo>
                    <a:pt x="7306" y="76980"/>
                  </a:lnTo>
                  <a:lnTo>
                    <a:pt x="7578" y="114402"/>
                  </a:lnTo>
                  <a:lnTo>
                    <a:pt x="7614" y="152413"/>
                  </a:lnTo>
                  <a:lnTo>
                    <a:pt x="7619" y="186456"/>
                  </a:lnTo>
                  <a:lnTo>
                    <a:pt x="706" y="222585"/>
                  </a:lnTo>
                  <a:lnTo>
                    <a:pt x="27" y="242199"/>
                  </a:lnTo>
                  <a:lnTo>
                    <a:pt x="865" y="242746"/>
                  </a:lnTo>
                  <a:lnTo>
                    <a:pt x="6563" y="243695"/>
                  </a:lnTo>
                  <a:lnTo>
                    <a:pt x="6915" y="242897"/>
                  </a:lnTo>
                  <a:lnTo>
                    <a:pt x="7620" y="2362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1552"/>
            <p:cNvSpPr/>
            <p:nvPr/>
          </p:nvSpPr>
          <p:spPr>
            <a:xfrm>
              <a:off x="5974080" y="3002280"/>
              <a:ext cx="312421" cy="121921"/>
            </a:xfrm>
            <a:custGeom>
              <a:avLst/>
              <a:gdLst/>
              <a:ahLst/>
              <a:cxnLst/>
              <a:rect l="0" t="0" r="0" b="0"/>
              <a:pathLst>
                <a:path w="312421" h="121921">
                  <a:moveTo>
                    <a:pt x="0" y="121920"/>
                  </a:moveTo>
                  <a:lnTo>
                    <a:pt x="0" y="117874"/>
                  </a:lnTo>
                  <a:lnTo>
                    <a:pt x="2257" y="113630"/>
                  </a:lnTo>
                  <a:lnTo>
                    <a:pt x="4045" y="111314"/>
                  </a:lnTo>
                  <a:lnTo>
                    <a:pt x="42012" y="93107"/>
                  </a:lnTo>
                  <a:lnTo>
                    <a:pt x="77475" y="77783"/>
                  </a:lnTo>
                  <a:lnTo>
                    <a:pt x="107058" y="69049"/>
                  </a:lnTo>
                  <a:lnTo>
                    <a:pt x="137271" y="58841"/>
                  </a:lnTo>
                  <a:lnTo>
                    <a:pt x="167673" y="47350"/>
                  </a:lnTo>
                  <a:lnTo>
                    <a:pt x="198130" y="36325"/>
                  </a:lnTo>
                  <a:lnTo>
                    <a:pt x="234716" y="21474"/>
                  </a:lnTo>
                  <a:lnTo>
                    <a:pt x="270793" y="11234"/>
                  </a:lnTo>
                  <a:lnTo>
                    <a:pt x="307549" y="1800"/>
                  </a:lnTo>
                  <a:lnTo>
                    <a:pt x="3124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1553"/>
            <p:cNvSpPr/>
            <p:nvPr/>
          </p:nvSpPr>
          <p:spPr>
            <a:xfrm>
              <a:off x="7186249" y="3078793"/>
              <a:ext cx="304212" cy="136261"/>
            </a:xfrm>
            <a:custGeom>
              <a:avLst/>
              <a:gdLst/>
              <a:ahLst/>
              <a:cxnLst/>
              <a:rect l="0" t="0" r="0" b="0"/>
              <a:pathLst>
                <a:path w="304212" h="136261">
                  <a:moveTo>
                    <a:pt x="197531" y="7307"/>
                  </a:moveTo>
                  <a:lnTo>
                    <a:pt x="185364" y="2070"/>
                  </a:lnTo>
                  <a:lnTo>
                    <a:pt x="157661" y="0"/>
                  </a:lnTo>
                  <a:lnTo>
                    <a:pt x="120116" y="10320"/>
                  </a:lnTo>
                  <a:lnTo>
                    <a:pt x="83071" y="24866"/>
                  </a:lnTo>
                  <a:lnTo>
                    <a:pt x="45956" y="53489"/>
                  </a:lnTo>
                  <a:lnTo>
                    <a:pt x="13252" y="91101"/>
                  </a:lnTo>
                  <a:lnTo>
                    <a:pt x="3888" y="108146"/>
                  </a:lnTo>
                  <a:lnTo>
                    <a:pt x="0" y="130161"/>
                  </a:lnTo>
                  <a:lnTo>
                    <a:pt x="1497" y="132390"/>
                  </a:lnTo>
                  <a:lnTo>
                    <a:pt x="4188" y="133875"/>
                  </a:lnTo>
                  <a:lnTo>
                    <a:pt x="20674" y="136260"/>
                  </a:lnTo>
                  <a:lnTo>
                    <a:pt x="55801" y="134511"/>
                  </a:lnTo>
                  <a:lnTo>
                    <a:pt x="89948" y="126225"/>
                  </a:lnTo>
                  <a:lnTo>
                    <a:pt x="121153" y="110352"/>
                  </a:lnTo>
                  <a:lnTo>
                    <a:pt x="155362" y="85902"/>
                  </a:lnTo>
                  <a:lnTo>
                    <a:pt x="183191" y="66160"/>
                  </a:lnTo>
                  <a:lnTo>
                    <a:pt x="186924" y="60839"/>
                  </a:lnTo>
                  <a:lnTo>
                    <a:pt x="187920" y="58235"/>
                  </a:lnTo>
                  <a:lnTo>
                    <a:pt x="189430" y="56499"/>
                  </a:lnTo>
                  <a:lnTo>
                    <a:pt x="197165" y="53162"/>
                  </a:lnTo>
                  <a:lnTo>
                    <a:pt x="199785" y="78205"/>
                  </a:lnTo>
                  <a:lnTo>
                    <a:pt x="205819" y="89556"/>
                  </a:lnTo>
                  <a:lnTo>
                    <a:pt x="229530" y="115375"/>
                  </a:lnTo>
                  <a:lnTo>
                    <a:pt x="239693" y="118837"/>
                  </a:lnTo>
                  <a:lnTo>
                    <a:pt x="266913" y="121059"/>
                  </a:lnTo>
                  <a:lnTo>
                    <a:pt x="304211" y="11398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1554"/>
            <p:cNvSpPr/>
            <p:nvPr/>
          </p:nvSpPr>
          <p:spPr>
            <a:xfrm>
              <a:off x="8946143" y="2941459"/>
              <a:ext cx="155206" cy="165986"/>
            </a:xfrm>
            <a:custGeom>
              <a:avLst/>
              <a:gdLst/>
              <a:ahLst/>
              <a:cxnLst/>
              <a:rect l="0" t="0" r="0" b="0"/>
              <a:pathLst>
                <a:path w="155206" h="165986">
                  <a:moveTo>
                    <a:pt x="91176" y="7481"/>
                  </a:moveTo>
                  <a:lnTo>
                    <a:pt x="79009" y="2244"/>
                  </a:lnTo>
                  <a:lnTo>
                    <a:pt x="45339" y="0"/>
                  </a:lnTo>
                  <a:lnTo>
                    <a:pt x="35245" y="769"/>
                  </a:lnTo>
                  <a:lnTo>
                    <a:pt x="6505" y="7626"/>
                  </a:lnTo>
                  <a:lnTo>
                    <a:pt x="4249" y="9271"/>
                  </a:lnTo>
                  <a:lnTo>
                    <a:pt x="628" y="13949"/>
                  </a:lnTo>
                  <a:lnTo>
                    <a:pt x="0" y="18805"/>
                  </a:lnTo>
                  <a:lnTo>
                    <a:pt x="1606" y="20957"/>
                  </a:lnTo>
                  <a:lnTo>
                    <a:pt x="7905" y="25605"/>
                  </a:lnTo>
                  <a:lnTo>
                    <a:pt x="39613" y="33970"/>
                  </a:lnTo>
                  <a:lnTo>
                    <a:pt x="73912" y="51755"/>
                  </a:lnTo>
                  <a:lnTo>
                    <a:pt x="106307" y="71793"/>
                  </a:lnTo>
                  <a:lnTo>
                    <a:pt x="128753" y="93719"/>
                  </a:lnTo>
                  <a:lnTo>
                    <a:pt x="154200" y="127615"/>
                  </a:lnTo>
                  <a:lnTo>
                    <a:pt x="155205" y="131597"/>
                  </a:lnTo>
                  <a:lnTo>
                    <a:pt x="155029" y="135098"/>
                  </a:lnTo>
                  <a:lnTo>
                    <a:pt x="152576" y="141246"/>
                  </a:lnTo>
                  <a:lnTo>
                    <a:pt x="148663" y="146801"/>
                  </a:lnTo>
                  <a:lnTo>
                    <a:pt x="117108" y="162387"/>
                  </a:lnTo>
                  <a:lnTo>
                    <a:pt x="97449" y="165985"/>
                  </a:lnTo>
                  <a:lnTo>
                    <a:pt x="63660" y="161964"/>
                  </a:lnTo>
                  <a:lnTo>
                    <a:pt x="38924" y="158034"/>
                  </a:lnTo>
                  <a:lnTo>
                    <a:pt x="22596" y="1522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1555"/>
            <p:cNvSpPr/>
            <p:nvPr/>
          </p:nvSpPr>
          <p:spPr>
            <a:xfrm>
              <a:off x="8696069" y="2957005"/>
              <a:ext cx="177387" cy="157864"/>
            </a:xfrm>
            <a:custGeom>
              <a:avLst/>
              <a:gdLst/>
              <a:ahLst/>
              <a:cxnLst/>
              <a:rect l="0" t="0" r="0" b="0"/>
              <a:pathLst>
                <a:path w="177387" h="157864">
                  <a:moveTo>
                    <a:pt x="21211" y="45275"/>
                  </a:moveTo>
                  <a:lnTo>
                    <a:pt x="25256" y="49320"/>
                  </a:lnTo>
                  <a:lnTo>
                    <a:pt x="29499" y="51306"/>
                  </a:lnTo>
                  <a:lnTo>
                    <a:pt x="31816" y="51835"/>
                  </a:lnTo>
                  <a:lnTo>
                    <a:pt x="42465" y="57922"/>
                  </a:lnTo>
                  <a:lnTo>
                    <a:pt x="75859" y="60287"/>
                  </a:lnTo>
                  <a:lnTo>
                    <a:pt x="96951" y="59600"/>
                  </a:lnTo>
                  <a:lnTo>
                    <a:pt x="129000" y="49900"/>
                  </a:lnTo>
                  <a:lnTo>
                    <a:pt x="163102" y="35075"/>
                  </a:lnTo>
                  <a:lnTo>
                    <a:pt x="168940" y="30017"/>
                  </a:lnTo>
                  <a:lnTo>
                    <a:pt x="176733" y="19871"/>
                  </a:lnTo>
                  <a:lnTo>
                    <a:pt x="177386" y="17332"/>
                  </a:lnTo>
                  <a:lnTo>
                    <a:pt x="176973" y="14793"/>
                  </a:lnTo>
                  <a:lnTo>
                    <a:pt x="174607" y="7174"/>
                  </a:lnTo>
                  <a:lnTo>
                    <a:pt x="174274" y="4634"/>
                  </a:lnTo>
                  <a:lnTo>
                    <a:pt x="172360" y="2941"/>
                  </a:lnTo>
                  <a:lnTo>
                    <a:pt x="165717" y="1060"/>
                  </a:lnTo>
                  <a:lnTo>
                    <a:pt x="152457" y="0"/>
                  </a:lnTo>
                  <a:lnTo>
                    <a:pt x="117234" y="7902"/>
                  </a:lnTo>
                  <a:lnTo>
                    <a:pt x="91148" y="17268"/>
                  </a:lnTo>
                  <a:lnTo>
                    <a:pt x="59579" y="35603"/>
                  </a:lnTo>
                  <a:lnTo>
                    <a:pt x="24220" y="65637"/>
                  </a:lnTo>
                  <a:lnTo>
                    <a:pt x="3917" y="102639"/>
                  </a:lnTo>
                  <a:lnTo>
                    <a:pt x="0" y="118622"/>
                  </a:lnTo>
                  <a:lnTo>
                    <a:pt x="1341" y="126698"/>
                  </a:lnTo>
                  <a:lnTo>
                    <a:pt x="5606" y="133956"/>
                  </a:lnTo>
                  <a:lnTo>
                    <a:pt x="13146" y="142826"/>
                  </a:lnTo>
                  <a:lnTo>
                    <a:pt x="24400" y="147897"/>
                  </a:lnTo>
                  <a:lnTo>
                    <a:pt x="59730" y="156657"/>
                  </a:lnTo>
                  <a:lnTo>
                    <a:pt x="83142" y="157863"/>
                  </a:lnTo>
                  <a:lnTo>
                    <a:pt x="120270" y="15195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1556"/>
            <p:cNvSpPr/>
            <p:nvPr/>
          </p:nvSpPr>
          <p:spPr>
            <a:xfrm>
              <a:off x="8511539" y="2971800"/>
              <a:ext cx="137162" cy="30481"/>
            </a:xfrm>
            <a:custGeom>
              <a:avLst/>
              <a:gdLst/>
              <a:ahLst/>
              <a:cxnLst/>
              <a:rect l="0" t="0" r="0" b="0"/>
              <a:pathLst>
                <a:path w="137162" h="30481">
                  <a:moveTo>
                    <a:pt x="0" y="30480"/>
                  </a:moveTo>
                  <a:lnTo>
                    <a:pt x="4046" y="26434"/>
                  </a:lnTo>
                  <a:lnTo>
                    <a:pt x="8289" y="24448"/>
                  </a:lnTo>
                  <a:lnTo>
                    <a:pt x="39497" y="20741"/>
                  </a:lnTo>
                  <a:lnTo>
                    <a:pt x="76947" y="12281"/>
                  </a:lnTo>
                  <a:lnTo>
                    <a:pt x="112095" y="3303"/>
                  </a:lnTo>
                  <a:lnTo>
                    <a:pt x="13716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1557"/>
            <p:cNvSpPr/>
            <p:nvPr/>
          </p:nvSpPr>
          <p:spPr>
            <a:xfrm>
              <a:off x="8595360" y="2804159"/>
              <a:ext cx="15241" cy="319084"/>
            </a:xfrm>
            <a:custGeom>
              <a:avLst/>
              <a:gdLst/>
              <a:ahLst/>
              <a:cxnLst/>
              <a:rect l="0" t="0" r="0" b="0"/>
              <a:pathLst>
                <a:path w="15241" h="319084">
                  <a:moveTo>
                    <a:pt x="15240" y="0"/>
                  </a:moveTo>
                  <a:lnTo>
                    <a:pt x="15240" y="35392"/>
                  </a:lnTo>
                  <a:lnTo>
                    <a:pt x="15240" y="64674"/>
                  </a:lnTo>
                  <a:lnTo>
                    <a:pt x="12981" y="100161"/>
                  </a:lnTo>
                  <a:lnTo>
                    <a:pt x="10003" y="125796"/>
                  </a:lnTo>
                  <a:lnTo>
                    <a:pt x="8679" y="154123"/>
                  </a:lnTo>
                  <a:lnTo>
                    <a:pt x="5832" y="183646"/>
                  </a:lnTo>
                  <a:lnTo>
                    <a:pt x="2592" y="212854"/>
                  </a:lnTo>
                  <a:lnTo>
                    <a:pt x="1151" y="239947"/>
                  </a:lnTo>
                  <a:lnTo>
                    <a:pt x="341" y="270909"/>
                  </a:lnTo>
                  <a:lnTo>
                    <a:pt x="44" y="303682"/>
                  </a:lnTo>
                  <a:lnTo>
                    <a:pt x="2" y="319083"/>
                  </a:lnTo>
                  <a:lnTo>
                    <a:pt x="0" y="3048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1558"/>
            <p:cNvSpPr/>
            <p:nvPr/>
          </p:nvSpPr>
          <p:spPr>
            <a:xfrm>
              <a:off x="8255571" y="2965266"/>
              <a:ext cx="271210" cy="150384"/>
            </a:xfrm>
            <a:custGeom>
              <a:avLst/>
              <a:gdLst/>
              <a:ahLst/>
              <a:cxnLst/>
              <a:rect l="0" t="0" r="0" b="0"/>
              <a:pathLst>
                <a:path w="271210" h="150384">
                  <a:moveTo>
                    <a:pt x="141668" y="14153"/>
                  </a:moveTo>
                  <a:lnTo>
                    <a:pt x="141668" y="6847"/>
                  </a:lnTo>
                  <a:lnTo>
                    <a:pt x="137623" y="2581"/>
                  </a:lnTo>
                  <a:lnTo>
                    <a:pt x="133380" y="544"/>
                  </a:lnTo>
                  <a:lnTo>
                    <a:pt x="131062" y="0"/>
                  </a:lnTo>
                  <a:lnTo>
                    <a:pt x="128672" y="485"/>
                  </a:lnTo>
                  <a:lnTo>
                    <a:pt x="120413" y="4365"/>
                  </a:lnTo>
                  <a:lnTo>
                    <a:pt x="98031" y="10293"/>
                  </a:lnTo>
                  <a:lnTo>
                    <a:pt x="79067" y="21100"/>
                  </a:lnTo>
                  <a:lnTo>
                    <a:pt x="48423" y="53168"/>
                  </a:lnTo>
                  <a:lnTo>
                    <a:pt x="17974" y="90474"/>
                  </a:lnTo>
                  <a:lnTo>
                    <a:pt x="3889" y="112403"/>
                  </a:lnTo>
                  <a:lnTo>
                    <a:pt x="0" y="124424"/>
                  </a:lnTo>
                  <a:lnTo>
                    <a:pt x="529" y="135412"/>
                  </a:lnTo>
                  <a:lnTo>
                    <a:pt x="3586" y="144246"/>
                  </a:lnTo>
                  <a:lnTo>
                    <a:pt x="5588" y="146602"/>
                  </a:lnTo>
                  <a:lnTo>
                    <a:pt x="7768" y="148173"/>
                  </a:lnTo>
                  <a:lnTo>
                    <a:pt x="18927" y="150383"/>
                  </a:lnTo>
                  <a:lnTo>
                    <a:pt x="37003" y="146993"/>
                  </a:lnTo>
                  <a:lnTo>
                    <a:pt x="71095" y="129808"/>
                  </a:lnTo>
                  <a:lnTo>
                    <a:pt x="93015" y="114516"/>
                  </a:lnTo>
                  <a:lnTo>
                    <a:pt x="119809" y="78604"/>
                  </a:lnTo>
                  <a:lnTo>
                    <a:pt x="141211" y="45219"/>
                  </a:lnTo>
                  <a:lnTo>
                    <a:pt x="145578" y="44807"/>
                  </a:lnTo>
                  <a:lnTo>
                    <a:pt x="146815" y="45596"/>
                  </a:lnTo>
                  <a:lnTo>
                    <a:pt x="147639" y="46969"/>
                  </a:lnTo>
                  <a:lnTo>
                    <a:pt x="148800" y="52945"/>
                  </a:lnTo>
                  <a:lnTo>
                    <a:pt x="153305" y="84725"/>
                  </a:lnTo>
                  <a:lnTo>
                    <a:pt x="167198" y="118022"/>
                  </a:lnTo>
                  <a:lnTo>
                    <a:pt x="174464" y="126075"/>
                  </a:lnTo>
                  <a:lnTo>
                    <a:pt x="201283" y="146094"/>
                  </a:lnTo>
                  <a:lnTo>
                    <a:pt x="215682" y="149767"/>
                  </a:lnTo>
                  <a:lnTo>
                    <a:pt x="234718" y="146810"/>
                  </a:lnTo>
                  <a:lnTo>
                    <a:pt x="261803" y="133361"/>
                  </a:lnTo>
                  <a:lnTo>
                    <a:pt x="267028" y="128377"/>
                  </a:lnTo>
                  <a:lnTo>
                    <a:pt x="271209" y="12083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1559"/>
            <p:cNvSpPr/>
            <p:nvPr/>
          </p:nvSpPr>
          <p:spPr>
            <a:xfrm>
              <a:off x="8069580" y="2956559"/>
              <a:ext cx="160021" cy="182292"/>
            </a:xfrm>
            <a:custGeom>
              <a:avLst/>
              <a:gdLst/>
              <a:ahLst/>
              <a:cxnLst/>
              <a:rect l="0" t="0" r="0" b="0"/>
              <a:pathLst>
                <a:path w="160021" h="182292">
                  <a:moveTo>
                    <a:pt x="0" y="30481"/>
                  </a:moveTo>
                  <a:lnTo>
                    <a:pt x="5237" y="42647"/>
                  </a:lnTo>
                  <a:lnTo>
                    <a:pt x="6561" y="51693"/>
                  </a:lnTo>
                  <a:lnTo>
                    <a:pt x="11664" y="61357"/>
                  </a:lnTo>
                  <a:lnTo>
                    <a:pt x="21801" y="78576"/>
                  </a:lnTo>
                  <a:lnTo>
                    <a:pt x="40657" y="114613"/>
                  </a:lnTo>
                  <a:lnTo>
                    <a:pt x="55548" y="148397"/>
                  </a:lnTo>
                  <a:lnTo>
                    <a:pt x="71090" y="176167"/>
                  </a:lnTo>
                  <a:lnTo>
                    <a:pt x="76186" y="179897"/>
                  </a:lnTo>
                  <a:lnTo>
                    <a:pt x="82312" y="182291"/>
                  </a:lnTo>
                  <a:lnTo>
                    <a:pt x="85407" y="180361"/>
                  </a:lnTo>
                  <a:lnTo>
                    <a:pt x="94293" y="172223"/>
                  </a:lnTo>
                  <a:lnTo>
                    <a:pt x="96941" y="165162"/>
                  </a:lnTo>
                  <a:lnTo>
                    <a:pt x="107162" y="128654"/>
                  </a:lnTo>
                  <a:lnTo>
                    <a:pt x="116935" y="94840"/>
                  </a:lnTo>
                  <a:lnTo>
                    <a:pt x="128533" y="65543"/>
                  </a:lnTo>
                  <a:lnTo>
                    <a:pt x="141539" y="32232"/>
                  </a:lnTo>
                  <a:lnTo>
                    <a:pt x="152181" y="4767"/>
                  </a:lnTo>
                  <a:lnTo>
                    <a:pt x="153947" y="3178"/>
                  </a:lnTo>
                  <a:lnTo>
                    <a:pt x="1600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1560"/>
            <p:cNvSpPr/>
            <p:nvPr/>
          </p:nvSpPr>
          <p:spPr>
            <a:xfrm>
              <a:off x="7970519" y="2918459"/>
              <a:ext cx="7621" cy="7622"/>
            </a:xfrm>
            <a:custGeom>
              <a:avLst/>
              <a:gdLst/>
              <a:ahLst/>
              <a:cxnLst/>
              <a:rect l="0" t="0" r="0" b="0"/>
              <a:pathLst>
                <a:path w="7621" h="7622">
                  <a:moveTo>
                    <a:pt x="7620" y="7621"/>
                  </a:moveTo>
                  <a:lnTo>
                    <a:pt x="7620" y="3575"/>
                  </a:lnTo>
                  <a:lnTo>
                    <a:pt x="6773" y="2384"/>
                  </a:lnTo>
                  <a:lnTo>
                    <a:pt x="5363" y="1589"/>
                  </a:ln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1561"/>
            <p:cNvSpPr/>
            <p:nvPr/>
          </p:nvSpPr>
          <p:spPr>
            <a:xfrm>
              <a:off x="7985864" y="3009900"/>
              <a:ext cx="37997" cy="152401"/>
            </a:xfrm>
            <a:custGeom>
              <a:avLst/>
              <a:gdLst/>
              <a:ahLst/>
              <a:cxnLst/>
              <a:rect l="0" t="0" r="0" b="0"/>
              <a:pathLst>
                <a:path w="37997" h="152401">
                  <a:moveTo>
                    <a:pt x="37996" y="0"/>
                  </a:moveTo>
                  <a:lnTo>
                    <a:pt x="37996" y="4045"/>
                  </a:lnTo>
                  <a:lnTo>
                    <a:pt x="35737" y="8289"/>
                  </a:lnTo>
                  <a:lnTo>
                    <a:pt x="33950" y="10605"/>
                  </a:lnTo>
                  <a:lnTo>
                    <a:pt x="31964" y="17696"/>
                  </a:lnTo>
                  <a:lnTo>
                    <a:pt x="24501" y="47893"/>
                  </a:lnTo>
                  <a:lnTo>
                    <a:pt x="14979" y="82493"/>
                  </a:lnTo>
                  <a:lnTo>
                    <a:pt x="8989" y="114037"/>
                  </a:lnTo>
                  <a:lnTo>
                    <a:pt x="0" y="151780"/>
                  </a:lnTo>
                  <a:lnTo>
                    <a:pt x="7516" y="1524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1562"/>
            <p:cNvSpPr/>
            <p:nvPr/>
          </p:nvSpPr>
          <p:spPr>
            <a:xfrm>
              <a:off x="7741919" y="3009900"/>
              <a:ext cx="137162" cy="45720"/>
            </a:xfrm>
            <a:custGeom>
              <a:avLst/>
              <a:gdLst/>
              <a:ahLst/>
              <a:cxnLst/>
              <a:rect l="0" t="0" r="0" b="0"/>
              <a:pathLst>
                <a:path w="137162" h="45720">
                  <a:moveTo>
                    <a:pt x="0" y="45719"/>
                  </a:moveTo>
                  <a:lnTo>
                    <a:pt x="0" y="39159"/>
                  </a:lnTo>
                  <a:lnTo>
                    <a:pt x="32925" y="32078"/>
                  </a:lnTo>
                  <a:lnTo>
                    <a:pt x="69565" y="22673"/>
                  </a:lnTo>
                  <a:lnTo>
                    <a:pt x="105370" y="12663"/>
                  </a:lnTo>
                  <a:lnTo>
                    <a:pt x="13716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1563"/>
            <p:cNvSpPr/>
            <p:nvPr/>
          </p:nvSpPr>
          <p:spPr>
            <a:xfrm>
              <a:off x="7818119" y="2842259"/>
              <a:ext cx="22862" cy="297182"/>
            </a:xfrm>
            <a:custGeom>
              <a:avLst/>
              <a:gdLst/>
              <a:ahLst/>
              <a:cxnLst/>
              <a:rect l="0" t="0" r="0" b="0"/>
              <a:pathLst>
                <a:path w="22862" h="297182">
                  <a:moveTo>
                    <a:pt x="22861" y="0"/>
                  </a:moveTo>
                  <a:lnTo>
                    <a:pt x="22861" y="4046"/>
                  </a:lnTo>
                  <a:lnTo>
                    <a:pt x="22014" y="5237"/>
                  </a:lnTo>
                  <a:lnTo>
                    <a:pt x="20603" y="6032"/>
                  </a:lnTo>
                  <a:lnTo>
                    <a:pt x="18815" y="6561"/>
                  </a:lnTo>
                  <a:lnTo>
                    <a:pt x="17624" y="8608"/>
                  </a:lnTo>
                  <a:lnTo>
                    <a:pt x="10214" y="39637"/>
                  </a:lnTo>
                  <a:lnTo>
                    <a:pt x="8132" y="71142"/>
                  </a:lnTo>
                  <a:lnTo>
                    <a:pt x="7772" y="102077"/>
                  </a:lnTo>
                  <a:lnTo>
                    <a:pt x="7665" y="138054"/>
                  </a:lnTo>
                  <a:lnTo>
                    <a:pt x="7634" y="175525"/>
                  </a:lnTo>
                  <a:lnTo>
                    <a:pt x="5367" y="211181"/>
                  </a:lnTo>
                  <a:lnTo>
                    <a:pt x="1591" y="240937"/>
                  </a:lnTo>
                  <a:lnTo>
                    <a:pt x="140" y="278759"/>
                  </a:lnTo>
                  <a:lnTo>
                    <a:pt x="0" y="2971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1564"/>
            <p:cNvSpPr/>
            <p:nvPr/>
          </p:nvSpPr>
          <p:spPr>
            <a:xfrm>
              <a:off x="7548120" y="3063240"/>
              <a:ext cx="163320" cy="120193"/>
            </a:xfrm>
            <a:custGeom>
              <a:avLst/>
              <a:gdLst/>
              <a:ahLst/>
              <a:cxnLst/>
              <a:rect l="0" t="0" r="0" b="0"/>
              <a:pathLst>
                <a:path w="163320" h="120193">
                  <a:moveTo>
                    <a:pt x="109980" y="0"/>
                  </a:moveTo>
                  <a:lnTo>
                    <a:pt x="95328" y="0"/>
                  </a:lnTo>
                  <a:lnTo>
                    <a:pt x="88510" y="2257"/>
                  </a:lnTo>
                  <a:lnTo>
                    <a:pt x="68519" y="12150"/>
                  </a:lnTo>
                  <a:lnTo>
                    <a:pt x="53857" y="16017"/>
                  </a:lnTo>
                  <a:lnTo>
                    <a:pt x="28667" y="36331"/>
                  </a:lnTo>
                  <a:lnTo>
                    <a:pt x="3496" y="70198"/>
                  </a:lnTo>
                  <a:lnTo>
                    <a:pt x="891" y="74739"/>
                  </a:lnTo>
                  <a:lnTo>
                    <a:pt x="0" y="79459"/>
                  </a:lnTo>
                  <a:lnTo>
                    <a:pt x="2698" y="104234"/>
                  </a:lnTo>
                  <a:lnTo>
                    <a:pt x="4592" y="107590"/>
                  </a:lnTo>
                  <a:lnTo>
                    <a:pt x="7548" y="109826"/>
                  </a:lnTo>
                  <a:lnTo>
                    <a:pt x="30105" y="118947"/>
                  </a:lnTo>
                  <a:lnTo>
                    <a:pt x="50189" y="120192"/>
                  </a:lnTo>
                  <a:lnTo>
                    <a:pt x="87273" y="111198"/>
                  </a:lnTo>
                  <a:lnTo>
                    <a:pt x="122020" y="96252"/>
                  </a:lnTo>
                  <a:lnTo>
                    <a:pt x="163319" y="762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4" name="SMARTInkShape-Group197"/>
          <p:cNvGrpSpPr/>
          <p:nvPr/>
        </p:nvGrpSpPr>
        <p:grpSpPr>
          <a:xfrm>
            <a:off x="6728935" y="3468942"/>
            <a:ext cx="2125505" cy="415448"/>
            <a:chOff x="6728935" y="3468942"/>
            <a:chExt cx="2125505" cy="415448"/>
          </a:xfrm>
        </p:grpSpPr>
        <p:sp>
          <p:nvSpPr>
            <p:cNvPr id="44" name="SMARTInkShape-1565"/>
            <p:cNvSpPr/>
            <p:nvPr/>
          </p:nvSpPr>
          <p:spPr>
            <a:xfrm>
              <a:off x="8671560" y="3540903"/>
              <a:ext cx="182880" cy="189256"/>
            </a:xfrm>
            <a:custGeom>
              <a:avLst/>
              <a:gdLst/>
              <a:ahLst/>
              <a:cxnLst/>
              <a:rect l="0" t="0" r="0" b="0"/>
              <a:pathLst>
                <a:path w="182880" h="189256">
                  <a:moveTo>
                    <a:pt x="15240" y="32877"/>
                  </a:moveTo>
                  <a:lnTo>
                    <a:pt x="15240" y="65452"/>
                  </a:lnTo>
                  <a:lnTo>
                    <a:pt x="12981" y="94250"/>
                  </a:lnTo>
                  <a:lnTo>
                    <a:pt x="7479" y="131991"/>
                  </a:lnTo>
                  <a:lnTo>
                    <a:pt x="1151" y="165999"/>
                  </a:lnTo>
                  <a:lnTo>
                    <a:pt x="19" y="189255"/>
                  </a:lnTo>
                  <a:lnTo>
                    <a:pt x="0" y="152731"/>
                  </a:lnTo>
                  <a:lnTo>
                    <a:pt x="2257" y="116424"/>
                  </a:lnTo>
                  <a:lnTo>
                    <a:pt x="12996" y="78561"/>
                  </a:lnTo>
                  <a:lnTo>
                    <a:pt x="25439" y="44537"/>
                  </a:lnTo>
                  <a:lnTo>
                    <a:pt x="37077" y="28241"/>
                  </a:lnTo>
                  <a:lnTo>
                    <a:pt x="56179" y="13648"/>
                  </a:lnTo>
                  <a:lnTo>
                    <a:pt x="85364" y="0"/>
                  </a:lnTo>
                  <a:lnTo>
                    <a:pt x="119841" y="1045"/>
                  </a:lnTo>
                  <a:lnTo>
                    <a:pt x="151989" y="2129"/>
                  </a:lnTo>
                  <a:lnTo>
                    <a:pt x="165764" y="3124"/>
                  </a:lnTo>
                  <a:lnTo>
                    <a:pt x="182879" y="1001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1566"/>
            <p:cNvSpPr/>
            <p:nvPr/>
          </p:nvSpPr>
          <p:spPr>
            <a:xfrm>
              <a:off x="8375305" y="3535680"/>
              <a:ext cx="189297" cy="181204"/>
            </a:xfrm>
            <a:custGeom>
              <a:avLst/>
              <a:gdLst/>
              <a:ahLst/>
              <a:cxnLst/>
              <a:rect l="0" t="0" r="0" b="0"/>
              <a:pathLst>
                <a:path w="189297" h="181204">
                  <a:moveTo>
                    <a:pt x="136234" y="15239"/>
                  </a:moveTo>
                  <a:lnTo>
                    <a:pt x="136234" y="8679"/>
                  </a:lnTo>
                  <a:lnTo>
                    <a:pt x="132189" y="3888"/>
                  </a:lnTo>
                  <a:lnTo>
                    <a:pt x="127946" y="1728"/>
                  </a:lnTo>
                  <a:lnTo>
                    <a:pt x="125628" y="1152"/>
                  </a:lnTo>
                  <a:lnTo>
                    <a:pt x="94480" y="8440"/>
                  </a:lnTo>
                  <a:lnTo>
                    <a:pt x="58174" y="21274"/>
                  </a:lnTo>
                  <a:lnTo>
                    <a:pt x="37470" y="34902"/>
                  </a:lnTo>
                  <a:lnTo>
                    <a:pt x="9608" y="69162"/>
                  </a:lnTo>
                  <a:lnTo>
                    <a:pt x="3756" y="84078"/>
                  </a:lnTo>
                  <a:lnTo>
                    <a:pt x="0" y="114351"/>
                  </a:lnTo>
                  <a:lnTo>
                    <a:pt x="4002" y="129562"/>
                  </a:lnTo>
                  <a:lnTo>
                    <a:pt x="12271" y="143943"/>
                  </a:lnTo>
                  <a:lnTo>
                    <a:pt x="31207" y="160712"/>
                  </a:lnTo>
                  <a:lnTo>
                    <a:pt x="67872" y="177222"/>
                  </a:lnTo>
                  <a:lnTo>
                    <a:pt x="90579" y="181203"/>
                  </a:lnTo>
                  <a:lnTo>
                    <a:pt x="126244" y="176465"/>
                  </a:lnTo>
                  <a:lnTo>
                    <a:pt x="162357" y="164923"/>
                  </a:lnTo>
                  <a:lnTo>
                    <a:pt x="178876" y="153382"/>
                  </a:lnTo>
                  <a:lnTo>
                    <a:pt x="184820" y="141830"/>
                  </a:lnTo>
                  <a:lnTo>
                    <a:pt x="188948" y="107138"/>
                  </a:lnTo>
                  <a:lnTo>
                    <a:pt x="189296" y="95312"/>
                  </a:lnTo>
                  <a:lnTo>
                    <a:pt x="175218" y="60466"/>
                  </a:lnTo>
                  <a:lnTo>
                    <a:pt x="172384" y="53011"/>
                  </a:lnTo>
                  <a:lnTo>
                    <a:pt x="162460" y="42469"/>
                  </a:lnTo>
                  <a:lnTo>
                    <a:pt x="151277" y="34115"/>
                  </a:lnTo>
                  <a:lnTo>
                    <a:pt x="134941" y="17212"/>
                  </a:lnTo>
                  <a:lnTo>
                    <a:pt x="127193" y="11036"/>
                  </a:lnTo>
                  <a:lnTo>
                    <a:pt x="120995"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1567"/>
            <p:cNvSpPr/>
            <p:nvPr/>
          </p:nvSpPr>
          <p:spPr>
            <a:xfrm>
              <a:off x="8147865" y="3468942"/>
              <a:ext cx="191151" cy="240822"/>
            </a:xfrm>
            <a:custGeom>
              <a:avLst/>
              <a:gdLst/>
              <a:ahLst/>
              <a:cxnLst/>
              <a:rect l="0" t="0" r="0" b="0"/>
              <a:pathLst>
                <a:path w="191151" h="240822">
                  <a:moveTo>
                    <a:pt x="165554" y="28638"/>
                  </a:moveTo>
                  <a:lnTo>
                    <a:pt x="154949" y="28638"/>
                  </a:lnTo>
                  <a:lnTo>
                    <a:pt x="150116" y="26380"/>
                  </a:lnTo>
                  <a:lnTo>
                    <a:pt x="143453" y="22554"/>
                  </a:lnTo>
                  <a:lnTo>
                    <a:pt x="107265" y="10726"/>
                  </a:lnTo>
                  <a:lnTo>
                    <a:pt x="74642" y="1518"/>
                  </a:lnTo>
                  <a:lnTo>
                    <a:pt x="51411" y="0"/>
                  </a:lnTo>
                  <a:lnTo>
                    <a:pt x="23063" y="6643"/>
                  </a:lnTo>
                  <a:lnTo>
                    <a:pt x="8471" y="13654"/>
                  </a:lnTo>
                  <a:lnTo>
                    <a:pt x="2606" y="18592"/>
                  </a:lnTo>
                  <a:lnTo>
                    <a:pt x="0" y="23608"/>
                  </a:lnTo>
                  <a:lnTo>
                    <a:pt x="151" y="26131"/>
                  </a:lnTo>
                  <a:lnTo>
                    <a:pt x="8703" y="42847"/>
                  </a:lnTo>
                  <a:lnTo>
                    <a:pt x="17949" y="49911"/>
                  </a:lnTo>
                  <a:lnTo>
                    <a:pt x="52733" y="70072"/>
                  </a:lnTo>
                  <a:lnTo>
                    <a:pt x="87890" y="92012"/>
                  </a:lnTo>
                  <a:lnTo>
                    <a:pt x="123591" y="116509"/>
                  </a:lnTo>
                  <a:lnTo>
                    <a:pt x="159014" y="151091"/>
                  </a:lnTo>
                  <a:lnTo>
                    <a:pt x="180538" y="177098"/>
                  </a:lnTo>
                  <a:lnTo>
                    <a:pt x="190126" y="197368"/>
                  </a:lnTo>
                  <a:lnTo>
                    <a:pt x="191150" y="209744"/>
                  </a:lnTo>
                  <a:lnTo>
                    <a:pt x="190238" y="215416"/>
                  </a:lnTo>
                  <a:lnTo>
                    <a:pt x="187937" y="220043"/>
                  </a:lnTo>
                  <a:lnTo>
                    <a:pt x="180865" y="227442"/>
                  </a:lnTo>
                  <a:lnTo>
                    <a:pt x="167363" y="236368"/>
                  </a:lnTo>
                  <a:lnTo>
                    <a:pt x="152638" y="240330"/>
                  </a:lnTo>
                  <a:lnTo>
                    <a:pt x="126409" y="240821"/>
                  </a:lnTo>
                  <a:lnTo>
                    <a:pt x="93262" y="235393"/>
                  </a:lnTo>
                  <a:lnTo>
                    <a:pt x="73014" y="230633"/>
                  </a:lnTo>
                  <a:lnTo>
                    <a:pt x="65160" y="226222"/>
                  </a:lnTo>
                  <a:lnTo>
                    <a:pt x="63064" y="223861"/>
                  </a:lnTo>
                  <a:lnTo>
                    <a:pt x="60737" y="216721"/>
                  </a:lnTo>
                  <a:lnTo>
                    <a:pt x="58874" y="20389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1568"/>
            <p:cNvSpPr/>
            <p:nvPr/>
          </p:nvSpPr>
          <p:spPr>
            <a:xfrm>
              <a:off x="7914180" y="3491015"/>
              <a:ext cx="201855" cy="218258"/>
            </a:xfrm>
            <a:custGeom>
              <a:avLst/>
              <a:gdLst/>
              <a:ahLst/>
              <a:cxnLst/>
              <a:rect l="0" t="0" r="0" b="0"/>
              <a:pathLst>
                <a:path w="201855" h="218258">
                  <a:moveTo>
                    <a:pt x="132539" y="6565"/>
                  </a:moveTo>
                  <a:lnTo>
                    <a:pt x="96817" y="4307"/>
                  </a:lnTo>
                  <a:lnTo>
                    <a:pt x="64429" y="4"/>
                  </a:lnTo>
                  <a:lnTo>
                    <a:pt x="34419" y="0"/>
                  </a:lnTo>
                  <a:lnTo>
                    <a:pt x="1041" y="6259"/>
                  </a:lnTo>
                  <a:lnTo>
                    <a:pt x="0" y="7207"/>
                  </a:lnTo>
                  <a:lnTo>
                    <a:pt x="153" y="8686"/>
                  </a:lnTo>
                  <a:lnTo>
                    <a:pt x="4414" y="14813"/>
                  </a:lnTo>
                  <a:lnTo>
                    <a:pt x="9555" y="19544"/>
                  </a:lnTo>
                  <a:lnTo>
                    <a:pt x="43303" y="35375"/>
                  </a:lnTo>
                  <a:lnTo>
                    <a:pt x="80136" y="50700"/>
                  </a:lnTo>
                  <a:lnTo>
                    <a:pt x="109957" y="61693"/>
                  </a:lnTo>
                  <a:lnTo>
                    <a:pt x="137985" y="77932"/>
                  </a:lnTo>
                  <a:lnTo>
                    <a:pt x="170210" y="102130"/>
                  </a:lnTo>
                  <a:lnTo>
                    <a:pt x="181173" y="115078"/>
                  </a:lnTo>
                  <a:lnTo>
                    <a:pt x="201503" y="150739"/>
                  </a:lnTo>
                  <a:lnTo>
                    <a:pt x="201854" y="162647"/>
                  </a:lnTo>
                  <a:lnTo>
                    <a:pt x="192928" y="189261"/>
                  </a:lnTo>
                  <a:lnTo>
                    <a:pt x="187319" y="198676"/>
                  </a:lnTo>
                  <a:lnTo>
                    <a:pt x="179181" y="205683"/>
                  </a:lnTo>
                  <a:lnTo>
                    <a:pt x="169920" y="209362"/>
                  </a:lnTo>
                  <a:lnTo>
                    <a:pt x="134671" y="217154"/>
                  </a:lnTo>
                  <a:lnTo>
                    <a:pt x="115297" y="218257"/>
                  </a:lnTo>
                  <a:lnTo>
                    <a:pt x="78935" y="213255"/>
                  </a:lnTo>
                  <a:lnTo>
                    <a:pt x="60306" y="208541"/>
                  </a:lnTo>
                  <a:lnTo>
                    <a:pt x="48108" y="201782"/>
                  </a:lnTo>
                  <a:lnTo>
                    <a:pt x="36401" y="192760"/>
                  </a:lnTo>
                  <a:lnTo>
                    <a:pt x="25859" y="18944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1569"/>
            <p:cNvSpPr/>
            <p:nvPr/>
          </p:nvSpPr>
          <p:spPr>
            <a:xfrm>
              <a:off x="7661240" y="3520988"/>
              <a:ext cx="171627" cy="182332"/>
            </a:xfrm>
            <a:custGeom>
              <a:avLst/>
              <a:gdLst/>
              <a:ahLst/>
              <a:cxnLst/>
              <a:rect l="0" t="0" r="0" b="0"/>
              <a:pathLst>
                <a:path w="171627" h="182332">
                  <a:moveTo>
                    <a:pt x="42579" y="98512"/>
                  </a:moveTo>
                  <a:lnTo>
                    <a:pt x="77476" y="98512"/>
                  </a:lnTo>
                  <a:lnTo>
                    <a:pt x="96381" y="97665"/>
                  </a:lnTo>
                  <a:lnTo>
                    <a:pt x="127631" y="87906"/>
                  </a:lnTo>
                  <a:lnTo>
                    <a:pt x="145579" y="76554"/>
                  </a:lnTo>
                  <a:lnTo>
                    <a:pt x="166493" y="51613"/>
                  </a:lnTo>
                  <a:lnTo>
                    <a:pt x="169619" y="43519"/>
                  </a:lnTo>
                  <a:lnTo>
                    <a:pt x="171626" y="28570"/>
                  </a:lnTo>
                  <a:lnTo>
                    <a:pt x="167928" y="16075"/>
                  </a:lnTo>
                  <a:lnTo>
                    <a:pt x="161508" y="8816"/>
                  </a:lnTo>
                  <a:lnTo>
                    <a:pt x="153010" y="3613"/>
                  </a:lnTo>
                  <a:lnTo>
                    <a:pt x="133757" y="273"/>
                  </a:lnTo>
                  <a:lnTo>
                    <a:pt x="128765" y="0"/>
                  </a:lnTo>
                  <a:lnTo>
                    <a:pt x="95227" y="13844"/>
                  </a:lnTo>
                  <a:lnTo>
                    <a:pt x="65303" y="28729"/>
                  </a:lnTo>
                  <a:lnTo>
                    <a:pt x="42539" y="47073"/>
                  </a:lnTo>
                  <a:lnTo>
                    <a:pt x="18175" y="81264"/>
                  </a:lnTo>
                  <a:lnTo>
                    <a:pt x="3927" y="105537"/>
                  </a:lnTo>
                  <a:lnTo>
                    <a:pt x="0" y="121107"/>
                  </a:lnTo>
                  <a:lnTo>
                    <a:pt x="514" y="134236"/>
                  </a:lnTo>
                  <a:lnTo>
                    <a:pt x="7741" y="156462"/>
                  </a:lnTo>
                  <a:lnTo>
                    <a:pt x="14679" y="164625"/>
                  </a:lnTo>
                  <a:lnTo>
                    <a:pt x="24252" y="171075"/>
                  </a:lnTo>
                  <a:lnTo>
                    <a:pt x="43923" y="178620"/>
                  </a:lnTo>
                  <a:lnTo>
                    <a:pt x="75583" y="181599"/>
                  </a:lnTo>
                  <a:lnTo>
                    <a:pt x="110153" y="182187"/>
                  </a:lnTo>
                  <a:lnTo>
                    <a:pt x="149260" y="18233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1570"/>
            <p:cNvSpPr/>
            <p:nvPr/>
          </p:nvSpPr>
          <p:spPr>
            <a:xfrm>
              <a:off x="7490555" y="3520440"/>
              <a:ext cx="213265" cy="178553"/>
            </a:xfrm>
            <a:custGeom>
              <a:avLst/>
              <a:gdLst/>
              <a:ahLst/>
              <a:cxnLst/>
              <a:rect l="0" t="0" r="0" b="0"/>
              <a:pathLst>
                <a:path w="213265" h="178553">
                  <a:moveTo>
                    <a:pt x="15145" y="38100"/>
                  </a:moveTo>
                  <a:lnTo>
                    <a:pt x="15145" y="42145"/>
                  </a:lnTo>
                  <a:lnTo>
                    <a:pt x="14298" y="43336"/>
                  </a:lnTo>
                  <a:lnTo>
                    <a:pt x="12886" y="44131"/>
                  </a:lnTo>
                  <a:lnTo>
                    <a:pt x="11100" y="44660"/>
                  </a:lnTo>
                  <a:lnTo>
                    <a:pt x="10754" y="45860"/>
                  </a:lnTo>
                  <a:lnTo>
                    <a:pt x="14027" y="56126"/>
                  </a:lnTo>
                  <a:lnTo>
                    <a:pt x="21077" y="90096"/>
                  </a:lnTo>
                  <a:lnTo>
                    <a:pt x="22617" y="127833"/>
                  </a:lnTo>
                  <a:lnTo>
                    <a:pt x="21853" y="138941"/>
                  </a:lnTo>
                  <a:lnTo>
                    <a:pt x="16661" y="153868"/>
                  </a:lnTo>
                  <a:lnTo>
                    <a:pt x="9580" y="166926"/>
                  </a:lnTo>
                  <a:lnTo>
                    <a:pt x="7931" y="177659"/>
                  </a:lnTo>
                  <a:lnTo>
                    <a:pt x="6948" y="178552"/>
                  </a:lnTo>
                  <a:lnTo>
                    <a:pt x="5447" y="178302"/>
                  </a:lnTo>
                  <a:lnTo>
                    <a:pt x="1000" y="175860"/>
                  </a:lnTo>
                  <a:lnTo>
                    <a:pt x="390" y="173269"/>
                  </a:lnTo>
                  <a:lnTo>
                    <a:pt x="0" y="160661"/>
                  </a:lnTo>
                  <a:lnTo>
                    <a:pt x="5948" y="128620"/>
                  </a:lnTo>
                  <a:lnTo>
                    <a:pt x="8518" y="113891"/>
                  </a:lnTo>
                  <a:lnTo>
                    <a:pt x="24599" y="76146"/>
                  </a:lnTo>
                  <a:lnTo>
                    <a:pt x="36760" y="57369"/>
                  </a:lnTo>
                  <a:lnTo>
                    <a:pt x="69324" y="30676"/>
                  </a:lnTo>
                  <a:lnTo>
                    <a:pt x="93851" y="17556"/>
                  </a:lnTo>
                  <a:lnTo>
                    <a:pt x="128434" y="5537"/>
                  </a:lnTo>
                  <a:lnTo>
                    <a:pt x="159725" y="1093"/>
                  </a:lnTo>
                  <a:lnTo>
                    <a:pt x="193954" y="144"/>
                  </a:lnTo>
                  <a:lnTo>
                    <a:pt x="213264"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1571"/>
            <p:cNvSpPr/>
            <p:nvPr/>
          </p:nvSpPr>
          <p:spPr>
            <a:xfrm>
              <a:off x="7163858" y="3536164"/>
              <a:ext cx="256747" cy="171216"/>
            </a:xfrm>
            <a:custGeom>
              <a:avLst/>
              <a:gdLst/>
              <a:ahLst/>
              <a:cxnLst/>
              <a:rect l="0" t="0" r="0" b="0"/>
              <a:pathLst>
                <a:path w="256747" h="171216">
                  <a:moveTo>
                    <a:pt x="6561" y="98576"/>
                  </a:moveTo>
                  <a:lnTo>
                    <a:pt x="530" y="84255"/>
                  </a:lnTo>
                  <a:lnTo>
                    <a:pt x="0" y="81408"/>
                  </a:lnTo>
                  <a:lnTo>
                    <a:pt x="3301" y="69312"/>
                  </a:lnTo>
                  <a:lnTo>
                    <a:pt x="12848" y="50054"/>
                  </a:lnTo>
                  <a:lnTo>
                    <a:pt x="26298" y="34998"/>
                  </a:lnTo>
                  <a:lnTo>
                    <a:pt x="53169" y="16998"/>
                  </a:lnTo>
                  <a:lnTo>
                    <a:pt x="86982" y="5039"/>
                  </a:lnTo>
                  <a:lnTo>
                    <a:pt x="116279" y="1152"/>
                  </a:lnTo>
                  <a:lnTo>
                    <a:pt x="146409" y="0"/>
                  </a:lnTo>
                  <a:lnTo>
                    <a:pt x="181694" y="5695"/>
                  </a:lnTo>
                  <a:lnTo>
                    <a:pt x="208783" y="13388"/>
                  </a:lnTo>
                  <a:lnTo>
                    <a:pt x="236222" y="32987"/>
                  </a:lnTo>
                  <a:lnTo>
                    <a:pt x="248333" y="45718"/>
                  </a:lnTo>
                  <a:lnTo>
                    <a:pt x="253715" y="57021"/>
                  </a:lnTo>
                  <a:lnTo>
                    <a:pt x="256746" y="76949"/>
                  </a:lnTo>
                  <a:lnTo>
                    <a:pt x="250681" y="91504"/>
                  </a:lnTo>
                  <a:lnTo>
                    <a:pt x="223345" y="128281"/>
                  </a:lnTo>
                  <a:lnTo>
                    <a:pt x="190369" y="149003"/>
                  </a:lnTo>
                  <a:lnTo>
                    <a:pt x="155099" y="161500"/>
                  </a:lnTo>
                  <a:lnTo>
                    <a:pt x="120757" y="166885"/>
                  </a:lnTo>
                  <a:lnTo>
                    <a:pt x="93832" y="171215"/>
                  </a:lnTo>
                  <a:lnTo>
                    <a:pt x="59185" y="167857"/>
                  </a:lnTo>
                  <a:lnTo>
                    <a:pt x="48858" y="165210"/>
                  </a:lnTo>
                  <a:lnTo>
                    <a:pt x="29422" y="15191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1572"/>
            <p:cNvSpPr/>
            <p:nvPr/>
          </p:nvSpPr>
          <p:spPr>
            <a:xfrm>
              <a:off x="7185660" y="3596640"/>
              <a:ext cx="60960" cy="287750"/>
            </a:xfrm>
            <a:custGeom>
              <a:avLst/>
              <a:gdLst/>
              <a:ahLst/>
              <a:cxnLst/>
              <a:rect l="0" t="0" r="0" b="0"/>
              <a:pathLst>
                <a:path w="60960" h="287750">
                  <a:moveTo>
                    <a:pt x="60959" y="0"/>
                  </a:moveTo>
                  <a:lnTo>
                    <a:pt x="54876" y="6929"/>
                  </a:lnTo>
                  <a:lnTo>
                    <a:pt x="48809" y="19080"/>
                  </a:lnTo>
                  <a:lnTo>
                    <a:pt x="40753" y="55304"/>
                  </a:lnTo>
                  <a:lnTo>
                    <a:pt x="38623" y="92329"/>
                  </a:lnTo>
                  <a:lnTo>
                    <a:pt x="35997" y="122183"/>
                  </a:lnTo>
                  <a:lnTo>
                    <a:pt x="27598" y="154735"/>
                  </a:lnTo>
                  <a:lnTo>
                    <a:pt x="18901" y="188934"/>
                  </a:lnTo>
                  <a:lnTo>
                    <a:pt x="14067" y="220516"/>
                  </a:lnTo>
                  <a:lnTo>
                    <a:pt x="8893" y="257483"/>
                  </a:lnTo>
                  <a:lnTo>
                    <a:pt x="5928" y="269094"/>
                  </a:lnTo>
                  <a:lnTo>
                    <a:pt x="1755" y="280391"/>
                  </a:lnTo>
                  <a:lnTo>
                    <a:pt x="346" y="287749"/>
                  </a:lnTo>
                  <a:lnTo>
                    <a:pt x="230" y="287505"/>
                  </a:lnTo>
                  <a:lnTo>
                    <a:pt x="0" y="2819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1573"/>
            <p:cNvSpPr/>
            <p:nvPr/>
          </p:nvSpPr>
          <p:spPr>
            <a:xfrm>
              <a:off x="6926853" y="3566633"/>
              <a:ext cx="144508" cy="181536"/>
            </a:xfrm>
            <a:custGeom>
              <a:avLst/>
              <a:gdLst/>
              <a:ahLst/>
              <a:cxnLst/>
              <a:rect l="0" t="0" r="0" b="0"/>
              <a:pathLst>
                <a:path w="144508" h="181536">
                  <a:moveTo>
                    <a:pt x="22586" y="75726"/>
                  </a:moveTo>
                  <a:lnTo>
                    <a:pt x="44543" y="75726"/>
                  </a:lnTo>
                  <a:lnTo>
                    <a:pt x="51536" y="73469"/>
                  </a:lnTo>
                  <a:lnTo>
                    <a:pt x="54586" y="71681"/>
                  </a:lnTo>
                  <a:lnTo>
                    <a:pt x="76885" y="67120"/>
                  </a:lnTo>
                  <a:lnTo>
                    <a:pt x="111676" y="45560"/>
                  </a:lnTo>
                  <a:lnTo>
                    <a:pt x="123722" y="35148"/>
                  </a:lnTo>
                  <a:lnTo>
                    <a:pt x="131669" y="23440"/>
                  </a:lnTo>
                  <a:lnTo>
                    <a:pt x="132561" y="19702"/>
                  </a:lnTo>
                  <a:lnTo>
                    <a:pt x="132309" y="16363"/>
                  </a:lnTo>
                  <a:lnTo>
                    <a:pt x="128820" y="3124"/>
                  </a:lnTo>
                  <a:lnTo>
                    <a:pt x="127276" y="1925"/>
                  </a:lnTo>
                  <a:lnTo>
                    <a:pt x="122455" y="592"/>
                  </a:lnTo>
                  <a:lnTo>
                    <a:pt x="114668" y="0"/>
                  </a:lnTo>
                  <a:lnTo>
                    <a:pt x="81875" y="10174"/>
                  </a:lnTo>
                  <a:lnTo>
                    <a:pt x="44240" y="35575"/>
                  </a:lnTo>
                  <a:lnTo>
                    <a:pt x="10227" y="72170"/>
                  </a:lnTo>
                  <a:lnTo>
                    <a:pt x="4393" y="85153"/>
                  </a:lnTo>
                  <a:lnTo>
                    <a:pt x="341" y="121684"/>
                  </a:lnTo>
                  <a:lnTo>
                    <a:pt x="0" y="136792"/>
                  </a:lnTo>
                  <a:lnTo>
                    <a:pt x="1601" y="142683"/>
                  </a:lnTo>
                  <a:lnTo>
                    <a:pt x="11948" y="155867"/>
                  </a:lnTo>
                  <a:lnTo>
                    <a:pt x="20963" y="165249"/>
                  </a:lnTo>
                  <a:lnTo>
                    <a:pt x="32871" y="170548"/>
                  </a:lnTo>
                  <a:lnTo>
                    <a:pt x="65258" y="177995"/>
                  </a:lnTo>
                  <a:lnTo>
                    <a:pt x="98184" y="181535"/>
                  </a:lnTo>
                  <a:lnTo>
                    <a:pt x="120621" y="181302"/>
                  </a:lnTo>
                  <a:lnTo>
                    <a:pt x="144507" y="17478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1574"/>
            <p:cNvSpPr/>
            <p:nvPr/>
          </p:nvSpPr>
          <p:spPr>
            <a:xfrm>
              <a:off x="6728935" y="3550919"/>
              <a:ext cx="190026" cy="205493"/>
            </a:xfrm>
            <a:custGeom>
              <a:avLst/>
              <a:gdLst/>
              <a:ahLst/>
              <a:cxnLst/>
              <a:rect l="0" t="0" r="0" b="0"/>
              <a:pathLst>
                <a:path w="190026" h="205493">
                  <a:moveTo>
                    <a:pt x="45245" y="45721"/>
                  </a:moveTo>
                  <a:lnTo>
                    <a:pt x="41199" y="45721"/>
                  </a:lnTo>
                  <a:lnTo>
                    <a:pt x="40008" y="46567"/>
                  </a:lnTo>
                  <a:lnTo>
                    <a:pt x="39213" y="47978"/>
                  </a:lnTo>
                  <a:lnTo>
                    <a:pt x="37938" y="56326"/>
                  </a:lnTo>
                  <a:lnTo>
                    <a:pt x="35379" y="93914"/>
                  </a:lnTo>
                  <a:lnTo>
                    <a:pt x="25475" y="129866"/>
                  </a:lnTo>
                  <a:lnTo>
                    <a:pt x="22791" y="167683"/>
                  </a:lnTo>
                  <a:lnTo>
                    <a:pt x="20308" y="178384"/>
                  </a:lnTo>
                  <a:lnTo>
                    <a:pt x="7266" y="205492"/>
                  </a:lnTo>
                  <a:lnTo>
                    <a:pt x="1931" y="194371"/>
                  </a:lnTo>
                  <a:lnTo>
                    <a:pt x="0" y="180886"/>
                  </a:lnTo>
                  <a:lnTo>
                    <a:pt x="582" y="170987"/>
                  </a:lnTo>
                  <a:lnTo>
                    <a:pt x="6113" y="136598"/>
                  </a:lnTo>
                  <a:lnTo>
                    <a:pt x="18260" y="101333"/>
                  </a:lnTo>
                  <a:lnTo>
                    <a:pt x="28688" y="76874"/>
                  </a:lnTo>
                  <a:lnTo>
                    <a:pt x="57270" y="42234"/>
                  </a:lnTo>
                  <a:lnTo>
                    <a:pt x="72984" y="29918"/>
                  </a:lnTo>
                  <a:lnTo>
                    <a:pt x="106846" y="15501"/>
                  </a:lnTo>
                  <a:lnTo>
                    <a:pt x="131512" y="9955"/>
                  </a:lnTo>
                  <a:lnTo>
                    <a:pt x="155754" y="6054"/>
                  </a:lnTo>
                  <a:lnTo>
                    <a:pt x="190025"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4" name="SMARTInkShape-Group198"/>
          <p:cNvGrpSpPr/>
          <p:nvPr/>
        </p:nvGrpSpPr>
        <p:grpSpPr>
          <a:xfrm>
            <a:off x="4503419" y="4589753"/>
            <a:ext cx="3962401" cy="1063818"/>
            <a:chOff x="4503419" y="4589753"/>
            <a:chExt cx="3962401" cy="1063818"/>
          </a:xfrm>
        </p:grpSpPr>
        <p:sp>
          <p:nvSpPr>
            <p:cNvPr id="55" name="SMARTInkShape-1575"/>
            <p:cNvSpPr/>
            <p:nvPr/>
          </p:nvSpPr>
          <p:spPr>
            <a:xfrm>
              <a:off x="4511040" y="4589753"/>
              <a:ext cx="317759" cy="447067"/>
            </a:xfrm>
            <a:custGeom>
              <a:avLst/>
              <a:gdLst/>
              <a:ahLst/>
              <a:cxnLst/>
              <a:rect l="0" t="0" r="0" b="0"/>
              <a:pathLst>
                <a:path w="317759" h="447067">
                  <a:moveTo>
                    <a:pt x="0" y="149887"/>
                  </a:moveTo>
                  <a:lnTo>
                    <a:pt x="846" y="120871"/>
                  </a:lnTo>
                  <a:lnTo>
                    <a:pt x="10605" y="88116"/>
                  </a:lnTo>
                  <a:lnTo>
                    <a:pt x="31207" y="50720"/>
                  </a:lnTo>
                  <a:lnTo>
                    <a:pt x="42656" y="36386"/>
                  </a:lnTo>
                  <a:lnTo>
                    <a:pt x="75343" y="15644"/>
                  </a:lnTo>
                  <a:lnTo>
                    <a:pt x="103321" y="5971"/>
                  </a:lnTo>
                  <a:lnTo>
                    <a:pt x="136165" y="0"/>
                  </a:lnTo>
                  <a:lnTo>
                    <a:pt x="169602" y="489"/>
                  </a:lnTo>
                  <a:lnTo>
                    <a:pt x="204063" y="5996"/>
                  </a:lnTo>
                  <a:lnTo>
                    <a:pt x="237980" y="15248"/>
                  </a:lnTo>
                  <a:lnTo>
                    <a:pt x="260709" y="24854"/>
                  </a:lnTo>
                  <a:lnTo>
                    <a:pt x="286938" y="44542"/>
                  </a:lnTo>
                  <a:lnTo>
                    <a:pt x="304964" y="67309"/>
                  </a:lnTo>
                  <a:lnTo>
                    <a:pt x="315196" y="94280"/>
                  </a:lnTo>
                  <a:lnTo>
                    <a:pt x="317758" y="119582"/>
                  </a:lnTo>
                  <a:lnTo>
                    <a:pt x="315357" y="138394"/>
                  </a:lnTo>
                  <a:lnTo>
                    <a:pt x="304694" y="155785"/>
                  </a:lnTo>
                  <a:lnTo>
                    <a:pt x="274298" y="183601"/>
                  </a:lnTo>
                  <a:lnTo>
                    <a:pt x="243363" y="204185"/>
                  </a:lnTo>
                  <a:lnTo>
                    <a:pt x="207386" y="218280"/>
                  </a:lnTo>
                  <a:lnTo>
                    <a:pt x="169915" y="231864"/>
                  </a:lnTo>
                  <a:lnTo>
                    <a:pt x="136046" y="242568"/>
                  </a:lnTo>
                  <a:lnTo>
                    <a:pt x="104562" y="247057"/>
                  </a:lnTo>
                  <a:lnTo>
                    <a:pt x="67716" y="248698"/>
                  </a:lnTo>
                  <a:lnTo>
                    <a:pt x="46101" y="248942"/>
                  </a:lnTo>
                  <a:lnTo>
                    <a:pt x="78650" y="249793"/>
                  </a:lnTo>
                  <a:lnTo>
                    <a:pt x="112218" y="263598"/>
                  </a:lnTo>
                  <a:lnTo>
                    <a:pt x="148352" y="287303"/>
                  </a:lnTo>
                  <a:lnTo>
                    <a:pt x="182080" y="311462"/>
                  </a:lnTo>
                  <a:lnTo>
                    <a:pt x="212585" y="348211"/>
                  </a:lnTo>
                  <a:lnTo>
                    <a:pt x="243048" y="385287"/>
                  </a:lnTo>
                  <a:lnTo>
                    <a:pt x="269727" y="418831"/>
                  </a:lnTo>
                  <a:lnTo>
                    <a:pt x="297179" y="44706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1576"/>
            <p:cNvSpPr/>
            <p:nvPr/>
          </p:nvSpPr>
          <p:spPr>
            <a:xfrm>
              <a:off x="4503419" y="4724400"/>
              <a:ext cx="38101" cy="320040"/>
            </a:xfrm>
            <a:custGeom>
              <a:avLst/>
              <a:gdLst/>
              <a:ahLst/>
              <a:cxnLst/>
              <a:rect l="0" t="0" r="0" b="0"/>
              <a:pathLst>
                <a:path w="38101" h="320040">
                  <a:moveTo>
                    <a:pt x="38100" y="0"/>
                  </a:moveTo>
                  <a:lnTo>
                    <a:pt x="38100" y="4045"/>
                  </a:lnTo>
                  <a:lnTo>
                    <a:pt x="35843" y="8289"/>
                  </a:lnTo>
                  <a:lnTo>
                    <a:pt x="34055" y="10605"/>
                  </a:lnTo>
                  <a:lnTo>
                    <a:pt x="33711" y="13844"/>
                  </a:lnTo>
                  <a:lnTo>
                    <a:pt x="37355" y="40090"/>
                  </a:lnTo>
                  <a:lnTo>
                    <a:pt x="32716" y="75903"/>
                  </a:lnTo>
                  <a:lnTo>
                    <a:pt x="30296" y="110637"/>
                  </a:lnTo>
                  <a:lnTo>
                    <a:pt x="25440" y="147739"/>
                  </a:lnTo>
                  <a:lnTo>
                    <a:pt x="22778" y="185544"/>
                  </a:lnTo>
                  <a:lnTo>
                    <a:pt x="17003" y="222710"/>
                  </a:lnTo>
                  <a:lnTo>
                    <a:pt x="9930" y="254700"/>
                  </a:lnTo>
                  <a:lnTo>
                    <a:pt x="1475" y="292558"/>
                  </a:lnTo>
                  <a:lnTo>
                    <a:pt x="0" y="3200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1577"/>
            <p:cNvSpPr/>
            <p:nvPr/>
          </p:nvSpPr>
          <p:spPr>
            <a:xfrm>
              <a:off x="4870531" y="4825003"/>
              <a:ext cx="181530" cy="248608"/>
            </a:xfrm>
            <a:custGeom>
              <a:avLst/>
              <a:gdLst/>
              <a:ahLst/>
              <a:cxnLst/>
              <a:rect l="0" t="0" r="0" b="0"/>
              <a:pathLst>
                <a:path w="181530" h="248608">
                  <a:moveTo>
                    <a:pt x="29129" y="112757"/>
                  </a:moveTo>
                  <a:lnTo>
                    <a:pt x="43819" y="111910"/>
                  </a:lnTo>
                  <a:lnTo>
                    <a:pt x="75779" y="106196"/>
                  </a:lnTo>
                  <a:lnTo>
                    <a:pt x="110813" y="96987"/>
                  </a:lnTo>
                  <a:lnTo>
                    <a:pt x="143304" y="83900"/>
                  </a:lnTo>
                  <a:lnTo>
                    <a:pt x="159572" y="71092"/>
                  </a:lnTo>
                  <a:lnTo>
                    <a:pt x="166972" y="61501"/>
                  </a:lnTo>
                  <a:lnTo>
                    <a:pt x="170826" y="51595"/>
                  </a:lnTo>
                  <a:lnTo>
                    <a:pt x="171853" y="46582"/>
                  </a:lnTo>
                  <a:lnTo>
                    <a:pt x="170737" y="36497"/>
                  </a:lnTo>
                  <a:lnTo>
                    <a:pt x="167419" y="27217"/>
                  </a:lnTo>
                  <a:lnTo>
                    <a:pt x="163122" y="20270"/>
                  </a:lnTo>
                  <a:lnTo>
                    <a:pt x="151898" y="11599"/>
                  </a:lnTo>
                  <a:lnTo>
                    <a:pt x="137848" y="3668"/>
                  </a:lnTo>
                  <a:lnTo>
                    <a:pt x="118915" y="0"/>
                  </a:lnTo>
                  <a:lnTo>
                    <a:pt x="104594" y="3658"/>
                  </a:lnTo>
                  <a:lnTo>
                    <a:pt x="72368" y="20151"/>
                  </a:lnTo>
                  <a:lnTo>
                    <a:pt x="46137" y="45452"/>
                  </a:lnTo>
                  <a:lnTo>
                    <a:pt x="19201" y="83291"/>
                  </a:lnTo>
                  <a:lnTo>
                    <a:pt x="5491" y="111270"/>
                  </a:lnTo>
                  <a:lnTo>
                    <a:pt x="0" y="148807"/>
                  </a:lnTo>
                  <a:lnTo>
                    <a:pt x="1307" y="173109"/>
                  </a:lnTo>
                  <a:lnTo>
                    <a:pt x="5757" y="187840"/>
                  </a:lnTo>
                  <a:lnTo>
                    <a:pt x="13379" y="200031"/>
                  </a:lnTo>
                  <a:lnTo>
                    <a:pt x="45305" y="226842"/>
                  </a:lnTo>
                  <a:lnTo>
                    <a:pt x="75033" y="243289"/>
                  </a:lnTo>
                  <a:lnTo>
                    <a:pt x="110602" y="248607"/>
                  </a:lnTo>
                  <a:lnTo>
                    <a:pt x="142965" y="247400"/>
                  </a:lnTo>
                  <a:lnTo>
                    <a:pt x="181529" y="24229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1578"/>
            <p:cNvSpPr/>
            <p:nvPr/>
          </p:nvSpPr>
          <p:spPr>
            <a:xfrm>
              <a:off x="5106914" y="4892039"/>
              <a:ext cx="97547" cy="360900"/>
            </a:xfrm>
            <a:custGeom>
              <a:avLst/>
              <a:gdLst/>
              <a:ahLst/>
              <a:cxnLst/>
              <a:rect l="0" t="0" r="0" b="0"/>
              <a:pathLst>
                <a:path w="97547" h="360900">
                  <a:moveTo>
                    <a:pt x="97546" y="0"/>
                  </a:moveTo>
                  <a:lnTo>
                    <a:pt x="93501" y="0"/>
                  </a:lnTo>
                  <a:lnTo>
                    <a:pt x="92309" y="847"/>
                  </a:lnTo>
                  <a:lnTo>
                    <a:pt x="91514" y="2258"/>
                  </a:lnTo>
                  <a:lnTo>
                    <a:pt x="90239" y="10607"/>
                  </a:lnTo>
                  <a:lnTo>
                    <a:pt x="89944" y="47894"/>
                  </a:lnTo>
                  <a:lnTo>
                    <a:pt x="89085" y="75904"/>
                  </a:lnTo>
                  <a:lnTo>
                    <a:pt x="83844" y="110638"/>
                  </a:lnTo>
                  <a:lnTo>
                    <a:pt x="76929" y="147740"/>
                  </a:lnTo>
                  <a:lnTo>
                    <a:pt x="68671" y="185545"/>
                  </a:lnTo>
                  <a:lnTo>
                    <a:pt x="56723" y="223558"/>
                  </a:lnTo>
                  <a:lnTo>
                    <a:pt x="46597" y="260785"/>
                  </a:lnTo>
                  <a:lnTo>
                    <a:pt x="34096" y="292794"/>
                  </a:lnTo>
                  <a:lnTo>
                    <a:pt x="21857" y="326794"/>
                  </a:lnTo>
                  <a:lnTo>
                    <a:pt x="13877" y="345749"/>
                  </a:lnTo>
                  <a:lnTo>
                    <a:pt x="3596" y="359738"/>
                  </a:lnTo>
                  <a:lnTo>
                    <a:pt x="1892" y="360899"/>
                  </a:lnTo>
                  <a:lnTo>
                    <a:pt x="757" y="360826"/>
                  </a:lnTo>
                  <a:lnTo>
                    <a:pt x="0" y="359931"/>
                  </a:lnTo>
                  <a:lnTo>
                    <a:pt x="342" y="358488"/>
                  </a:lnTo>
                  <a:lnTo>
                    <a:pt x="4021" y="352411"/>
                  </a:lnTo>
                  <a:lnTo>
                    <a:pt x="6105" y="3429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1579"/>
            <p:cNvSpPr/>
            <p:nvPr/>
          </p:nvSpPr>
          <p:spPr>
            <a:xfrm>
              <a:off x="5166360" y="4771204"/>
              <a:ext cx="303258" cy="256049"/>
            </a:xfrm>
            <a:custGeom>
              <a:avLst/>
              <a:gdLst/>
              <a:ahLst/>
              <a:cxnLst/>
              <a:rect l="0" t="0" r="0" b="0"/>
              <a:pathLst>
                <a:path w="303258" h="256049">
                  <a:moveTo>
                    <a:pt x="0" y="67496"/>
                  </a:moveTo>
                  <a:lnTo>
                    <a:pt x="0" y="59405"/>
                  </a:lnTo>
                  <a:lnTo>
                    <a:pt x="2257" y="53175"/>
                  </a:lnTo>
                  <a:lnTo>
                    <a:pt x="21254" y="19821"/>
                  </a:lnTo>
                  <a:lnTo>
                    <a:pt x="29484" y="13005"/>
                  </a:lnTo>
                  <a:lnTo>
                    <a:pt x="47682" y="4407"/>
                  </a:lnTo>
                  <a:lnTo>
                    <a:pt x="77434" y="0"/>
                  </a:lnTo>
                  <a:lnTo>
                    <a:pt x="115045" y="1388"/>
                  </a:lnTo>
                  <a:lnTo>
                    <a:pt x="145001" y="7268"/>
                  </a:lnTo>
                  <a:lnTo>
                    <a:pt x="175325" y="16630"/>
                  </a:lnTo>
                  <a:lnTo>
                    <a:pt x="208017" y="32387"/>
                  </a:lnTo>
                  <a:lnTo>
                    <a:pt x="239999" y="53142"/>
                  </a:lnTo>
                  <a:lnTo>
                    <a:pt x="273561" y="86956"/>
                  </a:lnTo>
                  <a:lnTo>
                    <a:pt x="292910" y="116254"/>
                  </a:lnTo>
                  <a:lnTo>
                    <a:pt x="301277" y="142338"/>
                  </a:lnTo>
                  <a:lnTo>
                    <a:pt x="303257" y="179144"/>
                  </a:lnTo>
                  <a:lnTo>
                    <a:pt x="300445" y="195857"/>
                  </a:lnTo>
                  <a:lnTo>
                    <a:pt x="291857" y="209494"/>
                  </a:lnTo>
                  <a:lnTo>
                    <a:pt x="265648" y="232047"/>
                  </a:lnTo>
                  <a:lnTo>
                    <a:pt x="229929" y="246723"/>
                  </a:lnTo>
                  <a:lnTo>
                    <a:pt x="200301" y="254279"/>
                  </a:lnTo>
                  <a:lnTo>
                    <a:pt x="170073" y="256048"/>
                  </a:lnTo>
                  <a:lnTo>
                    <a:pt x="140514" y="251586"/>
                  </a:lnTo>
                  <a:lnTo>
                    <a:pt x="107342" y="242493"/>
                  </a:lnTo>
                  <a:lnTo>
                    <a:pt x="88532" y="235058"/>
                  </a:lnTo>
                  <a:lnTo>
                    <a:pt x="68579" y="21989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1580"/>
            <p:cNvSpPr/>
            <p:nvPr/>
          </p:nvSpPr>
          <p:spPr>
            <a:xfrm>
              <a:off x="5600709" y="4827714"/>
              <a:ext cx="243831" cy="223819"/>
            </a:xfrm>
            <a:custGeom>
              <a:avLst/>
              <a:gdLst/>
              <a:ahLst/>
              <a:cxnLst/>
              <a:rect l="0" t="0" r="0" b="0"/>
              <a:pathLst>
                <a:path w="243831" h="223819">
                  <a:moveTo>
                    <a:pt x="7610" y="41466"/>
                  </a:moveTo>
                  <a:lnTo>
                    <a:pt x="7610" y="45511"/>
                  </a:lnTo>
                  <a:lnTo>
                    <a:pt x="8457" y="46702"/>
                  </a:lnTo>
                  <a:lnTo>
                    <a:pt x="9868" y="47496"/>
                  </a:lnTo>
                  <a:lnTo>
                    <a:pt x="11656" y="48026"/>
                  </a:lnTo>
                  <a:lnTo>
                    <a:pt x="12847" y="50073"/>
                  </a:lnTo>
                  <a:lnTo>
                    <a:pt x="14759" y="67781"/>
                  </a:lnTo>
                  <a:lnTo>
                    <a:pt x="15868" y="80255"/>
                  </a:lnTo>
                  <a:lnTo>
                    <a:pt x="21764" y="115352"/>
                  </a:lnTo>
                  <a:lnTo>
                    <a:pt x="21789" y="152926"/>
                  </a:lnTo>
                  <a:lnTo>
                    <a:pt x="14519" y="185685"/>
                  </a:lnTo>
                  <a:lnTo>
                    <a:pt x="5959" y="215338"/>
                  </a:lnTo>
                  <a:lnTo>
                    <a:pt x="340" y="223818"/>
                  </a:lnTo>
                  <a:lnTo>
                    <a:pt x="0" y="191769"/>
                  </a:lnTo>
                  <a:lnTo>
                    <a:pt x="6075" y="161278"/>
                  </a:lnTo>
                  <a:lnTo>
                    <a:pt x="13835" y="128236"/>
                  </a:lnTo>
                  <a:lnTo>
                    <a:pt x="26483" y="92481"/>
                  </a:lnTo>
                  <a:lnTo>
                    <a:pt x="41801" y="61756"/>
                  </a:lnTo>
                  <a:lnTo>
                    <a:pt x="73663" y="24352"/>
                  </a:lnTo>
                  <a:lnTo>
                    <a:pt x="91246" y="10336"/>
                  </a:lnTo>
                  <a:lnTo>
                    <a:pt x="112563" y="238"/>
                  </a:lnTo>
                  <a:lnTo>
                    <a:pt x="124529" y="0"/>
                  </a:lnTo>
                  <a:lnTo>
                    <a:pt x="161202" y="9006"/>
                  </a:lnTo>
                  <a:lnTo>
                    <a:pt x="194332" y="18716"/>
                  </a:lnTo>
                  <a:lnTo>
                    <a:pt x="232032" y="31597"/>
                  </a:lnTo>
                  <a:lnTo>
                    <a:pt x="243830" y="3384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1581"/>
            <p:cNvSpPr/>
            <p:nvPr/>
          </p:nvSpPr>
          <p:spPr>
            <a:xfrm>
              <a:off x="5786759" y="4832624"/>
              <a:ext cx="236037" cy="234677"/>
            </a:xfrm>
            <a:custGeom>
              <a:avLst/>
              <a:gdLst/>
              <a:ahLst/>
              <a:cxnLst/>
              <a:rect l="0" t="0" r="0" b="0"/>
              <a:pathLst>
                <a:path w="236037" h="234677">
                  <a:moveTo>
                    <a:pt x="42541" y="89895"/>
                  </a:moveTo>
                  <a:lnTo>
                    <a:pt x="46586" y="93941"/>
                  </a:lnTo>
                  <a:lnTo>
                    <a:pt x="50830" y="95927"/>
                  </a:lnTo>
                  <a:lnTo>
                    <a:pt x="84295" y="97376"/>
                  </a:lnTo>
                  <a:lnTo>
                    <a:pt x="117958" y="97488"/>
                  </a:lnTo>
                  <a:lnTo>
                    <a:pt x="154302" y="91427"/>
                  </a:lnTo>
                  <a:lnTo>
                    <a:pt x="186819" y="79819"/>
                  </a:lnTo>
                  <a:lnTo>
                    <a:pt x="213656" y="61471"/>
                  </a:lnTo>
                  <a:lnTo>
                    <a:pt x="229180" y="41540"/>
                  </a:lnTo>
                  <a:lnTo>
                    <a:pt x="234994" y="31433"/>
                  </a:lnTo>
                  <a:lnTo>
                    <a:pt x="236036" y="27214"/>
                  </a:lnTo>
                  <a:lnTo>
                    <a:pt x="235884" y="23554"/>
                  </a:lnTo>
                  <a:lnTo>
                    <a:pt x="233458" y="17230"/>
                  </a:lnTo>
                  <a:lnTo>
                    <a:pt x="229557" y="11598"/>
                  </a:lnTo>
                  <a:lnTo>
                    <a:pt x="218556" y="3666"/>
                  </a:lnTo>
                  <a:lnTo>
                    <a:pt x="200527" y="0"/>
                  </a:lnTo>
                  <a:lnTo>
                    <a:pt x="170832" y="4844"/>
                  </a:lnTo>
                  <a:lnTo>
                    <a:pt x="135490" y="16212"/>
                  </a:lnTo>
                  <a:lnTo>
                    <a:pt x="99753" y="38558"/>
                  </a:lnTo>
                  <a:lnTo>
                    <a:pt x="70123" y="60009"/>
                  </a:lnTo>
                  <a:lnTo>
                    <a:pt x="36700" y="90859"/>
                  </a:lnTo>
                  <a:lnTo>
                    <a:pt x="12914" y="126430"/>
                  </a:lnTo>
                  <a:lnTo>
                    <a:pt x="3973" y="141693"/>
                  </a:lnTo>
                  <a:lnTo>
                    <a:pt x="0" y="154121"/>
                  </a:lnTo>
                  <a:lnTo>
                    <a:pt x="1807" y="174683"/>
                  </a:lnTo>
                  <a:lnTo>
                    <a:pt x="7786" y="184870"/>
                  </a:lnTo>
                  <a:lnTo>
                    <a:pt x="44242" y="217103"/>
                  </a:lnTo>
                  <a:lnTo>
                    <a:pt x="65905" y="228151"/>
                  </a:lnTo>
                  <a:lnTo>
                    <a:pt x="99524" y="233386"/>
                  </a:lnTo>
                  <a:lnTo>
                    <a:pt x="118741" y="23467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1582"/>
            <p:cNvSpPr/>
            <p:nvPr/>
          </p:nvSpPr>
          <p:spPr>
            <a:xfrm>
              <a:off x="6096000" y="4831110"/>
              <a:ext cx="173593" cy="250915"/>
            </a:xfrm>
            <a:custGeom>
              <a:avLst/>
              <a:gdLst/>
              <a:ahLst/>
              <a:cxnLst/>
              <a:rect l="0" t="0" r="0" b="0"/>
              <a:pathLst>
                <a:path w="173593" h="250915">
                  <a:moveTo>
                    <a:pt x="129539" y="15209"/>
                  </a:moveTo>
                  <a:lnTo>
                    <a:pt x="125494" y="11164"/>
                  </a:lnTo>
                  <a:lnTo>
                    <a:pt x="121251" y="9179"/>
                  </a:lnTo>
                  <a:lnTo>
                    <a:pt x="85862" y="482"/>
                  </a:lnTo>
                  <a:lnTo>
                    <a:pt x="59598" y="0"/>
                  </a:lnTo>
                  <a:lnTo>
                    <a:pt x="53863" y="2241"/>
                  </a:lnTo>
                  <a:lnTo>
                    <a:pt x="51149" y="4024"/>
                  </a:lnTo>
                  <a:lnTo>
                    <a:pt x="49339" y="6059"/>
                  </a:lnTo>
                  <a:lnTo>
                    <a:pt x="47328" y="10578"/>
                  </a:lnTo>
                  <a:lnTo>
                    <a:pt x="45861" y="29454"/>
                  </a:lnTo>
                  <a:lnTo>
                    <a:pt x="49807" y="43607"/>
                  </a:lnTo>
                  <a:lnTo>
                    <a:pt x="56284" y="51255"/>
                  </a:lnTo>
                  <a:lnTo>
                    <a:pt x="69452" y="64836"/>
                  </a:lnTo>
                  <a:lnTo>
                    <a:pt x="86335" y="82690"/>
                  </a:lnTo>
                  <a:lnTo>
                    <a:pt x="123729" y="116431"/>
                  </a:lnTo>
                  <a:lnTo>
                    <a:pt x="153328" y="151807"/>
                  </a:lnTo>
                  <a:lnTo>
                    <a:pt x="169633" y="183946"/>
                  </a:lnTo>
                  <a:lnTo>
                    <a:pt x="173592" y="201989"/>
                  </a:lnTo>
                  <a:lnTo>
                    <a:pt x="170720" y="222105"/>
                  </a:lnTo>
                  <a:lnTo>
                    <a:pt x="164493" y="232187"/>
                  </a:lnTo>
                  <a:lnTo>
                    <a:pt x="150743" y="245559"/>
                  </a:lnTo>
                  <a:lnTo>
                    <a:pt x="140657" y="248821"/>
                  </a:lnTo>
                  <a:lnTo>
                    <a:pt x="117530" y="250914"/>
                  </a:lnTo>
                  <a:lnTo>
                    <a:pt x="83242" y="243073"/>
                  </a:lnTo>
                  <a:lnTo>
                    <a:pt x="50880" y="231012"/>
                  </a:lnTo>
                  <a:lnTo>
                    <a:pt x="26890" y="220931"/>
                  </a:lnTo>
                  <a:lnTo>
                    <a:pt x="19570" y="215015"/>
                  </a:lnTo>
                  <a:lnTo>
                    <a:pt x="0" y="18285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1583"/>
            <p:cNvSpPr/>
            <p:nvPr/>
          </p:nvSpPr>
          <p:spPr>
            <a:xfrm>
              <a:off x="6355080" y="4846339"/>
              <a:ext cx="143042" cy="242302"/>
            </a:xfrm>
            <a:custGeom>
              <a:avLst/>
              <a:gdLst/>
              <a:ahLst/>
              <a:cxnLst/>
              <a:rect l="0" t="0" r="0" b="0"/>
              <a:pathLst>
                <a:path w="143042" h="242302">
                  <a:moveTo>
                    <a:pt x="137159" y="30461"/>
                  </a:moveTo>
                  <a:lnTo>
                    <a:pt x="137159" y="26415"/>
                  </a:lnTo>
                  <a:lnTo>
                    <a:pt x="136313" y="25224"/>
                  </a:lnTo>
                  <a:lnTo>
                    <a:pt x="134901" y="24429"/>
                  </a:lnTo>
                  <a:lnTo>
                    <a:pt x="122509" y="19109"/>
                  </a:lnTo>
                  <a:lnTo>
                    <a:pt x="103754" y="5515"/>
                  </a:lnTo>
                  <a:lnTo>
                    <a:pt x="87939" y="1620"/>
                  </a:lnTo>
                  <a:lnTo>
                    <a:pt x="51495" y="124"/>
                  </a:lnTo>
                  <a:lnTo>
                    <a:pt x="29536" y="0"/>
                  </a:lnTo>
                  <a:lnTo>
                    <a:pt x="26464" y="1686"/>
                  </a:lnTo>
                  <a:lnTo>
                    <a:pt x="20792" y="8077"/>
                  </a:lnTo>
                  <a:lnTo>
                    <a:pt x="17708" y="14303"/>
                  </a:lnTo>
                  <a:lnTo>
                    <a:pt x="15727" y="25200"/>
                  </a:lnTo>
                  <a:lnTo>
                    <a:pt x="19429" y="36992"/>
                  </a:lnTo>
                  <a:lnTo>
                    <a:pt x="38986" y="67163"/>
                  </a:lnTo>
                  <a:lnTo>
                    <a:pt x="70915" y="101176"/>
                  </a:lnTo>
                  <a:lnTo>
                    <a:pt x="101750" y="136575"/>
                  </a:lnTo>
                  <a:lnTo>
                    <a:pt x="129423" y="164672"/>
                  </a:lnTo>
                  <a:lnTo>
                    <a:pt x="140868" y="190557"/>
                  </a:lnTo>
                  <a:lnTo>
                    <a:pt x="143041" y="202086"/>
                  </a:lnTo>
                  <a:lnTo>
                    <a:pt x="141749" y="210596"/>
                  </a:lnTo>
                  <a:lnTo>
                    <a:pt x="136262" y="220147"/>
                  </a:lnTo>
                  <a:lnTo>
                    <a:pt x="130834" y="225679"/>
                  </a:lnTo>
                  <a:lnTo>
                    <a:pt x="108721" y="238693"/>
                  </a:lnTo>
                  <a:lnTo>
                    <a:pt x="93832" y="242301"/>
                  </a:lnTo>
                  <a:lnTo>
                    <a:pt x="60271" y="235332"/>
                  </a:lnTo>
                  <a:lnTo>
                    <a:pt x="34389" y="225869"/>
                  </a:lnTo>
                  <a:lnTo>
                    <a:pt x="6705" y="204224"/>
                  </a:lnTo>
                  <a:lnTo>
                    <a:pt x="2979" y="198564"/>
                  </a:lnTo>
                  <a:lnTo>
                    <a:pt x="883" y="190617"/>
                  </a:lnTo>
                  <a:lnTo>
                    <a:pt x="0" y="1828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1584"/>
            <p:cNvSpPr/>
            <p:nvPr/>
          </p:nvSpPr>
          <p:spPr>
            <a:xfrm>
              <a:off x="6595897" y="4900001"/>
              <a:ext cx="284964" cy="174435"/>
            </a:xfrm>
            <a:custGeom>
              <a:avLst/>
              <a:gdLst/>
              <a:ahLst/>
              <a:cxnLst/>
              <a:rect l="0" t="0" r="0" b="0"/>
              <a:pathLst>
                <a:path w="284964" h="174435">
                  <a:moveTo>
                    <a:pt x="132563" y="14899"/>
                  </a:moveTo>
                  <a:lnTo>
                    <a:pt x="121211" y="3547"/>
                  </a:lnTo>
                  <a:lnTo>
                    <a:pt x="116794" y="1387"/>
                  </a:lnTo>
                  <a:lnTo>
                    <a:pt x="107058" y="0"/>
                  </a:lnTo>
                  <a:lnTo>
                    <a:pt x="77263" y="10295"/>
                  </a:lnTo>
                  <a:lnTo>
                    <a:pt x="59827" y="21625"/>
                  </a:lnTo>
                  <a:lnTo>
                    <a:pt x="21943" y="57164"/>
                  </a:lnTo>
                  <a:lnTo>
                    <a:pt x="1029" y="95039"/>
                  </a:lnTo>
                  <a:lnTo>
                    <a:pt x="0" y="99652"/>
                  </a:lnTo>
                  <a:lnTo>
                    <a:pt x="161" y="103574"/>
                  </a:lnTo>
                  <a:lnTo>
                    <a:pt x="6503" y="119998"/>
                  </a:lnTo>
                  <a:lnTo>
                    <a:pt x="13460" y="130518"/>
                  </a:lnTo>
                  <a:lnTo>
                    <a:pt x="20644" y="134018"/>
                  </a:lnTo>
                  <a:lnTo>
                    <a:pt x="39053" y="136266"/>
                  </a:lnTo>
                  <a:lnTo>
                    <a:pt x="53962" y="132609"/>
                  </a:lnTo>
                  <a:lnTo>
                    <a:pt x="76984" y="121358"/>
                  </a:lnTo>
                  <a:lnTo>
                    <a:pt x="103432" y="97225"/>
                  </a:lnTo>
                  <a:lnTo>
                    <a:pt x="111890" y="84823"/>
                  </a:lnTo>
                  <a:lnTo>
                    <a:pt x="117096" y="72393"/>
                  </a:lnTo>
                  <a:lnTo>
                    <a:pt x="118865" y="71008"/>
                  </a:lnTo>
                  <a:lnTo>
                    <a:pt x="123742" y="68785"/>
                  </a:lnTo>
                  <a:lnTo>
                    <a:pt x="124142" y="69450"/>
                  </a:lnTo>
                  <a:lnTo>
                    <a:pt x="128979" y="104288"/>
                  </a:lnTo>
                  <a:lnTo>
                    <a:pt x="146196" y="139387"/>
                  </a:lnTo>
                  <a:lnTo>
                    <a:pt x="154427" y="149531"/>
                  </a:lnTo>
                  <a:lnTo>
                    <a:pt x="190059" y="169394"/>
                  </a:lnTo>
                  <a:lnTo>
                    <a:pt x="216357" y="173827"/>
                  </a:lnTo>
                  <a:lnTo>
                    <a:pt x="227942" y="174434"/>
                  </a:lnTo>
                  <a:lnTo>
                    <a:pt x="248030" y="166685"/>
                  </a:lnTo>
                  <a:lnTo>
                    <a:pt x="284963" y="14443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1585"/>
            <p:cNvSpPr/>
            <p:nvPr/>
          </p:nvSpPr>
          <p:spPr>
            <a:xfrm>
              <a:off x="6907159" y="4698127"/>
              <a:ext cx="292728" cy="390711"/>
            </a:xfrm>
            <a:custGeom>
              <a:avLst/>
              <a:gdLst/>
              <a:ahLst/>
              <a:cxnLst/>
              <a:rect l="0" t="0" r="0" b="0"/>
              <a:pathLst>
                <a:path w="292728" h="390711">
                  <a:moveTo>
                    <a:pt x="11801" y="26273"/>
                  </a:moveTo>
                  <a:lnTo>
                    <a:pt x="11801" y="22227"/>
                  </a:lnTo>
                  <a:lnTo>
                    <a:pt x="9542" y="17983"/>
                  </a:lnTo>
                  <a:lnTo>
                    <a:pt x="6564" y="13275"/>
                  </a:lnTo>
                  <a:lnTo>
                    <a:pt x="4040" y="5864"/>
                  </a:lnTo>
                  <a:lnTo>
                    <a:pt x="0" y="0"/>
                  </a:lnTo>
                  <a:lnTo>
                    <a:pt x="1758" y="1331"/>
                  </a:lnTo>
                  <a:lnTo>
                    <a:pt x="9785" y="9932"/>
                  </a:lnTo>
                  <a:lnTo>
                    <a:pt x="14574" y="17881"/>
                  </a:lnTo>
                  <a:lnTo>
                    <a:pt x="21040" y="52292"/>
                  </a:lnTo>
                  <a:lnTo>
                    <a:pt x="25262" y="82807"/>
                  </a:lnTo>
                  <a:lnTo>
                    <a:pt x="28772" y="118659"/>
                  </a:lnTo>
                  <a:lnTo>
                    <a:pt x="32916" y="156093"/>
                  </a:lnTo>
                  <a:lnTo>
                    <a:pt x="34144" y="193996"/>
                  </a:lnTo>
                  <a:lnTo>
                    <a:pt x="34507" y="229779"/>
                  </a:lnTo>
                  <a:lnTo>
                    <a:pt x="34615" y="259573"/>
                  </a:lnTo>
                  <a:lnTo>
                    <a:pt x="34652" y="292396"/>
                  </a:lnTo>
                  <a:lnTo>
                    <a:pt x="34660" y="330183"/>
                  </a:lnTo>
                  <a:lnTo>
                    <a:pt x="34660" y="338195"/>
                  </a:lnTo>
                  <a:lnTo>
                    <a:pt x="34660" y="328043"/>
                  </a:lnTo>
                  <a:lnTo>
                    <a:pt x="43268" y="290797"/>
                  </a:lnTo>
                  <a:lnTo>
                    <a:pt x="58719" y="256199"/>
                  </a:lnTo>
                  <a:lnTo>
                    <a:pt x="78077" y="224655"/>
                  </a:lnTo>
                  <a:lnTo>
                    <a:pt x="99053" y="195658"/>
                  </a:lnTo>
                  <a:lnTo>
                    <a:pt x="130127" y="177032"/>
                  </a:lnTo>
                  <a:lnTo>
                    <a:pt x="133865" y="176732"/>
                  </a:lnTo>
                  <a:lnTo>
                    <a:pt x="136356" y="178225"/>
                  </a:lnTo>
                  <a:lnTo>
                    <a:pt x="138018" y="180914"/>
                  </a:lnTo>
                  <a:lnTo>
                    <a:pt x="171801" y="196131"/>
                  </a:lnTo>
                  <a:lnTo>
                    <a:pt x="202296" y="214671"/>
                  </a:lnTo>
                  <a:lnTo>
                    <a:pt x="237295" y="229603"/>
                  </a:lnTo>
                  <a:lnTo>
                    <a:pt x="256236" y="241948"/>
                  </a:lnTo>
                  <a:lnTo>
                    <a:pt x="282193" y="270570"/>
                  </a:lnTo>
                  <a:lnTo>
                    <a:pt x="288608" y="287814"/>
                  </a:lnTo>
                  <a:lnTo>
                    <a:pt x="292727" y="318388"/>
                  </a:lnTo>
                  <a:lnTo>
                    <a:pt x="288775" y="332208"/>
                  </a:lnTo>
                  <a:lnTo>
                    <a:pt x="277028" y="352012"/>
                  </a:lnTo>
                  <a:lnTo>
                    <a:pt x="257890" y="373873"/>
                  </a:lnTo>
                  <a:lnTo>
                    <a:pt x="238809" y="385335"/>
                  </a:lnTo>
                  <a:lnTo>
                    <a:pt x="204369" y="390710"/>
                  </a:lnTo>
                  <a:lnTo>
                    <a:pt x="169972" y="389514"/>
                  </a:lnTo>
                  <a:lnTo>
                    <a:pt x="143050" y="381408"/>
                  </a:lnTo>
                  <a:lnTo>
                    <a:pt x="111198" y="367544"/>
                  </a:lnTo>
                  <a:lnTo>
                    <a:pt x="98028" y="357442"/>
                  </a:lnTo>
                  <a:lnTo>
                    <a:pt x="75776" y="330260"/>
                  </a:lnTo>
                  <a:lnTo>
                    <a:pt x="69867" y="317729"/>
                  </a:lnTo>
                  <a:lnTo>
                    <a:pt x="65141" y="28535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1586"/>
            <p:cNvSpPr/>
            <p:nvPr/>
          </p:nvSpPr>
          <p:spPr>
            <a:xfrm>
              <a:off x="7322923" y="4701540"/>
              <a:ext cx="30378" cy="274321"/>
            </a:xfrm>
            <a:custGeom>
              <a:avLst/>
              <a:gdLst/>
              <a:ahLst/>
              <a:cxnLst/>
              <a:rect l="0" t="0" r="0" b="0"/>
              <a:pathLst>
                <a:path w="30378" h="274321">
                  <a:moveTo>
                    <a:pt x="30377" y="0"/>
                  </a:moveTo>
                  <a:lnTo>
                    <a:pt x="28118" y="35391"/>
                  </a:lnTo>
                  <a:lnTo>
                    <a:pt x="23816" y="72090"/>
                  </a:lnTo>
                  <a:lnTo>
                    <a:pt x="19025" y="105932"/>
                  </a:lnTo>
                  <a:lnTo>
                    <a:pt x="12244" y="138725"/>
                  </a:lnTo>
                  <a:lnTo>
                    <a:pt x="8917" y="173936"/>
                  </a:lnTo>
                  <a:lnTo>
                    <a:pt x="2556" y="211593"/>
                  </a:lnTo>
                  <a:lnTo>
                    <a:pt x="247" y="247182"/>
                  </a:lnTo>
                  <a:lnTo>
                    <a:pt x="0" y="259600"/>
                  </a:lnTo>
                  <a:lnTo>
                    <a:pt x="2200" y="265802"/>
                  </a:lnTo>
                  <a:lnTo>
                    <a:pt x="3972" y="268641"/>
                  </a:lnTo>
                  <a:lnTo>
                    <a:pt x="6000" y="270534"/>
                  </a:lnTo>
                  <a:lnTo>
                    <a:pt x="15137" y="2743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1587"/>
            <p:cNvSpPr/>
            <p:nvPr/>
          </p:nvSpPr>
          <p:spPr>
            <a:xfrm>
              <a:off x="7407699" y="4771357"/>
              <a:ext cx="311362" cy="264094"/>
            </a:xfrm>
            <a:custGeom>
              <a:avLst/>
              <a:gdLst/>
              <a:ahLst/>
              <a:cxnLst/>
              <a:rect l="0" t="0" r="0" b="0"/>
              <a:pathLst>
                <a:path w="311362" h="264094">
                  <a:moveTo>
                    <a:pt x="6561" y="74962"/>
                  </a:moveTo>
                  <a:lnTo>
                    <a:pt x="0" y="81523"/>
                  </a:lnTo>
                  <a:lnTo>
                    <a:pt x="493" y="82723"/>
                  </a:lnTo>
                  <a:lnTo>
                    <a:pt x="3299" y="86314"/>
                  </a:lnTo>
                  <a:lnTo>
                    <a:pt x="7370" y="88475"/>
                  </a:lnTo>
                  <a:lnTo>
                    <a:pt x="41602" y="102286"/>
                  </a:lnTo>
                  <a:lnTo>
                    <a:pt x="74286" y="107077"/>
                  </a:lnTo>
                  <a:lnTo>
                    <a:pt x="90000" y="109555"/>
                  </a:lnTo>
                  <a:lnTo>
                    <a:pt x="120785" y="106506"/>
                  </a:lnTo>
                  <a:lnTo>
                    <a:pt x="151326" y="101607"/>
                  </a:lnTo>
                  <a:lnTo>
                    <a:pt x="180971" y="91640"/>
                  </a:lnTo>
                  <a:lnTo>
                    <a:pt x="209314" y="69403"/>
                  </a:lnTo>
                  <a:lnTo>
                    <a:pt x="220822" y="50455"/>
                  </a:lnTo>
                  <a:lnTo>
                    <a:pt x="226214" y="27381"/>
                  </a:lnTo>
                  <a:lnTo>
                    <a:pt x="226951" y="16844"/>
                  </a:lnTo>
                  <a:lnTo>
                    <a:pt x="225454" y="12510"/>
                  </a:lnTo>
                  <a:lnTo>
                    <a:pt x="219275" y="5437"/>
                  </a:lnTo>
                  <a:lnTo>
                    <a:pt x="213143" y="1729"/>
                  </a:lnTo>
                  <a:lnTo>
                    <a:pt x="205902" y="81"/>
                  </a:lnTo>
                  <a:lnTo>
                    <a:pt x="187545" y="0"/>
                  </a:lnTo>
                  <a:lnTo>
                    <a:pt x="156328" y="9386"/>
                  </a:lnTo>
                  <a:lnTo>
                    <a:pt x="129958" y="24770"/>
                  </a:lnTo>
                  <a:lnTo>
                    <a:pt x="98292" y="56770"/>
                  </a:lnTo>
                  <a:lnTo>
                    <a:pt x="75227" y="85753"/>
                  </a:lnTo>
                  <a:lnTo>
                    <a:pt x="52306" y="115790"/>
                  </a:lnTo>
                  <a:lnTo>
                    <a:pt x="43826" y="136006"/>
                  </a:lnTo>
                  <a:lnTo>
                    <a:pt x="38380" y="172534"/>
                  </a:lnTo>
                  <a:lnTo>
                    <a:pt x="44409" y="190859"/>
                  </a:lnTo>
                  <a:lnTo>
                    <a:pt x="55555" y="208598"/>
                  </a:lnTo>
                  <a:lnTo>
                    <a:pt x="76958" y="228106"/>
                  </a:lnTo>
                  <a:lnTo>
                    <a:pt x="114101" y="249868"/>
                  </a:lnTo>
                  <a:lnTo>
                    <a:pt x="135637" y="258532"/>
                  </a:lnTo>
                  <a:lnTo>
                    <a:pt x="162141" y="262382"/>
                  </a:lnTo>
                  <a:lnTo>
                    <a:pt x="188597" y="264093"/>
                  </a:lnTo>
                  <a:lnTo>
                    <a:pt x="214465" y="264007"/>
                  </a:lnTo>
                  <a:lnTo>
                    <a:pt x="251136" y="259199"/>
                  </a:lnTo>
                  <a:lnTo>
                    <a:pt x="287140" y="249988"/>
                  </a:lnTo>
                  <a:lnTo>
                    <a:pt x="311361" y="24260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1588"/>
            <p:cNvSpPr/>
            <p:nvPr/>
          </p:nvSpPr>
          <p:spPr>
            <a:xfrm>
              <a:off x="6663109" y="5228417"/>
              <a:ext cx="496091" cy="311148"/>
            </a:xfrm>
            <a:custGeom>
              <a:avLst/>
              <a:gdLst/>
              <a:ahLst/>
              <a:cxnLst/>
              <a:rect l="0" t="0" r="0" b="0"/>
              <a:pathLst>
                <a:path w="496091" h="311148">
                  <a:moveTo>
                    <a:pt x="4391" y="128443"/>
                  </a:moveTo>
                  <a:lnTo>
                    <a:pt x="346" y="128443"/>
                  </a:lnTo>
                  <a:lnTo>
                    <a:pt x="0" y="129289"/>
                  </a:lnTo>
                  <a:lnTo>
                    <a:pt x="1875" y="132488"/>
                  </a:lnTo>
                  <a:lnTo>
                    <a:pt x="3560" y="133679"/>
                  </a:lnTo>
                  <a:lnTo>
                    <a:pt x="7690" y="135003"/>
                  </a:lnTo>
                  <a:lnTo>
                    <a:pt x="40416" y="136035"/>
                  </a:lnTo>
                  <a:lnTo>
                    <a:pt x="73701" y="127770"/>
                  </a:lnTo>
                  <a:lnTo>
                    <a:pt x="103595" y="114104"/>
                  </a:lnTo>
                  <a:lnTo>
                    <a:pt x="135539" y="84095"/>
                  </a:lnTo>
                  <a:lnTo>
                    <a:pt x="148193" y="72326"/>
                  </a:lnTo>
                  <a:lnTo>
                    <a:pt x="166153" y="40683"/>
                  </a:lnTo>
                  <a:lnTo>
                    <a:pt x="170870" y="20294"/>
                  </a:lnTo>
                  <a:lnTo>
                    <a:pt x="171514" y="13208"/>
                  </a:lnTo>
                  <a:lnTo>
                    <a:pt x="169543" y="7236"/>
                  </a:lnTo>
                  <a:lnTo>
                    <a:pt x="167832" y="4458"/>
                  </a:lnTo>
                  <a:lnTo>
                    <a:pt x="164999" y="2606"/>
                  </a:lnTo>
                  <a:lnTo>
                    <a:pt x="152919" y="0"/>
                  </a:lnTo>
                  <a:lnTo>
                    <a:pt x="138616" y="74"/>
                  </a:lnTo>
                  <a:lnTo>
                    <a:pt x="128675" y="3092"/>
                  </a:lnTo>
                  <a:lnTo>
                    <a:pt x="95138" y="30937"/>
                  </a:lnTo>
                  <a:lnTo>
                    <a:pt x="65213" y="64214"/>
                  </a:lnTo>
                  <a:lnTo>
                    <a:pt x="42450" y="93419"/>
                  </a:lnTo>
                  <a:lnTo>
                    <a:pt x="27708" y="123522"/>
                  </a:lnTo>
                  <a:lnTo>
                    <a:pt x="13933" y="153890"/>
                  </a:lnTo>
                  <a:lnTo>
                    <a:pt x="10889" y="174184"/>
                  </a:lnTo>
                  <a:lnTo>
                    <a:pt x="15835" y="210761"/>
                  </a:lnTo>
                  <a:lnTo>
                    <a:pt x="26596" y="230632"/>
                  </a:lnTo>
                  <a:lnTo>
                    <a:pt x="40509" y="247245"/>
                  </a:lnTo>
                  <a:lnTo>
                    <a:pt x="63447" y="262892"/>
                  </a:lnTo>
                  <a:lnTo>
                    <a:pt x="87647" y="270162"/>
                  </a:lnTo>
                  <a:lnTo>
                    <a:pt x="118994" y="272315"/>
                  </a:lnTo>
                  <a:lnTo>
                    <a:pt x="151048" y="272954"/>
                  </a:lnTo>
                  <a:lnTo>
                    <a:pt x="181994" y="269097"/>
                  </a:lnTo>
                  <a:lnTo>
                    <a:pt x="212613" y="262593"/>
                  </a:lnTo>
                  <a:lnTo>
                    <a:pt x="243133" y="251258"/>
                  </a:lnTo>
                  <a:lnTo>
                    <a:pt x="277703" y="227021"/>
                  </a:lnTo>
                  <a:lnTo>
                    <a:pt x="308991" y="205049"/>
                  </a:lnTo>
                  <a:lnTo>
                    <a:pt x="327475" y="189523"/>
                  </a:lnTo>
                  <a:lnTo>
                    <a:pt x="353608" y="153849"/>
                  </a:lnTo>
                  <a:lnTo>
                    <a:pt x="358565" y="145944"/>
                  </a:lnTo>
                  <a:lnTo>
                    <a:pt x="362462" y="136234"/>
                  </a:lnTo>
                  <a:lnTo>
                    <a:pt x="362510" y="140158"/>
                  </a:lnTo>
                  <a:lnTo>
                    <a:pt x="358006" y="144374"/>
                  </a:lnTo>
                  <a:lnTo>
                    <a:pt x="354434" y="146683"/>
                  </a:lnTo>
                  <a:lnTo>
                    <a:pt x="352053" y="150763"/>
                  </a:lnTo>
                  <a:lnTo>
                    <a:pt x="343873" y="182715"/>
                  </a:lnTo>
                  <a:lnTo>
                    <a:pt x="334417" y="213293"/>
                  </a:lnTo>
                  <a:lnTo>
                    <a:pt x="322139" y="248810"/>
                  </a:lnTo>
                  <a:lnTo>
                    <a:pt x="304812" y="282175"/>
                  </a:lnTo>
                  <a:lnTo>
                    <a:pt x="296346" y="301206"/>
                  </a:lnTo>
                  <a:lnTo>
                    <a:pt x="293993" y="311147"/>
                  </a:lnTo>
                  <a:lnTo>
                    <a:pt x="293963" y="307225"/>
                  </a:lnTo>
                  <a:lnTo>
                    <a:pt x="304557" y="272194"/>
                  </a:lnTo>
                  <a:lnTo>
                    <a:pt x="314359" y="236456"/>
                  </a:lnTo>
                  <a:lnTo>
                    <a:pt x="322763" y="205978"/>
                  </a:lnTo>
                  <a:lnTo>
                    <a:pt x="335601" y="170513"/>
                  </a:lnTo>
                  <a:lnTo>
                    <a:pt x="350130" y="134040"/>
                  </a:lnTo>
                  <a:lnTo>
                    <a:pt x="364312" y="102256"/>
                  </a:lnTo>
                  <a:lnTo>
                    <a:pt x="379377" y="70588"/>
                  </a:lnTo>
                  <a:lnTo>
                    <a:pt x="388645" y="59549"/>
                  </a:lnTo>
                  <a:lnTo>
                    <a:pt x="402535" y="49422"/>
                  </a:lnTo>
                  <a:lnTo>
                    <a:pt x="409379" y="46755"/>
                  </a:lnTo>
                  <a:lnTo>
                    <a:pt x="422038" y="45254"/>
                  </a:lnTo>
                  <a:lnTo>
                    <a:pt x="429336" y="47161"/>
                  </a:lnTo>
                  <a:lnTo>
                    <a:pt x="454050" y="58503"/>
                  </a:lnTo>
                  <a:lnTo>
                    <a:pt x="475137" y="80672"/>
                  </a:lnTo>
                  <a:lnTo>
                    <a:pt x="485736" y="99613"/>
                  </a:lnTo>
                  <a:lnTo>
                    <a:pt x="491666" y="134852"/>
                  </a:lnTo>
                  <a:lnTo>
                    <a:pt x="496090" y="164396"/>
                  </a:lnTo>
                  <a:lnTo>
                    <a:pt x="493638" y="194599"/>
                  </a:lnTo>
                  <a:lnTo>
                    <a:pt x="491688" y="224150"/>
                  </a:lnTo>
                  <a:lnTo>
                    <a:pt x="486132" y="257321"/>
                  </a:lnTo>
                  <a:lnTo>
                    <a:pt x="484350" y="271234"/>
                  </a:lnTo>
                  <a:lnTo>
                    <a:pt x="477602" y="292922"/>
                  </a:lnTo>
                  <a:lnTo>
                    <a:pt x="476932" y="302115"/>
                  </a:lnTo>
                  <a:lnTo>
                    <a:pt x="477745" y="302644"/>
                  </a:lnTo>
                  <a:lnTo>
                    <a:pt x="480906" y="303232"/>
                  </a:lnTo>
                  <a:lnTo>
                    <a:pt x="482088" y="302543"/>
                  </a:lnTo>
                  <a:lnTo>
                    <a:pt x="482875" y="301236"/>
                  </a:lnTo>
                  <a:lnTo>
                    <a:pt x="484451" y="29608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1589"/>
            <p:cNvSpPr/>
            <p:nvPr/>
          </p:nvSpPr>
          <p:spPr>
            <a:xfrm>
              <a:off x="7231380" y="5318801"/>
              <a:ext cx="297181" cy="198080"/>
            </a:xfrm>
            <a:custGeom>
              <a:avLst/>
              <a:gdLst/>
              <a:ahLst/>
              <a:cxnLst/>
              <a:rect l="0" t="0" r="0" b="0"/>
              <a:pathLst>
                <a:path w="297181" h="198080">
                  <a:moveTo>
                    <a:pt x="0" y="15199"/>
                  </a:moveTo>
                  <a:lnTo>
                    <a:pt x="0" y="11153"/>
                  </a:lnTo>
                  <a:lnTo>
                    <a:pt x="846" y="9962"/>
                  </a:lnTo>
                  <a:lnTo>
                    <a:pt x="2258" y="9167"/>
                  </a:lnTo>
                  <a:lnTo>
                    <a:pt x="6561" y="7893"/>
                  </a:lnTo>
                  <a:lnTo>
                    <a:pt x="39635" y="7597"/>
                  </a:lnTo>
                  <a:lnTo>
                    <a:pt x="68883" y="5325"/>
                  </a:lnTo>
                  <a:lnTo>
                    <a:pt x="103164" y="1019"/>
                  </a:lnTo>
                  <a:lnTo>
                    <a:pt x="137312" y="168"/>
                  </a:lnTo>
                  <a:lnTo>
                    <a:pt x="171276" y="0"/>
                  </a:lnTo>
                  <a:lnTo>
                    <a:pt x="191577" y="2228"/>
                  </a:lnTo>
                  <a:lnTo>
                    <a:pt x="216575" y="7721"/>
                  </a:lnTo>
                  <a:lnTo>
                    <a:pt x="222691" y="11310"/>
                  </a:lnTo>
                  <a:lnTo>
                    <a:pt x="225974" y="15728"/>
                  </a:lnTo>
                  <a:lnTo>
                    <a:pt x="227822" y="22976"/>
                  </a:lnTo>
                  <a:lnTo>
                    <a:pt x="228081" y="25463"/>
                  </a:lnTo>
                  <a:lnTo>
                    <a:pt x="224401" y="37055"/>
                  </a:lnTo>
                  <a:lnTo>
                    <a:pt x="217985" y="44103"/>
                  </a:lnTo>
                  <a:lnTo>
                    <a:pt x="181199" y="73972"/>
                  </a:lnTo>
                  <a:lnTo>
                    <a:pt x="151222" y="94008"/>
                  </a:lnTo>
                  <a:lnTo>
                    <a:pt x="115823" y="114272"/>
                  </a:lnTo>
                  <a:lnTo>
                    <a:pt x="78093" y="133577"/>
                  </a:lnTo>
                  <a:lnTo>
                    <a:pt x="59338" y="147146"/>
                  </a:lnTo>
                  <a:lnTo>
                    <a:pt x="56005" y="152300"/>
                  </a:lnTo>
                  <a:lnTo>
                    <a:pt x="54129" y="159961"/>
                  </a:lnTo>
                  <a:lnTo>
                    <a:pt x="53866" y="162507"/>
                  </a:lnTo>
                  <a:lnTo>
                    <a:pt x="55384" y="165051"/>
                  </a:lnTo>
                  <a:lnTo>
                    <a:pt x="65610" y="172676"/>
                  </a:lnTo>
                  <a:lnTo>
                    <a:pt x="88753" y="182838"/>
                  </a:lnTo>
                  <a:lnTo>
                    <a:pt x="121389" y="188953"/>
                  </a:lnTo>
                  <a:lnTo>
                    <a:pt x="158378" y="191008"/>
                  </a:lnTo>
                  <a:lnTo>
                    <a:pt x="196039" y="196431"/>
                  </a:lnTo>
                  <a:lnTo>
                    <a:pt x="232234" y="197753"/>
                  </a:lnTo>
                  <a:lnTo>
                    <a:pt x="265505" y="198035"/>
                  </a:lnTo>
                  <a:lnTo>
                    <a:pt x="297180" y="1980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1590"/>
            <p:cNvSpPr/>
            <p:nvPr/>
          </p:nvSpPr>
          <p:spPr>
            <a:xfrm>
              <a:off x="7566973" y="5349239"/>
              <a:ext cx="121608" cy="121922"/>
            </a:xfrm>
            <a:custGeom>
              <a:avLst/>
              <a:gdLst/>
              <a:ahLst/>
              <a:cxnLst/>
              <a:rect l="0" t="0" r="0" b="0"/>
              <a:pathLst>
                <a:path w="121608" h="121922">
                  <a:moveTo>
                    <a:pt x="7307" y="0"/>
                  </a:moveTo>
                  <a:lnTo>
                    <a:pt x="745" y="0"/>
                  </a:lnTo>
                  <a:lnTo>
                    <a:pt x="393" y="847"/>
                  </a:lnTo>
                  <a:lnTo>
                    <a:pt x="0" y="4045"/>
                  </a:lnTo>
                  <a:lnTo>
                    <a:pt x="2084" y="8289"/>
                  </a:lnTo>
                  <a:lnTo>
                    <a:pt x="29174" y="43638"/>
                  </a:lnTo>
                  <a:lnTo>
                    <a:pt x="62430" y="78768"/>
                  </a:lnTo>
                  <a:lnTo>
                    <a:pt x="73217" y="93141"/>
                  </a:lnTo>
                  <a:lnTo>
                    <a:pt x="89344" y="108271"/>
                  </a:lnTo>
                  <a:lnTo>
                    <a:pt x="95415" y="115854"/>
                  </a:lnTo>
                  <a:lnTo>
                    <a:pt x="100934" y="119224"/>
                  </a:lnTo>
                  <a:lnTo>
                    <a:pt x="111377" y="121388"/>
                  </a:lnTo>
                  <a:lnTo>
                    <a:pt x="121607" y="1219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1591"/>
            <p:cNvSpPr/>
            <p:nvPr/>
          </p:nvSpPr>
          <p:spPr>
            <a:xfrm>
              <a:off x="7597272" y="5326380"/>
              <a:ext cx="175129" cy="327191"/>
            </a:xfrm>
            <a:custGeom>
              <a:avLst/>
              <a:gdLst/>
              <a:ahLst/>
              <a:cxnLst/>
              <a:rect l="0" t="0" r="0" b="0"/>
              <a:pathLst>
                <a:path w="175129" h="327191">
                  <a:moveTo>
                    <a:pt x="175128" y="0"/>
                  </a:moveTo>
                  <a:lnTo>
                    <a:pt x="168567" y="0"/>
                  </a:lnTo>
                  <a:lnTo>
                    <a:pt x="168213" y="846"/>
                  </a:lnTo>
                  <a:lnTo>
                    <a:pt x="167821" y="4045"/>
                  </a:lnTo>
                  <a:lnTo>
                    <a:pt x="165389" y="8288"/>
                  </a:lnTo>
                  <a:lnTo>
                    <a:pt x="163555" y="10605"/>
                  </a:lnTo>
                  <a:lnTo>
                    <a:pt x="161517" y="17696"/>
                  </a:lnTo>
                  <a:lnTo>
                    <a:pt x="151741" y="54224"/>
                  </a:lnTo>
                  <a:lnTo>
                    <a:pt x="137958" y="88039"/>
                  </a:lnTo>
                  <a:lnTo>
                    <a:pt x="123851" y="117337"/>
                  </a:lnTo>
                  <a:lnTo>
                    <a:pt x="108947" y="147467"/>
                  </a:lnTo>
                  <a:lnTo>
                    <a:pt x="89760" y="181889"/>
                  </a:lnTo>
                  <a:lnTo>
                    <a:pt x="72035" y="214853"/>
                  </a:lnTo>
                  <a:lnTo>
                    <a:pt x="50875" y="250250"/>
                  </a:lnTo>
                  <a:lnTo>
                    <a:pt x="32646" y="281700"/>
                  </a:lnTo>
                  <a:lnTo>
                    <a:pt x="20642" y="304282"/>
                  </a:lnTo>
                  <a:lnTo>
                    <a:pt x="316" y="327190"/>
                  </a:lnTo>
                  <a:lnTo>
                    <a:pt x="0" y="323475"/>
                  </a:lnTo>
                  <a:lnTo>
                    <a:pt x="2184" y="319309"/>
                  </a:lnTo>
                  <a:lnTo>
                    <a:pt x="3952" y="317012"/>
                  </a:lnTo>
                  <a:lnTo>
                    <a:pt x="5916" y="309945"/>
                  </a:lnTo>
                  <a:lnTo>
                    <a:pt x="7636" y="302007"/>
                  </a:lnTo>
                  <a:lnTo>
                    <a:pt x="15108" y="2895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1592"/>
            <p:cNvSpPr/>
            <p:nvPr/>
          </p:nvSpPr>
          <p:spPr>
            <a:xfrm>
              <a:off x="7795559" y="5206541"/>
              <a:ext cx="327361" cy="256511"/>
            </a:xfrm>
            <a:custGeom>
              <a:avLst/>
              <a:gdLst/>
              <a:ahLst/>
              <a:cxnLst/>
              <a:rect l="0" t="0" r="0" b="0"/>
              <a:pathLst>
                <a:path w="327361" h="256511">
                  <a:moveTo>
                    <a:pt x="53041" y="119839"/>
                  </a:moveTo>
                  <a:lnTo>
                    <a:pt x="59601" y="113277"/>
                  </a:lnTo>
                  <a:lnTo>
                    <a:pt x="67939" y="112246"/>
                  </a:lnTo>
                  <a:lnTo>
                    <a:pt x="72224" y="116272"/>
                  </a:lnTo>
                  <a:lnTo>
                    <a:pt x="74266" y="120511"/>
                  </a:lnTo>
                  <a:lnTo>
                    <a:pt x="74811" y="122827"/>
                  </a:lnTo>
                  <a:lnTo>
                    <a:pt x="67230" y="159265"/>
                  </a:lnTo>
                  <a:lnTo>
                    <a:pt x="51198" y="196213"/>
                  </a:lnTo>
                  <a:lnTo>
                    <a:pt x="28761" y="231168"/>
                  </a:lnTo>
                  <a:lnTo>
                    <a:pt x="12499" y="251435"/>
                  </a:lnTo>
                  <a:lnTo>
                    <a:pt x="7364" y="254526"/>
                  </a:lnTo>
                  <a:lnTo>
                    <a:pt x="1214" y="256510"/>
                  </a:lnTo>
                  <a:lnTo>
                    <a:pt x="710" y="255826"/>
                  </a:lnTo>
                  <a:lnTo>
                    <a:pt x="0" y="249972"/>
                  </a:lnTo>
                  <a:lnTo>
                    <a:pt x="636" y="237889"/>
                  </a:lnTo>
                  <a:lnTo>
                    <a:pt x="12706" y="201692"/>
                  </a:lnTo>
                  <a:lnTo>
                    <a:pt x="24879" y="164669"/>
                  </a:lnTo>
                  <a:lnTo>
                    <a:pt x="38487" y="134815"/>
                  </a:lnTo>
                  <a:lnTo>
                    <a:pt x="55502" y="104520"/>
                  </a:lnTo>
                  <a:lnTo>
                    <a:pt x="79961" y="72033"/>
                  </a:lnTo>
                  <a:lnTo>
                    <a:pt x="112277" y="46291"/>
                  </a:lnTo>
                  <a:lnTo>
                    <a:pt x="139173" y="32135"/>
                  </a:lnTo>
                  <a:lnTo>
                    <a:pt x="149459" y="30059"/>
                  </a:lnTo>
                  <a:lnTo>
                    <a:pt x="157418" y="31395"/>
                  </a:lnTo>
                  <a:lnTo>
                    <a:pt x="166658" y="36906"/>
                  </a:lnTo>
                  <a:lnTo>
                    <a:pt x="177366" y="46353"/>
                  </a:lnTo>
                  <a:lnTo>
                    <a:pt x="185081" y="57896"/>
                  </a:lnTo>
                  <a:lnTo>
                    <a:pt x="188683" y="72040"/>
                  </a:lnTo>
                  <a:lnTo>
                    <a:pt x="183970" y="105328"/>
                  </a:lnTo>
                  <a:lnTo>
                    <a:pt x="180734" y="125418"/>
                  </a:lnTo>
                  <a:lnTo>
                    <a:pt x="173209" y="149470"/>
                  </a:lnTo>
                  <a:lnTo>
                    <a:pt x="167442" y="157792"/>
                  </a:lnTo>
                  <a:lnTo>
                    <a:pt x="167349" y="147319"/>
                  </a:lnTo>
                  <a:lnTo>
                    <a:pt x="177947" y="121893"/>
                  </a:lnTo>
                  <a:lnTo>
                    <a:pt x="198548" y="88625"/>
                  </a:lnTo>
                  <a:lnTo>
                    <a:pt x="228553" y="51162"/>
                  </a:lnTo>
                  <a:lnTo>
                    <a:pt x="259984" y="17191"/>
                  </a:lnTo>
                  <a:lnTo>
                    <a:pt x="278178" y="2603"/>
                  </a:lnTo>
                  <a:lnTo>
                    <a:pt x="287439" y="0"/>
                  </a:lnTo>
                  <a:lnTo>
                    <a:pt x="291433" y="153"/>
                  </a:lnTo>
                  <a:lnTo>
                    <a:pt x="298129" y="2581"/>
                  </a:lnTo>
                  <a:lnTo>
                    <a:pt x="306658" y="8707"/>
                  </a:lnTo>
                  <a:lnTo>
                    <a:pt x="314547" y="19930"/>
                  </a:lnTo>
                  <a:lnTo>
                    <a:pt x="318202" y="33979"/>
                  </a:lnTo>
                  <a:lnTo>
                    <a:pt x="319538" y="67233"/>
                  </a:lnTo>
                  <a:lnTo>
                    <a:pt x="318868" y="104696"/>
                  </a:lnTo>
                  <a:lnTo>
                    <a:pt x="313177" y="142711"/>
                  </a:lnTo>
                  <a:lnTo>
                    <a:pt x="312129" y="179961"/>
                  </a:lnTo>
                  <a:lnTo>
                    <a:pt x="327360" y="18079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1593"/>
            <p:cNvSpPr/>
            <p:nvPr/>
          </p:nvSpPr>
          <p:spPr>
            <a:xfrm>
              <a:off x="8216096" y="5206003"/>
              <a:ext cx="249724" cy="348041"/>
            </a:xfrm>
            <a:custGeom>
              <a:avLst/>
              <a:gdLst/>
              <a:ahLst/>
              <a:cxnLst/>
              <a:rect l="0" t="0" r="0" b="0"/>
              <a:pathLst>
                <a:path w="249724" h="348041">
                  <a:moveTo>
                    <a:pt x="5884" y="51797"/>
                  </a:moveTo>
                  <a:lnTo>
                    <a:pt x="9929" y="55842"/>
                  </a:lnTo>
                  <a:lnTo>
                    <a:pt x="11915" y="60086"/>
                  </a:lnTo>
                  <a:lnTo>
                    <a:pt x="12445" y="62402"/>
                  </a:lnTo>
                  <a:lnTo>
                    <a:pt x="17548" y="67234"/>
                  </a:lnTo>
                  <a:lnTo>
                    <a:pt x="55148" y="87364"/>
                  </a:lnTo>
                  <a:lnTo>
                    <a:pt x="76360" y="94132"/>
                  </a:lnTo>
                  <a:lnTo>
                    <a:pt x="111182" y="96848"/>
                  </a:lnTo>
                  <a:lnTo>
                    <a:pt x="146816" y="97384"/>
                  </a:lnTo>
                  <a:lnTo>
                    <a:pt x="179537" y="91407"/>
                  </a:lnTo>
                  <a:lnTo>
                    <a:pt x="212583" y="75556"/>
                  </a:lnTo>
                  <a:lnTo>
                    <a:pt x="230723" y="61470"/>
                  </a:lnTo>
                  <a:lnTo>
                    <a:pt x="237045" y="51580"/>
                  </a:lnTo>
                  <a:lnTo>
                    <a:pt x="240604" y="36492"/>
                  </a:lnTo>
                  <a:lnTo>
                    <a:pt x="240590" y="27215"/>
                  </a:lnTo>
                  <a:lnTo>
                    <a:pt x="237762" y="20269"/>
                  </a:lnTo>
                  <a:lnTo>
                    <a:pt x="231425" y="14360"/>
                  </a:lnTo>
                  <a:lnTo>
                    <a:pt x="209514" y="3668"/>
                  </a:lnTo>
                  <a:lnTo>
                    <a:pt x="184093" y="0"/>
                  </a:lnTo>
                  <a:lnTo>
                    <a:pt x="159157" y="2959"/>
                  </a:lnTo>
                  <a:lnTo>
                    <a:pt x="127592" y="13243"/>
                  </a:lnTo>
                  <a:lnTo>
                    <a:pt x="95474" y="35105"/>
                  </a:lnTo>
                  <a:lnTo>
                    <a:pt x="64508" y="63032"/>
                  </a:lnTo>
                  <a:lnTo>
                    <a:pt x="33884" y="100846"/>
                  </a:lnTo>
                  <a:lnTo>
                    <a:pt x="18046" y="127219"/>
                  </a:lnTo>
                  <a:lnTo>
                    <a:pt x="7056" y="153051"/>
                  </a:lnTo>
                  <a:lnTo>
                    <a:pt x="2171" y="178643"/>
                  </a:lnTo>
                  <a:lnTo>
                    <a:pt x="0" y="204128"/>
                  </a:lnTo>
                  <a:lnTo>
                    <a:pt x="729" y="229566"/>
                  </a:lnTo>
                  <a:lnTo>
                    <a:pt x="11506" y="265994"/>
                  </a:lnTo>
                  <a:lnTo>
                    <a:pt x="31256" y="293627"/>
                  </a:lnTo>
                  <a:lnTo>
                    <a:pt x="67841" y="323461"/>
                  </a:lnTo>
                  <a:lnTo>
                    <a:pt x="99877" y="338312"/>
                  </a:lnTo>
                  <a:lnTo>
                    <a:pt x="133922" y="345817"/>
                  </a:lnTo>
                  <a:lnTo>
                    <a:pt x="167717" y="348040"/>
                  </a:lnTo>
                  <a:lnTo>
                    <a:pt x="192956" y="346867"/>
                  </a:lnTo>
                  <a:lnTo>
                    <a:pt x="230645" y="338380"/>
                  </a:lnTo>
                  <a:lnTo>
                    <a:pt x="249723" y="33373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381000"/>
          <a:ext cx="9143999" cy="2438401"/>
        </p:xfrm>
        <a:graphic>
          <a:graphicData uri="http://schemas.openxmlformats.org/drawingml/2006/table">
            <a:tbl>
              <a:tblPr/>
              <a:tblGrid>
                <a:gridCol w="881578"/>
                <a:gridCol w="3323441"/>
                <a:gridCol w="4938980"/>
              </a:tblGrid>
              <a:tr h="434235">
                <a:tc>
                  <a:txBody>
                    <a:bodyPr/>
                    <a:lstStyle/>
                    <a:p>
                      <a:pPr marL="0" marR="0" algn="ctr">
                        <a:spcBef>
                          <a:spcPts val="0"/>
                        </a:spcBef>
                        <a:spcAft>
                          <a:spcPts val="0"/>
                        </a:spcAft>
                      </a:pPr>
                      <a:r>
                        <a:rPr lang="en-US" sz="1100" b="1">
                          <a:latin typeface="Times New Roman"/>
                          <a:ea typeface="Times New Roman"/>
                          <a:cs typeface="Times New Roman"/>
                        </a:rPr>
                        <a:t>Operon</a:t>
                      </a:r>
                      <a:endParaRPr lang="en-US" sz="1000">
                        <a:latin typeface="Times New Roman"/>
                        <a:ea typeface="Times New Roman"/>
                        <a:cs typeface="Times New Roman"/>
                      </a:endParaRPr>
                    </a:p>
                  </a:txBody>
                  <a:tcPr marL="59377" marR="5937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800" dirty="0">
                          <a:latin typeface="Showcard Gothic"/>
                          <a:ea typeface="Times New Roman"/>
                          <a:cs typeface="Times New Roman"/>
                        </a:rPr>
                        <a:t>Repressor Starts:</a:t>
                      </a:r>
                      <a:endParaRPr lang="en-US" sz="1800" dirty="0">
                        <a:latin typeface="Times New Roman"/>
                        <a:ea typeface="Times New Roman"/>
                        <a:cs typeface="Times New Roman"/>
                      </a:endParaRPr>
                    </a:p>
                  </a:txBody>
                  <a:tcPr marL="59377" marR="5937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800" dirty="0">
                          <a:latin typeface="Showcard Gothic"/>
                          <a:ea typeface="Times New Roman"/>
                          <a:cs typeface="Times New Roman"/>
                        </a:rPr>
                        <a:t>Substrate present, Genes Are</a:t>
                      </a:r>
                      <a:endParaRPr lang="en-US" sz="1800" dirty="0">
                        <a:latin typeface="Times New Roman"/>
                        <a:ea typeface="Times New Roman"/>
                        <a:cs typeface="Times New Roman"/>
                      </a:endParaRPr>
                    </a:p>
                  </a:txBody>
                  <a:tcPr marL="59377" marR="5937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r>
              <a:tr h="1002083">
                <a:tc>
                  <a:txBody>
                    <a:bodyPr/>
                    <a:lstStyle/>
                    <a:p>
                      <a:pPr marL="0" marR="0" algn="ctr">
                        <a:spcBef>
                          <a:spcPts val="0"/>
                        </a:spcBef>
                        <a:spcAft>
                          <a:spcPts val="0"/>
                        </a:spcAft>
                      </a:pPr>
                      <a:r>
                        <a:rPr lang="en-US" sz="2400" b="1">
                          <a:latin typeface="Times New Roman"/>
                          <a:ea typeface="Times New Roman"/>
                          <a:cs typeface="Times New Roman"/>
                        </a:rPr>
                        <a:t>LAC!</a:t>
                      </a:r>
                      <a:endParaRPr lang="en-US" sz="2400">
                        <a:latin typeface="Times New Roman"/>
                        <a:ea typeface="Times New Roman"/>
                        <a:cs typeface="Times New Roman"/>
                      </a:endParaRPr>
                    </a:p>
                  </a:txBody>
                  <a:tcPr marL="59377" marR="5937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000">
                        <a:latin typeface="Times New Roman"/>
                        <a:ea typeface="Times New Roman"/>
                        <a:cs typeface="Times New Roman"/>
                      </a:endParaRPr>
                    </a:p>
                  </a:txBody>
                  <a:tcPr marL="59377" marR="5937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000">
                        <a:latin typeface="Times New Roman"/>
                        <a:ea typeface="Times New Roman"/>
                        <a:cs typeface="Times New Roman"/>
                      </a:endParaRPr>
                    </a:p>
                  </a:txBody>
                  <a:tcPr marL="59377" marR="5937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r>
              <a:tr h="1002083">
                <a:tc>
                  <a:txBody>
                    <a:bodyPr/>
                    <a:lstStyle/>
                    <a:p>
                      <a:pPr marL="0" marR="0" algn="ctr">
                        <a:spcBef>
                          <a:spcPts val="0"/>
                        </a:spcBef>
                        <a:spcAft>
                          <a:spcPts val="0"/>
                        </a:spcAft>
                      </a:pPr>
                      <a:r>
                        <a:rPr lang="en-US" sz="2400" b="1" dirty="0">
                          <a:latin typeface="Times New Roman"/>
                          <a:ea typeface="Times New Roman"/>
                          <a:cs typeface="Times New Roman"/>
                        </a:rPr>
                        <a:t>TRP!</a:t>
                      </a:r>
                      <a:endParaRPr lang="en-US" sz="2400" dirty="0">
                        <a:latin typeface="Times New Roman"/>
                        <a:ea typeface="Times New Roman"/>
                        <a:cs typeface="Times New Roman"/>
                      </a:endParaRPr>
                    </a:p>
                  </a:txBody>
                  <a:tcPr marL="59377" marR="5937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000">
                        <a:latin typeface="Times New Roman"/>
                        <a:ea typeface="Times New Roman"/>
                        <a:cs typeface="Times New Roman"/>
                      </a:endParaRPr>
                    </a:p>
                  </a:txBody>
                  <a:tcPr marL="59377" marR="5937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000" dirty="0">
                        <a:latin typeface="Times New Roman"/>
                        <a:ea typeface="Times New Roman"/>
                        <a:cs typeface="Times New Roman"/>
                      </a:endParaRPr>
                    </a:p>
                  </a:txBody>
                  <a:tcPr marL="59377" marR="59377"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r>
            </a:tbl>
          </a:graphicData>
        </a:graphic>
      </p:graphicFrame>
      <p:pic>
        <p:nvPicPr>
          <p:cNvPr id="70675" name="il_fi" descr="http://classconnection.s3.amazonaws.com/204/flashcards/1219204/jpg/picture11329801803215.jpg"/>
          <p:cNvPicPr>
            <a:picLocks noChangeAspect="1" noChangeArrowheads="1"/>
          </p:cNvPicPr>
          <p:nvPr/>
        </p:nvPicPr>
        <p:blipFill>
          <a:blip r:embed="rId2" r:link="rId3" cstate="print"/>
          <a:srcRect/>
          <a:stretch>
            <a:fillRect/>
          </a:stretch>
        </p:blipFill>
        <p:spPr bwMode="auto">
          <a:xfrm>
            <a:off x="0" y="2971800"/>
            <a:ext cx="5943600" cy="3351213"/>
          </a:xfrm>
          <a:prstGeom prst="rect">
            <a:avLst/>
          </a:prstGeom>
          <a:noFill/>
          <a:ln w="9525">
            <a:noFill/>
            <a:miter lim="800000"/>
            <a:headEnd/>
            <a:tailEnd/>
          </a:ln>
        </p:spPr>
      </p:pic>
      <p:grpSp>
        <p:nvGrpSpPr>
          <p:cNvPr id="69" name="SMARTInkShape-Group218"/>
          <p:cNvGrpSpPr/>
          <p:nvPr/>
        </p:nvGrpSpPr>
        <p:grpSpPr>
          <a:xfrm>
            <a:off x="4947368" y="4938283"/>
            <a:ext cx="889551" cy="212836"/>
            <a:chOff x="4947368" y="4938283"/>
            <a:chExt cx="889551" cy="212836"/>
          </a:xfrm>
        </p:grpSpPr>
        <p:sp>
          <p:nvSpPr>
            <p:cNvPr id="63" name="SMARTInkShape-1687"/>
            <p:cNvSpPr/>
            <p:nvPr/>
          </p:nvSpPr>
          <p:spPr>
            <a:xfrm>
              <a:off x="4947368" y="4938283"/>
              <a:ext cx="165651" cy="189492"/>
            </a:xfrm>
            <a:custGeom>
              <a:avLst/>
              <a:gdLst/>
              <a:ahLst/>
              <a:cxnLst/>
              <a:rect l="0" t="0" r="0" b="0"/>
              <a:pathLst>
                <a:path w="165651" h="189492">
                  <a:moveTo>
                    <a:pt x="165650" y="22335"/>
                  </a:moveTo>
                  <a:lnTo>
                    <a:pt x="161605" y="22335"/>
                  </a:lnTo>
                  <a:lnTo>
                    <a:pt x="130553" y="10185"/>
                  </a:lnTo>
                  <a:lnTo>
                    <a:pt x="94059" y="3457"/>
                  </a:lnTo>
                  <a:lnTo>
                    <a:pt x="58574" y="0"/>
                  </a:lnTo>
                  <a:lnTo>
                    <a:pt x="44402" y="555"/>
                  </a:lnTo>
                  <a:lnTo>
                    <a:pt x="8076" y="8897"/>
                  </a:lnTo>
                  <a:lnTo>
                    <a:pt x="0" y="13567"/>
                  </a:lnTo>
                  <a:lnTo>
                    <a:pt x="184" y="14796"/>
                  </a:lnTo>
                  <a:lnTo>
                    <a:pt x="2646" y="18420"/>
                  </a:lnTo>
                  <a:lnTo>
                    <a:pt x="38863" y="44191"/>
                  </a:lnTo>
                  <a:lnTo>
                    <a:pt x="75512" y="66709"/>
                  </a:lnTo>
                  <a:lnTo>
                    <a:pt x="109440" y="96101"/>
                  </a:lnTo>
                  <a:lnTo>
                    <a:pt x="142110" y="130609"/>
                  </a:lnTo>
                  <a:lnTo>
                    <a:pt x="146721" y="139884"/>
                  </a:lnTo>
                  <a:lnTo>
                    <a:pt x="149926" y="164669"/>
                  </a:lnTo>
                  <a:lnTo>
                    <a:pt x="147938" y="172520"/>
                  </a:lnTo>
                  <a:lnTo>
                    <a:pt x="144315" y="181699"/>
                  </a:lnTo>
                  <a:lnTo>
                    <a:pt x="143808" y="184458"/>
                  </a:lnTo>
                  <a:lnTo>
                    <a:pt x="141776" y="186297"/>
                  </a:lnTo>
                  <a:lnTo>
                    <a:pt x="131671" y="188886"/>
                  </a:lnTo>
                  <a:lnTo>
                    <a:pt x="125713" y="189491"/>
                  </a:lnTo>
                  <a:lnTo>
                    <a:pt x="90819" y="178612"/>
                  </a:lnTo>
                  <a:lnTo>
                    <a:pt x="74726" y="169216"/>
                  </a:lnTo>
                  <a:lnTo>
                    <a:pt x="72013" y="168516"/>
                  </a:lnTo>
                  <a:lnTo>
                    <a:pt x="70207" y="167203"/>
                  </a:lnTo>
                  <a:lnTo>
                    <a:pt x="69001" y="165481"/>
                  </a:lnTo>
                  <a:lnTo>
                    <a:pt x="67663" y="161308"/>
                  </a:lnTo>
                  <a:lnTo>
                    <a:pt x="66591" y="15187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1688"/>
            <p:cNvSpPr/>
            <p:nvPr/>
          </p:nvSpPr>
          <p:spPr>
            <a:xfrm>
              <a:off x="5212080" y="4945380"/>
              <a:ext cx="45721" cy="198121"/>
            </a:xfrm>
            <a:custGeom>
              <a:avLst/>
              <a:gdLst/>
              <a:ahLst/>
              <a:cxnLst/>
              <a:rect l="0" t="0" r="0" b="0"/>
              <a:pathLst>
                <a:path w="45721" h="198121">
                  <a:moveTo>
                    <a:pt x="45720" y="0"/>
                  </a:moveTo>
                  <a:lnTo>
                    <a:pt x="41674" y="0"/>
                  </a:lnTo>
                  <a:lnTo>
                    <a:pt x="40483" y="845"/>
                  </a:lnTo>
                  <a:lnTo>
                    <a:pt x="39687" y="2256"/>
                  </a:lnTo>
                  <a:lnTo>
                    <a:pt x="37461" y="12997"/>
                  </a:lnTo>
                  <a:lnTo>
                    <a:pt x="34147" y="17910"/>
                  </a:lnTo>
                  <a:lnTo>
                    <a:pt x="31203" y="39286"/>
                  </a:lnTo>
                  <a:lnTo>
                    <a:pt x="30575" y="73950"/>
                  </a:lnTo>
                  <a:lnTo>
                    <a:pt x="24415" y="106236"/>
                  </a:lnTo>
                  <a:lnTo>
                    <a:pt x="17303" y="139329"/>
                  </a:lnTo>
                  <a:lnTo>
                    <a:pt x="13592" y="163767"/>
                  </a:lnTo>
                  <a:lnTo>
                    <a:pt x="7132" y="179473"/>
                  </a:lnTo>
                  <a:lnTo>
                    <a:pt x="3169" y="186445"/>
                  </a:lnTo>
                  <a:lnTo>
                    <a:pt x="0" y="1981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1689"/>
            <p:cNvSpPr/>
            <p:nvPr/>
          </p:nvSpPr>
          <p:spPr>
            <a:xfrm>
              <a:off x="5166359" y="5021580"/>
              <a:ext cx="114301" cy="38101"/>
            </a:xfrm>
            <a:custGeom>
              <a:avLst/>
              <a:gdLst/>
              <a:ahLst/>
              <a:cxnLst/>
              <a:rect l="0" t="0" r="0" b="0"/>
              <a:pathLst>
                <a:path w="114301" h="38101">
                  <a:moveTo>
                    <a:pt x="0" y="0"/>
                  </a:moveTo>
                  <a:lnTo>
                    <a:pt x="0" y="4045"/>
                  </a:lnTo>
                  <a:lnTo>
                    <a:pt x="2258" y="8288"/>
                  </a:lnTo>
                  <a:lnTo>
                    <a:pt x="4045" y="10605"/>
                  </a:lnTo>
                  <a:lnTo>
                    <a:pt x="32017" y="22917"/>
                  </a:lnTo>
                  <a:lnTo>
                    <a:pt x="68783" y="34721"/>
                  </a:lnTo>
                  <a:lnTo>
                    <a:pt x="106540" y="37803"/>
                  </a:lnTo>
                  <a:lnTo>
                    <a:pt x="114300" y="381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1690"/>
            <p:cNvSpPr/>
            <p:nvPr/>
          </p:nvSpPr>
          <p:spPr>
            <a:xfrm>
              <a:off x="5341761" y="5029200"/>
              <a:ext cx="297040" cy="114251"/>
            </a:xfrm>
            <a:custGeom>
              <a:avLst/>
              <a:gdLst/>
              <a:ahLst/>
              <a:cxnLst/>
              <a:rect l="0" t="0" r="0" b="0"/>
              <a:pathLst>
                <a:path w="297040" h="114251">
                  <a:moveTo>
                    <a:pt x="98919" y="30480"/>
                  </a:moveTo>
                  <a:lnTo>
                    <a:pt x="91613" y="30480"/>
                  </a:lnTo>
                  <a:lnTo>
                    <a:pt x="85276" y="25243"/>
                  </a:lnTo>
                  <a:lnTo>
                    <a:pt x="78320" y="23566"/>
                  </a:lnTo>
                  <a:lnTo>
                    <a:pt x="73395" y="23174"/>
                  </a:lnTo>
                  <a:lnTo>
                    <a:pt x="52512" y="31189"/>
                  </a:lnTo>
                  <a:lnTo>
                    <a:pt x="16866" y="53357"/>
                  </a:lnTo>
                  <a:lnTo>
                    <a:pt x="5287" y="63503"/>
                  </a:lnTo>
                  <a:lnTo>
                    <a:pt x="2272" y="68581"/>
                  </a:lnTo>
                  <a:lnTo>
                    <a:pt x="0" y="82314"/>
                  </a:lnTo>
                  <a:lnTo>
                    <a:pt x="4437" y="83151"/>
                  </a:lnTo>
                  <a:lnTo>
                    <a:pt x="25081" y="83780"/>
                  </a:lnTo>
                  <a:lnTo>
                    <a:pt x="36871" y="79763"/>
                  </a:lnTo>
                  <a:lnTo>
                    <a:pt x="62456" y="63410"/>
                  </a:lnTo>
                  <a:lnTo>
                    <a:pt x="83552" y="38230"/>
                  </a:lnTo>
                  <a:lnTo>
                    <a:pt x="83678" y="74629"/>
                  </a:lnTo>
                  <a:lnTo>
                    <a:pt x="83678" y="86049"/>
                  </a:lnTo>
                  <a:lnTo>
                    <a:pt x="85936" y="91302"/>
                  </a:lnTo>
                  <a:lnTo>
                    <a:pt x="94285" y="101572"/>
                  </a:lnTo>
                  <a:lnTo>
                    <a:pt x="105635" y="109211"/>
                  </a:lnTo>
                  <a:lnTo>
                    <a:pt x="119723" y="112791"/>
                  </a:lnTo>
                  <a:lnTo>
                    <a:pt x="127357" y="111371"/>
                  </a:lnTo>
                  <a:lnTo>
                    <a:pt x="153619" y="96348"/>
                  </a:lnTo>
                  <a:lnTo>
                    <a:pt x="184188" y="67094"/>
                  </a:lnTo>
                  <a:lnTo>
                    <a:pt x="187616" y="61428"/>
                  </a:lnTo>
                  <a:lnTo>
                    <a:pt x="188530" y="58732"/>
                  </a:lnTo>
                  <a:lnTo>
                    <a:pt x="189985" y="56934"/>
                  </a:lnTo>
                  <a:lnTo>
                    <a:pt x="195234" y="53557"/>
                  </a:lnTo>
                  <a:lnTo>
                    <a:pt x="197166" y="49265"/>
                  </a:lnTo>
                  <a:lnTo>
                    <a:pt x="197436" y="49776"/>
                  </a:lnTo>
                  <a:lnTo>
                    <a:pt x="197871" y="52635"/>
                  </a:lnTo>
                  <a:lnTo>
                    <a:pt x="192720" y="59283"/>
                  </a:lnTo>
                  <a:lnTo>
                    <a:pt x="190212" y="66295"/>
                  </a:lnTo>
                  <a:lnTo>
                    <a:pt x="185328" y="74582"/>
                  </a:lnTo>
                  <a:lnTo>
                    <a:pt x="175461" y="112389"/>
                  </a:lnTo>
                  <a:lnTo>
                    <a:pt x="175127" y="114250"/>
                  </a:lnTo>
                  <a:lnTo>
                    <a:pt x="175119" y="103689"/>
                  </a:lnTo>
                  <a:lnTo>
                    <a:pt x="183726" y="68946"/>
                  </a:lnTo>
                  <a:lnTo>
                    <a:pt x="211975" y="32785"/>
                  </a:lnTo>
                  <a:lnTo>
                    <a:pt x="236248" y="15878"/>
                  </a:lnTo>
                  <a:lnTo>
                    <a:pt x="249110" y="10066"/>
                  </a:lnTo>
                  <a:lnTo>
                    <a:pt x="286643" y="236"/>
                  </a:lnTo>
                  <a:lnTo>
                    <a:pt x="29703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1691"/>
            <p:cNvSpPr/>
            <p:nvPr/>
          </p:nvSpPr>
          <p:spPr>
            <a:xfrm>
              <a:off x="5692139" y="4960618"/>
              <a:ext cx="45721" cy="190501"/>
            </a:xfrm>
            <a:custGeom>
              <a:avLst/>
              <a:gdLst/>
              <a:ahLst/>
              <a:cxnLst/>
              <a:rect l="0" t="0" r="0" b="0"/>
              <a:pathLst>
                <a:path w="45721" h="190501">
                  <a:moveTo>
                    <a:pt x="45720" y="0"/>
                  </a:moveTo>
                  <a:lnTo>
                    <a:pt x="45720" y="10608"/>
                  </a:lnTo>
                  <a:lnTo>
                    <a:pt x="43462" y="15439"/>
                  </a:lnTo>
                  <a:lnTo>
                    <a:pt x="41676" y="17914"/>
                  </a:lnTo>
                  <a:lnTo>
                    <a:pt x="32226" y="54649"/>
                  </a:lnTo>
                  <a:lnTo>
                    <a:pt x="20215" y="91613"/>
                  </a:lnTo>
                  <a:lnTo>
                    <a:pt x="10140" y="126345"/>
                  </a:lnTo>
                  <a:lnTo>
                    <a:pt x="1503" y="156726"/>
                  </a:lnTo>
                  <a:lnTo>
                    <a:pt x="0" y="1905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1692"/>
            <p:cNvSpPr/>
            <p:nvPr/>
          </p:nvSpPr>
          <p:spPr>
            <a:xfrm>
              <a:off x="5638800" y="5044439"/>
              <a:ext cx="198119" cy="68580"/>
            </a:xfrm>
            <a:custGeom>
              <a:avLst/>
              <a:gdLst/>
              <a:ahLst/>
              <a:cxnLst/>
              <a:rect l="0" t="0" r="0" b="0"/>
              <a:pathLst>
                <a:path w="198119" h="68580">
                  <a:moveTo>
                    <a:pt x="0" y="0"/>
                  </a:moveTo>
                  <a:lnTo>
                    <a:pt x="4045" y="0"/>
                  </a:lnTo>
                  <a:lnTo>
                    <a:pt x="8289" y="2258"/>
                  </a:lnTo>
                  <a:lnTo>
                    <a:pt x="21957" y="10607"/>
                  </a:lnTo>
                  <a:lnTo>
                    <a:pt x="53976" y="20408"/>
                  </a:lnTo>
                  <a:lnTo>
                    <a:pt x="87207" y="28812"/>
                  </a:lnTo>
                  <a:lnTo>
                    <a:pt x="119724" y="40804"/>
                  </a:lnTo>
                  <a:lnTo>
                    <a:pt x="153254" y="50943"/>
                  </a:lnTo>
                  <a:lnTo>
                    <a:pt x="181040" y="64594"/>
                  </a:lnTo>
                  <a:lnTo>
                    <a:pt x="198118" y="685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7" name="SMARTInkShape-Group219"/>
          <p:cNvGrpSpPr/>
          <p:nvPr/>
        </p:nvGrpSpPr>
        <p:grpSpPr>
          <a:xfrm>
            <a:off x="1242230" y="3078479"/>
            <a:ext cx="944710" cy="304758"/>
            <a:chOff x="1242230" y="3078479"/>
            <a:chExt cx="944710" cy="304758"/>
          </a:xfrm>
        </p:grpSpPr>
        <p:sp>
          <p:nvSpPr>
            <p:cNvPr id="70" name="SMARTInkShape-1693"/>
            <p:cNvSpPr/>
            <p:nvPr/>
          </p:nvSpPr>
          <p:spPr>
            <a:xfrm>
              <a:off x="2034852" y="3215640"/>
              <a:ext cx="152088" cy="7620"/>
            </a:xfrm>
            <a:custGeom>
              <a:avLst/>
              <a:gdLst/>
              <a:ahLst/>
              <a:cxnLst/>
              <a:rect l="0" t="0" r="0" b="0"/>
              <a:pathLst>
                <a:path w="152088" h="7620">
                  <a:moveTo>
                    <a:pt x="7307" y="0"/>
                  </a:moveTo>
                  <a:lnTo>
                    <a:pt x="0" y="0"/>
                  </a:lnTo>
                  <a:lnTo>
                    <a:pt x="7870" y="4045"/>
                  </a:lnTo>
                  <a:lnTo>
                    <a:pt x="44896" y="7148"/>
                  </a:lnTo>
                  <a:lnTo>
                    <a:pt x="72631" y="7479"/>
                  </a:lnTo>
                  <a:lnTo>
                    <a:pt x="103145" y="7577"/>
                  </a:lnTo>
                  <a:lnTo>
                    <a:pt x="136211" y="7610"/>
                  </a:lnTo>
                  <a:lnTo>
                    <a:pt x="152087" y="7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1694"/>
            <p:cNvSpPr/>
            <p:nvPr/>
          </p:nvSpPr>
          <p:spPr>
            <a:xfrm>
              <a:off x="2095500" y="3078479"/>
              <a:ext cx="76201" cy="289562"/>
            </a:xfrm>
            <a:custGeom>
              <a:avLst/>
              <a:gdLst/>
              <a:ahLst/>
              <a:cxnLst/>
              <a:rect l="0" t="0" r="0" b="0"/>
              <a:pathLst>
                <a:path w="76201" h="289562">
                  <a:moveTo>
                    <a:pt x="76200" y="0"/>
                  </a:moveTo>
                  <a:lnTo>
                    <a:pt x="76200" y="4046"/>
                  </a:lnTo>
                  <a:lnTo>
                    <a:pt x="73941" y="8288"/>
                  </a:lnTo>
                  <a:lnTo>
                    <a:pt x="70116" y="14690"/>
                  </a:lnTo>
                  <a:lnTo>
                    <a:pt x="64048" y="33422"/>
                  </a:lnTo>
                  <a:lnTo>
                    <a:pt x="59312" y="69662"/>
                  </a:lnTo>
                  <a:lnTo>
                    <a:pt x="52852" y="103896"/>
                  </a:lnTo>
                  <a:lnTo>
                    <a:pt x="47195" y="130842"/>
                  </a:lnTo>
                  <a:lnTo>
                    <a:pt x="39037" y="156931"/>
                  </a:lnTo>
                  <a:lnTo>
                    <a:pt x="29767" y="182635"/>
                  </a:lnTo>
                  <a:lnTo>
                    <a:pt x="17285" y="218649"/>
                  </a:lnTo>
                  <a:lnTo>
                    <a:pt x="10484" y="248512"/>
                  </a:lnTo>
                  <a:lnTo>
                    <a:pt x="8046" y="263696"/>
                  </a:lnTo>
                  <a:lnTo>
                    <a:pt x="0" y="2895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1695"/>
            <p:cNvSpPr/>
            <p:nvPr/>
          </p:nvSpPr>
          <p:spPr>
            <a:xfrm>
              <a:off x="1566300" y="3200400"/>
              <a:ext cx="414901" cy="152228"/>
            </a:xfrm>
            <a:custGeom>
              <a:avLst/>
              <a:gdLst/>
              <a:ahLst/>
              <a:cxnLst/>
              <a:rect l="0" t="0" r="0" b="0"/>
              <a:pathLst>
                <a:path w="414901" h="152228">
                  <a:moveTo>
                    <a:pt x="110100" y="22859"/>
                  </a:moveTo>
                  <a:lnTo>
                    <a:pt x="83460" y="23705"/>
                  </a:lnTo>
                  <a:lnTo>
                    <a:pt x="69939" y="28943"/>
                  </a:lnTo>
                  <a:lnTo>
                    <a:pt x="36111" y="58904"/>
                  </a:lnTo>
                  <a:lnTo>
                    <a:pt x="9467" y="94007"/>
                  </a:lnTo>
                  <a:lnTo>
                    <a:pt x="170" y="119383"/>
                  </a:lnTo>
                  <a:lnTo>
                    <a:pt x="0" y="129540"/>
                  </a:lnTo>
                  <a:lnTo>
                    <a:pt x="2745" y="138853"/>
                  </a:lnTo>
                  <a:lnTo>
                    <a:pt x="6789" y="145815"/>
                  </a:lnTo>
                  <a:lnTo>
                    <a:pt x="9898" y="148009"/>
                  </a:lnTo>
                  <a:lnTo>
                    <a:pt x="17871" y="150448"/>
                  </a:lnTo>
                  <a:lnTo>
                    <a:pt x="42707" y="152227"/>
                  </a:lnTo>
                  <a:lnTo>
                    <a:pt x="59368" y="148304"/>
                  </a:lnTo>
                  <a:lnTo>
                    <a:pt x="68644" y="141830"/>
                  </a:lnTo>
                  <a:lnTo>
                    <a:pt x="84257" y="118991"/>
                  </a:lnTo>
                  <a:lnTo>
                    <a:pt x="102453" y="83796"/>
                  </a:lnTo>
                  <a:lnTo>
                    <a:pt x="107834" y="70830"/>
                  </a:lnTo>
                  <a:lnTo>
                    <a:pt x="110011" y="50040"/>
                  </a:lnTo>
                  <a:lnTo>
                    <a:pt x="110943" y="67064"/>
                  </a:lnTo>
                  <a:lnTo>
                    <a:pt x="123097" y="93445"/>
                  </a:lnTo>
                  <a:lnTo>
                    <a:pt x="143130" y="123280"/>
                  </a:lnTo>
                  <a:lnTo>
                    <a:pt x="150463" y="126758"/>
                  </a:lnTo>
                  <a:lnTo>
                    <a:pt x="173012" y="128990"/>
                  </a:lnTo>
                  <a:lnTo>
                    <a:pt x="182651" y="127036"/>
                  </a:lnTo>
                  <a:lnTo>
                    <a:pt x="190604" y="124193"/>
                  </a:lnTo>
                  <a:lnTo>
                    <a:pt x="199784" y="122930"/>
                  </a:lnTo>
                  <a:lnTo>
                    <a:pt x="209508" y="117852"/>
                  </a:lnTo>
                  <a:lnTo>
                    <a:pt x="237411" y="97113"/>
                  </a:lnTo>
                  <a:lnTo>
                    <a:pt x="265001" y="59576"/>
                  </a:lnTo>
                  <a:lnTo>
                    <a:pt x="268602" y="55188"/>
                  </a:lnTo>
                  <a:lnTo>
                    <a:pt x="271702" y="54161"/>
                  </a:lnTo>
                  <a:lnTo>
                    <a:pt x="273715" y="53887"/>
                  </a:lnTo>
                  <a:lnTo>
                    <a:pt x="275056" y="54550"/>
                  </a:lnTo>
                  <a:lnTo>
                    <a:pt x="275950" y="55841"/>
                  </a:lnTo>
                  <a:lnTo>
                    <a:pt x="276945" y="60378"/>
                  </a:lnTo>
                  <a:lnTo>
                    <a:pt x="277707" y="96694"/>
                  </a:lnTo>
                  <a:lnTo>
                    <a:pt x="277737" y="122970"/>
                  </a:lnTo>
                  <a:lnTo>
                    <a:pt x="279996" y="128877"/>
                  </a:lnTo>
                  <a:lnTo>
                    <a:pt x="281784" y="131638"/>
                  </a:lnTo>
                  <a:lnTo>
                    <a:pt x="282129" y="134325"/>
                  </a:lnTo>
                  <a:lnTo>
                    <a:pt x="277959" y="144321"/>
                  </a:lnTo>
                  <a:lnTo>
                    <a:pt x="277744" y="122809"/>
                  </a:lnTo>
                  <a:lnTo>
                    <a:pt x="283824" y="103813"/>
                  </a:lnTo>
                  <a:lnTo>
                    <a:pt x="298994" y="68393"/>
                  </a:lnTo>
                  <a:lnTo>
                    <a:pt x="311789" y="52344"/>
                  </a:lnTo>
                  <a:lnTo>
                    <a:pt x="341330" y="28988"/>
                  </a:lnTo>
                  <a:lnTo>
                    <a:pt x="376805" y="14928"/>
                  </a:lnTo>
                  <a:lnTo>
                    <a:pt x="386961" y="10867"/>
                  </a:lnTo>
                  <a:lnTo>
                    <a:pt x="401352" y="7734"/>
                  </a:lnTo>
                  <a:lnTo>
                    <a:pt x="4149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1696"/>
            <p:cNvSpPr/>
            <p:nvPr/>
          </p:nvSpPr>
          <p:spPr>
            <a:xfrm>
              <a:off x="1390069" y="3215640"/>
              <a:ext cx="118690" cy="38101"/>
            </a:xfrm>
            <a:custGeom>
              <a:avLst/>
              <a:gdLst/>
              <a:ahLst/>
              <a:cxnLst/>
              <a:rect l="0" t="0" r="0" b="0"/>
              <a:pathLst>
                <a:path w="118690" h="38101">
                  <a:moveTo>
                    <a:pt x="4389" y="38100"/>
                  </a:moveTo>
                  <a:lnTo>
                    <a:pt x="344" y="38100"/>
                  </a:lnTo>
                  <a:lnTo>
                    <a:pt x="0" y="37252"/>
                  </a:lnTo>
                  <a:lnTo>
                    <a:pt x="1874" y="34054"/>
                  </a:lnTo>
                  <a:lnTo>
                    <a:pt x="3560" y="32863"/>
                  </a:lnTo>
                  <a:lnTo>
                    <a:pt x="7690" y="31538"/>
                  </a:lnTo>
                  <a:lnTo>
                    <a:pt x="42158" y="24457"/>
                  </a:lnTo>
                  <a:lnTo>
                    <a:pt x="72904" y="15054"/>
                  </a:lnTo>
                  <a:lnTo>
                    <a:pt x="108521" y="3360"/>
                  </a:lnTo>
                  <a:lnTo>
                    <a:pt x="11868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1697"/>
            <p:cNvSpPr/>
            <p:nvPr/>
          </p:nvSpPr>
          <p:spPr>
            <a:xfrm>
              <a:off x="1447800" y="3078479"/>
              <a:ext cx="38101" cy="289562"/>
            </a:xfrm>
            <a:custGeom>
              <a:avLst/>
              <a:gdLst/>
              <a:ahLst/>
              <a:cxnLst/>
              <a:rect l="0" t="0" r="0" b="0"/>
              <a:pathLst>
                <a:path w="38101" h="289562">
                  <a:moveTo>
                    <a:pt x="38100" y="0"/>
                  </a:moveTo>
                  <a:lnTo>
                    <a:pt x="25948" y="26841"/>
                  </a:lnTo>
                  <a:lnTo>
                    <a:pt x="21211" y="56385"/>
                  </a:lnTo>
                  <a:lnTo>
                    <a:pt x="17009" y="84721"/>
                  </a:lnTo>
                  <a:lnTo>
                    <a:pt x="13505" y="116825"/>
                  </a:lnTo>
                  <a:lnTo>
                    <a:pt x="9363" y="150890"/>
                  </a:lnTo>
                  <a:lnTo>
                    <a:pt x="5877" y="182432"/>
                  </a:lnTo>
                  <a:lnTo>
                    <a:pt x="1160" y="219387"/>
                  </a:lnTo>
                  <a:lnTo>
                    <a:pt x="102" y="255955"/>
                  </a:lnTo>
                  <a:lnTo>
                    <a:pt x="0" y="2895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1698"/>
            <p:cNvSpPr/>
            <p:nvPr/>
          </p:nvSpPr>
          <p:spPr>
            <a:xfrm>
              <a:off x="1242230" y="3200400"/>
              <a:ext cx="136991" cy="182744"/>
            </a:xfrm>
            <a:custGeom>
              <a:avLst/>
              <a:gdLst/>
              <a:ahLst/>
              <a:cxnLst/>
              <a:rect l="0" t="0" r="0" b="0"/>
              <a:pathLst>
                <a:path w="136991" h="182744">
                  <a:moveTo>
                    <a:pt x="136990" y="0"/>
                  </a:moveTo>
                  <a:lnTo>
                    <a:pt x="103087" y="846"/>
                  </a:lnTo>
                  <a:lnTo>
                    <a:pt x="68358" y="15438"/>
                  </a:lnTo>
                  <a:lnTo>
                    <a:pt x="32847" y="33030"/>
                  </a:lnTo>
                  <a:lnTo>
                    <a:pt x="9706" y="43464"/>
                  </a:lnTo>
                  <a:lnTo>
                    <a:pt x="6415" y="44215"/>
                  </a:lnTo>
                  <a:lnTo>
                    <a:pt x="4219" y="45562"/>
                  </a:lnTo>
                  <a:lnTo>
                    <a:pt x="2756" y="47309"/>
                  </a:lnTo>
                  <a:lnTo>
                    <a:pt x="407" y="52147"/>
                  </a:lnTo>
                  <a:lnTo>
                    <a:pt x="0" y="57032"/>
                  </a:lnTo>
                  <a:lnTo>
                    <a:pt x="1636" y="58341"/>
                  </a:lnTo>
                  <a:lnTo>
                    <a:pt x="14171" y="60442"/>
                  </a:lnTo>
                  <a:lnTo>
                    <a:pt x="26939" y="63063"/>
                  </a:lnTo>
                  <a:lnTo>
                    <a:pt x="60501" y="73090"/>
                  </a:lnTo>
                  <a:lnTo>
                    <a:pt x="77732" y="76972"/>
                  </a:lnTo>
                  <a:lnTo>
                    <a:pt x="108129" y="96877"/>
                  </a:lnTo>
                  <a:lnTo>
                    <a:pt x="115132" y="105426"/>
                  </a:lnTo>
                  <a:lnTo>
                    <a:pt x="118808" y="114872"/>
                  </a:lnTo>
                  <a:lnTo>
                    <a:pt x="121169" y="134732"/>
                  </a:lnTo>
                  <a:lnTo>
                    <a:pt x="117531" y="149893"/>
                  </a:lnTo>
                  <a:lnTo>
                    <a:pt x="111125" y="157777"/>
                  </a:lnTo>
                  <a:lnTo>
                    <a:pt x="101787" y="164103"/>
                  </a:lnTo>
                  <a:lnTo>
                    <a:pt x="66459" y="179406"/>
                  </a:lnTo>
                  <a:lnTo>
                    <a:pt x="29298" y="182743"/>
                  </a:lnTo>
                  <a:lnTo>
                    <a:pt x="27095" y="181943"/>
                  </a:lnTo>
                  <a:lnTo>
                    <a:pt x="25626" y="180561"/>
                  </a:lnTo>
                  <a:lnTo>
                    <a:pt x="23995" y="176769"/>
                  </a:lnTo>
                  <a:lnTo>
                    <a:pt x="22690" y="1676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1699"/>
            <p:cNvSpPr/>
            <p:nvPr/>
          </p:nvSpPr>
          <p:spPr>
            <a:xfrm>
              <a:off x="1432558" y="3108959"/>
              <a:ext cx="30482" cy="274278"/>
            </a:xfrm>
            <a:custGeom>
              <a:avLst/>
              <a:gdLst/>
              <a:ahLst/>
              <a:cxnLst/>
              <a:rect l="0" t="0" r="0" b="0"/>
              <a:pathLst>
                <a:path w="30482" h="274278">
                  <a:moveTo>
                    <a:pt x="30481" y="0"/>
                  </a:moveTo>
                  <a:lnTo>
                    <a:pt x="26435" y="0"/>
                  </a:lnTo>
                  <a:lnTo>
                    <a:pt x="25245" y="1693"/>
                  </a:lnTo>
                  <a:lnTo>
                    <a:pt x="18909" y="33309"/>
                  </a:lnTo>
                  <a:lnTo>
                    <a:pt x="15724" y="71211"/>
                  </a:lnTo>
                  <a:lnTo>
                    <a:pt x="15385" y="102097"/>
                  </a:lnTo>
                  <a:lnTo>
                    <a:pt x="15284" y="135803"/>
                  </a:lnTo>
                  <a:lnTo>
                    <a:pt x="15254" y="167237"/>
                  </a:lnTo>
                  <a:lnTo>
                    <a:pt x="15245" y="198001"/>
                  </a:lnTo>
                  <a:lnTo>
                    <a:pt x="15242" y="230646"/>
                  </a:lnTo>
                  <a:lnTo>
                    <a:pt x="7935" y="268715"/>
                  </a:lnTo>
                  <a:lnTo>
                    <a:pt x="7713" y="272660"/>
                  </a:lnTo>
                  <a:lnTo>
                    <a:pt x="8530" y="273214"/>
                  </a:lnTo>
                  <a:lnTo>
                    <a:pt x="14930" y="274277"/>
                  </a:lnTo>
                  <a:lnTo>
                    <a:pt x="15232" y="256406"/>
                  </a:lnTo>
                  <a:lnTo>
                    <a:pt x="12980" y="251401"/>
                  </a:lnTo>
                  <a:lnTo>
                    <a:pt x="10002" y="246354"/>
                  </a:lnTo>
                  <a:lnTo>
                    <a:pt x="8092" y="236215"/>
                  </a:lnTo>
                  <a:lnTo>
                    <a:pt x="7935" y="233676"/>
                  </a:lnTo>
                  <a:lnTo>
                    <a:pt x="5502" y="228598"/>
                  </a:lnTo>
                  <a:lnTo>
                    <a:pt x="324" y="221426"/>
                  </a:lnTo>
                  <a:lnTo>
                    <a:pt x="0" y="2133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SMARTInkShape-Group220"/>
          <p:cNvGrpSpPr/>
          <p:nvPr/>
        </p:nvGrpSpPr>
        <p:grpSpPr>
          <a:xfrm>
            <a:off x="6814242" y="2066021"/>
            <a:ext cx="904818" cy="433339"/>
            <a:chOff x="6814242" y="2066021"/>
            <a:chExt cx="904818" cy="433339"/>
          </a:xfrm>
        </p:grpSpPr>
        <p:sp>
          <p:nvSpPr>
            <p:cNvPr id="78" name="SMARTInkShape-1700"/>
            <p:cNvSpPr/>
            <p:nvPr/>
          </p:nvSpPr>
          <p:spPr>
            <a:xfrm>
              <a:off x="6814242" y="2281906"/>
              <a:ext cx="202540" cy="216721"/>
            </a:xfrm>
            <a:custGeom>
              <a:avLst/>
              <a:gdLst/>
              <a:ahLst/>
              <a:cxnLst/>
              <a:rect l="0" t="0" r="0" b="0"/>
              <a:pathLst>
                <a:path w="202540" h="216721">
                  <a:moveTo>
                    <a:pt x="142817" y="42194"/>
                  </a:moveTo>
                  <a:lnTo>
                    <a:pt x="142817" y="9161"/>
                  </a:lnTo>
                  <a:lnTo>
                    <a:pt x="141971" y="7473"/>
                  </a:lnTo>
                  <a:lnTo>
                    <a:pt x="140559" y="6345"/>
                  </a:lnTo>
                  <a:lnTo>
                    <a:pt x="128166" y="493"/>
                  </a:lnTo>
                  <a:lnTo>
                    <a:pt x="124584" y="0"/>
                  </a:lnTo>
                  <a:lnTo>
                    <a:pt x="118344" y="1710"/>
                  </a:lnTo>
                  <a:lnTo>
                    <a:pt x="85091" y="25096"/>
                  </a:lnTo>
                  <a:lnTo>
                    <a:pt x="50800" y="52161"/>
                  </a:lnTo>
                  <a:lnTo>
                    <a:pt x="30603" y="75627"/>
                  </a:lnTo>
                  <a:lnTo>
                    <a:pt x="12656" y="109852"/>
                  </a:lnTo>
                  <a:lnTo>
                    <a:pt x="1803" y="141072"/>
                  </a:lnTo>
                  <a:lnTo>
                    <a:pt x="0" y="163212"/>
                  </a:lnTo>
                  <a:lnTo>
                    <a:pt x="2579" y="175283"/>
                  </a:lnTo>
                  <a:lnTo>
                    <a:pt x="12835" y="191599"/>
                  </a:lnTo>
                  <a:lnTo>
                    <a:pt x="22553" y="203114"/>
                  </a:lnTo>
                  <a:lnTo>
                    <a:pt x="38886" y="211887"/>
                  </a:lnTo>
                  <a:lnTo>
                    <a:pt x="74600" y="216720"/>
                  </a:lnTo>
                  <a:lnTo>
                    <a:pt x="108833" y="213264"/>
                  </a:lnTo>
                  <a:lnTo>
                    <a:pt x="123763" y="206842"/>
                  </a:lnTo>
                  <a:lnTo>
                    <a:pt x="157712" y="184039"/>
                  </a:lnTo>
                  <a:lnTo>
                    <a:pt x="180348" y="161777"/>
                  </a:lnTo>
                  <a:lnTo>
                    <a:pt x="197079" y="137217"/>
                  </a:lnTo>
                  <a:lnTo>
                    <a:pt x="201793" y="117197"/>
                  </a:lnTo>
                  <a:lnTo>
                    <a:pt x="202539" y="93761"/>
                  </a:lnTo>
                  <a:lnTo>
                    <a:pt x="199557" y="83174"/>
                  </a:lnTo>
                  <a:lnTo>
                    <a:pt x="193154" y="75083"/>
                  </a:lnTo>
                  <a:lnTo>
                    <a:pt x="163156" y="51613"/>
                  </a:lnTo>
                  <a:lnTo>
                    <a:pt x="125377" y="37323"/>
                  </a:lnTo>
                  <a:lnTo>
                    <a:pt x="112338" y="3457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1701"/>
            <p:cNvSpPr/>
            <p:nvPr/>
          </p:nvSpPr>
          <p:spPr>
            <a:xfrm>
              <a:off x="7225414" y="2066021"/>
              <a:ext cx="219326" cy="433339"/>
            </a:xfrm>
            <a:custGeom>
              <a:avLst/>
              <a:gdLst/>
              <a:ahLst/>
              <a:cxnLst/>
              <a:rect l="0" t="0" r="0" b="0"/>
              <a:pathLst>
                <a:path w="219326" h="433339">
                  <a:moveTo>
                    <a:pt x="219325" y="44718"/>
                  </a:moveTo>
                  <a:lnTo>
                    <a:pt x="219325" y="40673"/>
                  </a:lnTo>
                  <a:lnTo>
                    <a:pt x="217068" y="36429"/>
                  </a:lnTo>
                  <a:lnTo>
                    <a:pt x="214087" y="31720"/>
                  </a:lnTo>
                  <a:lnTo>
                    <a:pt x="212765" y="26805"/>
                  </a:lnTo>
                  <a:lnTo>
                    <a:pt x="207660" y="21800"/>
                  </a:lnTo>
                  <a:lnTo>
                    <a:pt x="175908" y="4074"/>
                  </a:lnTo>
                  <a:lnTo>
                    <a:pt x="149694" y="0"/>
                  </a:lnTo>
                  <a:lnTo>
                    <a:pt x="120057" y="1453"/>
                  </a:lnTo>
                  <a:lnTo>
                    <a:pt x="82984" y="12021"/>
                  </a:lnTo>
                  <a:lnTo>
                    <a:pt x="65381" y="20260"/>
                  </a:lnTo>
                  <a:lnTo>
                    <a:pt x="29602" y="48410"/>
                  </a:lnTo>
                  <a:lnTo>
                    <a:pt x="14741" y="75927"/>
                  </a:lnTo>
                  <a:lnTo>
                    <a:pt x="8566" y="98274"/>
                  </a:lnTo>
                  <a:lnTo>
                    <a:pt x="2433" y="128581"/>
                  </a:lnTo>
                  <a:lnTo>
                    <a:pt x="0" y="165111"/>
                  </a:lnTo>
                  <a:lnTo>
                    <a:pt x="3822" y="195725"/>
                  </a:lnTo>
                  <a:lnTo>
                    <a:pt x="6177" y="229537"/>
                  </a:lnTo>
                  <a:lnTo>
                    <a:pt x="11872" y="266834"/>
                  </a:lnTo>
                  <a:lnTo>
                    <a:pt x="13078" y="296515"/>
                  </a:lnTo>
                  <a:lnTo>
                    <a:pt x="13485" y="332839"/>
                  </a:lnTo>
                  <a:lnTo>
                    <a:pt x="13565" y="364474"/>
                  </a:lnTo>
                  <a:lnTo>
                    <a:pt x="13582" y="398775"/>
                  </a:lnTo>
                  <a:lnTo>
                    <a:pt x="13586" y="424102"/>
                  </a:lnTo>
                  <a:lnTo>
                    <a:pt x="12738" y="427181"/>
                  </a:lnTo>
                  <a:lnTo>
                    <a:pt x="11327" y="429234"/>
                  </a:lnTo>
                  <a:lnTo>
                    <a:pt x="5966" y="43333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SMARTInkShape-1702"/>
            <p:cNvSpPr/>
            <p:nvPr/>
          </p:nvSpPr>
          <p:spPr>
            <a:xfrm>
              <a:off x="7147559" y="2339339"/>
              <a:ext cx="228601" cy="53340"/>
            </a:xfrm>
            <a:custGeom>
              <a:avLst/>
              <a:gdLst/>
              <a:ahLst/>
              <a:cxnLst/>
              <a:rect l="0" t="0" r="0" b="0"/>
              <a:pathLst>
                <a:path w="228601" h="53340">
                  <a:moveTo>
                    <a:pt x="0" y="53339"/>
                  </a:moveTo>
                  <a:lnTo>
                    <a:pt x="4046" y="49295"/>
                  </a:lnTo>
                  <a:lnTo>
                    <a:pt x="10546" y="47308"/>
                  </a:lnTo>
                  <a:lnTo>
                    <a:pt x="23728" y="43932"/>
                  </a:lnTo>
                  <a:lnTo>
                    <a:pt x="34253" y="40693"/>
                  </a:lnTo>
                  <a:lnTo>
                    <a:pt x="69078" y="34396"/>
                  </a:lnTo>
                  <a:lnTo>
                    <a:pt x="105241" y="26017"/>
                  </a:lnTo>
                  <a:lnTo>
                    <a:pt x="134946" y="22948"/>
                  </a:lnTo>
                  <a:lnTo>
                    <a:pt x="164351" y="17053"/>
                  </a:lnTo>
                  <a:lnTo>
                    <a:pt x="197470" y="9735"/>
                  </a:lnTo>
                  <a:lnTo>
                    <a:pt x="211378" y="7713"/>
                  </a:lnTo>
                  <a:lnTo>
                    <a:pt x="2286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SMARTInkShape-1703"/>
            <p:cNvSpPr/>
            <p:nvPr/>
          </p:nvSpPr>
          <p:spPr>
            <a:xfrm>
              <a:off x="7498111" y="2088882"/>
              <a:ext cx="220949" cy="395237"/>
            </a:xfrm>
            <a:custGeom>
              <a:avLst/>
              <a:gdLst/>
              <a:ahLst/>
              <a:cxnLst/>
              <a:rect l="0" t="0" r="0" b="0"/>
              <a:pathLst>
                <a:path w="220949" h="395237">
                  <a:moveTo>
                    <a:pt x="220948" y="59957"/>
                  </a:moveTo>
                  <a:lnTo>
                    <a:pt x="220948" y="34519"/>
                  </a:lnTo>
                  <a:lnTo>
                    <a:pt x="218690" y="29460"/>
                  </a:lnTo>
                  <a:lnTo>
                    <a:pt x="210341" y="19313"/>
                  </a:lnTo>
                  <a:lnTo>
                    <a:pt x="184902" y="4077"/>
                  </a:lnTo>
                  <a:lnTo>
                    <a:pt x="153652" y="0"/>
                  </a:lnTo>
                  <a:lnTo>
                    <a:pt x="122143" y="1453"/>
                  </a:lnTo>
                  <a:lnTo>
                    <a:pt x="91459" y="9643"/>
                  </a:lnTo>
                  <a:lnTo>
                    <a:pt x="55572" y="21920"/>
                  </a:lnTo>
                  <a:lnTo>
                    <a:pt x="38739" y="31754"/>
                  </a:lnTo>
                  <a:lnTo>
                    <a:pt x="25284" y="45391"/>
                  </a:lnTo>
                  <a:lnTo>
                    <a:pt x="6061" y="71053"/>
                  </a:lnTo>
                  <a:lnTo>
                    <a:pt x="1173" y="96485"/>
                  </a:lnTo>
                  <a:lnTo>
                    <a:pt x="126" y="129333"/>
                  </a:lnTo>
                  <a:lnTo>
                    <a:pt x="0" y="161432"/>
                  </a:lnTo>
                  <a:lnTo>
                    <a:pt x="4020" y="196088"/>
                  </a:lnTo>
                  <a:lnTo>
                    <a:pt x="15407" y="232823"/>
                  </a:lnTo>
                  <a:lnTo>
                    <a:pt x="27935" y="266386"/>
                  </a:lnTo>
                  <a:lnTo>
                    <a:pt x="36567" y="299842"/>
                  </a:lnTo>
                  <a:lnTo>
                    <a:pt x="44895" y="336735"/>
                  </a:lnTo>
                  <a:lnTo>
                    <a:pt x="45584" y="358162"/>
                  </a:lnTo>
                  <a:lnTo>
                    <a:pt x="37429" y="385547"/>
                  </a:lnTo>
                  <a:lnTo>
                    <a:pt x="31534" y="393793"/>
                  </a:lnTo>
                  <a:lnTo>
                    <a:pt x="28672" y="394596"/>
                  </a:lnTo>
                  <a:lnTo>
                    <a:pt x="22828" y="39523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1704"/>
            <p:cNvSpPr/>
            <p:nvPr/>
          </p:nvSpPr>
          <p:spPr>
            <a:xfrm>
              <a:off x="7383780" y="2324100"/>
              <a:ext cx="243839" cy="15240"/>
            </a:xfrm>
            <a:custGeom>
              <a:avLst/>
              <a:gdLst/>
              <a:ahLst/>
              <a:cxnLst/>
              <a:rect l="0" t="0" r="0" b="0"/>
              <a:pathLst>
                <a:path w="243839" h="15240">
                  <a:moveTo>
                    <a:pt x="0" y="15239"/>
                  </a:moveTo>
                  <a:lnTo>
                    <a:pt x="0" y="8678"/>
                  </a:lnTo>
                  <a:lnTo>
                    <a:pt x="845" y="8326"/>
                  </a:lnTo>
                  <a:lnTo>
                    <a:pt x="35078" y="1085"/>
                  </a:lnTo>
                  <a:lnTo>
                    <a:pt x="67951" y="213"/>
                  </a:lnTo>
                  <a:lnTo>
                    <a:pt x="97933" y="62"/>
                  </a:lnTo>
                  <a:lnTo>
                    <a:pt x="132403" y="18"/>
                  </a:lnTo>
                  <a:lnTo>
                    <a:pt x="164442" y="5"/>
                  </a:lnTo>
                  <a:lnTo>
                    <a:pt x="194538" y="0"/>
                  </a:lnTo>
                  <a:lnTo>
                    <a:pt x="231703" y="0"/>
                  </a:lnTo>
                  <a:lnTo>
                    <a:pt x="243838"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9" name="SMARTInkShape-Group221"/>
          <p:cNvGrpSpPr/>
          <p:nvPr/>
        </p:nvGrpSpPr>
        <p:grpSpPr>
          <a:xfrm>
            <a:off x="5212394" y="2171700"/>
            <a:ext cx="1004836" cy="364072"/>
            <a:chOff x="5212394" y="2171700"/>
            <a:chExt cx="1004836" cy="364072"/>
          </a:xfrm>
        </p:grpSpPr>
        <p:sp>
          <p:nvSpPr>
            <p:cNvPr id="84" name="SMARTInkShape-1705"/>
            <p:cNvSpPr/>
            <p:nvPr/>
          </p:nvSpPr>
          <p:spPr>
            <a:xfrm>
              <a:off x="5335094" y="2286000"/>
              <a:ext cx="21766" cy="249772"/>
            </a:xfrm>
            <a:custGeom>
              <a:avLst/>
              <a:gdLst/>
              <a:ahLst/>
              <a:cxnLst/>
              <a:rect l="0" t="0" r="0" b="0"/>
              <a:pathLst>
                <a:path w="21766" h="249772">
                  <a:moveTo>
                    <a:pt x="21765" y="0"/>
                  </a:moveTo>
                  <a:lnTo>
                    <a:pt x="21765" y="33528"/>
                  </a:lnTo>
                  <a:lnTo>
                    <a:pt x="13476" y="71239"/>
                  </a:lnTo>
                  <a:lnTo>
                    <a:pt x="8585" y="102105"/>
                  </a:lnTo>
                  <a:lnTo>
                    <a:pt x="7136" y="135803"/>
                  </a:lnTo>
                  <a:lnTo>
                    <a:pt x="4449" y="167238"/>
                  </a:lnTo>
                  <a:lnTo>
                    <a:pt x="0" y="204154"/>
                  </a:lnTo>
                  <a:lnTo>
                    <a:pt x="5562" y="236668"/>
                  </a:lnTo>
                  <a:lnTo>
                    <a:pt x="8355" y="242911"/>
                  </a:lnTo>
                  <a:lnTo>
                    <a:pt x="10285" y="245759"/>
                  </a:lnTo>
                  <a:lnTo>
                    <a:pt x="14687" y="248927"/>
                  </a:lnTo>
                  <a:lnTo>
                    <a:pt x="17047" y="249771"/>
                  </a:lnTo>
                  <a:lnTo>
                    <a:pt x="18619" y="249486"/>
                  </a:lnTo>
                  <a:lnTo>
                    <a:pt x="19668" y="248450"/>
                  </a:lnTo>
                  <a:lnTo>
                    <a:pt x="21765" y="2438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1706"/>
            <p:cNvSpPr/>
            <p:nvPr/>
          </p:nvSpPr>
          <p:spPr>
            <a:xfrm>
              <a:off x="5212394" y="2171700"/>
              <a:ext cx="373066" cy="76201"/>
            </a:xfrm>
            <a:custGeom>
              <a:avLst/>
              <a:gdLst/>
              <a:ahLst/>
              <a:cxnLst/>
              <a:rect l="0" t="0" r="0" b="0"/>
              <a:pathLst>
                <a:path w="373066" h="76201">
                  <a:moveTo>
                    <a:pt x="7306" y="76200"/>
                  </a:moveTo>
                  <a:lnTo>
                    <a:pt x="0" y="76200"/>
                  </a:lnTo>
                  <a:lnTo>
                    <a:pt x="3824" y="72153"/>
                  </a:lnTo>
                  <a:lnTo>
                    <a:pt x="26561" y="63201"/>
                  </a:lnTo>
                  <a:lnTo>
                    <a:pt x="58261" y="55790"/>
                  </a:lnTo>
                  <a:lnTo>
                    <a:pt x="95311" y="48232"/>
                  </a:lnTo>
                  <a:lnTo>
                    <a:pt x="123465" y="43167"/>
                  </a:lnTo>
                  <a:lnTo>
                    <a:pt x="150653" y="35835"/>
                  </a:lnTo>
                  <a:lnTo>
                    <a:pt x="176849" y="27780"/>
                  </a:lnTo>
                  <a:lnTo>
                    <a:pt x="202602" y="21377"/>
                  </a:lnTo>
                  <a:lnTo>
                    <a:pt x="230417" y="15710"/>
                  </a:lnTo>
                  <a:lnTo>
                    <a:pt x="258865" y="11215"/>
                  </a:lnTo>
                  <a:lnTo>
                    <a:pt x="285622" y="9218"/>
                  </a:lnTo>
                  <a:lnTo>
                    <a:pt x="320438" y="4048"/>
                  </a:lnTo>
                  <a:lnTo>
                    <a:pt x="356246" y="532"/>
                  </a:lnTo>
                  <a:lnTo>
                    <a:pt x="373065"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1707"/>
            <p:cNvSpPr/>
            <p:nvPr/>
          </p:nvSpPr>
          <p:spPr>
            <a:xfrm>
              <a:off x="5600801" y="2331720"/>
              <a:ext cx="156093" cy="163060"/>
            </a:xfrm>
            <a:custGeom>
              <a:avLst/>
              <a:gdLst/>
              <a:ahLst/>
              <a:cxnLst/>
              <a:rect l="0" t="0" r="0" b="0"/>
              <a:pathLst>
                <a:path w="156093" h="163060">
                  <a:moveTo>
                    <a:pt x="15138" y="0"/>
                  </a:moveTo>
                  <a:lnTo>
                    <a:pt x="14291" y="27337"/>
                  </a:lnTo>
                  <a:lnTo>
                    <a:pt x="7378" y="63735"/>
                  </a:lnTo>
                  <a:lnTo>
                    <a:pt x="1050" y="99425"/>
                  </a:lnTo>
                  <a:lnTo>
                    <a:pt x="0" y="134205"/>
                  </a:lnTo>
                  <a:lnTo>
                    <a:pt x="2201" y="142337"/>
                  </a:lnTo>
                  <a:lnTo>
                    <a:pt x="10513" y="154456"/>
                  </a:lnTo>
                  <a:lnTo>
                    <a:pt x="21858" y="162415"/>
                  </a:lnTo>
                  <a:lnTo>
                    <a:pt x="33365" y="163059"/>
                  </a:lnTo>
                  <a:lnTo>
                    <a:pt x="70328" y="151997"/>
                  </a:lnTo>
                  <a:lnTo>
                    <a:pt x="77332" y="149590"/>
                  </a:lnTo>
                  <a:lnTo>
                    <a:pt x="89629" y="140145"/>
                  </a:lnTo>
                  <a:lnTo>
                    <a:pt x="121669" y="106941"/>
                  </a:lnTo>
                  <a:lnTo>
                    <a:pt x="142108" y="82365"/>
                  </a:lnTo>
                  <a:lnTo>
                    <a:pt x="147769" y="67933"/>
                  </a:lnTo>
                  <a:lnTo>
                    <a:pt x="156092" y="36478"/>
                  </a:lnTo>
                  <a:lnTo>
                    <a:pt x="152964" y="14324"/>
                  </a:lnTo>
                  <a:lnTo>
                    <a:pt x="150337" y="8342"/>
                  </a:lnTo>
                  <a:lnTo>
                    <a:pt x="14467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1708"/>
            <p:cNvSpPr/>
            <p:nvPr/>
          </p:nvSpPr>
          <p:spPr>
            <a:xfrm>
              <a:off x="5814059" y="2263139"/>
              <a:ext cx="152401" cy="197941"/>
            </a:xfrm>
            <a:custGeom>
              <a:avLst/>
              <a:gdLst/>
              <a:ahLst/>
              <a:cxnLst/>
              <a:rect l="0" t="0" r="0" b="0"/>
              <a:pathLst>
                <a:path w="152401" h="197941">
                  <a:moveTo>
                    <a:pt x="0" y="60961"/>
                  </a:moveTo>
                  <a:lnTo>
                    <a:pt x="4045" y="60961"/>
                  </a:lnTo>
                  <a:lnTo>
                    <a:pt x="5236" y="61807"/>
                  </a:lnTo>
                  <a:lnTo>
                    <a:pt x="6031" y="63218"/>
                  </a:lnTo>
                  <a:lnTo>
                    <a:pt x="6560" y="65005"/>
                  </a:lnTo>
                  <a:lnTo>
                    <a:pt x="12648" y="74803"/>
                  </a:lnTo>
                  <a:lnTo>
                    <a:pt x="21097" y="108006"/>
                  </a:lnTo>
                  <a:lnTo>
                    <a:pt x="33122" y="140909"/>
                  </a:lnTo>
                  <a:lnTo>
                    <a:pt x="37445" y="173495"/>
                  </a:lnTo>
                  <a:lnTo>
                    <a:pt x="38096" y="197940"/>
                  </a:lnTo>
                  <a:lnTo>
                    <a:pt x="38100" y="165542"/>
                  </a:lnTo>
                  <a:lnTo>
                    <a:pt x="38100" y="129264"/>
                  </a:lnTo>
                  <a:lnTo>
                    <a:pt x="44184" y="93769"/>
                  </a:lnTo>
                  <a:lnTo>
                    <a:pt x="56012" y="57692"/>
                  </a:lnTo>
                  <a:lnTo>
                    <a:pt x="89188" y="21272"/>
                  </a:lnTo>
                  <a:lnTo>
                    <a:pt x="107424" y="12042"/>
                  </a:lnTo>
                  <a:lnTo>
                    <a:pt x="143085" y="2771"/>
                  </a:lnTo>
                  <a:lnTo>
                    <a:pt x="1524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1709"/>
            <p:cNvSpPr/>
            <p:nvPr/>
          </p:nvSpPr>
          <p:spPr>
            <a:xfrm>
              <a:off x="6027456" y="2242088"/>
              <a:ext cx="189774" cy="249653"/>
            </a:xfrm>
            <a:custGeom>
              <a:avLst/>
              <a:gdLst/>
              <a:ahLst/>
              <a:cxnLst/>
              <a:rect l="0" t="0" r="0" b="0"/>
              <a:pathLst>
                <a:path w="189774" h="249653">
                  <a:moveTo>
                    <a:pt x="38062" y="51532"/>
                  </a:moveTo>
                  <a:lnTo>
                    <a:pt x="34017" y="55576"/>
                  </a:lnTo>
                  <a:lnTo>
                    <a:pt x="32031" y="59819"/>
                  </a:lnTo>
                  <a:lnTo>
                    <a:pt x="26491" y="91622"/>
                  </a:lnTo>
                  <a:lnTo>
                    <a:pt x="22701" y="125740"/>
                  </a:lnTo>
                  <a:lnTo>
                    <a:pt x="16936" y="160076"/>
                  </a:lnTo>
                  <a:lnTo>
                    <a:pt x="11499" y="195175"/>
                  </a:lnTo>
                  <a:lnTo>
                    <a:pt x="1365" y="231325"/>
                  </a:lnTo>
                  <a:lnTo>
                    <a:pt x="0" y="249059"/>
                  </a:lnTo>
                  <a:lnTo>
                    <a:pt x="2223" y="217612"/>
                  </a:lnTo>
                  <a:lnTo>
                    <a:pt x="6525" y="184337"/>
                  </a:lnTo>
                  <a:lnTo>
                    <a:pt x="11314" y="151088"/>
                  </a:lnTo>
                  <a:lnTo>
                    <a:pt x="18095" y="118471"/>
                  </a:lnTo>
                  <a:lnTo>
                    <a:pt x="25468" y="87357"/>
                  </a:lnTo>
                  <a:lnTo>
                    <a:pt x="33014" y="56691"/>
                  </a:lnTo>
                  <a:lnTo>
                    <a:pt x="44657" y="30200"/>
                  </a:lnTo>
                  <a:lnTo>
                    <a:pt x="56233" y="18625"/>
                  </a:lnTo>
                  <a:lnTo>
                    <a:pt x="80316" y="4297"/>
                  </a:lnTo>
                  <a:lnTo>
                    <a:pt x="100254" y="0"/>
                  </a:lnTo>
                  <a:lnTo>
                    <a:pt x="112552" y="1252"/>
                  </a:lnTo>
                  <a:lnTo>
                    <a:pt x="144675" y="12141"/>
                  </a:lnTo>
                  <a:lnTo>
                    <a:pt x="156283" y="20196"/>
                  </a:lnTo>
                  <a:lnTo>
                    <a:pt x="164829" y="31678"/>
                  </a:lnTo>
                  <a:lnTo>
                    <a:pt x="179937" y="68014"/>
                  </a:lnTo>
                  <a:lnTo>
                    <a:pt x="188132" y="105619"/>
                  </a:lnTo>
                  <a:lnTo>
                    <a:pt x="189773" y="135573"/>
                  </a:lnTo>
                  <a:lnTo>
                    <a:pt x="188001" y="165896"/>
                  </a:lnTo>
                  <a:lnTo>
                    <a:pt x="183861" y="202438"/>
                  </a:lnTo>
                  <a:lnTo>
                    <a:pt x="182198" y="227187"/>
                  </a:lnTo>
                  <a:lnTo>
                    <a:pt x="178512" y="237256"/>
                  </a:lnTo>
                  <a:lnTo>
                    <a:pt x="179110" y="238848"/>
                  </a:lnTo>
                  <a:lnTo>
                    <a:pt x="180354" y="239908"/>
                  </a:lnTo>
                  <a:lnTo>
                    <a:pt x="181737" y="243345"/>
                  </a:lnTo>
                  <a:lnTo>
                    <a:pt x="182844" y="24965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3" name="SMARTInkShape-Group222"/>
          <p:cNvGrpSpPr/>
          <p:nvPr/>
        </p:nvGrpSpPr>
        <p:grpSpPr>
          <a:xfrm>
            <a:off x="1127760" y="2072639"/>
            <a:ext cx="2240281" cy="533402"/>
            <a:chOff x="1127760" y="2072639"/>
            <a:chExt cx="2240281" cy="533402"/>
          </a:xfrm>
        </p:grpSpPr>
        <p:sp>
          <p:nvSpPr>
            <p:cNvPr id="90" name="SMARTInkShape-1710"/>
            <p:cNvSpPr/>
            <p:nvPr/>
          </p:nvSpPr>
          <p:spPr>
            <a:xfrm>
              <a:off x="1310644" y="2240278"/>
              <a:ext cx="15235" cy="297182"/>
            </a:xfrm>
            <a:custGeom>
              <a:avLst/>
              <a:gdLst/>
              <a:ahLst/>
              <a:cxnLst/>
              <a:rect l="0" t="0" r="0" b="0"/>
              <a:pathLst>
                <a:path w="15235" h="297182">
                  <a:moveTo>
                    <a:pt x="15234" y="0"/>
                  </a:moveTo>
                  <a:lnTo>
                    <a:pt x="11190" y="4047"/>
                  </a:lnTo>
                  <a:lnTo>
                    <a:pt x="9204" y="8289"/>
                  </a:lnTo>
                  <a:lnTo>
                    <a:pt x="3662" y="40091"/>
                  </a:lnTo>
                  <a:lnTo>
                    <a:pt x="719" y="69820"/>
                  </a:lnTo>
                  <a:lnTo>
                    <a:pt x="209" y="98487"/>
                  </a:lnTo>
                  <a:lnTo>
                    <a:pt x="58" y="133417"/>
                  </a:lnTo>
                  <a:lnTo>
                    <a:pt x="13" y="170576"/>
                  </a:lnTo>
                  <a:lnTo>
                    <a:pt x="0" y="207552"/>
                  </a:lnTo>
                  <a:lnTo>
                    <a:pt x="843" y="239486"/>
                  </a:lnTo>
                  <a:lnTo>
                    <a:pt x="6910" y="277011"/>
                  </a:lnTo>
                  <a:lnTo>
                    <a:pt x="7614" y="2971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1711"/>
            <p:cNvSpPr/>
            <p:nvPr/>
          </p:nvSpPr>
          <p:spPr>
            <a:xfrm>
              <a:off x="3116579" y="2211371"/>
              <a:ext cx="251462" cy="225377"/>
            </a:xfrm>
            <a:custGeom>
              <a:avLst/>
              <a:gdLst/>
              <a:ahLst/>
              <a:cxnLst/>
              <a:rect l="0" t="0" r="0" b="0"/>
              <a:pathLst>
                <a:path w="251462" h="225377">
                  <a:moveTo>
                    <a:pt x="0" y="135588"/>
                  </a:moveTo>
                  <a:lnTo>
                    <a:pt x="33406" y="134741"/>
                  </a:lnTo>
                  <a:lnTo>
                    <a:pt x="69616" y="122590"/>
                  </a:lnTo>
                  <a:lnTo>
                    <a:pt x="106816" y="110148"/>
                  </a:lnTo>
                  <a:lnTo>
                    <a:pt x="136341" y="93936"/>
                  </a:lnTo>
                  <a:lnTo>
                    <a:pt x="174275" y="64380"/>
                  </a:lnTo>
                  <a:lnTo>
                    <a:pt x="182725" y="54269"/>
                  </a:lnTo>
                  <a:lnTo>
                    <a:pt x="187044" y="41873"/>
                  </a:lnTo>
                  <a:lnTo>
                    <a:pt x="190297" y="11887"/>
                  </a:lnTo>
                  <a:lnTo>
                    <a:pt x="188671" y="9094"/>
                  </a:lnTo>
                  <a:lnTo>
                    <a:pt x="182349" y="3732"/>
                  </a:lnTo>
                  <a:lnTo>
                    <a:pt x="173896" y="786"/>
                  </a:lnTo>
                  <a:lnTo>
                    <a:pt x="169270" y="0"/>
                  </a:lnTo>
                  <a:lnTo>
                    <a:pt x="159615" y="1385"/>
                  </a:lnTo>
                  <a:lnTo>
                    <a:pt x="142403" y="9182"/>
                  </a:lnTo>
                  <a:lnTo>
                    <a:pt x="106366" y="33554"/>
                  </a:lnTo>
                  <a:lnTo>
                    <a:pt x="76138" y="68428"/>
                  </a:lnTo>
                  <a:lnTo>
                    <a:pt x="55580" y="97908"/>
                  </a:lnTo>
                  <a:lnTo>
                    <a:pt x="38764" y="128092"/>
                  </a:lnTo>
                  <a:lnTo>
                    <a:pt x="27571" y="156228"/>
                  </a:lnTo>
                  <a:lnTo>
                    <a:pt x="23790" y="184444"/>
                  </a:lnTo>
                  <a:lnTo>
                    <a:pt x="26021" y="190172"/>
                  </a:lnTo>
                  <a:lnTo>
                    <a:pt x="35272" y="201053"/>
                  </a:lnTo>
                  <a:lnTo>
                    <a:pt x="50715" y="212652"/>
                  </a:lnTo>
                  <a:lnTo>
                    <a:pt x="70059" y="221452"/>
                  </a:lnTo>
                  <a:lnTo>
                    <a:pt x="91879" y="225376"/>
                  </a:lnTo>
                  <a:lnTo>
                    <a:pt x="128090" y="220618"/>
                  </a:lnTo>
                  <a:lnTo>
                    <a:pt x="157804" y="213935"/>
                  </a:lnTo>
                  <a:lnTo>
                    <a:pt x="186363" y="205745"/>
                  </a:lnTo>
                  <a:lnTo>
                    <a:pt x="221606" y="187431"/>
                  </a:lnTo>
                  <a:lnTo>
                    <a:pt x="242584" y="173826"/>
                  </a:lnTo>
                  <a:lnTo>
                    <a:pt x="251461" y="16606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1712"/>
            <p:cNvSpPr/>
            <p:nvPr/>
          </p:nvSpPr>
          <p:spPr>
            <a:xfrm>
              <a:off x="2872740" y="2247900"/>
              <a:ext cx="160020" cy="218858"/>
            </a:xfrm>
            <a:custGeom>
              <a:avLst/>
              <a:gdLst/>
              <a:ahLst/>
              <a:cxnLst/>
              <a:rect l="0" t="0" r="0" b="0"/>
              <a:pathLst>
                <a:path w="160020" h="218858">
                  <a:moveTo>
                    <a:pt x="0" y="22859"/>
                  </a:moveTo>
                  <a:lnTo>
                    <a:pt x="845" y="37550"/>
                  </a:lnTo>
                  <a:lnTo>
                    <a:pt x="10604" y="69511"/>
                  </a:lnTo>
                  <a:lnTo>
                    <a:pt x="21253" y="105326"/>
                  </a:lnTo>
                  <a:lnTo>
                    <a:pt x="33202" y="134971"/>
                  </a:lnTo>
                  <a:lnTo>
                    <a:pt x="45253" y="173071"/>
                  </a:lnTo>
                  <a:lnTo>
                    <a:pt x="58358" y="206140"/>
                  </a:lnTo>
                  <a:lnTo>
                    <a:pt x="67066" y="218857"/>
                  </a:lnTo>
                  <a:lnTo>
                    <a:pt x="68416" y="218718"/>
                  </a:lnTo>
                  <a:lnTo>
                    <a:pt x="74364" y="214477"/>
                  </a:lnTo>
                  <a:lnTo>
                    <a:pt x="90498" y="194922"/>
                  </a:lnTo>
                  <a:lnTo>
                    <a:pt x="112251" y="157340"/>
                  </a:lnTo>
                  <a:lnTo>
                    <a:pt x="121312" y="128746"/>
                  </a:lnTo>
                  <a:lnTo>
                    <a:pt x="131618" y="98824"/>
                  </a:lnTo>
                  <a:lnTo>
                    <a:pt x="143136" y="68509"/>
                  </a:lnTo>
                  <a:lnTo>
                    <a:pt x="150570" y="31970"/>
                  </a:lnTo>
                  <a:lnTo>
                    <a:pt x="153844" y="20417"/>
                  </a:lnTo>
                  <a:lnTo>
                    <a:pt x="158189" y="9154"/>
                  </a:lnTo>
                  <a:lnTo>
                    <a:pt x="16001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1713"/>
            <p:cNvSpPr/>
            <p:nvPr/>
          </p:nvSpPr>
          <p:spPr>
            <a:xfrm>
              <a:off x="2705100" y="2164078"/>
              <a:ext cx="15241" cy="1"/>
            </a:xfrm>
            <a:custGeom>
              <a:avLst/>
              <a:gdLst/>
              <a:ahLst/>
              <a:cxnLst/>
              <a:rect l="0" t="0" r="0" b="0"/>
              <a:pathLst>
                <a:path w="15241" h="1">
                  <a:moveTo>
                    <a:pt x="0" y="0"/>
                  </a:moveTo>
                  <a:lnTo>
                    <a:pt x="1524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1714"/>
            <p:cNvSpPr/>
            <p:nvPr/>
          </p:nvSpPr>
          <p:spPr>
            <a:xfrm>
              <a:off x="2727959" y="2278378"/>
              <a:ext cx="7618" cy="205741"/>
            </a:xfrm>
            <a:custGeom>
              <a:avLst/>
              <a:gdLst/>
              <a:ahLst/>
              <a:cxnLst/>
              <a:rect l="0" t="0" r="0" b="0"/>
              <a:pathLst>
                <a:path w="7618" h="205741">
                  <a:moveTo>
                    <a:pt x="0" y="0"/>
                  </a:moveTo>
                  <a:lnTo>
                    <a:pt x="4044" y="4047"/>
                  </a:lnTo>
                  <a:lnTo>
                    <a:pt x="6031" y="8289"/>
                  </a:lnTo>
                  <a:lnTo>
                    <a:pt x="7481" y="39497"/>
                  </a:lnTo>
                  <a:lnTo>
                    <a:pt x="7593" y="72903"/>
                  </a:lnTo>
                  <a:lnTo>
                    <a:pt x="7612" y="106173"/>
                  </a:lnTo>
                  <a:lnTo>
                    <a:pt x="7617" y="138799"/>
                  </a:lnTo>
                  <a:lnTo>
                    <a:pt x="2383" y="173233"/>
                  </a:lnTo>
                  <a:lnTo>
                    <a:pt x="0" y="2057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1715"/>
            <p:cNvSpPr/>
            <p:nvPr/>
          </p:nvSpPr>
          <p:spPr>
            <a:xfrm>
              <a:off x="2453640" y="2308859"/>
              <a:ext cx="121920" cy="7602"/>
            </a:xfrm>
            <a:custGeom>
              <a:avLst/>
              <a:gdLst/>
              <a:ahLst/>
              <a:cxnLst/>
              <a:rect l="0" t="0" r="0" b="0"/>
              <a:pathLst>
                <a:path w="121920" h="7602">
                  <a:moveTo>
                    <a:pt x="0" y="0"/>
                  </a:moveTo>
                  <a:lnTo>
                    <a:pt x="0" y="4045"/>
                  </a:lnTo>
                  <a:lnTo>
                    <a:pt x="845" y="5236"/>
                  </a:lnTo>
                  <a:lnTo>
                    <a:pt x="2256" y="6032"/>
                  </a:lnTo>
                  <a:lnTo>
                    <a:pt x="10604" y="7306"/>
                  </a:lnTo>
                  <a:lnTo>
                    <a:pt x="47892" y="7601"/>
                  </a:lnTo>
                  <a:lnTo>
                    <a:pt x="82492" y="5359"/>
                  </a:lnTo>
                  <a:lnTo>
                    <a:pt x="12191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1716"/>
            <p:cNvSpPr/>
            <p:nvPr/>
          </p:nvSpPr>
          <p:spPr>
            <a:xfrm>
              <a:off x="2491740" y="2072639"/>
              <a:ext cx="30479" cy="434341"/>
            </a:xfrm>
            <a:custGeom>
              <a:avLst/>
              <a:gdLst/>
              <a:ahLst/>
              <a:cxnLst/>
              <a:rect l="0" t="0" r="0" b="0"/>
              <a:pathLst>
                <a:path w="30479" h="434341">
                  <a:moveTo>
                    <a:pt x="30478" y="0"/>
                  </a:moveTo>
                  <a:lnTo>
                    <a:pt x="26433" y="4046"/>
                  </a:lnTo>
                  <a:lnTo>
                    <a:pt x="24447" y="10547"/>
                  </a:lnTo>
                  <a:lnTo>
                    <a:pt x="23918" y="14652"/>
                  </a:lnTo>
                  <a:lnTo>
                    <a:pt x="29513" y="51442"/>
                  </a:lnTo>
                  <a:lnTo>
                    <a:pt x="30192" y="83728"/>
                  </a:lnTo>
                  <a:lnTo>
                    <a:pt x="30351" y="112284"/>
                  </a:lnTo>
                  <a:lnTo>
                    <a:pt x="29576" y="144731"/>
                  </a:lnTo>
                  <a:lnTo>
                    <a:pt x="26409" y="178907"/>
                  </a:lnTo>
                  <a:lnTo>
                    <a:pt x="24437" y="216110"/>
                  </a:lnTo>
                  <a:lnTo>
                    <a:pt x="23910" y="235513"/>
                  </a:lnTo>
                  <a:lnTo>
                    <a:pt x="21069" y="272876"/>
                  </a:lnTo>
                  <a:lnTo>
                    <a:pt x="16984" y="308392"/>
                  </a:lnTo>
                  <a:lnTo>
                    <a:pt x="12345" y="341109"/>
                  </a:lnTo>
                  <a:lnTo>
                    <a:pt x="9719" y="368068"/>
                  </a:lnTo>
                  <a:lnTo>
                    <a:pt x="5983" y="400029"/>
                  </a:lnTo>
                  <a:lnTo>
                    <a:pt x="0" y="4343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1717"/>
            <p:cNvSpPr/>
            <p:nvPr/>
          </p:nvSpPr>
          <p:spPr>
            <a:xfrm>
              <a:off x="1127760" y="2141220"/>
              <a:ext cx="327661" cy="121920"/>
            </a:xfrm>
            <a:custGeom>
              <a:avLst/>
              <a:gdLst/>
              <a:ahLst/>
              <a:cxnLst/>
              <a:rect l="0" t="0" r="0" b="0"/>
              <a:pathLst>
                <a:path w="327661" h="121920">
                  <a:moveTo>
                    <a:pt x="0" y="121919"/>
                  </a:moveTo>
                  <a:lnTo>
                    <a:pt x="16577" y="111372"/>
                  </a:lnTo>
                  <a:lnTo>
                    <a:pt x="28533" y="102838"/>
                  </a:lnTo>
                  <a:lnTo>
                    <a:pt x="58218" y="88514"/>
                  </a:lnTo>
                  <a:lnTo>
                    <a:pt x="90534" y="73545"/>
                  </a:lnTo>
                  <a:lnTo>
                    <a:pt x="117283" y="63448"/>
                  </a:lnTo>
                  <a:lnTo>
                    <a:pt x="146106" y="53316"/>
                  </a:lnTo>
                  <a:lnTo>
                    <a:pt x="174156" y="43168"/>
                  </a:lnTo>
                  <a:lnTo>
                    <a:pt x="209834" y="28783"/>
                  </a:lnTo>
                  <a:lnTo>
                    <a:pt x="245147" y="18782"/>
                  </a:lnTo>
                  <a:lnTo>
                    <a:pt x="280692" y="7818"/>
                  </a:lnTo>
                  <a:lnTo>
                    <a:pt x="312944" y="1029"/>
                  </a:lnTo>
                  <a:lnTo>
                    <a:pt x="32766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1718"/>
            <p:cNvSpPr/>
            <p:nvPr/>
          </p:nvSpPr>
          <p:spPr>
            <a:xfrm>
              <a:off x="1165860" y="2499359"/>
              <a:ext cx="274319" cy="106682"/>
            </a:xfrm>
            <a:custGeom>
              <a:avLst/>
              <a:gdLst/>
              <a:ahLst/>
              <a:cxnLst/>
              <a:rect l="0" t="0" r="0" b="0"/>
              <a:pathLst>
                <a:path w="274319" h="106682">
                  <a:moveTo>
                    <a:pt x="0" y="106681"/>
                  </a:moveTo>
                  <a:lnTo>
                    <a:pt x="4045" y="106681"/>
                  </a:lnTo>
                  <a:lnTo>
                    <a:pt x="8288" y="104423"/>
                  </a:lnTo>
                  <a:lnTo>
                    <a:pt x="14690" y="100597"/>
                  </a:lnTo>
                  <a:lnTo>
                    <a:pt x="46650" y="84723"/>
                  </a:lnTo>
                  <a:lnTo>
                    <a:pt x="83314" y="65716"/>
                  </a:lnTo>
                  <a:lnTo>
                    <a:pt x="117348" y="50704"/>
                  </a:lnTo>
                  <a:lnTo>
                    <a:pt x="149257" y="36378"/>
                  </a:lnTo>
                  <a:lnTo>
                    <a:pt x="179315" y="26395"/>
                  </a:lnTo>
                  <a:lnTo>
                    <a:pt x="212654" y="15436"/>
                  </a:lnTo>
                  <a:lnTo>
                    <a:pt x="248470" y="6048"/>
                  </a:lnTo>
                  <a:lnTo>
                    <a:pt x="256058" y="2689"/>
                  </a:lnTo>
                  <a:lnTo>
                    <a:pt x="274318"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1719"/>
            <p:cNvSpPr/>
            <p:nvPr/>
          </p:nvSpPr>
          <p:spPr>
            <a:xfrm>
              <a:off x="1485900" y="2331720"/>
              <a:ext cx="7621" cy="1"/>
            </a:xfrm>
            <a:custGeom>
              <a:avLst/>
              <a:gdLst/>
              <a:ahLst/>
              <a:cxnLst/>
              <a:rect l="0" t="0" r="0" b="0"/>
              <a:pathLst>
                <a:path w="7621" h="1">
                  <a:moveTo>
                    <a:pt x="7620" y="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1720"/>
            <p:cNvSpPr/>
            <p:nvPr/>
          </p:nvSpPr>
          <p:spPr>
            <a:xfrm>
              <a:off x="1470672" y="2279002"/>
              <a:ext cx="213349" cy="219899"/>
            </a:xfrm>
            <a:custGeom>
              <a:avLst/>
              <a:gdLst/>
              <a:ahLst/>
              <a:cxnLst/>
              <a:rect l="0" t="0" r="0" b="0"/>
              <a:pathLst>
                <a:path w="213349" h="219899">
                  <a:moveTo>
                    <a:pt x="30467" y="52718"/>
                  </a:moveTo>
                  <a:lnTo>
                    <a:pt x="22850" y="52718"/>
                  </a:lnTo>
                  <a:lnTo>
                    <a:pt x="30154" y="52718"/>
                  </a:lnTo>
                  <a:lnTo>
                    <a:pt x="23152" y="52718"/>
                  </a:lnTo>
                  <a:lnTo>
                    <a:pt x="22856" y="86025"/>
                  </a:lnTo>
                  <a:lnTo>
                    <a:pt x="22848" y="122605"/>
                  </a:lnTo>
                  <a:lnTo>
                    <a:pt x="17610" y="156426"/>
                  </a:lnTo>
                  <a:lnTo>
                    <a:pt x="14589" y="191087"/>
                  </a:lnTo>
                  <a:lnTo>
                    <a:pt x="8693" y="207147"/>
                  </a:lnTo>
                  <a:lnTo>
                    <a:pt x="7929" y="215125"/>
                  </a:lnTo>
                  <a:lnTo>
                    <a:pt x="6975" y="216870"/>
                  </a:lnTo>
                  <a:lnTo>
                    <a:pt x="5492" y="218033"/>
                  </a:lnTo>
                  <a:lnTo>
                    <a:pt x="1074" y="219898"/>
                  </a:lnTo>
                  <a:lnTo>
                    <a:pt x="712" y="219205"/>
                  </a:lnTo>
                  <a:lnTo>
                    <a:pt x="0" y="186887"/>
                  </a:lnTo>
                  <a:lnTo>
                    <a:pt x="4034" y="154761"/>
                  </a:lnTo>
                  <a:lnTo>
                    <a:pt x="10593" y="125756"/>
                  </a:lnTo>
                  <a:lnTo>
                    <a:pt x="17900" y="91668"/>
                  </a:lnTo>
                  <a:lnTo>
                    <a:pt x="28800" y="54391"/>
                  </a:lnTo>
                  <a:lnTo>
                    <a:pt x="42484" y="31200"/>
                  </a:lnTo>
                  <a:lnTo>
                    <a:pt x="62251" y="14073"/>
                  </a:lnTo>
                  <a:lnTo>
                    <a:pt x="83346" y="4109"/>
                  </a:lnTo>
                  <a:lnTo>
                    <a:pt x="115397" y="0"/>
                  </a:lnTo>
                  <a:lnTo>
                    <a:pt x="133430" y="3606"/>
                  </a:lnTo>
                  <a:lnTo>
                    <a:pt x="159931" y="18494"/>
                  </a:lnTo>
                  <a:lnTo>
                    <a:pt x="171545" y="27912"/>
                  </a:lnTo>
                  <a:lnTo>
                    <a:pt x="180092" y="42257"/>
                  </a:lnTo>
                  <a:lnTo>
                    <a:pt x="192479" y="75015"/>
                  </a:lnTo>
                  <a:lnTo>
                    <a:pt x="196995" y="112029"/>
                  </a:lnTo>
                  <a:lnTo>
                    <a:pt x="197887" y="149696"/>
                  </a:lnTo>
                  <a:lnTo>
                    <a:pt x="198924" y="182672"/>
                  </a:lnTo>
                  <a:lnTo>
                    <a:pt x="204663" y="199423"/>
                  </a:lnTo>
                  <a:lnTo>
                    <a:pt x="205865" y="201321"/>
                  </a:lnTo>
                  <a:lnTo>
                    <a:pt x="207512" y="202586"/>
                  </a:lnTo>
                  <a:lnTo>
                    <a:pt x="213348" y="20511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1721"/>
            <p:cNvSpPr/>
            <p:nvPr/>
          </p:nvSpPr>
          <p:spPr>
            <a:xfrm>
              <a:off x="1795254" y="2278471"/>
              <a:ext cx="300247" cy="220260"/>
            </a:xfrm>
            <a:custGeom>
              <a:avLst/>
              <a:gdLst/>
              <a:ahLst/>
              <a:cxnLst/>
              <a:rect l="0" t="0" r="0" b="0"/>
              <a:pathLst>
                <a:path w="300247" h="220260">
                  <a:moveTo>
                    <a:pt x="140224" y="7529"/>
                  </a:moveTo>
                  <a:lnTo>
                    <a:pt x="140224" y="222"/>
                  </a:lnTo>
                  <a:lnTo>
                    <a:pt x="136180" y="0"/>
                  </a:lnTo>
                  <a:lnTo>
                    <a:pt x="125573" y="3980"/>
                  </a:lnTo>
                  <a:lnTo>
                    <a:pt x="92681" y="27247"/>
                  </a:lnTo>
                  <a:lnTo>
                    <a:pt x="56164" y="61459"/>
                  </a:lnTo>
                  <a:lnTo>
                    <a:pt x="37519" y="91993"/>
                  </a:lnTo>
                  <a:lnTo>
                    <a:pt x="21270" y="123806"/>
                  </a:lnTo>
                  <a:lnTo>
                    <a:pt x="9776" y="154682"/>
                  </a:lnTo>
                  <a:lnTo>
                    <a:pt x="0" y="188526"/>
                  </a:lnTo>
                  <a:lnTo>
                    <a:pt x="1139" y="201143"/>
                  </a:lnTo>
                  <a:lnTo>
                    <a:pt x="4466" y="210136"/>
                  </a:lnTo>
                  <a:lnTo>
                    <a:pt x="6540" y="213721"/>
                  </a:lnTo>
                  <a:lnTo>
                    <a:pt x="9615" y="216110"/>
                  </a:lnTo>
                  <a:lnTo>
                    <a:pt x="17547" y="218764"/>
                  </a:lnTo>
                  <a:lnTo>
                    <a:pt x="31533" y="220259"/>
                  </a:lnTo>
                  <a:lnTo>
                    <a:pt x="41399" y="216093"/>
                  </a:lnTo>
                  <a:lnTo>
                    <a:pt x="77070" y="194011"/>
                  </a:lnTo>
                  <a:lnTo>
                    <a:pt x="106582" y="159398"/>
                  </a:lnTo>
                  <a:lnTo>
                    <a:pt x="127402" y="124106"/>
                  </a:lnTo>
                  <a:lnTo>
                    <a:pt x="145562" y="91799"/>
                  </a:lnTo>
                  <a:lnTo>
                    <a:pt x="157046" y="70879"/>
                  </a:lnTo>
                  <a:lnTo>
                    <a:pt x="176466" y="47719"/>
                  </a:lnTo>
                  <a:lnTo>
                    <a:pt x="177932" y="47868"/>
                  </a:lnTo>
                  <a:lnTo>
                    <a:pt x="181820" y="50293"/>
                  </a:lnTo>
                  <a:lnTo>
                    <a:pt x="183195" y="52124"/>
                  </a:lnTo>
                  <a:lnTo>
                    <a:pt x="198870" y="87448"/>
                  </a:lnTo>
                  <a:lnTo>
                    <a:pt x="211375" y="122319"/>
                  </a:lnTo>
                  <a:lnTo>
                    <a:pt x="238369" y="157734"/>
                  </a:lnTo>
                  <a:lnTo>
                    <a:pt x="254254" y="172261"/>
                  </a:lnTo>
                  <a:lnTo>
                    <a:pt x="278837" y="184753"/>
                  </a:lnTo>
                  <a:lnTo>
                    <a:pt x="300246" y="19040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1722"/>
            <p:cNvSpPr/>
            <p:nvPr/>
          </p:nvSpPr>
          <p:spPr>
            <a:xfrm>
              <a:off x="2159449" y="2293620"/>
              <a:ext cx="141791" cy="188721"/>
            </a:xfrm>
            <a:custGeom>
              <a:avLst/>
              <a:gdLst/>
              <a:ahLst/>
              <a:cxnLst/>
              <a:rect l="0" t="0" r="0" b="0"/>
              <a:pathLst>
                <a:path w="141791" h="188721">
                  <a:moveTo>
                    <a:pt x="111310" y="0"/>
                  </a:moveTo>
                  <a:lnTo>
                    <a:pt x="100704" y="0"/>
                  </a:lnTo>
                  <a:lnTo>
                    <a:pt x="95872" y="2256"/>
                  </a:lnTo>
                  <a:lnTo>
                    <a:pt x="58354" y="26491"/>
                  </a:lnTo>
                  <a:lnTo>
                    <a:pt x="41551" y="50451"/>
                  </a:lnTo>
                  <a:lnTo>
                    <a:pt x="22177" y="83249"/>
                  </a:lnTo>
                  <a:lnTo>
                    <a:pt x="3737" y="119423"/>
                  </a:lnTo>
                  <a:lnTo>
                    <a:pt x="0" y="136049"/>
                  </a:lnTo>
                  <a:lnTo>
                    <a:pt x="1940" y="159691"/>
                  </a:lnTo>
                  <a:lnTo>
                    <a:pt x="7878" y="174691"/>
                  </a:lnTo>
                  <a:lnTo>
                    <a:pt x="14822" y="181497"/>
                  </a:lnTo>
                  <a:lnTo>
                    <a:pt x="19045" y="184499"/>
                  </a:lnTo>
                  <a:lnTo>
                    <a:pt x="37124" y="188720"/>
                  </a:lnTo>
                  <a:lnTo>
                    <a:pt x="71224" y="178827"/>
                  </a:lnTo>
                  <a:lnTo>
                    <a:pt x="107813" y="163326"/>
                  </a:lnTo>
                  <a:lnTo>
                    <a:pt x="141790" y="1447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SMARTInkShape-Group223"/>
          <p:cNvGrpSpPr/>
          <p:nvPr/>
        </p:nvGrpSpPr>
        <p:grpSpPr>
          <a:xfrm>
            <a:off x="5204459" y="1074419"/>
            <a:ext cx="1888112" cy="403860"/>
            <a:chOff x="5204459" y="1074419"/>
            <a:chExt cx="1888112" cy="403860"/>
          </a:xfrm>
        </p:grpSpPr>
        <p:sp>
          <p:nvSpPr>
            <p:cNvPr id="104" name="SMARTInkShape-1723"/>
            <p:cNvSpPr/>
            <p:nvPr/>
          </p:nvSpPr>
          <p:spPr>
            <a:xfrm>
              <a:off x="5577851" y="1242058"/>
              <a:ext cx="151218" cy="203659"/>
            </a:xfrm>
            <a:custGeom>
              <a:avLst/>
              <a:gdLst/>
              <a:ahLst/>
              <a:cxnLst/>
              <a:rect l="0" t="0" r="0" b="0"/>
              <a:pathLst>
                <a:path w="151218" h="203659">
                  <a:moveTo>
                    <a:pt x="15229" y="22862"/>
                  </a:moveTo>
                  <a:lnTo>
                    <a:pt x="8666" y="22862"/>
                  </a:lnTo>
                  <a:lnTo>
                    <a:pt x="8315" y="23707"/>
                  </a:lnTo>
                  <a:lnTo>
                    <a:pt x="7923" y="26906"/>
                  </a:lnTo>
                  <a:lnTo>
                    <a:pt x="5490" y="31151"/>
                  </a:lnTo>
                  <a:lnTo>
                    <a:pt x="3655" y="33468"/>
                  </a:lnTo>
                  <a:lnTo>
                    <a:pt x="1618" y="40558"/>
                  </a:lnTo>
                  <a:lnTo>
                    <a:pt x="84" y="77850"/>
                  </a:lnTo>
                  <a:lnTo>
                    <a:pt x="0" y="114518"/>
                  </a:lnTo>
                  <a:lnTo>
                    <a:pt x="2251" y="137226"/>
                  </a:lnTo>
                  <a:lnTo>
                    <a:pt x="7749" y="174422"/>
                  </a:lnTo>
                  <a:lnTo>
                    <a:pt x="11341" y="186460"/>
                  </a:lnTo>
                  <a:lnTo>
                    <a:pt x="18015" y="195195"/>
                  </a:lnTo>
                  <a:lnTo>
                    <a:pt x="25780" y="201054"/>
                  </a:lnTo>
                  <a:lnTo>
                    <a:pt x="32053" y="203658"/>
                  </a:lnTo>
                  <a:lnTo>
                    <a:pt x="39921" y="202558"/>
                  </a:lnTo>
                  <a:lnTo>
                    <a:pt x="68967" y="191775"/>
                  </a:lnTo>
                  <a:lnTo>
                    <a:pt x="85714" y="178367"/>
                  </a:lnTo>
                  <a:lnTo>
                    <a:pt x="111665" y="144187"/>
                  </a:lnTo>
                  <a:lnTo>
                    <a:pt x="131205" y="108101"/>
                  </a:lnTo>
                  <a:lnTo>
                    <a:pt x="144095" y="70617"/>
                  </a:lnTo>
                  <a:lnTo>
                    <a:pt x="150751" y="38503"/>
                  </a:lnTo>
                  <a:lnTo>
                    <a:pt x="151217" y="14630"/>
                  </a:lnTo>
                  <a:lnTo>
                    <a:pt x="145784" y="2094"/>
                  </a:lnTo>
                  <a:lnTo>
                    <a:pt x="144600" y="1397"/>
                  </a:lnTo>
                  <a:lnTo>
                    <a:pt x="13714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1724"/>
            <p:cNvSpPr/>
            <p:nvPr/>
          </p:nvSpPr>
          <p:spPr>
            <a:xfrm>
              <a:off x="5806439" y="1211578"/>
              <a:ext cx="106680" cy="213214"/>
            </a:xfrm>
            <a:custGeom>
              <a:avLst/>
              <a:gdLst/>
              <a:ahLst/>
              <a:cxnLst/>
              <a:rect l="0" t="0" r="0" b="0"/>
              <a:pathLst>
                <a:path w="106680" h="213214">
                  <a:moveTo>
                    <a:pt x="0" y="83822"/>
                  </a:moveTo>
                  <a:lnTo>
                    <a:pt x="0" y="117287"/>
                  </a:lnTo>
                  <a:lnTo>
                    <a:pt x="0" y="152794"/>
                  </a:lnTo>
                  <a:lnTo>
                    <a:pt x="0" y="186507"/>
                  </a:lnTo>
                  <a:lnTo>
                    <a:pt x="0" y="213213"/>
                  </a:lnTo>
                  <a:lnTo>
                    <a:pt x="0" y="181340"/>
                  </a:lnTo>
                  <a:lnTo>
                    <a:pt x="0" y="148051"/>
                  </a:lnTo>
                  <a:lnTo>
                    <a:pt x="4045" y="118845"/>
                  </a:lnTo>
                  <a:lnTo>
                    <a:pt x="10607" y="88743"/>
                  </a:lnTo>
                  <a:lnTo>
                    <a:pt x="26492" y="55159"/>
                  </a:lnTo>
                  <a:lnTo>
                    <a:pt x="40963" y="37700"/>
                  </a:lnTo>
                  <a:lnTo>
                    <a:pt x="76218" y="15514"/>
                  </a:lnTo>
                  <a:lnTo>
                    <a:pt x="10667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1725"/>
            <p:cNvSpPr/>
            <p:nvPr/>
          </p:nvSpPr>
          <p:spPr>
            <a:xfrm>
              <a:off x="6004559" y="1205988"/>
              <a:ext cx="148639" cy="210836"/>
            </a:xfrm>
            <a:custGeom>
              <a:avLst/>
              <a:gdLst/>
              <a:ahLst/>
              <a:cxnLst/>
              <a:rect l="0" t="0" r="0" b="0"/>
              <a:pathLst>
                <a:path w="148639" h="210836">
                  <a:moveTo>
                    <a:pt x="7621" y="36070"/>
                  </a:moveTo>
                  <a:lnTo>
                    <a:pt x="7621" y="69536"/>
                  </a:lnTo>
                  <a:lnTo>
                    <a:pt x="7621" y="105044"/>
                  </a:lnTo>
                  <a:lnTo>
                    <a:pt x="5363" y="135209"/>
                  </a:lnTo>
                  <a:lnTo>
                    <a:pt x="707" y="172395"/>
                  </a:lnTo>
                  <a:lnTo>
                    <a:pt x="5" y="210214"/>
                  </a:lnTo>
                  <a:lnTo>
                    <a:pt x="3" y="210835"/>
                  </a:lnTo>
                  <a:lnTo>
                    <a:pt x="0" y="177859"/>
                  </a:lnTo>
                  <a:lnTo>
                    <a:pt x="4045" y="145735"/>
                  </a:lnTo>
                  <a:lnTo>
                    <a:pt x="6560" y="116729"/>
                  </a:lnTo>
                  <a:lnTo>
                    <a:pt x="15397" y="86686"/>
                  </a:lnTo>
                  <a:lnTo>
                    <a:pt x="24695" y="56336"/>
                  </a:lnTo>
                  <a:lnTo>
                    <a:pt x="36857" y="33986"/>
                  </a:lnTo>
                  <a:lnTo>
                    <a:pt x="56136" y="12110"/>
                  </a:lnTo>
                  <a:lnTo>
                    <a:pt x="66154" y="4819"/>
                  </a:lnTo>
                  <a:lnTo>
                    <a:pt x="76250" y="1014"/>
                  </a:lnTo>
                  <a:lnTo>
                    <a:pt x="81314" y="0"/>
                  </a:lnTo>
                  <a:lnTo>
                    <a:pt x="91456" y="1130"/>
                  </a:lnTo>
                  <a:lnTo>
                    <a:pt x="115996" y="11088"/>
                  </a:lnTo>
                  <a:lnTo>
                    <a:pt x="122956" y="15937"/>
                  </a:lnTo>
                  <a:lnTo>
                    <a:pt x="135680" y="31516"/>
                  </a:lnTo>
                  <a:lnTo>
                    <a:pt x="140736" y="42796"/>
                  </a:lnTo>
                  <a:lnTo>
                    <a:pt x="148638" y="80293"/>
                  </a:lnTo>
                  <a:lnTo>
                    <a:pt x="145794" y="114232"/>
                  </a:lnTo>
                  <a:lnTo>
                    <a:pt x="144981" y="149253"/>
                  </a:lnTo>
                  <a:lnTo>
                    <a:pt x="137878" y="184565"/>
                  </a:lnTo>
                  <a:lnTo>
                    <a:pt x="137159" y="19609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1726"/>
            <p:cNvSpPr/>
            <p:nvPr/>
          </p:nvSpPr>
          <p:spPr>
            <a:xfrm>
              <a:off x="6555506" y="1205212"/>
              <a:ext cx="241534" cy="234339"/>
            </a:xfrm>
            <a:custGeom>
              <a:avLst/>
              <a:gdLst/>
              <a:ahLst/>
              <a:cxnLst/>
              <a:rect l="0" t="0" r="0" b="0"/>
              <a:pathLst>
                <a:path w="241534" h="234339">
                  <a:moveTo>
                    <a:pt x="241533" y="29227"/>
                  </a:moveTo>
                  <a:lnTo>
                    <a:pt x="226136" y="13831"/>
                  </a:lnTo>
                  <a:lnTo>
                    <a:pt x="217475" y="9684"/>
                  </a:lnTo>
                  <a:lnTo>
                    <a:pt x="183043" y="0"/>
                  </a:lnTo>
                  <a:lnTo>
                    <a:pt x="159761" y="3164"/>
                  </a:lnTo>
                  <a:lnTo>
                    <a:pt x="126790" y="17902"/>
                  </a:lnTo>
                  <a:lnTo>
                    <a:pt x="90802" y="39376"/>
                  </a:lnTo>
                  <a:lnTo>
                    <a:pt x="58984" y="71871"/>
                  </a:lnTo>
                  <a:lnTo>
                    <a:pt x="39936" y="104986"/>
                  </a:lnTo>
                  <a:lnTo>
                    <a:pt x="19522" y="137563"/>
                  </a:lnTo>
                  <a:lnTo>
                    <a:pt x="5478" y="168665"/>
                  </a:lnTo>
                  <a:lnTo>
                    <a:pt x="0" y="195284"/>
                  </a:lnTo>
                  <a:lnTo>
                    <a:pt x="2421" y="215213"/>
                  </a:lnTo>
                  <a:lnTo>
                    <a:pt x="8543" y="224211"/>
                  </a:lnTo>
                  <a:lnTo>
                    <a:pt x="12547" y="227797"/>
                  </a:lnTo>
                  <a:lnTo>
                    <a:pt x="21511" y="231780"/>
                  </a:lnTo>
                  <a:lnTo>
                    <a:pt x="45108" y="234338"/>
                  </a:lnTo>
                  <a:lnTo>
                    <a:pt x="80312" y="227913"/>
                  </a:lnTo>
                  <a:lnTo>
                    <a:pt x="109849" y="215002"/>
                  </a:lnTo>
                  <a:lnTo>
                    <a:pt x="147914" y="188313"/>
                  </a:lnTo>
                  <a:lnTo>
                    <a:pt x="170050" y="163852"/>
                  </a:lnTo>
                  <a:lnTo>
                    <a:pt x="192699" y="129292"/>
                  </a:lnTo>
                  <a:lnTo>
                    <a:pt x="206550" y="93615"/>
                  </a:lnTo>
                  <a:lnTo>
                    <a:pt x="210460" y="63034"/>
                  </a:lnTo>
                  <a:lnTo>
                    <a:pt x="208533" y="54695"/>
                  </a:lnTo>
                  <a:lnTo>
                    <a:pt x="206833" y="51286"/>
                  </a:lnTo>
                  <a:lnTo>
                    <a:pt x="204006" y="49012"/>
                  </a:lnTo>
                  <a:lnTo>
                    <a:pt x="172690" y="38701"/>
                  </a:lnTo>
                  <a:lnTo>
                    <a:pt x="157712" y="3684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1727"/>
            <p:cNvSpPr/>
            <p:nvPr/>
          </p:nvSpPr>
          <p:spPr>
            <a:xfrm>
              <a:off x="6888480" y="1206524"/>
              <a:ext cx="204091" cy="271755"/>
            </a:xfrm>
            <a:custGeom>
              <a:avLst/>
              <a:gdLst/>
              <a:ahLst/>
              <a:cxnLst/>
              <a:rect l="0" t="0" r="0" b="0"/>
              <a:pathLst>
                <a:path w="204091" h="271755">
                  <a:moveTo>
                    <a:pt x="0" y="27915"/>
                  </a:moveTo>
                  <a:lnTo>
                    <a:pt x="6561" y="34476"/>
                  </a:lnTo>
                  <a:lnTo>
                    <a:pt x="7306" y="39267"/>
                  </a:lnTo>
                  <a:lnTo>
                    <a:pt x="9864" y="71247"/>
                  </a:lnTo>
                  <a:lnTo>
                    <a:pt x="14177" y="107688"/>
                  </a:lnTo>
                  <a:lnTo>
                    <a:pt x="14924" y="137442"/>
                  </a:lnTo>
                  <a:lnTo>
                    <a:pt x="15176" y="171753"/>
                  </a:lnTo>
                  <a:lnTo>
                    <a:pt x="12970" y="200730"/>
                  </a:lnTo>
                  <a:lnTo>
                    <a:pt x="7647" y="225852"/>
                  </a:lnTo>
                  <a:lnTo>
                    <a:pt x="8471" y="213832"/>
                  </a:lnTo>
                  <a:lnTo>
                    <a:pt x="13652" y="190635"/>
                  </a:lnTo>
                  <a:lnTo>
                    <a:pt x="18971" y="153943"/>
                  </a:lnTo>
                  <a:lnTo>
                    <a:pt x="29797" y="120102"/>
                  </a:lnTo>
                  <a:lnTo>
                    <a:pt x="43730" y="83263"/>
                  </a:lnTo>
                  <a:lnTo>
                    <a:pt x="58582" y="49582"/>
                  </a:lnTo>
                  <a:lnTo>
                    <a:pt x="77752" y="22200"/>
                  </a:lnTo>
                  <a:lnTo>
                    <a:pt x="99519" y="6089"/>
                  </a:lnTo>
                  <a:lnTo>
                    <a:pt x="122055" y="0"/>
                  </a:lnTo>
                  <a:lnTo>
                    <a:pt x="144820" y="2240"/>
                  </a:lnTo>
                  <a:lnTo>
                    <a:pt x="163607" y="8266"/>
                  </a:lnTo>
                  <a:lnTo>
                    <a:pt x="174595" y="17488"/>
                  </a:lnTo>
                  <a:lnTo>
                    <a:pt x="188043" y="36962"/>
                  </a:lnTo>
                  <a:lnTo>
                    <a:pt x="200174" y="70343"/>
                  </a:lnTo>
                  <a:lnTo>
                    <a:pt x="204090" y="107654"/>
                  </a:lnTo>
                  <a:lnTo>
                    <a:pt x="202749" y="133911"/>
                  </a:lnTo>
                  <a:lnTo>
                    <a:pt x="199330" y="159691"/>
                  </a:lnTo>
                  <a:lnTo>
                    <a:pt x="192645" y="197159"/>
                  </a:lnTo>
                  <a:lnTo>
                    <a:pt x="185302" y="229239"/>
                  </a:lnTo>
                  <a:lnTo>
                    <a:pt x="176253" y="265974"/>
                  </a:lnTo>
                  <a:lnTo>
                    <a:pt x="175259" y="27175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SMARTInkShape-1728"/>
            <p:cNvSpPr/>
            <p:nvPr/>
          </p:nvSpPr>
          <p:spPr>
            <a:xfrm>
              <a:off x="5204459" y="1074419"/>
              <a:ext cx="358142" cy="137160"/>
            </a:xfrm>
            <a:custGeom>
              <a:avLst/>
              <a:gdLst/>
              <a:ahLst/>
              <a:cxnLst/>
              <a:rect l="0" t="0" r="0" b="0"/>
              <a:pathLst>
                <a:path w="358142" h="137160">
                  <a:moveTo>
                    <a:pt x="0" y="137159"/>
                  </a:moveTo>
                  <a:lnTo>
                    <a:pt x="0" y="129854"/>
                  </a:lnTo>
                  <a:lnTo>
                    <a:pt x="4045" y="125587"/>
                  </a:lnTo>
                  <a:lnTo>
                    <a:pt x="39124" y="107591"/>
                  </a:lnTo>
                  <a:lnTo>
                    <a:pt x="69355" y="93497"/>
                  </a:lnTo>
                  <a:lnTo>
                    <a:pt x="105122" y="78598"/>
                  </a:lnTo>
                  <a:lnTo>
                    <a:pt x="142532" y="63457"/>
                  </a:lnTo>
                  <a:lnTo>
                    <a:pt x="180427" y="52293"/>
                  </a:lnTo>
                  <a:lnTo>
                    <a:pt x="214421" y="39578"/>
                  </a:lnTo>
                  <a:lnTo>
                    <a:pt x="249987" y="25085"/>
                  </a:lnTo>
                  <a:lnTo>
                    <a:pt x="283292" y="14112"/>
                  </a:lnTo>
                  <a:lnTo>
                    <a:pt x="317955" y="3665"/>
                  </a:lnTo>
                  <a:lnTo>
                    <a:pt x="35814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1729"/>
            <p:cNvSpPr/>
            <p:nvPr/>
          </p:nvSpPr>
          <p:spPr>
            <a:xfrm>
              <a:off x="5326380" y="1173478"/>
              <a:ext cx="30480" cy="297181"/>
            </a:xfrm>
            <a:custGeom>
              <a:avLst/>
              <a:gdLst/>
              <a:ahLst/>
              <a:cxnLst/>
              <a:rect l="0" t="0" r="0" b="0"/>
              <a:pathLst>
                <a:path w="30480" h="297181">
                  <a:moveTo>
                    <a:pt x="0" y="0"/>
                  </a:moveTo>
                  <a:lnTo>
                    <a:pt x="0" y="34400"/>
                  </a:lnTo>
                  <a:lnTo>
                    <a:pt x="0" y="63992"/>
                  </a:lnTo>
                  <a:lnTo>
                    <a:pt x="2256" y="94597"/>
                  </a:lnTo>
                  <a:lnTo>
                    <a:pt x="6030" y="130477"/>
                  </a:lnTo>
                  <a:lnTo>
                    <a:pt x="9407" y="167918"/>
                  </a:lnTo>
                  <a:lnTo>
                    <a:pt x="13511" y="203566"/>
                  </a:lnTo>
                  <a:lnTo>
                    <a:pt x="14727" y="233318"/>
                  </a:lnTo>
                  <a:lnTo>
                    <a:pt x="19182" y="266128"/>
                  </a:lnTo>
                  <a:lnTo>
                    <a:pt x="22536" y="287113"/>
                  </a:lnTo>
                  <a:lnTo>
                    <a:pt x="30479" y="2971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1" name="SMARTInkShape-Group224"/>
          <p:cNvGrpSpPr/>
          <p:nvPr/>
        </p:nvGrpSpPr>
        <p:grpSpPr>
          <a:xfrm>
            <a:off x="1706919" y="1066800"/>
            <a:ext cx="1554441" cy="433679"/>
            <a:chOff x="1706919" y="1066800"/>
            <a:chExt cx="1554441" cy="433679"/>
          </a:xfrm>
        </p:grpSpPr>
        <p:sp>
          <p:nvSpPr>
            <p:cNvPr id="112" name="SMARTInkShape-1730"/>
            <p:cNvSpPr/>
            <p:nvPr/>
          </p:nvSpPr>
          <p:spPr>
            <a:xfrm>
              <a:off x="2956559" y="1121804"/>
              <a:ext cx="304801" cy="224983"/>
            </a:xfrm>
            <a:custGeom>
              <a:avLst/>
              <a:gdLst/>
              <a:ahLst/>
              <a:cxnLst/>
              <a:rect l="0" t="0" r="0" b="0"/>
              <a:pathLst>
                <a:path w="304801" h="224983">
                  <a:moveTo>
                    <a:pt x="0" y="120254"/>
                  </a:moveTo>
                  <a:lnTo>
                    <a:pt x="33553" y="120254"/>
                  </a:lnTo>
                  <a:lnTo>
                    <a:pt x="55704" y="117998"/>
                  </a:lnTo>
                  <a:lnTo>
                    <a:pt x="91752" y="107257"/>
                  </a:lnTo>
                  <a:lnTo>
                    <a:pt x="113546" y="99000"/>
                  </a:lnTo>
                  <a:lnTo>
                    <a:pt x="145852" y="76618"/>
                  </a:lnTo>
                  <a:lnTo>
                    <a:pt x="169388" y="55818"/>
                  </a:lnTo>
                  <a:lnTo>
                    <a:pt x="191431" y="24782"/>
                  </a:lnTo>
                  <a:lnTo>
                    <a:pt x="196137" y="12850"/>
                  </a:lnTo>
                  <a:lnTo>
                    <a:pt x="197532" y="3952"/>
                  </a:lnTo>
                  <a:lnTo>
                    <a:pt x="196036" y="2080"/>
                  </a:lnTo>
                  <a:lnTo>
                    <a:pt x="189855" y="0"/>
                  </a:lnTo>
                  <a:lnTo>
                    <a:pt x="181466" y="1332"/>
                  </a:lnTo>
                  <a:lnTo>
                    <a:pt x="162281" y="9088"/>
                  </a:lnTo>
                  <a:lnTo>
                    <a:pt x="136949" y="30939"/>
                  </a:lnTo>
                  <a:lnTo>
                    <a:pt x="112503" y="61972"/>
                  </a:lnTo>
                  <a:lnTo>
                    <a:pt x="90908" y="90568"/>
                  </a:lnTo>
                  <a:lnTo>
                    <a:pt x="70680" y="120490"/>
                  </a:lnTo>
                  <a:lnTo>
                    <a:pt x="56220" y="150805"/>
                  </a:lnTo>
                  <a:lnTo>
                    <a:pt x="43748" y="183299"/>
                  </a:lnTo>
                  <a:lnTo>
                    <a:pt x="42868" y="195124"/>
                  </a:lnTo>
                  <a:lnTo>
                    <a:pt x="43818" y="200648"/>
                  </a:lnTo>
                  <a:lnTo>
                    <a:pt x="49390" y="209042"/>
                  </a:lnTo>
                  <a:lnTo>
                    <a:pt x="58357" y="215597"/>
                  </a:lnTo>
                  <a:lnTo>
                    <a:pt x="78534" y="223200"/>
                  </a:lnTo>
                  <a:lnTo>
                    <a:pt x="106431" y="224982"/>
                  </a:lnTo>
                  <a:lnTo>
                    <a:pt x="140284" y="219677"/>
                  </a:lnTo>
                  <a:lnTo>
                    <a:pt x="172987" y="207758"/>
                  </a:lnTo>
                  <a:lnTo>
                    <a:pt x="208266" y="193500"/>
                  </a:lnTo>
                  <a:lnTo>
                    <a:pt x="239697" y="178552"/>
                  </a:lnTo>
                  <a:lnTo>
                    <a:pt x="273501" y="160589"/>
                  </a:lnTo>
                  <a:lnTo>
                    <a:pt x="304800" y="14311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SMARTInkShape-1731"/>
            <p:cNvSpPr/>
            <p:nvPr/>
          </p:nvSpPr>
          <p:spPr>
            <a:xfrm>
              <a:off x="2773679" y="1143000"/>
              <a:ext cx="152401" cy="239265"/>
            </a:xfrm>
            <a:custGeom>
              <a:avLst/>
              <a:gdLst/>
              <a:ahLst/>
              <a:cxnLst/>
              <a:rect l="0" t="0" r="0" b="0"/>
              <a:pathLst>
                <a:path w="152401" h="239265">
                  <a:moveTo>
                    <a:pt x="0" y="45719"/>
                  </a:moveTo>
                  <a:lnTo>
                    <a:pt x="4046" y="45719"/>
                  </a:lnTo>
                  <a:lnTo>
                    <a:pt x="5237" y="47412"/>
                  </a:lnTo>
                  <a:lnTo>
                    <a:pt x="7760" y="57040"/>
                  </a:lnTo>
                  <a:lnTo>
                    <a:pt x="25274" y="94953"/>
                  </a:lnTo>
                  <a:lnTo>
                    <a:pt x="39612" y="128728"/>
                  </a:lnTo>
                  <a:lnTo>
                    <a:pt x="50598" y="160706"/>
                  </a:lnTo>
                  <a:lnTo>
                    <a:pt x="60920" y="194240"/>
                  </a:lnTo>
                  <a:lnTo>
                    <a:pt x="66311" y="212210"/>
                  </a:lnTo>
                  <a:lnTo>
                    <a:pt x="68419" y="222162"/>
                  </a:lnTo>
                  <a:lnTo>
                    <a:pt x="75009" y="238246"/>
                  </a:lnTo>
                  <a:lnTo>
                    <a:pt x="76252" y="239264"/>
                  </a:lnTo>
                  <a:lnTo>
                    <a:pt x="77927" y="239096"/>
                  </a:lnTo>
                  <a:lnTo>
                    <a:pt x="79891" y="238137"/>
                  </a:lnTo>
                  <a:lnTo>
                    <a:pt x="86701" y="228696"/>
                  </a:lnTo>
                  <a:lnTo>
                    <a:pt x="99105" y="197128"/>
                  </a:lnTo>
                  <a:lnTo>
                    <a:pt x="109229" y="159352"/>
                  </a:lnTo>
                  <a:lnTo>
                    <a:pt x="112797" y="127555"/>
                  </a:lnTo>
                  <a:lnTo>
                    <a:pt x="117899" y="92638"/>
                  </a:lnTo>
                  <a:lnTo>
                    <a:pt x="124775" y="59526"/>
                  </a:lnTo>
                  <a:lnTo>
                    <a:pt x="134683" y="25774"/>
                  </a:lnTo>
                  <a:lnTo>
                    <a:pt x="144337" y="1817"/>
                  </a:lnTo>
                  <a:lnTo>
                    <a:pt x="145330" y="1210"/>
                  </a:lnTo>
                  <a:lnTo>
                    <a:pt x="1524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SMARTInkShape-1732"/>
            <p:cNvSpPr/>
            <p:nvPr/>
          </p:nvSpPr>
          <p:spPr>
            <a:xfrm>
              <a:off x="2644140" y="1104900"/>
              <a:ext cx="7620" cy="1"/>
            </a:xfrm>
            <a:custGeom>
              <a:avLst/>
              <a:gdLst/>
              <a:ahLst/>
              <a:cxnLst/>
              <a:rect l="0" t="0" r="0" b="0"/>
              <a:pathLst>
                <a:path w="7620" h="1">
                  <a:moveTo>
                    <a:pt x="7619" y="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SMARTInkShape-1733"/>
            <p:cNvSpPr/>
            <p:nvPr/>
          </p:nvSpPr>
          <p:spPr>
            <a:xfrm>
              <a:off x="2636518" y="1242058"/>
              <a:ext cx="30483" cy="160021"/>
            </a:xfrm>
            <a:custGeom>
              <a:avLst/>
              <a:gdLst/>
              <a:ahLst/>
              <a:cxnLst/>
              <a:rect l="0" t="0" r="0" b="0"/>
              <a:pathLst>
                <a:path w="30483" h="160021">
                  <a:moveTo>
                    <a:pt x="30482" y="0"/>
                  </a:moveTo>
                  <a:lnTo>
                    <a:pt x="26436" y="4047"/>
                  </a:lnTo>
                  <a:lnTo>
                    <a:pt x="24450" y="10547"/>
                  </a:lnTo>
                  <a:lnTo>
                    <a:pt x="17833" y="40336"/>
                  </a:lnTo>
                  <a:lnTo>
                    <a:pt x="13496" y="77145"/>
                  </a:lnTo>
                  <a:lnTo>
                    <a:pt x="8781" y="112982"/>
                  </a:lnTo>
                  <a:lnTo>
                    <a:pt x="5516" y="143938"/>
                  </a:lnTo>
                  <a:lnTo>
                    <a:pt x="0" y="1600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SMARTInkShape-1734"/>
            <p:cNvSpPr/>
            <p:nvPr/>
          </p:nvSpPr>
          <p:spPr>
            <a:xfrm>
              <a:off x="2293620" y="1226820"/>
              <a:ext cx="228599" cy="68581"/>
            </a:xfrm>
            <a:custGeom>
              <a:avLst/>
              <a:gdLst/>
              <a:ahLst/>
              <a:cxnLst/>
              <a:rect l="0" t="0" r="0" b="0"/>
              <a:pathLst>
                <a:path w="228599" h="68581">
                  <a:moveTo>
                    <a:pt x="0" y="68580"/>
                  </a:moveTo>
                  <a:lnTo>
                    <a:pt x="14690" y="67732"/>
                  </a:lnTo>
                  <a:lnTo>
                    <a:pt x="50696" y="53927"/>
                  </a:lnTo>
                  <a:lnTo>
                    <a:pt x="79460" y="44106"/>
                  </a:lnTo>
                  <a:lnTo>
                    <a:pt x="117523" y="31789"/>
                  </a:lnTo>
                  <a:lnTo>
                    <a:pt x="143955" y="24570"/>
                  </a:lnTo>
                  <a:lnTo>
                    <a:pt x="178120" y="13488"/>
                  </a:lnTo>
                  <a:lnTo>
                    <a:pt x="204329" y="3995"/>
                  </a:lnTo>
                  <a:lnTo>
                    <a:pt x="228598"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SMARTInkShape-1735"/>
            <p:cNvSpPr/>
            <p:nvPr/>
          </p:nvSpPr>
          <p:spPr>
            <a:xfrm>
              <a:off x="2392678" y="1066800"/>
              <a:ext cx="38101" cy="342901"/>
            </a:xfrm>
            <a:custGeom>
              <a:avLst/>
              <a:gdLst/>
              <a:ahLst/>
              <a:cxnLst/>
              <a:rect l="0" t="0" r="0" b="0"/>
              <a:pathLst>
                <a:path w="38101" h="342901">
                  <a:moveTo>
                    <a:pt x="38100" y="0"/>
                  </a:moveTo>
                  <a:lnTo>
                    <a:pt x="35843" y="34273"/>
                  </a:lnTo>
                  <a:lnTo>
                    <a:pt x="33710" y="52486"/>
                  </a:lnTo>
                  <a:lnTo>
                    <a:pt x="35578" y="83472"/>
                  </a:lnTo>
                  <a:lnTo>
                    <a:pt x="33310" y="109911"/>
                  </a:lnTo>
                  <a:lnTo>
                    <a:pt x="31738" y="138595"/>
                  </a:lnTo>
                  <a:lnTo>
                    <a:pt x="30194" y="168277"/>
                  </a:lnTo>
                  <a:lnTo>
                    <a:pt x="26684" y="198403"/>
                  </a:lnTo>
                  <a:lnTo>
                    <a:pt x="24561" y="226467"/>
                  </a:lnTo>
                  <a:lnTo>
                    <a:pt x="21107" y="263809"/>
                  </a:lnTo>
                  <a:lnTo>
                    <a:pt x="14721" y="294065"/>
                  </a:lnTo>
                  <a:lnTo>
                    <a:pt x="5987" y="326047"/>
                  </a:lnTo>
                  <a:lnTo>
                    <a:pt x="2662" y="332023"/>
                  </a:lnTo>
                  <a:lnTo>
                    <a:pt x="0" y="3429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SMARTInkShape-1736"/>
            <p:cNvSpPr/>
            <p:nvPr/>
          </p:nvSpPr>
          <p:spPr>
            <a:xfrm>
              <a:off x="2047394" y="1272539"/>
              <a:ext cx="230985" cy="204810"/>
            </a:xfrm>
            <a:custGeom>
              <a:avLst/>
              <a:gdLst/>
              <a:ahLst/>
              <a:cxnLst/>
              <a:rect l="0" t="0" r="0" b="0"/>
              <a:pathLst>
                <a:path w="230985" h="204810">
                  <a:moveTo>
                    <a:pt x="101445" y="0"/>
                  </a:moveTo>
                  <a:lnTo>
                    <a:pt x="97400" y="4046"/>
                  </a:lnTo>
                  <a:lnTo>
                    <a:pt x="90898" y="6031"/>
                  </a:lnTo>
                  <a:lnTo>
                    <a:pt x="86793" y="6561"/>
                  </a:lnTo>
                  <a:lnTo>
                    <a:pt x="77717" y="11664"/>
                  </a:lnTo>
                  <a:lnTo>
                    <a:pt x="42974" y="43417"/>
                  </a:lnTo>
                  <a:lnTo>
                    <a:pt x="17618" y="79159"/>
                  </a:lnTo>
                  <a:lnTo>
                    <a:pt x="4641" y="107556"/>
                  </a:lnTo>
                  <a:lnTo>
                    <a:pt x="0" y="126543"/>
                  </a:lnTo>
                  <a:lnTo>
                    <a:pt x="2148" y="151512"/>
                  </a:lnTo>
                  <a:lnTo>
                    <a:pt x="12849" y="186338"/>
                  </a:lnTo>
                  <a:lnTo>
                    <a:pt x="22275" y="195141"/>
                  </a:lnTo>
                  <a:lnTo>
                    <a:pt x="35779" y="201029"/>
                  </a:lnTo>
                  <a:lnTo>
                    <a:pt x="72042" y="204809"/>
                  </a:lnTo>
                  <a:lnTo>
                    <a:pt x="101764" y="203206"/>
                  </a:lnTo>
                  <a:lnTo>
                    <a:pt x="132020" y="195111"/>
                  </a:lnTo>
                  <a:lnTo>
                    <a:pt x="162432" y="179730"/>
                  </a:lnTo>
                  <a:lnTo>
                    <a:pt x="195152" y="159086"/>
                  </a:lnTo>
                  <a:lnTo>
                    <a:pt x="230984" y="1371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SMARTInkShape-1737"/>
            <p:cNvSpPr/>
            <p:nvPr/>
          </p:nvSpPr>
          <p:spPr>
            <a:xfrm>
              <a:off x="1729739" y="1318258"/>
              <a:ext cx="160021" cy="83821"/>
            </a:xfrm>
            <a:custGeom>
              <a:avLst/>
              <a:gdLst/>
              <a:ahLst/>
              <a:cxnLst/>
              <a:rect l="0" t="0" r="0" b="0"/>
              <a:pathLst>
                <a:path w="160021" h="83821">
                  <a:moveTo>
                    <a:pt x="0" y="83820"/>
                  </a:moveTo>
                  <a:lnTo>
                    <a:pt x="4046" y="79776"/>
                  </a:lnTo>
                  <a:lnTo>
                    <a:pt x="8289" y="77790"/>
                  </a:lnTo>
                  <a:lnTo>
                    <a:pt x="10605" y="77261"/>
                  </a:lnTo>
                  <a:lnTo>
                    <a:pt x="47893" y="50269"/>
                  </a:lnTo>
                  <a:lnTo>
                    <a:pt x="84751" y="30375"/>
                  </a:lnTo>
                  <a:lnTo>
                    <a:pt x="119091" y="15210"/>
                  </a:lnTo>
                  <a:lnTo>
                    <a:pt x="1600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SMARTInkShape-1738"/>
            <p:cNvSpPr/>
            <p:nvPr/>
          </p:nvSpPr>
          <p:spPr>
            <a:xfrm>
              <a:off x="1706919" y="1098016"/>
              <a:ext cx="236182" cy="402463"/>
            </a:xfrm>
            <a:custGeom>
              <a:avLst/>
              <a:gdLst/>
              <a:ahLst/>
              <a:cxnLst/>
              <a:rect l="0" t="0" r="0" b="0"/>
              <a:pathLst>
                <a:path w="236182" h="402463">
                  <a:moveTo>
                    <a:pt x="76159" y="151662"/>
                  </a:moveTo>
                  <a:lnTo>
                    <a:pt x="62293" y="151662"/>
                  </a:lnTo>
                  <a:lnTo>
                    <a:pt x="57282" y="159754"/>
                  </a:lnTo>
                  <a:lnTo>
                    <a:pt x="54480" y="172875"/>
                  </a:lnTo>
                  <a:lnTo>
                    <a:pt x="51197" y="208048"/>
                  </a:lnTo>
                  <a:lnTo>
                    <a:pt x="45057" y="240900"/>
                  </a:lnTo>
                  <a:lnTo>
                    <a:pt x="39476" y="267524"/>
                  </a:lnTo>
                  <a:lnTo>
                    <a:pt x="27661" y="305467"/>
                  </a:lnTo>
                  <a:lnTo>
                    <a:pt x="18422" y="338533"/>
                  </a:lnTo>
                  <a:lnTo>
                    <a:pt x="7714" y="375533"/>
                  </a:lnTo>
                  <a:lnTo>
                    <a:pt x="95" y="402462"/>
                  </a:lnTo>
                  <a:lnTo>
                    <a:pt x="0" y="398883"/>
                  </a:lnTo>
                  <a:lnTo>
                    <a:pt x="12959" y="361929"/>
                  </a:lnTo>
                  <a:lnTo>
                    <a:pt x="21216" y="329582"/>
                  </a:lnTo>
                  <a:lnTo>
                    <a:pt x="33162" y="292338"/>
                  </a:lnTo>
                  <a:lnTo>
                    <a:pt x="39553" y="264140"/>
                  </a:lnTo>
                  <a:lnTo>
                    <a:pt x="45214" y="232415"/>
                  </a:lnTo>
                  <a:lnTo>
                    <a:pt x="51400" y="199405"/>
                  </a:lnTo>
                  <a:lnTo>
                    <a:pt x="59794" y="167802"/>
                  </a:lnTo>
                  <a:lnTo>
                    <a:pt x="69168" y="136822"/>
                  </a:lnTo>
                  <a:lnTo>
                    <a:pt x="78133" y="106968"/>
                  </a:lnTo>
                  <a:lnTo>
                    <a:pt x="84939" y="79587"/>
                  </a:lnTo>
                  <a:lnTo>
                    <a:pt x="93530" y="48462"/>
                  </a:lnTo>
                  <a:lnTo>
                    <a:pt x="104865" y="16883"/>
                  </a:lnTo>
                  <a:lnTo>
                    <a:pt x="119304" y="1750"/>
                  </a:lnTo>
                  <a:lnTo>
                    <a:pt x="122993" y="368"/>
                  </a:lnTo>
                  <a:lnTo>
                    <a:pt x="125162" y="0"/>
                  </a:lnTo>
                  <a:lnTo>
                    <a:pt x="127455" y="602"/>
                  </a:lnTo>
                  <a:lnTo>
                    <a:pt x="132260" y="3527"/>
                  </a:lnTo>
                  <a:lnTo>
                    <a:pt x="139726" y="13979"/>
                  </a:lnTo>
                  <a:lnTo>
                    <a:pt x="146338" y="48175"/>
                  </a:lnTo>
                  <a:lnTo>
                    <a:pt x="155215" y="86253"/>
                  </a:lnTo>
                  <a:lnTo>
                    <a:pt x="162613" y="120335"/>
                  </a:lnTo>
                  <a:lnTo>
                    <a:pt x="167641" y="147052"/>
                  </a:lnTo>
                  <a:lnTo>
                    <a:pt x="172699" y="175861"/>
                  </a:lnTo>
                  <a:lnTo>
                    <a:pt x="177769" y="205598"/>
                  </a:lnTo>
                  <a:lnTo>
                    <a:pt x="185382" y="242808"/>
                  </a:lnTo>
                  <a:lnTo>
                    <a:pt x="193001" y="275284"/>
                  </a:lnTo>
                  <a:lnTo>
                    <a:pt x="204006" y="308820"/>
                  </a:lnTo>
                  <a:lnTo>
                    <a:pt x="226742" y="332727"/>
                  </a:lnTo>
                  <a:lnTo>
                    <a:pt x="230010" y="333737"/>
                  </a:lnTo>
                  <a:lnTo>
                    <a:pt x="236181" y="33454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4"/>
          <p:cNvPicPr>
            <a:picLocks noChangeAspect="1" noChangeArrowheads="1"/>
          </p:cNvPicPr>
          <p:nvPr/>
        </p:nvPicPr>
        <p:blipFill>
          <a:blip r:embed="rId2" cstate="print"/>
          <a:srcRect/>
          <a:stretch>
            <a:fillRect/>
          </a:stretch>
        </p:blipFill>
        <p:spPr bwMode="auto">
          <a:xfrm>
            <a:off x="0" y="0"/>
            <a:ext cx="4813300" cy="3403600"/>
          </a:xfrm>
          <a:prstGeom prst="rect">
            <a:avLst/>
          </a:prstGeom>
          <a:noFill/>
          <a:ln w="28575">
            <a:solidFill>
              <a:srgbClr val="000000"/>
            </a:solidFill>
            <a:miter lim="800000"/>
            <a:headEnd/>
            <a:tailEnd/>
          </a:ln>
        </p:spPr>
      </p:pic>
      <p:pic>
        <p:nvPicPr>
          <p:cNvPr id="71682" name="Picture 5"/>
          <p:cNvPicPr>
            <a:picLocks noChangeAspect="1" noChangeArrowheads="1"/>
          </p:cNvPicPr>
          <p:nvPr/>
        </p:nvPicPr>
        <p:blipFill>
          <a:blip r:embed="rId3" cstate="print"/>
          <a:srcRect/>
          <a:stretch>
            <a:fillRect/>
          </a:stretch>
        </p:blipFill>
        <p:spPr bwMode="auto">
          <a:xfrm>
            <a:off x="4724400" y="0"/>
            <a:ext cx="4419600" cy="3433763"/>
          </a:xfrm>
          <a:prstGeom prst="rect">
            <a:avLst/>
          </a:prstGeom>
          <a:noFill/>
          <a:ln w="28575">
            <a:solidFill>
              <a:srgbClr val="000000"/>
            </a:solidFill>
            <a:miter lim="800000"/>
            <a:headEnd/>
            <a:tailEnd/>
          </a:ln>
        </p:spPr>
      </p:pic>
      <p:sp>
        <p:nvSpPr>
          <p:cNvPr id="71683" name="Text Box 6"/>
          <p:cNvSpPr txBox="1">
            <a:spLocks noChangeArrowheads="1"/>
          </p:cNvSpPr>
          <p:nvPr/>
        </p:nvSpPr>
        <p:spPr bwMode="auto">
          <a:xfrm>
            <a:off x="1676400" y="2895600"/>
            <a:ext cx="3200400" cy="1752600"/>
          </a:xfrm>
          <a:prstGeom prst="rect">
            <a:avLst/>
          </a:prstGeom>
          <a:solidFill>
            <a:srgbClr val="FFFFFF"/>
          </a:solidFill>
          <a:ln w="25400">
            <a:solidFill>
              <a:srgbClr val="000000"/>
            </a:solidFill>
            <a:miter lim="800000"/>
            <a:headEnd/>
            <a:tailEnd/>
          </a:ln>
        </p:spPr>
        <p:txBody>
          <a:bodyPr/>
          <a:lstStyle/>
          <a:p>
            <a:pPr>
              <a:buFont typeface="Cooper Black" pitchFamily="18" charset="0"/>
              <a:buNone/>
            </a:pPr>
            <a:r>
              <a:rPr lang="en-US" sz="2000">
                <a:latin typeface="Cooper Black" pitchFamily="18" charset="0"/>
              </a:rPr>
              <a:t>A Operator</a:t>
            </a:r>
          </a:p>
          <a:p>
            <a:pPr>
              <a:buFont typeface="Cooper Black" pitchFamily="18" charset="0"/>
              <a:buNone/>
            </a:pPr>
            <a:r>
              <a:rPr lang="en-US" sz="2000">
                <a:latin typeface="Cooper Black" pitchFamily="18" charset="0"/>
              </a:rPr>
              <a:t>B Regulatory Gene</a:t>
            </a:r>
          </a:p>
          <a:p>
            <a:pPr>
              <a:buFont typeface="Cooper Black" pitchFamily="18" charset="0"/>
              <a:buChar char="C"/>
            </a:pPr>
            <a:r>
              <a:rPr lang="en-US" sz="2000">
                <a:latin typeface="Cooper Black" pitchFamily="18" charset="0"/>
              </a:rPr>
              <a:t> Repressor Protein</a:t>
            </a:r>
          </a:p>
          <a:p>
            <a:pPr>
              <a:buFont typeface="Cooper Black" pitchFamily="18" charset="0"/>
              <a:buChar char="D"/>
            </a:pPr>
            <a:r>
              <a:rPr lang="en-US" sz="2000">
                <a:latin typeface="Cooper Black" pitchFamily="18" charset="0"/>
              </a:rPr>
              <a:t> RNA Polymerase</a:t>
            </a:r>
          </a:p>
          <a:p>
            <a:pPr>
              <a:buFont typeface="Cooper Black" pitchFamily="18" charset="0"/>
              <a:buChar char="E"/>
            </a:pPr>
            <a:r>
              <a:rPr lang="en-US" sz="2000">
                <a:latin typeface="Cooper Black" pitchFamily="18" charset="0"/>
              </a:rPr>
              <a:t> Structural Gene</a:t>
            </a:r>
            <a:endParaRPr lang="en-US" sz="2000"/>
          </a:p>
        </p:txBody>
      </p:sp>
      <p:grpSp>
        <p:nvGrpSpPr>
          <p:cNvPr id="66" name="SMARTInkShape-Group225"/>
          <p:cNvGrpSpPr/>
          <p:nvPr/>
        </p:nvGrpSpPr>
        <p:grpSpPr>
          <a:xfrm>
            <a:off x="134102" y="3375973"/>
            <a:ext cx="1350187" cy="1394146"/>
            <a:chOff x="134102" y="3375973"/>
            <a:chExt cx="1350187" cy="1394146"/>
          </a:xfrm>
        </p:grpSpPr>
        <p:sp>
          <p:nvSpPr>
            <p:cNvPr id="52" name="SMARTInkShape-1739"/>
            <p:cNvSpPr/>
            <p:nvPr/>
          </p:nvSpPr>
          <p:spPr>
            <a:xfrm>
              <a:off x="723900" y="4383032"/>
              <a:ext cx="365761" cy="204063"/>
            </a:xfrm>
            <a:custGeom>
              <a:avLst/>
              <a:gdLst/>
              <a:ahLst/>
              <a:cxnLst/>
              <a:rect l="0" t="0" r="0" b="0"/>
              <a:pathLst>
                <a:path w="365761" h="204063">
                  <a:moveTo>
                    <a:pt x="0" y="59427"/>
                  </a:moveTo>
                  <a:lnTo>
                    <a:pt x="0" y="65987"/>
                  </a:lnTo>
                  <a:lnTo>
                    <a:pt x="4045" y="70779"/>
                  </a:lnTo>
                  <a:lnTo>
                    <a:pt x="8288" y="72939"/>
                  </a:lnTo>
                  <a:lnTo>
                    <a:pt x="31728" y="78830"/>
                  </a:lnTo>
                  <a:lnTo>
                    <a:pt x="64232" y="74297"/>
                  </a:lnTo>
                  <a:lnTo>
                    <a:pt x="100882" y="66101"/>
                  </a:lnTo>
                  <a:lnTo>
                    <a:pt x="125933" y="47201"/>
                  </a:lnTo>
                  <a:lnTo>
                    <a:pt x="131606" y="41859"/>
                  </a:lnTo>
                  <a:lnTo>
                    <a:pt x="134691" y="34403"/>
                  </a:lnTo>
                  <a:lnTo>
                    <a:pt x="136671" y="19865"/>
                  </a:lnTo>
                  <a:lnTo>
                    <a:pt x="134684" y="14186"/>
                  </a:lnTo>
                  <a:lnTo>
                    <a:pt x="132969" y="11486"/>
                  </a:lnTo>
                  <a:lnTo>
                    <a:pt x="122465" y="3642"/>
                  </a:lnTo>
                  <a:lnTo>
                    <a:pt x="108629" y="0"/>
                  </a:lnTo>
                  <a:lnTo>
                    <a:pt x="89758" y="2966"/>
                  </a:lnTo>
                  <a:lnTo>
                    <a:pt x="56178" y="16420"/>
                  </a:lnTo>
                  <a:lnTo>
                    <a:pt x="40727" y="32008"/>
                  </a:lnTo>
                  <a:lnTo>
                    <a:pt x="26419" y="54795"/>
                  </a:lnTo>
                  <a:lnTo>
                    <a:pt x="11095" y="92552"/>
                  </a:lnTo>
                  <a:lnTo>
                    <a:pt x="9496" y="112704"/>
                  </a:lnTo>
                  <a:lnTo>
                    <a:pt x="16112" y="135113"/>
                  </a:lnTo>
                  <a:lnTo>
                    <a:pt x="18360" y="140365"/>
                  </a:lnTo>
                  <a:lnTo>
                    <a:pt x="25375" y="148456"/>
                  </a:lnTo>
                  <a:lnTo>
                    <a:pt x="52005" y="168506"/>
                  </a:lnTo>
                  <a:lnTo>
                    <a:pt x="70442" y="172181"/>
                  </a:lnTo>
                  <a:lnTo>
                    <a:pt x="99426" y="167339"/>
                  </a:lnTo>
                  <a:lnTo>
                    <a:pt x="137208" y="155775"/>
                  </a:lnTo>
                  <a:lnTo>
                    <a:pt x="166802" y="144907"/>
                  </a:lnTo>
                  <a:lnTo>
                    <a:pt x="200362" y="118394"/>
                  </a:lnTo>
                  <a:lnTo>
                    <a:pt x="236075" y="90043"/>
                  </a:lnTo>
                  <a:lnTo>
                    <a:pt x="240221" y="93993"/>
                  </a:lnTo>
                  <a:lnTo>
                    <a:pt x="242232" y="98213"/>
                  </a:lnTo>
                  <a:lnTo>
                    <a:pt x="243745" y="125954"/>
                  </a:lnTo>
                  <a:lnTo>
                    <a:pt x="237270" y="162551"/>
                  </a:lnTo>
                  <a:lnTo>
                    <a:pt x="235580" y="182840"/>
                  </a:lnTo>
                  <a:lnTo>
                    <a:pt x="228921" y="202562"/>
                  </a:lnTo>
                  <a:lnTo>
                    <a:pt x="227966" y="203110"/>
                  </a:lnTo>
                  <a:lnTo>
                    <a:pt x="224273" y="203881"/>
                  </a:lnTo>
                  <a:lnTo>
                    <a:pt x="226111" y="204062"/>
                  </a:lnTo>
                  <a:lnTo>
                    <a:pt x="226940" y="203265"/>
                  </a:lnTo>
                  <a:lnTo>
                    <a:pt x="227863" y="200120"/>
                  </a:lnTo>
                  <a:lnTo>
                    <a:pt x="228556" y="164715"/>
                  </a:lnTo>
                  <a:lnTo>
                    <a:pt x="228593" y="127824"/>
                  </a:lnTo>
                  <a:lnTo>
                    <a:pt x="234681" y="93100"/>
                  </a:lnTo>
                  <a:lnTo>
                    <a:pt x="246295" y="65922"/>
                  </a:lnTo>
                  <a:lnTo>
                    <a:pt x="255091" y="53001"/>
                  </a:lnTo>
                  <a:lnTo>
                    <a:pt x="274534" y="37805"/>
                  </a:lnTo>
                  <a:lnTo>
                    <a:pt x="294682" y="26651"/>
                  </a:lnTo>
                  <a:lnTo>
                    <a:pt x="320204" y="22378"/>
                  </a:lnTo>
                  <a:lnTo>
                    <a:pt x="355743" y="21389"/>
                  </a:lnTo>
                  <a:lnTo>
                    <a:pt x="365760" y="2132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1740"/>
            <p:cNvSpPr/>
            <p:nvPr/>
          </p:nvSpPr>
          <p:spPr>
            <a:xfrm>
              <a:off x="1086626" y="4411979"/>
              <a:ext cx="146372" cy="182393"/>
            </a:xfrm>
            <a:custGeom>
              <a:avLst/>
              <a:gdLst/>
              <a:ahLst/>
              <a:cxnLst/>
              <a:rect l="0" t="0" r="0" b="0"/>
              <a:pathLst>
                <a:path w="146372" h="182393">
                  <a:moveTo>
                    <a:pt x="132574" y="7621"/>
                  </a:moveTo>
                  <a:lnTo>
                    <a:pt x="117385" y="8467"/>
                  </a:lnTo>
                  <a:lnTo>
                    <a:pt x="101544" y="13703"/>
                  </a:lnTo>
                  <a:lnTo>
                    <a:pt x="85491" y="25316"/>
                  </a:lnTo>
                  <a:lnTo>
                    <a:pt x="53996" y="53556"/>
                  </a:lnTo>
                  <a:lnTo>
                    <a:pt x="35066" y="70902"/>
                  </a:lnTo>
                  <a:lnTo>
                    <a:pt x="20991" y="92129"/>
                  </a:lnTo>
                  <a:lnTo>
                    <a:pt x="5930" y="128784"/>
                  </a:lnTo>
                  <a:lnTo>
                    <a:pt x="652" y="140776"/>
                  </a:lnTo>
                  <a:lnTo>
                    <a:pt x="0" y="151750"/>
                  </a:lnTo>
                  <a:lnTo>
                    <a:pt x="2532" y="161424"/>
                  </a:lnTo>
                  <a:lnTo>
                    <a:pt x="6478" y="168546"/>
                  </a:lnTo>
                  <a:lnTo>
                    <a:pt x="15572" y="174534"/>
                  </a:lnTo>
                  <a:lnTo>
                    <a:pt x="32713" y="180406"/>
                  </a:lnTo>
                  <a:lnTo>
                    <a:pt x="57721" y="182392"/>
                  </a:lnTo>
                  <a:lnTo>
                    <a:pt x="75588" y="178691"/>
                  </a:lnTo>
                  <a:lnTo>
                    <a:pt x="91605" y="168187"/>
                  </a:lnTo>
                  <a:lnTo>
                    <a:pt x="122384" y="132964"/>
                  </a:lnTo>
                  <a:lnTo>
                    <a:pt x="141034" y="101462"/>
                  </a:lnTo>
                  <a:lnTo>
                    <a:pt x="145804" y="81897"/>
                  </a:lnTo>
                  <a:lnTo>
                    <a:pt x="146371" y="62083"/>
                  </a:lnTo>
                  <a:lnTo>
                    <a:pt x="137128" y="39951"/>
                  </a:lnTo>
                  <a:lnTo>
                    <a:pt x="104002" y="1996"/>
                  </a:lnTo>
                  <a:lnTo>
                    <a:pt x="102093"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1741"/>
            <p:cNvSpPr/>
            <p:nvPr/>
          </p:nvSpPr>
          <p:spPr>
            <a:xfrm>
              <a:off x="1310641" y="4396740"/>
              <a:ext cx="173648" cy="243840"/>
            </a:xfrm>
            <a:custGeom>
              <a:avLst/>
              <a:gdLst/>
              <a:ahLst/>
              <a:cxnLst/>
              <a:rect l="0" t="0" r="0" b="0"/>
              <a:pathLst>
                <a:path w="173648" h="243840">
                  <a:moveTo>
                    <a:pt x="30479" y="0"/>
                  </a:moveTo>
                  <a:lnTo>
                    <a:pt x="30479" y="33465"/>
                  </a:lnTo>
                  <a:lnTo>
                    <a:pt x="30479" y="69819"/>
                  </a:lnTo>
                  <a:lnTo>
                    <a:pt x="28221" y="107426"/>
                  </a:lnTo>
                  <a:lnTo>
                    <a:pt x="19872" y="143422"/>
                  </a:lnTo>
                  <a:lnTo>
                    <a:pt x="9818" y="178185"/>
                  </a:lnTo>
                  <a:lnTo>
                    <a:pt x="7749" y="185872"/>
                  </a:lnTo>
                  <a:lnTo>
                    <a:pt x="1779" y="197707"/>
                  </a:lnTo>
                  <a:lnTo>
                    <a:pt x="103" y="205269"/>
                  </a:lnTo>
                  <a:lnTo>
                    <a:pt x="0" y="183769"/>
                  </a:lnTo>
                  <a:lnTo>
                    <a:pt x="10604" y="150749"/>
                  </a:lnTo>
                  <a:lnTo>
                    <a:pt x="21252" y="116357"/>
                  </a:lnTo>
                  <a:lnTo>
                    <a:pt x="38784" y="84226"/>
                  </a:lnTo>
                  <a:lnTo>
                    <a:pt x="68638" y="46424"/>
                  </a:lnTo>
                  <a:lnTo>
                    <a:pt x="79612" y="36720"/>
                  </a:lnTo>
                  <a:lnTo>
                    <a:pt x="99223" y="27343"/>
                  </a:lnTo>
                  <a:lnTo>
                    <a:pt x="110702" y="24852"/>
                  </a:lnTo>
                  <a:lnTo>
                    <a:pt x="121449" y="26002"/>
                  </a:lnTo>
                  <a:lnTo>
                    <a:pt x="126685" y="27494"/>
                  </a:lnTo>
                  <a:lnTo>
                    <a:pt x="134761" y="33669"/>
                  </a:lnTo>
                  <a:lnTo>
                    <a:pt x="158218" y="63497"/>
                  </a:lnTo>
                  <a:lnTo>
                    <a:pt x="169822" y="95986"/>
                  </a:lnTo>
                  <a:lnTo>
                    <a:pt x="173647" y="125054"/>
                  </a:lnTo>
                  <a:lnTo>
                    <a:pt x="170736" y="159160"/>
                  </a:lnTo>
                  <a:lnTo>
                    <a:pt x="168556" y="192031"/>
                  </a:lnTo>
                  <a:lnTo>
                    <a:pt x="161728" y="227128"/>
                  </a:lnTo>
                  <a:lnTo>
                    <a:pt x="160017" y="2438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1742"/>
            <p:cNvSpPr/>
            <p:nvPr/>
          </p:nvSpPr>
          <p:spPr>
            <a:xfrm>
              <a:off x="465004" y="4396852"/>
              <a:ext cx="233801" cy="151836"/>
            </a:xfrm>
            <a:custGeom>
              <a:avLst/>
              <a:gdLst/>
              <a:ahLst/>
              <a:cxnLst/>
              <a:rect l="0" t="0" r="0" b="0"/>
              <a:pathLst>
                <a:path w="233801" h="151836">
                  <a:moveTo>
                    <a:pt x="15055" y="76088"/>
                  </a:moveTo>
                  <a:lnTo>
                    <a:pt x="1934" y="69526"/>
                  </a:lnTo>
                  <a:lnTo>
                    <a:pt x="1228" y="68327"/>
                  </a:lnTo>
                  <a:lnTo>
                    <a:pt x="94" y="60318"/>
                  </a:lnTo>
                  <a:lnTo>
                    <a:pt x="0" y="57953"/>
                  </a:lnTo>
                  <a:lnTo>
                    <a:pt x="2156" y="53070"/>
                  </a:lnTo>
                  <a:lnTo>
                    <a:pt x="17733" y="28877"/>
                  </a:lnTo>
                  <a:lnTo>
                    <a:pt x="33346" y="16473"/>
                  </a:lnTo>
                  <a:lnTo>
                    <a:pt x="46891" y="11492"/>
                  </a:lnTo>
                  <a:lnTo>
                    <a:pt x="84660" y="2796"/>
                  </a:lnTo>
                  <a:lnTo>
                    <a:pt x="120181" y="462"/>
                  </a:lnTo>
                  <a:lnTo>
                    <a:pt x="151909" y="0"/>
                  </a:lnTo>
                  <a:lnTo>
                    <a:pt x="174984" y="8012"/>
                  </a:lnTo>
                  <a:lnTo>
                    <a:pt x="210906" y="30768"/>
                  </a:lnTo>
                  <a:lnTo>
                    <a:pt x="225485" y="45726"/>
                  </a:lnTo>
                  <a:lnTo>
                    <a:pt x="229001" y="50766"/>
                  </a:lnTo>
                  <a:lnTo>
                    <a:pt x="232909" y="63140"/>
                  </a:lnTo>
                  <a:lnTo>
                    <a:pt x="233800" y="76259"/>
                  </a:lnTo>
                  <a:lnTo>
                    <a:pt x="231373" y="87735"/>
                  </a:lnTo>
                  <a:lnTo>
                    <a:pt x="221201" y="107761"/>
                  </a:lnTo>
                  <a:lnTo>
                    <a:pt x="207462" y="121691"/>
                  </a:lnTo>
                  <a:lnTo>
                    <a:pt x="174323" y="136698"/>
                  </a:lnTo>
                  <a:lnTo>
                    <a:pt x="136875" y="148855"/>
                  </a:lnTo>
                  <a:lnTo>
                    <a:pt x="102907" y="151835"/>
                  </a:lnTo>
                  <a:lnTo>
                    <a:pt x="66340" y="144968"/>
                  </a:lnTo>
                  <a:lnTo>
                    <a:pt x="60776" y="14466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1743"/>
            <p:cNvSpPr/>
            <p:nvPr/>
          </p:nvSpPr>
          <p:spPr>
            <a:xfrm>
              <a:off x="411480" y="4427218"/>
              <a:ext cx="83821" cy="342901"/>
            </a:xfrm>
            <a:custGeom>
              <a:avLst/>
              <a:gdLst/>
              <a:ahLst/>
              <a:cxnLst/>
              <a:rect l="0" t="0" r="0" b="0"/>
              <a:pathLst>
                <a:path w="83821" h="342901">
                  <a:moveTo>
                    <a:pt x="83820" y="0"/>
                  </a:moveTo>
                  <a:lnTo>
                    <a:pt x="83820" y="4047"/>
                  </a:lnTo>
                  <a:lnTo>
                    <a:pt x="81561" y="8291"/>
                  </a:lnTo>
                  <a:lnTo>
                    <a:pt x="79773" y="10608"/>
                  </a:lnTo>
                  <a:lnTo>
                    <a:pt x="77788" y="17697"/>
                  </a:lnTo>
                  <a:lnTo>
                    <a:pt x="71171" y="53132"/>
                  </a:lnTo>
                  <a:lnTo>
                    <a:pt x="68501" y="82819"/>
                  </a:lnTo>
                  <a:lnTo>
                    <a:pt x="62724" y="118049"/>
                  </a:lnTo>
                  <a:lnTo>
                    <a:pt x="55650" y="155299"/>
                  </a:lnTo>
                  <a:lnTo>
                    <a:pt x="48191" y="193148"/>
                  </a:lnTo>
                  <a:lnTo>
                    <a:pt x="40619" y="230326"/>
                  </a:lnTo>
                  <a:lnTo>
                    <a:pt x="33013" y="262320"/>
                  </a:lnTo>
                  <a:lnTo>
                    <a:pt x="22858" y="296316"/>
                  </a:lnTo>
                  <a:lnTo>
                    <a:pt x="15239" y="315270"/>
                  </a:lnTo>
                  <a:lnTo>
                    <a:pt x="9876" y="326248"/>
                  </a:lnTo>
                  <a:lnTo>
                    <a:pt x="7775" y="332112"/>
                  </a:lnTo>
                  <a:lnTo>
                    <a:pt x="0" y="3429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1744"/>
            <p:cNvSpPr/>
            <p:nvPr/>
          </p:nvSpPr>
          <p:spPr>
            <a:xfrm>
              <a:off x="134102" y="4373879"/>
              <a:ext cx="238631" cy="212473"/>
            </a:xfrm>
            <a:custGeom>
              <a:avLst/>
              <a:gdLst/>
              <a:ahLst/>
              <a:cxnLst/>
              <a:rect l="0" t="0" r="0" b="0"/>
              <a:pathLst>
                <a:path w="238631" h="212473">
                  <a:moveTo>
                    <a:pt x="163077" y="30480"/>
                  </a:moveTo>
                  <a:lnTo>
                    <a:pt x="163077" y="26434"/>
                  </a:lnTo>
                  <a:lnTo>
                    <a:pt x="164771" y="25243"/>
                  </a:lnTo>
                  <a:lnTo>
                    <a:pt x="174397" y="22720"/>
                  </a:lnTo>
                  <a:lnTo>
                    <a:pt x="185665" y="14710"/>
                  </a:lnTo>
                  <a:lnTo>
                    <a:pt x="191998" y="9020"/>
                  </a:lnTo>
                  <a:lnTo>
                    <a:pt x="191670" y="7707"/>
                  </a:lnTo>
                  <a:lnTo>
                    <a:pt x="189050" y="3989"/>
                  </a:lnTo>
                  <a:lnTo>
                    <a:pt x="185063" y="1774"/>
                  </a:lnTo>
                  <a:lnTo>
                    <a:pt x="182814" y="1183"/>
                  </a:lnTo>
                  <a:lnTo>
                    <a:pt x="146502" y="8677"/>
                  </a:lnTo>
                  <a:lnTo>
                    <a:pt x="109562" y="28749"/>
                  </a:lnTo>
                  <a:lnTo>
                    <a:pt x="73986" y="49266"/>
                  </a:lnTo>
                  <a:lnTo>
                    <a:pt x="43878" y="76900"/>
                  </a:lnTo>
                  <a:lnTo>
                    <a:pt x="21375" y="106818"/>
                  </a:lnTo>
                  <a:lnTo>
                    <a:pt x="6707" y="142425"/>
                  </a:lnTo>
                  <a:lnTo>
                    <a:pt x="0" y="166095"/>
                  </a:lnTo>
                  <a:lnTo>
                    <a:pt x="1134" y="178524"/>
                  </a:lnTo>
                  <a:lnTo>
                    <a:pt x="6718" y="189692"/>
                  </a:lnTo>
                  <a:lnTo>
                    <a:pt x="10578" y="195042"/>
                  </a:lnTo>
                  <a:lnTo>
                    <a:pt x="21639" y="203243"/>
                  </a:lnTo>
                  <a:lnTo>
                    <a:pt x="35022" y="208864"/>
                  </a:lnTo>
                  <a:lnTo>
                    <a:pt x="66568" y="212472"/>
                  </a:lnTo>
                  <a:lnTo>
                    <a:pt x="92996" y="210838"/>
                  </a:lnTo>
                  <a:lnTo>
                    <a:pt x="128725" y="202702"/>
                  </a:lnTo>
                  <a:lnTo>
                    <a:pt x="158355" y="191388"/>
                  </a:lnTo>
                  <a:lnTo>
                    <a:pt x="188584" y="173265"/>
                  </a:lnTo>
                  <a:lnTo>
                    <a:pt x="210898" y="155854"/>
                  </a:lnTo>
                  <a:lnTo>
                    <a:pt x="228234" y="131880"/>
                  </a:lnTo>
                  <a:lnTo>
                    <a:pt x="236006" y="107373"/>
                  </a:lnTo>
                  <a:lnTo>
                    <a:pt x="238630" y="76338"/>
                  </a:lnTo>
                  <a:lnTo>
                    <a:pt x="238239" y="54227"/>
                  </a:lnTo>
                  <a:lnTo>
                    <a:pt x="235147" y="42163"/>
                  </a:lnTo>
                  <a:lnTo>
                    <a:pt x="226435" y="31157"/>
                  </a:lnTo>
                  <a:lnTo>
                    <a:pt x="193768" y="8348"/>
                  </a:lnTo>
                  <a:lnTo>
                    <a:pt x="182644" y="3711"/>
                  </a:lnTo>
                  <a:lnTo>
                    <a:pt x="147838"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1745"/>
            <p:cNvSpPr/>
            <p:nvPr/>
          </p:nvSpPr>
          <p:spPr>
            <a:xfrm>
              <a:off x="891538" y="3398518"/>
              <a:ext cx="30379" cy="472442"/>
            </a:xfrm>
            <a:custGeom>
              <a:avLst/>
              <a:gdLst/>
              <a:ahLst/>
              <a:cxnLst/>
              <a:rect l="0" t="0" r="0" b="0"/>
              <a:pathLst>
                <a:path w="30379" h="472442">
                  <a:moveTo>
                    <a:pt x="7622" y="0"/>
                  </a:moveTo>
                  <a:lnTo>
                    <a:pt x="21487" y="0"/>
                  </a:lnTo>
                  <a:lnTo>
                    <a:pt x="26499" y="8091"/>
                  </a:lnTo>
                  <a:lnTo>
                    <a:pt x="29302" y="17168"/>
                  </a:lnTo>
                  <a:lnTo>
                    <a:pt x="30378" y="54180"/>
                  </a:lnTo>
                  <a:lnTo>
                    <a:pt x="29614" y="90069"/>
                  </a:lnTo>
                  <a:lnTo>
                    <a:pt x="25238" y="120574"/>
                  </a:lnTo>
                  <a:lnTo>
                    <a:pt x="23566" y="156046"/>
                  </a:lnTo>
                  <a:lnTo>
                    <a:pt x="23174" y="180832"/>
                  </a:lnTo>
                  <a:lnTo>
                    <a:pt x="23001" y="208218"/>
                  </a:lnTo>
                  <a:lnTo>
                    <a:pt x="22076" y="236474"/>
                  </a:lnTo>
                  <a:lnTo>
                    <a:pt x="18844" y="263144"/>
                  </a:lnTo>
                  <a:lnTo>
                    <a:pt x="19100" y="289110"/>
                  </a:lnTo>
                  <a:lnTo>
                    <a:pt x="20342" y="314761"/>
                  </a:lnTo>
                  <a:lnTo>
                    <a:pt x="17129" y="352155"/>
                  </a:lnTo>
                  <a:lnTo>
                    <a:pt x="15800" y="384213"/>
                  </a:lnTo>
                  <a:lnTo>
                    <a:pt x="15351" y="418230"/>
                  </a:lnTo>
                  <a:lnTo>
                    <a:pt x="14444" y="432260"/>
                  </a:lnTo>
                  <a:lnTo>
                    <a:pt x="5836" y="462814"/>
                  </a:lnTo>
                  <a:lnTo>
                    <a:pt x="0" y="4724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1746"/>
            <p:cNvSpPr/>
            <p:nvPr/>
          </p:nvSpPr>
          <p:spPr>
            <a:xfrm>
              <a:off x="731519" y="3375973"/>
              <a:ext cx="319460" cy="213046"/>
            </a:xfrm>
            <a:custGeom>
              <a:avLst/>
              <a:gdLst/>
              <a:ahLst/>
              <a:cxnLst/>
              <a:rect l="0" t="0" r="0" b="0"/>
              <a:pathLst>
                <a:path w="319460" h="213046">
                  <a:moveTo>
                    <a:pt x="121919" y="7306"/>
                  </a:moveTo>
                  <a:lnTo>
                    <a:pt x="121919" y="3261"/>
                  </a:lnTo>
                  <a:lnTo>
                    <a:pt x="121074" y="2070"/>
                  </a:lnTo>
                  <a:lnTo>
                    <a:pt x="119662" y="1275"/>
                  </a:lnTo>
                  <a:lnTo>
                    <a:pt x="111315" y="0"/>
                  </a:lnTo>
                  <a:lnTo>
                    <a:pt x="106481" y="2083"/>
                  </a:lnTo>
                  <a:lnTo>
                    <a:pt x="104008" y="3824"/>
                  </a:lnTo>
                  <a:lnTo>
                    <a:pt x="101260" y="8016"/>
                  </a:lnTo>
                  <a:lnTo>
                    <a:pt x="85301" y="41497"/>
                  </a:lnTo>
                  <a:lnTo>
                    <a:pt x="58982" y="76375"/>
                  </a:lnTo>
                  <a:lnTo>
                    <a:pt x="32233" y="111042"/>
                  </a:lnTo>
                  <a:lnTo>
                    <a:pt x="18629" y="124757"/>
                  </a:lnTo>
                  <a:lnTo>
                    <a:pt x="11257" y="128749"/>
                  </a:lnTo>
                  <a:lnTo>
                    <a:pt x="8100" y="135613"/>
                  </a:lnTo>
                  <a:lnTo>
                    <a:pt x="7940" y="135177"/>
                  </a:lnTo>
                  <a:lnTo>
                    <a:pt x="7761" y="132436"/>
                  </a:lnTo>
                  <a:lnTo>
                    <a:pt x="9941" y="128394"/>
                  </a:lnTo>
                  <a:lnTo>
                    <a:pt x="34114" y="95029"/>
                  </a:lnTo>
                  <a:lnTo>
                    <a:pt x="62609" y="60157"/>
                  </a:lnTo>
                  <a:lnTo>
                    <a:pt x="93247" y="24739"/>
                  </a:lnTo>
                  <a:lnTo>
                    <a:pt x="106637" y="15054"/>
                  </a:lnTo>
                  <a:lnTo>
                    <a:pt x="123694" y="9602"/>
                  </a:lnTo>
                  <a:lnTo>
                    <a:pt x="145714" y="7608"/>
                  </a:lnTo>
                  <a:lnTo>
                    <a:pt x="151686" y="9699"/>
                  </a:lnTo>
                  <a:lnTo>
                    <a:pt x="154465" y="11441"/>
                  </a:lnTo>
                  <a:lnTo>
                    <a:pt x="177083" y="40716"/>
                  </a:lnTo>
                  <a:lnTo>
                    <a:pt x="193691" y="76923"/>
                  </a:lnTo>
                  <a:lnTo>
                    <a:pt x="204333" y="99054"/>
                  </a:lnTo>
                  <a:lnTo>
                    <a:pt x="232994" y="132841"/>
                  </a:lnTo>
                  <a:lnTo>
                    <a:pt x="270661" y="164658"/>
                  </a:lnTo>
                  <a:lnTo>
                    <a:pt x="281443" y="170374"/>
                  </a:lnTo>
                  <a:lnTo>
                    <a:pt x="319459" y="182450"/>
                  </a:lnTo>
                  <a:lnTo>
                    <a:pt x="311777" y="178487"/>
                  </a:lnTo>
                  <a:lnTo>
                    <a:pt x="278595" y="173154"/>
                  </a:lnTo>
                  <a:lnTo>
                    <a:pt x="248211" y="169054"/>
                  </a:lnTo>
                  <a:lnTo>
                    <a:pt x="212397" y="170095"/>
                  </a:lnTo>
                  <a:lnTo>
                    <a:pt x="186686" y="173637"/>
                  </a:lnTo>
                  <a:lnTo>
                    <a:pt x="158325" y="178034"/>
                  </a:lnTo>
                  <a:lnTo>
                    <a:pt x="128787" y="182810"/>
                  </a:lnTo>
                  <a:lnTo>
                    <a:pt x="99572" y="187754"/>
                  </a:lnTo>
                  <a:lnTo>
                    <a:pt x="72476" y="192775"/>
                  </a:lnTo>
                  <a:lnTo>
                    <a:pt x="41512" y="200361"/>
                  </a:lnTo>
                  <a:lnTo>
                    <a:pt x="0" y="21304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1747"/>
            <p:cNvSpPr/>
            <p:nvPr/>
          </p:nvSpPr>
          <p:spPr>
            <a:xfrm>
              <a:off x="327659" y="4038600"/>
              <a:ext cx="45722" cy="205741"/>
            </a:xfrm>
            <a:custGeom>
              <a:avLst/>
              <a:gdLst/>
              <a:ahLst/>
              <a:cxnLst/>
              <a:rect l="0" t="0" r="0" b="0"/>
              <a:pathLst>
                <a:path w="45722" h="205741">
                  <a:moveTo>
                    <a:pt x="45721" y="0"/>
                  </a:moveTo>
                  <a:lnTo>
                    <a:pt x="41674" y="0"/>
                  </a:lnTo>
                  <a:lnTo>
                    <a:pt x="40484" y="846"/>
                  </a:lnTo>
                  <a:lnTo>
                    <a:pt x="39688" y="2256"/>
                  </a:lnTo>
                  <a:lnTo>
                    <a:pt x="38571" y="10545"/>
                  </a:lnTo>
                  <a:lnTo>
                    <a:pt x="35981" y="25984"/>
                  </a:lnTo>
                  <a:lnTo>
                    <a:pt x="27522" y="58001"/>
                  </a:lnTo>
                  <a:lnTo>
                    <a:pt x="20196" y="86988"/>
                  </a:lnTo>
                  <a:lnTo>
                    <a:pt x="16709" y="117026"/>
                  </a:lnTo>
                  <a:lnTo>
                    <a:pt x="9446" y="151433"/>
                  </a:lnTo>
                  <a:lnTo>
                    <a:pt x="1411" y="186326"/>
                  </a:lnTo>
                  <a:lnTo>
                    <a:pt x="0" y="2057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1748"/>
            <p:cNvSpPr/>
            <p:nvPr/>
          </p:nvSpPr>
          <p:spPr>
            <a:xfrm>
              <a:off x="277548" y="3992879"/>
              <a:ext cx="202512" cy="38101"/>
            </a:xfrm>
            <a:custGeom>
              <a:avLst/>
              <a:gdLst/>
              <a:ahLst/>
              <a:cxnLst/>
              <a:rect l="0" t="0" r="0" b="0"/>
              <a:pathLst>
                <a:path w="202512" h="38101">
                  <a:moveTo>
                    <a:pt x="4392" y="38100"/>
                  </a:moveTo>
                  <a:lnTo>
                    <a:pt x="0" y="38100"/>
                  </a:lnTo>
                  <a:lnTo>
                    <a:pt x="7691" y="38100"/>
                  </a:lnTo>
                  <a:lnTo>
                    <a:pt x="12349" y="35842"/>
                  </a:lnTo>
                  <a:lnTo>
                    <a:pt x="14777" y="34055"/>
                  </a:lnTo>
                  <a:lnTo>
                    <a:pt x="46117" y="28692"/>
                  </a:lnTo>
                  <a:lnTo>
                    <a:pt x="83848" y="24013"/>
                  </a:lnTo>
                  <a:lnTo>
                    <a:pt x="113823" y="19157"/>
                  </a:lnTo>
                  <a:lnTo>
                    <a:pt x="143819" y="9930"/>
                  </a:lnTo>
                  <a:lnTo>
                    <a:pt x="176085" y="2213"/>
                  </a:lnTo>
                  <a:lnTo>
                    <a:pt x="20251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1749"/>
            <p:cNvSpPr/>
            <p:nvPr/>
          </p:nvSpPr>
          <p:spPr>
            <a:xfrm>
              <a:off x="472438" y="4038600"/>
              <a:ext cx="45722" cy="213360"/>
            </a:xfrm>
            <a:custGeom>
              <a:avLst/>
              <a:gdLst/>
              <a:ahLst/>
              <a:cxnLst/>
              <a:rect l="0" t="0" r="0" b="0"/>
              <a:pathLst>
                <a:path w="45722" h="213360">
                  <a:moveTo>
                    <a:pt x="45721" y="0"/>
                  </a:moveTo>
                  <a:lnTo>
                    <a:pt x="45721" y="4045"/>
                  </a:lnTo>
                  <a:lnTo>
                    <a:pt x="37113" y="40335"/>
                  </a:lnTo>
                  <a:lnTo>
                    <a:pt x="26178" y="77142"/>
                  </a:lnTo>
                  <a:lnTo>
                    <a:pt x="21586" y="106958"/>
                  </a:lnTo>
                  <a:lnTo>
                    <a:pt x="16494" y="143330"/>
                  </a:lnTo>
                  <a:lnTo>
                    <a:pt x="9374" y="180430"/>
                  </a:lnTo>
                  <a:lnTo>
                    <a:pt x="7554" y="191105"/>
                  </a:lnTo>
                  <a:lnTo>
                    <a:pt x="0" y="2133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1750"/>
            <p:cNvSpPr/>
            <p:nvPr/>
          </p:nvSpPr>
          <p:spPr>
            <a:xfrm>
              <a:off x="472438" y="3947292"/>
              <a:ext cx="228601" cy="312288"/>
            </a:xfrm>
            <a:custGeom>
              <a:avLst/>
              <a:gdLst/>
              <a:ahLst/>
              <a:cxnLst/>
              <a:rect l="0" t="0" r="0" b="0"/>
              <a:pathLst>
                <a:path w="228601" h="312288">
                  <a:moveTo>
                    <a:pt x="0" y="45587"/>
                  </a:moveTo>
                  <a:lnTo>
                    <a:pt x="0" y="34980"/>
                  </a:lnTo>
                  <a:lnTo>
                    <a:pt x="2258" y="30150"/>
                  </a:lnTo>
                  <a:lnTo>
                    <a:pt x="4047" y="27675"/>
                  </a:lnTo>
                  <a:lnTo>
                    <a:pt x="14653" y="20148"/>
                  </a:lnTo>
                  <a:lnTo>
                    <a:pt x="49913" y="4943"/>
                  </a:lnTo>
                  <a:lnTo>
                    <a:pt x="82265" y="870"/>
                  </a:lnTo>
                  <a:lnTo>
                    <a:pt x="113993" y="65"/>
                  </a:lnTo>
                  <a:lnTo>
                    <a:pt x="121717" y="0"/>
                  </a:lnTo>
                  <a:lnTo>
                    <a:pt x="134813" y="4441"/>
                  </a:lnTo>
                  <a:lnTo>
                    <a:pt x="157016" y="17045"/>
                  </a:lnTo>
                  <a:lnTo>
                    <a:pt x="165177" y="26975"/>
                  </a:lnTo>
                  <a:lnTo>
                    <a:pt x="177314" y="50000"/>
                  </a:lnTo>
                  <a:lnTo>
                    <a:pt x="177476" y="56150"/>
                  </a:lnTo>
                  <a:lnTo>
                    <a:pt x="169615" y="76939"/>
                  </a:lnTo>
                  <a:lnTo>
                    <a:pt x="155713" y="98338"/>
                  </a:lnTo>
                  <a:lnTo>
                    <a:pt x="121354" y="126455"/>
                  </a:lnTo>
                  <a:lnTo>
                    <a:pt x="89778" y="149954"/>
                  </a:lnTo>
                  <a:lnTo>
                    <a:pt x="70346" y="156945"/>
                  </a:lnTo>
                  <a:lnTo>
                    <a:pt x="39769" y="159837"/>
                  </a:lnTo>
                  <a:lnTo>
                    <a:pt x="48854" y="159882"/>
                  </a:lnTo>
                  <a:lnTo>
                    <a:pt x="53604" y="162142"/>
                  </a:lnTo>
                  <a:lnTo>
                    <a:pt x="58538" y="165124"/>
                  </a:lnTo>
                  <a:lnTo>
                    <a:pt x="95913" y="178020"/>
                  </a:lnTo>
                  <a:lnTo>
                    <a:pt x="104153" y="185161"/>
                  </a:lnTo>
                  <a:lnTo>
                    <a:pt x="134919" y="218449"/>
                  </a:lnTo>
                  <a:lnTo>
                    <a:pt x="158566" y="255361"/>
                  </a:lnTo>
                  <a:lnTo>
                    <a:pt x="192257" y="291060"/>
                  </a:lnTo>
                  <a:lnTo>
                    <a:pt x="202216" y="300258"/>
                  </a:lnTo>
                  <a:lnTo>
                    <a:pt x="220923" y="310441"/>
                  </a:lnTo>
                  <a:lnTo>
                    <a:pt x="228600" y="31228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1751"/>
            <p:cNvSpPr/>
            <p:nvPr/>
          </p:nvSpPr>
          <p:spPr>
            <a:xfrm>
              <a:off x="800100" y="4061459"/>
              <a:ext cx="15239" cy="182882"/>
            </a:xfrm>
            <a:custGeom>
              <a:avLst/>
              <a:gdLst/>
              <a:ahLst/>
              <a:cxnLst/>
              <a:rect l="0" t="0" r="0" b="0"/>
              <a:pathLst>
                <a:path w="15239" h="182882">
                  <a:moveTo>
                    <a:pt x="15238" y="0"/>
                  </a:moveTo>
                  <a:lnTo>
                    <a:pt x="11193" y="4045"/>
                  </a:lnTo>
                  <a:lnTo>
                    <a:pt x="9208" y="10547"/>
                  </a:lnTo>
                  <a:lnTo>
                    <a:pt x="7712" y="47397"/>
                  </a:lnTo>
                  <a:lnTo>
                    <a:pt x="7631" y="84041"/>
                  </a:lnTo>
                  <a:lnTo>
                    <a:pt x="7620" y="121948"/>
                  </a:lnTo>
                  <a:lnTo>
                    <a:pt x="5361" y="150149"/>
                  </a:lnTo>
                  <a:lnTo>
                    <a:pt x="312" y="173177"/>
                  </a:lnTo>
                  <a:lnTo>
                    <a:pt x="0" y="1828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1752"/>
            <p:cNvSpPr/>
            <p:nvPr/>
          </p:nvSpPr>
          <p:spPr>
            <a:xfrm>
              <a:off x="746853" y="3939597"/>
              <a:ext cx="276545" cy="175204"/>
            </a:xfrm>
            <a:custGeom>
              <a:avLst/>
              <a:gdLst/>
              <a:ahLst/>
              <a:cxnLst/>
              <a:rect l="0" t="0" r="0" b="0"/>
              <a:pathLst>
                <a:path w="276545" h="175204">
                  <a:moveTo>
                    <a:pt x="7526" y="45662"/>
                  </a:moveTo>
                  <a:lnTo>
                    <a:pt x="3480" y="41616"/>
                  </a:lnTo>
                  <a:lnTo>
                    <a:pt x="1495" y="37373"/>
                  </a:lnTo>
                  <a:lnTo>
                    <a:pt x="0" y="20222"/>
                  </a:lnTo>
                  <a:lnTo>
                    <a:pt x="1661" y="17697"/>
                  </a:lnTo>
                  <a:lnTo>
                    <a:pt x="16497" y="7557"/>
                  </a:lnTo>
                  <a:lnTo>
                    <a:pt x="26752" y="3327"/>
                  </a:lnTo>
                  <a:lnTo>
                    <a:pt x="56292" y="610"/>
                  </a:lnTo>
                  <a:lnTo>
                    <a:pt x="86887" y="140"/>
                  </a:lnTo>
                  <a:lnTo>
                    <a:pt x="120505" y="0"/>
                  </a:lnTo>
                  <a:lnTo>
                    <a:pt x="151915" y="2217"/>
                  </a:lnTo>
                  <a:lnTo>
                    <a:pt x="182670" y="10494"/>
                  </a:lnTo>
                  <a:lnTo>
                    <a:pt x="213232" y="23671"/>
                  </a:lnTo>
                  <a:lnTo>
                    <a:pt x="245808" y="43293"/>
                  </a:lnTo>
                  <a:lnTo>
                    <a:pt x="263173" y="58414"/>
                  </a:lnTo>
                  <a:lnTo>
                    <a:pt x="274995" y="77662"/>
                  </a:lnTo>
                  <a:lnTo>
                    <a:pt x="276544" y="89800"/>
                  </a:lnTo>
                  <a:lnTo>
                    <a:pt x="270638" y="115434"/>
                  </a:lnTo>
                  <a:lnTo>
                    <a:pt x="261624" y="127755"/>
                  </a:lnTo>
                  <a:lnTo>
                    <a:pt x="248306" y="138028"/>
                  </a:lnTo>
                  <a:lnTo>
                    <a:pt x="212159" y="151521"/>
                  </a:lnTo>
                  <a:lnTo>
                    <a:pt x="182458" y="159719"/>
                  </a:lnTo>
                  <a:lnTo>
                    <a:pt x="147694" y="167510"/>
                  </a:lnTo>
                  <a:lnTo>
                    <a:pt x="106585" y="17520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SMARTInkShape-Group226"/>
          <p:cNvGrpSpPr/>
          <p:nvPr/>
        </p:nvGrpSpPr>
        <p:grpSpPr>
          <a:xfrm>
            <a:off x="5837682" y="3162300"/>
            <a:ext cx="2616127" cy="1028701"/>
            <a:chOff x="5837682" y="3162300"/>
            <a:chExt cx="2616127" cy="1028701"/>
          </a:xfrm>
        </p:grpSpPr>
        <p:sp>
          <p:nvSpPr>
            <p:cNvPr id="67" name="SMARTInkShape-1753"/>
            <p:cNvSpPr/>
            <p:nvPr/>
          </p:nvSpPr>
          <p:spPr>
            <a:xfrm>
              <a:off x="8206739" y="3812032"/>
              <a:ext cx="247070" cy="218948"/>
            </a:xfrm>
            <a:custGeom>
              <a:avLst/>
              <a:gdLst/>
              <a:ahLst/>
              <a:cxnLst/>
              <a:rect l="0" t="0" r="0" b="0"/>
              <a:pathLst>
                <a:path w="247070" h="218948">
                  <a:moveTo>
                    <a:pt x="0" y="5586"/>
                  </a:moveTo>
                  <a:lnTo>
                    <a:pt x="0" y="9633"/>
                  </a:lnTo>
                  <a:lnTo>
                    <a:pt x="2259" y="13877"/>
                  </a:lnTo>
                  <a:lnTo>
                    <a:pt x="4045" y="16194"/>
                  </a:lnTo>
                  <a:lnTo>
                    <a:pt x="6561" y="31589"/>
                  </a:lnTo>
                  <a:lnTo>
                    <a:pt x="7481" y="66961"/>
                  </a:lnTo>
                  <a:lnTo>
                    <a:pt x="7603" y="104702"/>
                  </a:lnTo>
                  <a:lnTo>
                    <a:pt x="7616" y="137395"/>
                  </a:lnTo>
                  <a:lnTo>
                    <a:pt x="5362" y="161763"/>
                  </a:lnTo>
                  <a:lnTo>
                    <a:pt x="208" y="194776"/>
                  </a:lnTo>
                  <a:lnTo>
                    <a:pt x="28" y="202364"/>
                  </a:lnTo>
                  <a:lnTo>
                    <a:pt x="0" y="167968"/>
                  </a:lnTo>
                  <a:lnTo>
                    <a:pt x="4045" y="135594"/>
                  </a:lnTo>
                  <a:lnTo>
                    <a:pt x="13843" y="98656"/>
                  </a:lnTo>
                  <a:lnTo>
                    <a:pt x="31207" y="61004"/>
                  </a:lnTo>
                  <a:lnTo>
                    <a:pt x="54990" y="28857"/>
                  </a:lnTo>
                  <a:lnTo>
                    <a:pt x="76687" y="13798"/>
                  </a:lnTo>
                  <a:lnTo>
                    <a:pt x="112013" y="1973"/>
                  </a:lnTo>
                  <a:lnTo>
                    <a:pt x="136482" y="0"/>
                  </a:lnTo>
                  <a:lnTo>
                    <a:pt x="159820" y="5248"/>
                  </a:lnTo>
                  <a:lnTo>
                    <a:pt x="188202" y="21763"/>
                  </a:lnTo>
                  <a:lnTo>
                    <a:pt x="219987" y="52434"/>
                  </a:lnTo>
                  <a:lnTo>
                    <a:pt x="235020" y="84268"/>
                  </a:lnTo>
                  <a:lnTo>
                    <a:pt x="243484" y="113002"/>
                  </a:lnTo>
                  <a:lnTo>
                    <a:pt x="247069" y="132914"/>
                  </a:lnTo>
                  <a:lnTo>
                    <a:pt x="244327" y="164857"/>
                  </a:lnTo>
                  <a:lnTo>
                    <a:pt x="238998" y="200662"/>
                  </a:lnTo>
                  <a:lnTo>
                    <a:pt x="236220" y="21894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1754"/>
            <p:cNvSpPr/>
            <p:nvPr/>
          </p:nvSpPr>
          <p:spPr>
            <a:xfrm>
              <a:off x="7884420" y="3810000"/>
              <a:ext cx="222538" cy="182291"/>
            </a:xfrm>
            <a:custGeom>
              <a:avLst/>
              <a:gdLst/>
              <a:ahLst/>
              <a:cxnLst/>
              <a:rect l="0" t="0" r="0" b="0"/>
              <a:pathLst>
                <a:path w="222538" h="182291">
                  <a:moveTo>
                    <a:pt x="177539" y="0"/>
                  </a:moveTo>
                  <a:lnTo>
                    <a:pt x="142642" y="0"/>
                  </a:lnTo>
                  <a:lnTo>
                    <a:pt x="123737" y="846"/>
                  </a:lnTo>
                  <a:lnTo>
                    <a:pt x="92487" y="10605"/>
                  </a:lnTo>
                  <a:lnTo>
                    <a:pt x="70495" y="21957"/>
                  </a:lnTo>
                  <a:lnTo>
                    <a:pt x="38742" y="54223"/>
                  </a:lnTo>
                  <a:lnTo>
                    <a:pt x="8994" y="91556"/>
                  </a:lnTo>
                  <a:lnTo>
                    <a:pt x="1593" y="106731"/>
                  </a:lnTo>
                  <a:lnTo>
                    <a:pt x="0" y="121942"/>
                  </a:lnTo>
                  <a:lnTo>
                    <a:pt x="2959" y="136323"/>
                  </a:lnTo>
                  <a:lnTo>
                    <a:pt x="9919" y="148359"/>
                  </a:lnTo>
                  <a:lnTo>
                    <a:pt x="27404" y="164655"/>
                  </a:lnTo>
                  <a:lnTo>
                    <a:pt x="56761" y="176162"/>
                  </a:lnTo>
                  <a:lnTo>
                    <a:pt x="88225" y="180888"/>
                  </a:lnTo>
                  <a:lnTo>
                    <a:pt x="118996" y="182290"/>
                  </a:lnTo>
                  <a:lnTo>
                    <a:pt x="149563" y="178660"/>
                  </a:lnTo>
                  <a:lnTo>
                    <a:pt x="184148" y="163764"/>
                  </a:lnTo>
                  <a:lnTo>
                    <a:pt x="206027" y="149464"/>
                  </a:lnTo>
                  <a:lnTo>
                    <a:pt x="215036" y="139524"/>
                  </a:lnTo>
                  <a:lnTo>
                    <a:pt x="219604" y="129461"/>
                  </a:lnTo>
                  <a:lnTo>
                    <a:pt x="222537" y="105159"/>
                  </a:lnTo>
                  <a:lnTo>
                    <a:pt x="219000" y="87414"/>
                  </a:lnTo>
                  <a:lnTo>
                    <a:pt x="195079" y="50860"/>
                  </a:lnTo>
                  <a:lnTo>
                    <a:pt x="162298" y="152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1755"/>
            <p:cNvSpPr/>
            <p:nvPr/>
          </p:nvSpPr>
          <p:spPr>
            <a:xfrm>
              <a:off x="7421880" y="3787625"/>
              <a:ext cx="480060" cy="209030"/>
            </a:xfrm>
            <a:custGeom>
              <a:avLst/>
              <a:gdLst/>
              <a:ahLst/>
              <a:cxnLst/>
              <a:rect l="0" t="0" r="0" b="0"/>
              <a:pathLst>
                <a:path w="480060" h="209030">
                  <a:moveTo>
                    <a:pt x="0" y="75715"/>
                  </a:moveTo>
                  <a:lnTo>
                    <a:pt x="6561" y="82274"/>
                  </a:lnTo>
                  <a:lnTo>
                    <a:pt x="8257" y="89208"/>
                  </a:lnTo>
                  <a:lnTo>
                    <a:pt x="11570" y="93848"/>
                  </a:lnTo>
                  <a:lnTo>
                    <a:pt x="22243" y="101219"/>
                  </a:lnTo>
                  <a:lnTo>
                    <a:pt x="55014" y="109802"/>
                  </a:lnTo>
                  <a:lnTo>
                    <a:pt x="69323" y="109773"/>
                  </a:lnTo>
                  <a:lnTo>
                    <a:pt x="105931" y="105819"/>
                  </a:lnTo>
                  <a:lnTo>
                    <a:pt x="138232" y="95651"/>
                  </a:lnTo>
                  <a:lnTo>
                    <a:pt x="156293" y="84256"/>
                  </a:lnTo>
                  <a:lnTo>
                    <a:pt x="168323" y="70155"/>
                  </a:lnTo>
                  <a:lnTo>
                    <a:pt x="185257" y="40111"/>
                  </a:lnTo>
                  <a:lnTo>
                    <a:pt x="186157" y="35047"/>
                  </a:lnTo>
                  <a:lnTo>
                    <a:pt x="184899" y="24901"/>
                  </a:lnTo>
                  <a:lnTo>
                    <a:pt x="179434" y="13715"/>
                  </a:lnTo>
                  <a:lnTo>
                    <a:pt x="172451" y="5038"/>
                  </a:lnTo>
                  <a:lnTo>
                    <a:pt x="165263" y="1970"/>
                  </a:lnTo>
                  <a:lnTo>
                    <a:pt x="142803" y="0"/>
                  </a:lnTo>
                  <a:lnTo>
                    <a:pt x="121333" y="3704"/>
                  </a:lnTo>
                  <a:lnTo>
                    <a:pt x="106976" y="10162"/>
                  </a:lnTo>
                  <a:lnTo>
                    <a:pt x="83220" y="32944"/>
                  </a:lnTo>
                  <a:lnTo>
                    <a:pt x="63601" y="66921"/>
                  </a:lnTo>
                  <a:lnTo>
                    <a:pt x="47275" y="102387"/>
                  </a:lnTo>
                  <a:lnTo>
                    <a:pt x="40818" y="127927"/>
                  </a:lnTo>
                  <a:lnTo>
                    <a:pt x="42951" y="151581"/>
                  </a:lnTo>
                  <a:lnTo>
                    <a:pt x="49005" y="164748"/>
                  </a:lnTo>
                  <a:lnTo>
                    <a:pt x="57340" y="175397"/>
                  </a:lnTo>
                  <a:lnTo>
                    <a:pt x="66689" y="182953"/>
                  </a:lnTo>
                  <a:lnTo>
                    <a:pt x="97808" y="194702"/>
                  </a:lnTo>
                  <a:lnTo>
                    <a:pt x="121548" y="200905"/>
                  </a:lnTo>
                  <a:lnTo>
                    <a:pt x="154583" y="196274"/>
                  </a:lnTo>
                  <a:lnTo>
                    <a:pt x="183527" y="189612"/>
                  </a:lnTo>
                  <a:lnTo>
                    <a:pt x="202640" y="183062"/>
                  </a:lnTo>
                  <a:lnTo>
                    <a:pt x="235607" y="160418"/>
                  </a:lnTo>
                  <a:lnTo>
                    <a:pt x="256639" y="142299"/>
                  </a:lnTo>
                  <a:lnTo>
                    <a:pt x="293118" y="106688"/>
                  </a:lnTo>
                  <a:lnTo>
                    <a:pt x="310676" y="85314"/>
                  </a:lnTo>
                  <a:lnTo>
                    <a:pt x="313902" y="84215"/>
                  </a:lnTo>
                  <a:lnTo>
                    <a:pt x="318827" y="83508"/>
                  </a:lnTo>
                  <a:lnTo>
                    <a:pt x="319231" y="84297"/>
                  </a:lnTo>
                  <a:lnTo>
                    <a:pt x="319932" y="93955"/>
                  </a:lnTo>
                  <a:lnTo>
                    <a:pt x="313119" y="129535"/>
                  </a:lnTo>
                  <a:lnTo>
                    <a:pt x="307245" y="167130"/>
                  </a:lnTo>
                  <a:lnTo>
                    <a:pt x="304863" y="204027"/>
                  </a:lnTo>
                  <a:lnTo>
                    <a:pt x="304818" y="209029"/>
                  </a:lnTo>
                  <a:lnTo>
                    <a:pt x="305645" y="178451"/>
                  </a:lnTo>
                  <a:lnTo>
                    <a:pt x="310830" y="148878"/>
                  </a:lnTo>
                  <a:lnTo>
                    <a:pt x="316150" y="114720"/>
                  </a:lnTo>
                  <a:lnTo>
                    <a:pt x="330591" y="83513"/>
                  </a:lnTo>
                  <a:lnTo>
                    <a:pt x="344731" y="55148"/>
                  </a:lnTo>
                  <a:lnTo>
                    <a:pt x="358683" y="40552"/>
                  </a:lnTo>
                  <a:lnTo>
                    <a:pt x="384458" y="25301"/>
                  </a:lnTo>
                  <a:lnTo>
                    <a:pt x="404884" y="18255"/>
                  </a:lnTo>
                  <a:lnTo>
                    <a:pt x="438048" y="15216"/>
                  </a:lnTo>
                  <a:lnTo>
                    <a:pt x="474882" y="21694"/>
                  </a:lnTo>
                  <a:lnTo>
                    <a:pt x="480059" y="2237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1756"/>
            <p:cNvSpPr/>
            <p:nvPr/>
          </p:nvSpPr>
          <p:spPr>
            <a:xfrm>
              <a:off x="7181332" y="3811830"/>
              <a:ext cx="226139" cy="184339"/>
            </a:xfrm>
            <a:custGeom>
              <a:avLst/>
              <a:gdLst/>
              <a:ahLst/>
              <a:cxnLst/>
              <a:rect l="0" t="0" r="0" b="0"/>
              <a:pathLst>
                <a:path w="226139" h="184339">
                  <a:moveTo>
                    <a:pt x="11948" y="81988"/>
                  </a:moveTo>
                  <a:lnTo>
                    <a:pt x="7902" y="77943"/>
                  </a:lnTo>
                  <a:lnTo>
                    <a:pt x="5916" y="73701"/>
                  </a:lnTo>
                  <a:lnTo>
                    <a:pt x="3689" y="61582"/>
                  </a:lnTo>
                  <a:lnTo>
                    <a:pt x="375" y="56550"/>
                  </a:lnTo>
                  <a:lnTo>
                    <a:pt x="0" y="53177"/>
                  </a:lnTo>
                  <a:lnTo>
                    <a:pt x="1839" y="44912"/>
                  </a:lnTo>
                  <a:lnTo>
                    <a:pt x="7634" y="34784"/>
                  </a:lnTo>
                  <a:lnTo>
                    <a:pt x="22805" y="22377"/>
                  </a:lnTo>
                  <a:lnTo>
                    <a:pt x="47432" y="12021"/>
                  </a:lnTo>
                  <a:lnTo>
                    <a:pt x="80858" y="6174"/>
                  </a:lnTo>
                  <a:lnTo>
                    <a:pt x="116937" y="0"/>
                  </a:lnTo>
                  <a:lnTo>
                    <a:pt x="143244" y="969"/>
                  </a:lnTo>
                  <a:lnTo>
                    <a:pt x="178428" y="8882"/>
                  </a:lnTo>
                  <a:lnTo>
                    <a:pt x="198060" y="16113"/>
                  </a:lnTo>
                  <a:lnTo>
                    <a:pt x="206989" y="25617"/>
                  </a:lnTo>
                  <a:lnTo>
                    <a:pt x="225905" y="54497"/>
                  </a:lnTo>
                  <a:lnTo>
                    <a:pt x="226138" y="68076"/>
                  </a:lnTo>
                  <a:lnTo>
                    <a:pt x="221509" y="94047"/>
                  </a:lnTo>
                  <a:lnTo>
                    <a:pt x="206683" y="119147"/>
                  </a:lnTo>
                  <a:lnTo>
                    <a:pt x="178073" y="144299"/>
                  </a:lnTo>
                  <a:lnTo>
                    <a:pt x="140686" y="163316"/>
                  </a:lnTo>
                  <a:lnTo>
                    <a:pt x="104734" y="175477"/>
                  </a:lnTo>
                  <a:lnTo>
                    <a:pt x="68782" y="184338"/>
                  </a:lnTo>
                  <a:lnTo>
                    <a:pt x="33643" y="180603"/>
                  </a:lnTo>
                  <a:lnTo>
                    <a:pt x="26387" y="177181"/>
                  </a:lnTo>
                  <a:lnTo>
                    <a:pt x="17543" y="166450"/>
                  </a:lnTo>
                  <a:lnTo>
                    <a:pt x="14434" y="157345"/>
                  </a:lnTo>
                  <a:lnTo>
                    <a:pt x="11948" y="13532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1757"/>
            <p:cNvSpPr/>
            <p:nvPr/>
          </p:nvSpPr>
          <p:spPr>
            <a:xfrm>
              <a:off x="7155180" y="3893818"/>
              <a:ext cx="45721" cy="297183"/>
            </a:xfrm>
            <a:custGeom>
              <a:avLst/>
              <a:gdLst/>
              <a:ahLst/>
              <a:cxnLst/>
              <a:rect l="0" t="0" r="0" b="0"/>
              <a:pathLst>
                <a:path w="45721" h="297183">
                  <a:moveTo>
                    <a:pt x="45720" y="0"/>
                  </a:moveTo>
                  <a:lnTo>
                    <a:pt x="44872" y="19929"/>
                  </a:lnTo>
                  <a:lnTo>
                    <a:pt x="39687" y="53420"/>
                  </a:lnTo>
                  <a:lnTo>
                    <a:pt x="36312" y="91465"/>
                  </a:lnTo>
                  <a:lnTo>
                    <a:pt x="32226" y="117699"/>
                  </a:lnTo>
                  <a:lnTo>
                    <a:pt x="27586" y="146290"/>
                  </a:lnTo>
                  <a:lnTo>
                    <a:pt x="22702" y="173674"/>
                  </a:lnTo>
                  <a:lnTo>
                    <a:pt x="15193" y="210633"/>
                  </a:lnTo>
                  <a:lnTo>
                    <a:pt x="7606" y="240774"/>
                  </a:lnTo>
                  <a:lnTo>
                    <a:pt x="667" y="278745"/>
                  </a:lnTo>
                  <a:lnTo>
                    <a:pt x="0" y="29718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1758"/>
            <p:cNvSpPr/>
            <p:nvPr/>
          </p:nvSpPr>
          <p:spPr>
            <a:xfrm>
              <a:off x="6853838" y="3794759"/>
              <a:ext cx="250929" cy="230626"/>
            </a:xfrm>
            <a:custGeom>
              <a:avLst/>
              <a:gdLst/>
              <a:ahLst/>
              <a:cxnLst/>
              <a:rect l="0" t="0" r="0" b="0"/>
              <a:pathLst>
                <a:path w="250929" h="230626">
                  <a:moveTo>
                    <a:pt x="209901" y="38100"/>
                  </a:moveTo>
                  <a:lnTo>
                    <a:pt x="205855" y="34054"/>
                  </a:lnTo>
                  <a:lnTo>
                    <a:pt x="201612" y="32069"/>
                  </a:lnTo>
                  <a:lnTo>
                    <a:pt x="199295" y="31540"/>
                  </a:lnTo>
                  <a:lnTo>
                    <a:pt x="188646" y="25453"/>
                  </a:lnTo>
                  <a:lnTo>
                    <a:pt x="180417" y="24012"/>
                  </a:lnTo>
                  <a:lnTo>
                    <a:pt x="147299" y="29523"/>
                  </a:lnTo>
                  <a:lnTo>
                    <a:pt x="112901" y="42457"/>
                  </a:lnTo>
                  <a:lnTo>
                    <a:pt x="80768" y="63576"/>
                  </a:lnTo>
                  <a:lnTo>
                    <a:pt x="49962" y="91958"/>
                  </a:lnTo>
                  <a:lnTo>
                    <a:pt x="20264" y="127258"/>
                  </a:lnTo>
                  <a:lnTo>
                    <a:pt x="4323" y="152570"/>
                  </a:lnTo>
                  <a:lnTo>
                    <a:pt x="0" y="171384"/>
                  </a:lnTo>
                  <a:lnTo>
                    <a:pt x="336" y="186520"/>
                  </a:lnTo>
                  <a:lnTo>
                    <a:pt x="4155" y="198891"/>
                  </a:lnTo>
                  <a:lnTo>
                    <a:pt x="11497" y="210034"/>
                  </a:lnTo>
                  <a:lnTo>
                    <a:pt x="22660" y="218373"/>
                  </a:lnTo>
                  <a:lnTo>
                    <a:pt x="54571" y="230625"/>
                  </a:lnTo>
                  <a:lnTo>
                    <a:pt x="83537" y="230518"/>
                  </a:lnTo>
                  <a:lnTo>
                    <a:pt x="113570" y="225123"/>
                  </a:lnTo>
                  <a:lnTo>
                    <a:pt x="147963" y="214118"/>
                  </a:lnTo>
                  <a:lnTo>
                    <a:pt x="176873" y="196086"/>
                  </a:lnTo>
                  <a:lnTo>
                    <a:pt x="213787" y="161156"/>
                  </a:lnTo>
                  <a:lnTo>
                    <a:pt x="232596" y="131664"/>
                  </a:lnTo>
                  <a:lnTo>
                    <a:pt x="246965" y="93616"/>
                  </a:lnTo>
                  <a:lnTo>
                    <a:pt x="250928" y="78013"/>
                  </a:lnTo>
                  <a:lnTo>
                    <a:pt x="249866" y="65434"/>
                  </a:lnTo>
                  <a:lnTo>
                    <a:pt x="244509" y="48833"/>
                  </a:lnTo>
                  <a:lnTo>
                    <a:pt x="233513" y="33189"/>
                  </a:lnTo>
                  <a:lnTo>
                    <a:pt x="200483" y="6076"/>
                  </a:lnTo>
                  <a:lnTo>
                    <a:pt x="187042"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1759"/>
            <p:cNvSpPr/>
            <p:nvPr/>
          </p:nvSpPr>
          <p:spPr>
            <a:xfrm>
              <a:off x="6395170" y="3741418"/>
              <a:ext cx="165649" cy="274323"/>
            </a:xfrm>
            <a:custGeom>
              <a:avLst/>
              <a:gdLst/>
              <a:ahLst/>
              <a:cxnLst/>
              <a:rect l="0" t="0" r="0" b="0"/>
              <a:pathLst>
                <a:path w="165649" h="274323">
                  <a:moveTo>
                    <a:pt x="158030" y="0"/>
                  </a:moveTo>
                  <a:lnTo>
                    <a:pt x="153985" y="4047"/>
                  </a:lnTo>
                  <a:lnTo>
                    <a:pt x="149739" y="6033"/>
                  </a:lnTo>
                  <a:lnTo>
                    <a:pt x="117938" y="18135"/>
                  </a:lnTo>
                  <a:lnTo>
                    <a:pt x="89055" y="34941"/>
                  </a:lnTo>
                  <a:lnTo>
                    <a:pt x="51298" y="69169"/>
                  </a:lnTo>
                  <a:lnTo>
                    <a:pt x="26943" y="104415"/>
                  </a:lnTo>
                  <a:lnTo>
                    <a:pt x="8084" y="138971"/>
                  </a:lnTo>
                  <a:lnTo>
                    <a:pt x="0" y="174113"/>
                  </a:lnTo>
                  <a:lnTo>
                    <a:pt x="2644" y="193735"/>
                  </a:lnTo>
                  <a:lnTo>
                    <a:pt x="17206" y="220773"/>
                  </a:lnTo>
                  <a:lnTo>
                    <a:pt x="33143" y="237946"/>
                  </a:lnTo>
                  <a:lnTo>
                    <a:pt x="58560" y="252914"/>
                  </a:lnTo>
                  <a:lnTo>
                    <a:pt x="87542" y="263087"/>
                  </a:lnTo>
                  <a:lnTo>
                    <a:pt x="125415" y="271850"/>
                  </a:lnTo>
                  <a:lnTo>
                    <a:pt x="165648" y="27432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1760"/>
            <p:cNvSpPr/>
            <p:nvPr/>
          </p:nvSpPr>
          <p:spPr>
            <a:xfrm>
              <a:off x="6141718" y="3901440"/>
              <a:ext cx="144783" cy="13687"/>
            </a:xfrm>
            <a:custGeom>
              <a:avLst/>
              <a:gdLst/>
              <a:ahLst/>
              <a:cxnLst/>
              <a:rect l="0" t="0" r="0" b="0"/>
              <a:pathLst>
                <a:path w="144783" h="13687">
                  <a:moveTo>
                    <a:pt x="0" y="7619"/>
                  </a:moveTo>
                  <a:lnTo>
                    <a:pt x="6563" y="7619"/>
                  </a:lnTo>
                  <a:lnTo>
                    <a:pt x="24059" y="13650"/>
                  </a:lnTo>
                  <a:lnTo>
                    <a:pt x="35246" y="13686"/>
                  </a:lnTo>
                  <a:lnTo>
                    <a:pt x="70024" y="9068"/>
                  </a:lnTo>
                  <a:lnTo>
                    <a:pt x="105461" y="7905"/>
                  </a:lnTo>
                  <a:lnTo>
                    <a:pt x="144782"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1761"/>
            <p:cNvSpPr/>
            <p:nvPr/>
          </p:nvSpPr>
          <p:spPr>
            <a:xfrm>
              <a:off x="6105133" y="3727134"/>
              <a:ext cx="181368" cy="273182"/>
            </a:xfrm>
            <a:custGeom>
              <a:avLst/>
              <a:gdLst/>
              <a:ahLst/>
              <a:cxnLst/>
              <a:rect l="0" t="0" r="0" b="0"/>
              <a:pathLst>
                <a:path w="181368" h="273182">
                  <a:moveTo>
                    <a:pt x="82306" y="82866"/>
                  </a:moveTo>
                  <a:lnTo>
                    <a:pt x="82306" y="86911"/>
                  </a:lnTo>
                  <a:lnTo>
                    <a:pt x="80048" y="91155"/>
                  </a:lnTo>
                  <a:lnTo>
                    <a:pt x="77069" y="95862"/>
                  </a:lnTo>
                  <a:lnTo>
                    <a:pt x="66537" y="126168"/>
                  </a:lnTo>
                  <a:lnTo>
                    <a:pt x="56801" y="158588"/>
                  </a:lnTo>
                  <a:lnTo>
                    <a:pt x="45879" y="194687"/>
                  </a:lnTo>
                  <a:lnTo>
                    <a:pt x="30551" y="227156"/>
                  </a:lnTo>
                  <a:lnTo>
                    <a:pt x="13866" y="262775"/>
                  </a:lnTo>
                  <a:lnTo>
                    <a:pt x="8708" y="268658"/>
                  </a:lnTo>
                  <a:lnTo>
                    <a:pt x="0" y="272745"/>
                  </a:lnTo>
                  <a:lnTo>
                    <a:pt x="342" y="272952"/>
                  </a:lnTo>
                  <a:lnTo>
                    <a:pt x="2979" y="273181"/>
                  </a:lnTo>
                  <a:lnTo>
                    <a:pt x="6974" y="268767"/>
                  </a:lnTo>
                  <a:lnTo>
                    <a:pt x="16438" y="248091"/>
                  </a:lnTo>
                  <a:lnTo>
                    <a:pt x="27307" y="212618"/>
                  </a:lnTo>
                  <a:lnTo>
                    <a:pt x="40139" y="177943"/>
                  </a:lnTo>
                  <a:lnTo>
                    <a:pt x="54666" y="140857"/>
                  </a:lnTo>
                  <a:lnTo>
                    <a:pt x="69695" y="103058"/>
                  </a:lnTo>
                  <a:lnTo>
                    <a:pt x="84027" y="66742"/>
                  </a:lnTo>
                  <a:lnTo>
                    <a:pt x="99141" y="33113"/>
                  </a:lnTo>
                  <a:lnTo>
                    <a:pt x="106721" y="20960"/>
                  </a:lnTo>
                  <a:lnTo>
                    <a:pt x="111837" y="6290"/>
                  </a:lnTo>
                  <a:lnTo>
                    <a:pt x="113846" y="3875"/>
                  </a:lnTo>
                  <a:lnTo>
                    <a:pt x="119111" y="0"/>
                  </a:lnTo>
                  <a:lnTo>
                    <a:pt x="119542" y="528"/>
                  </a:lnTo>
                  <a:lnTo>
                    <a:pt x="120292" y="13779"/>
                  </a:lnTo>
                  <a:lnTo>
                    <a:pt x="122650" y="39670"/>
                  </a:lnTo>
                  <a:lnTo>
                    <a:pt x="126964" y="72170"/>
                  </a:lnTo>
                  <a:lnTo>
                    <a:pt x="131756" y="101240"/>
                  </a:lnTo>
                  <a:lnTo>
                    <a:pt x="138540" y="135346"/>
                  </a:lnTo>
                  <a:lnTo>
                    <a:pt x="141865" y="168218"/>
                  </a:lnTo>
                  <a:lnTo>
                    <a:pt x="149072" y="203583"/>
                  </a:lnTo>
                  <a:lnTo>
                    <a:pt x="161141" y="238682"/>
                  </a:lnTo>
                  <a:lnTo>
                    <a:pt x="173758" y="257237"/>
                  </a:lnTo>
                  <a:lnTo>
                    <a:pt x="181367" y="26574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1762"/>
            <p:cNvSpPr/>
            <p:nvPr/>
          </p:nvSpPr>
          <p:spPr>
            <a:xfrm>
              <a:off x="6141718" y="3269293"/>
              <a:ext cx="60747" cy="403548"/>
            </a:xfrm>
            <a:custGeom>
              <a:avLst/>
              <a:gdLst/>
              <a:ahLst/>
              <a:cxnLst/>
              <a:rect l="0" t="0" r="0" b="0"/>
              <a:pathLst>
                <a:path w="60747" h="403548">
                  <a:moveTo>
                    <a:pt x="38100" y="7307"/>
                  </a:moveTo>
                  <a:lnTo>
                    <a:pt x="42147" y="3261"/>
                  </a:lnTo>
                  <a:lnTo>
                    <a:pt x="46391" y="1274"/>
                  </a:lnTo>
                  <a:lnTo>
                    <a:pt x="51969" y="0"/>
                  </a:lnTo>
                  <a:lnTo>
                    <a:pt x="52426" y="743"/>
                  </a:lnTo>
                  <a:lnTo>
                    <a:pt x="59867" y="32258"/>
                  </a:lnTo>
                  <a:lnTo>
                    <a:pt x="60746" y="67990"/>
                  </a:lnTo>
                  <a:lnTo>
                    <a:pt x="60051" y="102710"/>
                  </a:lnTo>
                  <a:lnTo>
                    <a:pt x="54858" y="139807"/>
                  </a:lnTo>
                  <a:lnTo>
                    <a:pt x="47111" y="177612"/>
                  </a:lnTo>
                  <a:lnTo>
                    <a:pt x="35315" y="215622"/>
                  </a:lnTo>
                  <a:lnTo>
                    <a:pt x="26927" y="252850"/>
                  </a:lnTo>
                  <a:lnTo>
                    <a:pt x="23220" y="285707"/>
                  </a:lnTo>
                  <a:lnTo>
                    <a:pt x="17135" y="316042"/>
                  </a:lnTo>
                  <a:lnTo>
                    <a:pt x="7493" y="349479"/>
                  </a:lnTo>
                  <a:lnTo>
                    <a:pt x="987" y="381281"/>
                  </a:lnTo>
                  <a:lnTo>
                    <a:pt x="0" y="40354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1763"/>
            <p:cNvSpPr/>
            <p:nvPr/>
          </p:nvSpPr>
          <p:spPr>
            <a:xfrm>
              <a:off x="6042659" y="3162300"/>
              <a:ext cx="356154" cy="236219"/>
            </a:xfrm>
            <a:custGeom>
              <a:avLst/>
              <a:gdLst/>
              <a:ahLst/>
              <a:cxnLst/>
              <a:rect l="0" t="0" r="0" b="0"/>
              <a:pathLst>
                <a:path w="356154" h="236219">
                  <a:moveTo>
                    <a:pt x="167641" y="0"/>
                  </a:moveTo>
                  <a:lnTo>
                    <a:pt x="163595" y="0"/>
                  </a:lnTo>
                  <a:lnTo>
                    <a:pt x="159350" y="2257"/>
                  </a:lnTo>
                  <a:lnTo>
                    <a:pt x="138155" y="21957"/>
                  </a:lnTo>
                  <a:lnTo>
                    <a:pt x="117871" y="54224"/>
                  </a:lnTo>
                  <a:lnTo>
                    <a:pt x="90641" y="88039"/>
                  </a:lnTo>
                  <a:lnTo>
                    <a:pt x="66039" y="120401"/>
                  </a:lnTo>
                  <a:lnTo>
                    <a:pt x="29413" y="157524"/>
                  </a:lnTo>
                  <a:lnTo>
                    <a:pt x="8180" y="174769"/>
                  </a:lnTo>
                  <a:lnTo>
                    <a:pt x="7786" y="171069"/>
                  </a:lnTo>
                  <a:lnTo>
                    <a:pt x="11714" y="160565"/>
                  </a:lnTo>
                  <a:lnTo>
                    <a:pt x="40187" y="127858"/>
                  </a:lnTo>
                  <a:lnTo>
                    <a:pt x="68992" y="93491"/>
                  </a:lnTo>
                  <a:lnTo>
                    <a:pt x="99142" y="61365"/>
                  </a:lnTo>
                  <a:lnTo>
                    <a:pt x="136325" y="28995"/>
                  </a:lnTo>
                  <a:lnTo>
                    <a:pt x="164655" y="6724"/>
                  </a:lnTo>
                  <a:lnTo>
                    <a:pt x="180890" y="590"/>
                  </a:lnTo>
                  <a:lnTo>
                    <a:pt x="184253" y="2520"/>
                  </a:lnTo>
                  <a:lnTo>
                    <a:pt x="188571" y="7046"/>
                  </a:lnTo>
                  <a:lnTo>
                    <a:pt x="208304" y="43354"/>
                  </a:lnTo>
                  <a:lnTo>
                    <a:pt x="223241" y="80665"/>
                  </a:lnTo>
                  <a:lnTo>
                    <a:pt x="241441" y="114041"/>
                  </a:lnTo>
                  <a:lnTo>
                    <a:pt x="264514" y="141871"/>
                  </a:lnTo>
                  <a:lnTo>
                    <a:pt x="290634" y="161640"/>
                  </a:lnTo>
                  <a:lnTo>
                    <a:pt x="311891" y="170848"/>
                  </a:lnTo>
                  <a:lnTo>
                    <a:pt x="348082" y="181033"/>
                  </a:lnTo>
                  <a:lnTo>
                    <a:pt x="356153" y="182514"/>
                  </a:lnTo>
                  <a:lnTo>
                    <a:pt x="355969" y="182636"/>
                  </a:lnTo>
                  <a:lnTo>
                    <a:pt x="318965" y="182869"/>
                  </a:lnTo>
                  <a:lnTo>
                    <a:pt x="282418" y="188114"/>
                  </a:lnTo>
                  <a:lnTo>
                    <a:pt x="247557" y="190639"/>
                  </a:lnTo>
                  <a:lnTo>
                    <a:pt x="209569" y="196374"/>
                  </a:lnTo>
                  <a:lnTo>
                    <a:pt x="181194" y="201012"/>
                  </a:lnTo>
                  <a:lnTo>
                    <a:pt x="151652" y="203639"/>
                  </a:lnTo>
                  <a:lnTo>
                    <a:pt x="122433" y="205652"/>
                  </a:lnTo>
                  <a:lnTo>
                    <a:pt x="95336" y="209370"/>
                  </a:lnTo>
                  <a:lnTo>
                    <a:pt x="60328" y="216222"/>
                  </a:lnTo>
                  <a:lnTo>
                    <a:pt x="25934" y="226124"/>
                  </a:lnTo>
                  <a:lnTo>
                    <a:pt x="0" y="23621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1764"/>
            <p:cNvSpPr/>
            <p:nvPr/>
          </p:nvSpPr>
          <p:spPr>
            <a:xfrm>
              <a:off x="5837682" y="3726179"/>
              <a:ext cx="220219" cy="251462"/>
            </a:xfrm>
            <a:custGeom>
              <a:avLst/>
              <a:gdLst/>
              <a:ahLst/>
              <a:cxnLst/>
              <a:rect l="0" t="0" r="0" b="0"/>
              <a:pathLst>
                <a:path w="220219" h="251462">
                  <a:moveTo>
                    <a:pt x="83057" y="0"/>
                  </a:moveTo>
                  <a:lnTo>
                    <a:pt x="83057" y="4046"/>
                  </a:lnTo>
                  <a:lnTo>
                    <a:pt x="70060" y="38643"/>
                  </a:lnTo>
                  <a:lnTo>
                    <a:pt x="57617" y="73868"/>
                  </a:lnTo>
                  <a:lnTo>
                    <a:pt x="42252" y="111456"/>
                  </a:lnTo>
                  <a:lnTo>
                    <a:pt x="30186" y="146476"/>
                  </a:lnTo>
                  <a:lnTo>
                    <a:pt x="19650" y="181709"/>
                  </a:lnTo>
                  <a:lnTo>
                    <a:pt x="1809" y="213847"/>
                  </a:lnTo>
                  <a:lnTo>
                    <a:pt x="0" y="226956"/>
                  </a:lnTo>
                  <a:lnTo>
                    <a:pt x="1439" y="230045"/>
                  </a:lnTo>
                  <a:lnTo>
                    <a:pt x="4092" y="232103"/>
                  </a:lnTo>
                  <a:lnTo>
                    <a:pt x="13657" y="237258"/>
                  </a:lnTo>
                  <a:lnTo>
                    <a:pt x="16471" y="239451"/>
                  </a:lnTo>
                  <a:lnTo>
                    <a:pt x="24112" y="241890"/>
                  </a:lnTo>
                  <a:lnTo>
                    <a:pt x="37934" y="245520"/>
                  </a:lnTo>
                  <a:lnTo>
                    <a:pt x="48609" y="248821"/>
                  </a:lnTo>
                  <a:lnTo>
                    <a:pt x="83539" y="251113"/>
                  </a:lnTo>
                  <a:lnTo>
                    <a:pt x="118869" y="251392"/>
                  </a:lnTo>
                  <a:lnTo>
                    <a:pt x="151186" y="251446"/>
                  </a:lnTo>
                  <a:lnTo>
                    <a:pt x="188830" y="251458"/>
                  </a:lnTo>
                  <a:lnTo>
                    <a:pt x="220218" y="2514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0" name="SMARTInkShape-1765"/>
          <p:cNvSpPr/>
          <p:nvPr/>
        </p:nvSpPr>
        <p:spPr>
          <a:xfrm>
            <a:off x="1676400" y="4114800"/>
            <a:ext cx="426721" cy="434341"/>
          </a:xfrm>
          <a:custGeom>
            <a:avLst/>
            <a:gdLst/>
            <a:ahLst/>
            <a:cxnLst/>
            <a:rect l="0" t="0" r="0" b="0"/>
            <a:pathLst>
              <a:path w="426721" h="434341">
                <a:moveTo>
                  <a:pt x="0" y="0"/>
                </a:moveTo>
                <a:lnTo>
                  <a:pt x="36045" y="36045"/>
                </a:lnTo>
                <a:lnTo>
                  <a:pt x="67296" y="67295"/>
                </a:lnTo>
                <a:lnTo>
                  <a:pt x="101063" y="101063"/>
                </a:lnTo>
                <a:lnTo>
                  <a:pt x="127875" y="130133"/>
                </a:lnTo>
                <a:lnTo>
                  <a:pt x="154164" y="160194"/>
                </a:lnTo>
                <a:lnTo>
                  <a:pt x="185659" y="190551"/>
                </a:lnTo>
                <a:lnTo>
                  <a:pt x="221802" y="223253"/>
                </a:lnTo>
                <a:lnTo>
                  <a:pt x="257066" y="259753"/>
                </a:lnTo>
                <a:lnTo>
                  <a:pt x="280198" y="285624"/>
                </a:lnTo>
                <a:lnTo>
                  <a:pt x="307412" y="314057"/>
                </a:lnTo>
                <a:lnTo>
                  <a:pt x="334183" y="341369"/>
                </a:lnTo>
                <a:lnTo>
                  <a:pt x="359344" y="367619"/>
                </a:lnTo>
                <a:lnTo>
                  <a:pt x="391704" y="403657"/>
                </a:lnTo>
                <a:lnTo>
                  <a:pt x="426720" y="4343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4" name="SMARTInkShape-Group228"/>
          <p:cNvGrpSpPr/>
          <p:nvPr/>
        </p:nvGrpSpPr>
        <p:grpSpPr>
          <a:xfrm>
            <a:off x="7551552" y="175258"/>
            <a:ext cx="312288" cy="303628"/>
            <a:chOff x="7551552" y="175258"/>
            <a:chExt cx="312288" cy="303628"/>
          </a:xfrm>
        </p:grpSpPr>
        <p:sp>
          <p:nvSpPr>
            <p:cNvPr id="81" name="SMARTInkShape-1766"/>
            <p:cNvSpPr/>
            <p:nvPr/>
          </p:nvSpPr>
          <p:spPr>
            <a:xfrm>
              <a:off x="7581900" y="327659"/>
              <a:ext cx="198119" cy="68580"/>
            </a:xfrm>
            <a:custGeom>
              <a:avLst/>
              <a:gdLst/>
              <a:ahLst/>
              <a:cxnLst/>
              <a:rect l="0" t="0" r="0" b="0"/>
              <a:pathLst>
                <a:path w="198119" h="68580">
                  <a:moveTo>
                    <a:pt x="0" y="68579"/>
                  </a:moveTo>
                  <a:lnTo>
                    <a:pt x="0" y="64535"/>
                  </a:lnTo>
                  <a:lnTo>
                    <a:pt x="845" y="63343"/>
                  </a:lnTo>
                  <a:lnTo>
                    <a:pt x="2258" y="62548"/>
                  </a:lnTo>
                  <a:lnTo>
                    <a:pt x="38641" y="53262"/>
                  </a:lnTo>
                  <a:lnTo>
                    <a:pt x="69822" y="42836"/>
                  </a:lnTo>
                  <a:lnTo>
                    <a:pt x="106843" y="36465"/>
                  </a:lnTo>
                  <a:lnTo>
                    <a:pt x="143954" y="30422"/>
                  </a:lnTo>
                  <a:lnTo>
                    <a:pt x="181894" y="17552"/>
                  </a:lnTo>
                  <a:lnTo>
                    <a:pt x="195815" y="9095"/>
                  </a:lnTo>
                  <a:lnTo>
                    <a:pt x="196584" y="7757"/>
                  </a:lnTo>
                  <a:lnTo>
                    <a:pt x="198118"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1767"/>
            <p:cNvSpPr/>
            <p:nvPr/>
          </p:nvSpPr>
          <p:spPr>
            <a:xfrm>
              <a:off x="7635239" y="175258"/>
              <a:ext cx="228601" cy="53343"/>
            </a:xfrm>
            <a:custGeom>
              <a:avLst/>
              <a:gdLst/>
              <a:ahLst/>
              <a:cxnLst/>
              <a:rect l="0" t="0" r="0" b="0"/>
              <a:pathLst>
                <a:path w="228601" h="53343">
                  <a:moveTo>
                    <a:pt x="0" y="53342"/>
                  </a:moveTo>
                  <a:lnTo>
                    <a:pt x="0" y="49296"/>
                  </a:lnTo>
                  <a:lnTo>
                    <a:pt x="2259" y="45052"/>
                  </a:lnTo>
                  <a:lnTo>
                    <a:pt x="4045" y="42736"/>
                  </a:lnTo>
                  <a:lnTo>
                    <a:pt x="32017" y="30423"/>
                  </a:lnTo>
                  <a:lnTo>
                    <a:pt x="69354" y="20310"/>
                  </a:lnTo>
                  <a:lnTo>
                    <a:pt x="101077" y="12698"/>
                  </a:lnTo>
                  <a:lnTo>
                    <a:pt x="135971" y="9125"/>
                  </a:lnTo>
                  <a:lnTo>
                    <a:pt x="169076" y="4021"/>
                  </a:lnTo>
                  <a:lnTo>
                    <a:pt x="203671" y="795"/>
                  </a:lnTo>
                  <a:lnTo>
                    <a:pt x="2286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1768"/>
            <p:cNvSpPr/>
            <p:nvPr/>
          </p:nvSpPr>
          <p:spPr>
            <a:xfrm>
              <a:off x="7551552" y="221007"/>
              <a:ext cx="213229" cy="257879"/>
            </a:xfrm>
            <a:custGeom>
              <a:avLst/>
              <a:gdLst/>
              <a:ahLst/>
              <a:cxnLst/>
              <a:rect l="0" t="0" r="0" b="0"/>
              <a:pathLst>
                <a:path w="213229" h="257879">
                  <a:moveTo>
                    <a:pt x="76066" y="7593"/>
                  </a:moveTo>
                  <a:lnTo>
                    <a:pt x="68761" y="286"/>
                  </a:lnTo>
                  <a:lnTo>
                    <a:pt x="61915" y="0"/>
                  </a:lnTo>
                  <a:lnTo>
                    <a:pt x="61552" y="838"/>
                  </a:lnTo>
                  <a:lnTo>
                    <a:pt x="60846" y="34224"/>
                  </a:lnTo>
                  <a:lnTo>
                    <a:pt x="60829" y="69049"/>
                  </a:lnTo>
                  <a:lnTo>
                    <a:pt x="59981" y="99976"/>
                  </a:lnTo>
                  <a:lnTo>
                    <a:pt x="53897" y="127157"/>
                  </a:lnTo>
                  <a:lnTo>
                    <a:pt x="39358" y="161784"/>
                  </a:lnTo>
                  <a:lnTo>
                    <a:pt x="25450" y="198861"/>
                  </a:lnTo>
                  <a:lnTo>
                    <a:pt x="4954" y="234642"/>
                  </a:lnTo>
                  <a:lnTo>
                    <a:pt x="1375" y="241094"/>
                  </a:lnTo>
                  <a:lnTo>
                    <a:pt x="0" y="250134"/>
                  </a:lnTo>
                  <a:lnTo>
                    <a:pt x="3951" y="255093"/>
                  </a:lnTo>
                  <a:lnTo>
                    <a:pt x="8174" y="257293"/>
                  </a:lnTo>
                  <a:lnTo>
                    <a:pt x="10484" y="257878"/>
                  </a:lnTo>
                  <a:lnTo>
                    <a:pt x="48060" y="249599"/>
                  </a:lnTo>
                  <a:lnTo>
                    <a:pt x="84012" y="238491"/>
                  </a:lnTo>
                  <a:lnTo>
                    <a:pt x="121830" y="226000"/>
                  </a:lnTo>
                  <a:lnTo>
                    <a:pt x="159892" y="219360"/>
                  </a:lnTo>
                  <a:lnTo>
                    <a:pt x="196061" y="209640"/>
                  </a:lnTo>
                  <a:lnTo>
                    <a:pt x="212664" y="205815"/>
                  </a:lnTo>
                  <a:lnTo>
                    <a:pt x="213228" y="19809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5" name="SMARTInkShape-1769"/>
          <p:cNvSpPr/>
          <p:nvPr/>
        </p:nvSpPr>
        <p:spPr>
          <a:xfrm>
            <a:off x="1684020" y="3040379"/>
            <a:ext cx="358140" cy="190501"/>
          </a:xfrm>
          <a:custGeom>
            <a:avLst/>
            <a:gdLst/>
            <a:ahLst/>
            <a:cxnLst/>
            <a:rect l="0" t="0" r="0" b="0"/>
            <a:pathLst>
              <a:path w="358140" h="190501">
                <a:moveTo>
                  <a:pt x="0" y="0"/>
                </a:moveTo>
                <a:lnTo>
                  <a:pt x="33465" y="33465"/>
                </a:lnTo>
                <a:lnTo>
                  <a:pt x="61549" y="57504"/>
                </a:lnTo>
                <a:lnTo>
                  <a:pt x="92084" y="73389"/>
                </a:lnTo>
                <a:lnTo>
                  <a:pt x="127943" y="88819"/>
                </a:lnTo>
                <a:lnTo>
                  <a:pt x="165378" y="108161"/>
                </a:lnTo>
                <a:lnTo>
                  <a:pt x="203282" y="125933"/>
                </a:lnTo>
                <a:lnTo>
                  <a:pt x="230893" y="138943"/>
                </a:lnTo>
                <a:lnTo>
                  <a:pt x="259253" y="152347"/>
                </a:lnTo>
                <a:lnTo>
                  <a:pt x="297324" y="168565"/>
                </a:lnTo>
                <a:lnTo>
                  <a:pt x="333802" y="182058"/>
                </a:lnTo>
                <a:lnTo>
                  <a:pt x="358139" y="1905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8" name="SMARTInkShape-Group230"/>
          <p:cNvGrpSpPr/>
          <p:nvPr/>
        </p:nvGrpSpPr>
        <p:grpSpPr>
          <a:xfrm>
            <a:off x="1754166" y="274363"/>
            <a:ext cx="181313" cy="289334"/>
            <a:chOff x="1754166" y="274363"/>
            <a:chExt cx="181313" cy="289334"/>
          </a:xfrm>
        </p:grpSpPr>
        <p:sp>
          <p:nvSpPr>
            <p:cNvPr id="86" name="SMARTInkShape-1770"/>
            <p:cNvSpPr/>
            <p:nvPr/>
          </p:nvSpPr>
          <p:spPr>
            <a:xfrm>
              <a:off x="1771069" y="403859"/>
              <a:ext cx="111071" cy="60961"/>
            </a:xfrm>
            <a:custGeom>
              <a:avLst/>
              <a:gdLst/>
              <a:ahLst/>
              <a:cxnLst/>
              <a:rect l="0" t="0" r="0" b="0"/>
              <a:pathLst>
                <a:path w="111071" h="60961">
                  <a:moveTo>
                    <a:pt x="4390" y="60960"/>
                  </a:moveTo>
                  <a:lnTo>
                    <a:pt x="344" y="60960"/>
                  </a:lnTo>
                  <a:lnTo>
                    <a:pt x="0" y="60113"/>
                  </a:lnTo>
                  <a:lnTo>
                    <a:pt x="7690" y="46309"/>
                  </a:lnTo>
                  <a:lnTo>
                    <a:pt x="16863" y="39491"/>
                  </a:lnTo>
                  <a:lnTo>
                    <a:pt x="47494" y="24170"/>
                  </a:lnTo>
                  <a:lnTo>
                    <a:pt x="84330" y="9795"/>
                  </a:lnTo>
                  <a:lnTo>
                    <a:pt x="11107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1771"/>
            <p:cNvSpPr/>
            <p:nvPr/>
          </p:nvSpPr>
          <p:spPr>
            <a:xfrm>
              <a:off x="1754166" y="274363"/>
              <a:ext cx="181313" cy="289334"/>
            </a:xfrm>
            <a:custGeom>
              <a:avLst/>
              <a:gdLst/>
              <a:ahLst/>
              <a:cxnLst/>
              <a:rect l="0" t="0" r="0" b="0"/>
              <a:pathLst>
                <a:path w="181313" h="289334">
                  <a:moveTo>
                    <a:pt x="51773" y="99017"/>
                  </a:moveTo>
                  <a:lnTo>
                    <a:pt x="51773" y="105576"/>
                  </a:lnTo>
                  <a:lnTo>
                    <a:pt x="47728" y="110367"/>
                  </a:lnTo>
                  <a:lnTo>
                    <a:pt x="45741" y="117043"/>
                  </a:lnTo>
                  <a:lnTo>
                    <a:pt x="42366" y="130321"/>
                  </a:lnTo>
                  <a:lnTo>
                    <a:pt x="39126" y="140869"/>
                  </a:lnTo>
                  <a:lnTo>
                    <a:pt x="36875" y="175710"/>
                  </a:lnTo>
                  <a:lnTo>
                    <a:pt x="31363" y="211031"/>
                  </a:lnTo>
                  <a:lnTo>
                    <a:pt x="27945" y="235498"/>
                  </a:lnTo>
                  <a:lnTo>
                    <a:pt x="11842" y="270141"/>
                  </a:lnTo>
                  <a:lnTo>
                    <a:pt x="0" y="287424"/>
                  </a:lnTo>
                  <a:lnTo>
                    <a:pt x="324" y="288121"/>
                  </a:lnTo>
                  <a:lnTo>
                    <a:pt x="2943" y="288896"/>
                  </a:lnTo>
                  <a:lnTo>
                    <a:pt x="9176" y="289333"/>
                  </a:lnTo>
                  <a:lnTo>
                    <a:pt x="10676" y="288547"/>
                  </a:lnTo>
                  <a:lnTo>
                    <a:pt x="11675" y="287176"/>
                  </a:lnTo>
                  <a:lnTo>
                    <a:pt x="12785" y="283396"/>
                  </a:lnTo>
                  <a:lnTo>
                    <a:pt x="13621" y="250017"/>
                  </a:lnTo>
                  <a:lnTo>
                    <a:pt x="17708" y="212570"/>
                  </a:lnTo>
                  <a:lnTo>
                    <a:pt x="24276" y="176783"/>
                  </a:lnTo>
                  <a:lnTo>
                    <a:pt x="31585" y="139367"/>
                  </a:lnTo>
                  <a:lnTo>
                    <a:pt x="39111" y="101470"/>
                  </a:lnTo>
                  <a:lnTo>
                    <a:pt x="42659" y="67475"/>
                  </a:lnTo>
                  <a:lnTo>
                    <a:pt x="49942" y="37816"/>
                  </a:lnTo>
                  <a:lnTo>
                    <a:pt x="61023" y="8379"/>
                  </a:lnTo>
                  <a:lnTo>
                    <a:pt x="63019" y="5571"/>
                  </a:lnTo>
                  <a:lnTo>
                    <a:pt x="67497" y="2452"/>
                  </a:lnTo>
                  <a:lnTo>
                    <a:pt x="74540" y="284"/>
                  </a:lnTo>
                  <a:lnTo>
                    <a:pt x="85115" y="0"/>
                  </a:lnTo>
                  <a:lnTo>
                    <a:pt x="86702" y="831"/>
                  </a:lnTo>
                  <a:lnTo>
                    <a:pt x="87758" y="2233"/>
                  </a:lnTo>
                  <a:lnTo>
                    <a:pt x="95718" y="23684"/>
                  </a:lnTo>
                  <a:lnTo>
                    <a:pt x="103342" y="55260"/>
                  </a:lnTo>
                  <a:lnTo>
                    <a:pt x="110627" y="90029"/>
                  </a:lnTo>
                  <a:lnTo>
                    <a:pt x="113490" y="106027"/>
                  </a:lnTo>
                  <a:lnTo>
                    <a:pt x="126868" y="136995"/>
                  </a:lnTo>
                  <a:lnTo>
                    <a:pt x="143117" y="172279"/>
                  </a:lnTo>
                  <a:lnTo>
                    <a:pt x="149097" y="178991"/>
                  </a:lnTo>
                  <a:lnTo>
                    <a:pt x="167549" y="192825"/>
                  </a:lnTo>
                  <a:lnTo>
                    <a:pt x="170963" y="197999"/>
                  </a:lnTo>
                  <a:lnTo>
                    <a:pt x="171873" y="200566"/>
                  </a:lnTo>
                  <a:lnTo>
                    <a:pt x="173327" y="202275"/>
                  </a:lnTo>
                  <a:lnTo>
                    <a:pt x="181312" y="20569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9" name="SMARTInkShape-1772"/>
          <p:cNvSpPr/>
          <p:nvPr/>
        </p:nvSpPr>
        <p:spPr>
          <a:xfrm>
            <a:off x="1676400" y="3611879"/>
            <a:ext cx="304801" cy="198122"/>
          </a:xfrm>
          <a:custGeom>
            <a:avLst/>
            <a:gdLst/>
            <a:ahLst/>
            <a:cxnLst/>
            <a:rect l="0" t="0" r="0" b="0"/>
            <a:pathLst>
              <a:path w="304801" h="198122">
                <a:moveTo>
                  <a:pt x="0" y="0"/>
                </a:moveTo>
                <a:lnTo>
                  <a:pt x="0" y="4046"/>
                </a:lnTo>
                <a:lnTo>
                  <a:pt x="846" y="5237"/>
                </a:lnTo>
                <a:lnTo>
                  <a:pt x="2257" y="6031"/>
                </a:lnTo>
                <a:lnTo>
                  <a:pt x="4044" y="6560"/>
                </a:lnTo>
                <a:lnTo>
                  <a:pt x="8288" y="11664"/>
                </a:lnTo>
                <a:lnTo>
                  <a:pt x="14689" y="19578"/>
                </a:lnTo>
                <a:lnTo>
                  <a:pt x="50695" y="43416"/>
                </a:lnTo>
                <a:lnTo>
                  <a:pt x="84990" y="68783"/>
                </a:lnTo>
                <a:lnTo>
                  <a:pt x="117844" y="86515"/>
                </a:lnTo>
                <a:lnTo>
                  <a:pt x="150252" y="107478"/>
                </a:lnTo>
                <a:lnTo>
                  <a:pt x="186288" y="129777"/>
                </a:lnTo>
                <a:lnTo>
                  <a:pt x="222929" y="151623"/>
                </a:lnTo>
                <a:lnTo>
                  <a:pt x="254766" y="169197"/>
                </a:lnTo>
                <a:lnTo>
                  <a:pt x="292566" y="191405"/>
                </a:lnTo>
                <a:lnTo>
                  <a:pt x="304800" y="1981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1773"/>
          <p:cNvSpPr/>
          <p:nvPr/>
        </p:nvSpPr>
        <p:spPr>
          <a:xfrm>
            <a:off x="946050" y="3017518"/>
            <a:ext cx="204570" cy="257267"/>
          </a:xfrm>
          <a:custGeom>
            <a:avLst/>
            <a:gdLst/>
            <a:ahLst/>
            <a:cxnLst/>
            <a:rect l="0" t="0" r="0" b="0"/>
            <a:pathLst>
              <a:path w="204570" h="257267">
                <a:moveTo>
                  <a:pt x="135988" y="0"/>
                </a:moveTo>
                <a:lnTo>
                  <a:pt x="131943" y="0"/>
                </a:lnTo>
                <a:lnTo>
                  <a:pt x="127701" y="2258"/>
                </a:lnTo>
                <a:lnTo>
                  <a:pt x="89789" y="26493"/>
                </a:lnTo>
                <a:lnTo>
                  <a:pt x="52194" y="56823"/>
                </a:lnTo>
                <a:lnTo>
                  <a:pt x="24567" y="91899"/>
                </a:lnTo>
                <a:lnTo>
                  <a:pt x="10059" y="122858"/>
                </a:lnTo>
                <a:lnTo>
                  <a:pt x="1298" y="158450"/>
                </a:lnTo>
                <a:lnTo>
                  <a:pt x="0" y="191831"/>
                </a:lnTo>
                <a:lnTo>
                  <a:pt x="9478" y="218281"/>
                </a:lnTo>
                <a:lnTo>
                  <a:pt x="20799" y="233633"/>
                </a:lnTo>
                <a:lnTo>
                  <a:pt x="32301" y="239304"/>
                </a:lnTo>
                <a:lnTo>
                  <a:pt x="68649" y="249327"/>
                </a:lnTo>
                <a:lnTo>
                  <a:pt x="101740" y="256903"/>
                </a:lnTo>
                <a:lnTo>
                  <a:pt x="115688" y="257266"/>
                </a:lnTo>
                <a:lnTo>
                  <a:pt x="147721" y="250601"/>
                </a:lnTo>
                <a:lnTo>
                  <a:pt x="167688" y="245844"/>
                </a:lnTo>
                <a:lnTo>
                  <a:pt x="192562" y="243258"/>
                </a:lnTo>
                <a:lnTo>
                  <a:pt x="204569" y="23622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1774"/>
          <p:cNvSpPr/>
          <p:nvPr/>
        </p:nvSpPr>
        <p:spPr>
          <a:xfrm>
            <a:off x="1676400" y="3939540"/>
            <a:ext cx="510540" cy="274320"/>
          </a:xfrm>
          <a:custGeom>
            <a:avLst/>
            <a:gdLst/>
            <a:ahLst/>
            <a:cxnLst/>
            <a:rect l="0" t="0" r="0" b="0"/>
            <a:pathLst>
              <a:path w="510540" h="274320">
                <a:moveTo>
                  <a:pt x="0" y="0"/>
                </a:moveTo>
                <a:lnTo>
                  <a:pt x="28183" y="26491"/>
                </a:lnTo>
                <a:lnTo>
                  <a:pt x="62513" y="48192"/>
                </a:lnTo>
                <a:lnTo>
                  <a:pt x="94158" y="67053"/>
                </a:lnTo>
                <a:lnTo>
                  <a:pt x="130344" y="85625"/>
                </a:lnTo>
                <a:lnTo>
                  <a:pt x="167877" y="104956"/>
                </a:lnTo>
                <a:lnTo>
                  <a:pt x="203551" y="123667"/>
                </a:lnTo>
                <a:lnTo>
                  <a:pt x="240087" y="143039"/>
                </a:lnTo>
                <a:lnTo>
                  <a:pt x="267572" y="154165"/>
                </a:lnTo>
                <a:lnTo>
                  <a:pt x="293897" y="164755"/>
                </a:lnTo>
                <a:lnTo>
                  <a:pt x="319709" y="177364"/>
                </a:lnTo>
                <a:lnTo>
                  <a:pt x="355783" y="196485"/>
                </a:lnTo>
                <a:lnTo>
                  <a:pt x="387922" y="212875"/>
                </a:lnTo>
                <a:lnTo>
                  <a:pt x="418893" y="228455"/>
                </a:lnTo>
                <a:lnTo>
                  <a:pt x="455653" y="248891"/>
                </a:lnTo>
                <a:lnTo>
                  <a:pt x="492837" y="266026"/>
                </a:lnTo>
                <a:lnTo>
                  <a:pt x="510539" y="2743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4" name="SMARTInkShape-Group234"/>
          <p:cNvGrpSpPr/>
          <p:nvPr/>
        </p:nvGrpSpPr>
        <p:grpSpPr>
          <a:xfrm>
            <a:off x="2354578" y="122395"/>
            <a:ext cx="318147" cy="334806"/>
            <a:chOff x="2354578" y="122395"/>
            <a:chExt cx="318147" cy="334806"/>
          </a:xfrm>
        </p:grpSpPr>
        <p:sp>
          <p:nvSpPr>
            <p:cNvPr id="92" name="SMARTInkShape-1775"/>
            <p:cNvSpPr/>
            <p:nvPr/>
          </p:nvSpPr>
          <p:spPr>
            <a:xfrm>
              <a:off x="2354578" y="122395"/>
              <a:ext cx="318147" cy="334806"/>
            </a:xfrm>
            <a:custGeom>
              <a:avLst/>
              <a:gdLst/>
              <a:ahLst/>
              <a:cxnLst/>
              <a:rect l="0" t="0" r="0" b="0"/>
              <a:pathLst>
                <a:path w="318147" h="334806">
                  <a:moveTo>
                    <a:pt x="114301" y="83345"/>
                  </a:moveTo>
                  <a:lnTo>
                    <a:pt x="114301" y="57905"/>
                  </a:lnTo>
                  <a:lnTo>
                    <a:pt x="118816" y="50589"/>
                  </a:lnTo>
                  <a:lnTo>
                    <a:pt x="126467" y="42540"/>
                  </a:lnTo>
                  <a:lnTo>
                    <a:pt x="162397" y="16492"/>
                  </a:lnTo>
                  <a:lnTo>
                    <a:pt x="198433" y="3139"/>
                  </a:lnTo>
                  <a:lnTo>
                    <a:pt x="232217" y="0"/>
                  </a:lnTo>
                  <a:lnTo>
                    <a:pt x="267177" y="7875"/>
                  </a:lnTo>
                  <a:lnTo>
                    <a:pt x="285187" y="14981"/>
                  </a:lnTo>
                  <a:lnTo>
                    <a:pt x="293544" y="21633"/>
                  </a:lnTo>
                  <a:lnTo>
                    <a:pt x="306921" y="39659"/>
                  </a:lnTo>
                  <a:lnTo>
                    <a:pt x="315777" y="61933"/>
                  </a:lnTo>
                  <a:lnTo>
                    <a:pt x="318146" y="80038"/>
                  </a:lnTo>
                  <a:lnTo>
                    <a:pt x="311390" y="113315"/>
                  </a:lnTo>
                  <a:lnTo>
                    <a:pt x="294618" y="149986"/>
                  </a:lnTo>
                  <a:lnTo>
                    <a:pt x="273561" y="183618"/>
                  </a:lnTo>
                  <a:lnTo>
                    <a:pt x="243145" y="215030"/>
                  </a:lnTo>
                  <a:lnTo>
                    <a:pt x="207322" y="245788"/>
                  </a:lnTo>
                  <a:lnTo>
                    <a:pt x="169896" y="272304"/>
                  </a:lnTo>
                  <a:lnTo>
                    <a:pt x="131996" y="292202"/>
                  </a:lnTo>
                  <a:lnTo>
                    <a:pt x="93957" y="308823"/>
                  </a:lnTo>
                  <a:lnTo>
                    <a:pt x="59919" y="320427"/>
                  </a:lnTo>
                  <a:lnTo>
                    <a:pt x="26653" y="328551"/>
                  </a:lnTo>
                  <a:lnTo>
                    <a:pt x="18620" y="332026"/>
                  </a:lnTo>
                  <a:lnTo>
                    <a:pt x="0" y="33480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1776"/>
            <p:cNvSpPr/>
            <p:nvPr/>
          </p:nvSpPr>
          <p:spPr>
            <a:xfrm>
              <a:off x="2477558" y="220979"/>
              <a:ext cx="44661" cy="198122"/>
            </a:xfrm>
            <a:custGeom>
              <a:avLst/>
              <a:gdLst/>
              <a:ahLst/>
              <a:cxnLst/>
              <a:rect l="0" t="0" r="0" b="0"/>
              <a:pathLst>
                <a:path w="44661" h="198122">
                  <a:moveTo>
                    <a:pt x="6560" y="0"/>
                  </a:moveTo>
                  <a:lnTo>
                    <a:pt x="2515" y="0"/>
                  </a:lnTo>
                  <a:lnTo>
                    <a:pt x="1324" y="846"/>
                  </a:lnTo>
                  <a:lnTo>
                    <a:pt x="529" y="2258"/>
                  </a:lnTo>
                  <a:lnTo>
                    <a:pt x="0" y="4046"/>
                  </a:lnTo>
                  <a:lnTo>
                    <a:pt x="493" y="6084"/>
                  </a:lnTo>
                  <a:lnTo>
                    <a:pt x="4387" y="13843"/>
                  </a:lnTo>
                  <a:lnTo>
                    <a:pt x="11606" y="47894"/>
                  </a:lnTo>
                  <a:lnTo>
                    <a:pt x="15931" y="84751"/>
                  </a:lnTo>
                  <a:lnTo>
                    <a:pt x="20062" y="114576"/>
                  </a:lnTo>
                  <a:lnTo>
                    <a:pt x="25502" y="150949"/>
                  </a:lnTo>
                  <a:lnTo>
                    <a:pt x="36953" y="186574"/>
                  </a:lnTo>
                  <a:lnTo>
                    <a:pt x="44660" y="1981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5" name="SMARTInkShape-1777"/>
          <p:cNvSpPr/>
          <p:nvPr/>
        </p:nvSpPr>
        <p:spPr>
          <a:xfrm>
            <a:off x="1706878" y="3291840"/>
            <a:ext cx="289562" cy="228601"/>
          </a:xfrm>
          <a:custGeom>
            <a:avLst/>
            <a:gdLst/>
            <a:ahLst/>
            <a:cxnLst/>
            <a:rect l="0" t="0" r="0" b="0"/>
            <a:pathLst>
              <a:path w="289562" h="228601">
                <a:moveTo>
                  <a:pt x="0" y="0"/>
                </a:moveTo>
                <a:lnTo>
                  <a:pt x="4047" y="0"/>
                </a:lnTo>
                <a:lnTo>
                  <a:pt x="8289" y="2256"/>
                </a:lnTo>
                <a:lnTo>
                  <a:pt x="45354" y="26491"/>
                </a:lnTo>
                <a:lnTo>
                  <a:pt x="82967" y="61211"/>
                </a:lnTo>
                <a:lnTo>
                  <a:pt x="114132" y="85625"/>
                </a:lnTo>
                <a:lnTo>
                  <a:pt x="150685" y="116074"/>
                </a:lnTo>
                <a:lnTo>
                  <a:pt x="165628" y="131852"/>
                </a:lnTo>
                <a:lnTo>
                  <a:pt x="197473" y="154612"/>
                </a:lnTo>
                <a:lnTo>
                  <a:pt x="228473" y="179272"/>
                </a:lnTo>
                <a:lnTo>
                  <a:pt x="259056" y="201294"/>
                </a:lnTo>
                <a:lnTo>
                  <a:pt x="289561" y="2286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8" name="SMARTInkShape-Group236"/>
          <p:cNvGrpSpPr/>
          <p:nvPr/>
        </p:nvGrpSpPr>
        <p:grpSpPr>
          <a:xfrm>
            <a:off x="809101" y="343356"/>
            <a:ext cx="179990" cy="388164"/>
            <a:chOff x="809101" y="343356"/>
            <a:chExt cx="179990" cy="388164"/>
          </a:xfrm>
        </p:grpSpPr>
        <p:sp>
          <p:nvSpPr>
            <p:cNvPr id="96" name="SMARTInkShape-1778"/>
            <p:cNvSpPr/>
            <p:nvPr/>
          </p:nvSpPr>
          <p:spPr>
            <a:xfrm>
              <a:off x="809101" y="343356"/>
              <a:ext cx="179990" cy="388164"/>
            </a:xfrm>
            <a:custGeom>
              <a:avLst/>
              <a:gdLst/>
              <a:ahLst/>
              <a:cxnLst/>
              <a:rect l="0" t="0" r="0" b="0"/>
              <a:pathLst>
                <a:path w="179990" h="388164">
                  <a:moveTo>
                    <a:pt x="21477" y="190044"/>
                  </a:moveTo>
                  <a:lnTo>
                    <a:pt x="17433" y="190044"/>
                  </a:lnTo>
                  <a:lnTo>
                    <a:pt x="16242" y="189197"/>
                  </a:lnTo>
                  <a:lnTo>
                    <a:pt x="15447" y="187785"/>
                  </a:lnTo>
                  <a:lnTo>
                    <a:pt x="3280" y="153997"/>
                  </a:lnTo>
                  <a:lnTo>
                    <a:pt x="0" y="135055"/>
                  </a:lnTo>
                  <a:lnTo>
                    <a:pt x="5301" y="97399"/>
                  </a:lnTo>
                  <a:lnTo>
                    <a:pt x="14403" y="68634"/>
                  </a:lnTo>
                  <a:lnTo>
                    <a:pt x="27477" y="42790"/>
                  </a:lnTo>
                  <a:lnTo>
                    <a:pt x="45828" y="21378"/>
                  </a:lnTo>
                  <a:lnTo>
                    <a:pt x="72632" y="4755"/>
                  </a:lnTo>
                  <a:lnTo>
                    <a:pt x="91822" y="573"/>
                  </a:lnTo>
                  <a:lnTo>
                    <a:pt x="98743" y="0"/>
                  </a:lnTo>
                  <a:lnTo>
                    <a:pt x="111446" y="3724"/>
                  </a:lnTo>
                  <a:lnTo>
                    <a:pt x="118756" y="10149"/>
                  </a:lnTo>
                  <a:lnTo>
                    <a:pt x="121890" y="14235"/>
                  </a:lnTo>
                  <a:lnTo>
                    <a:pt x="127767" y="45123"/>
                  </a:lnTo>
                  <a:lnTo>
                    <a:pt x="133028" y="73914"/>
                  </a:lnTo>
                  <a:lnTo>
                    <a:pt x="134117" y="103893"/>
                  </a:lnTo>
                  <a:lnTo>
                    <a:pt x="129454" y="133378"/>
                  </a:lnTo>
                  <a:lnTo>
                    <a:pt x="120293" y="166526"/>
                  </a:lnTo>
                  <a:lnTo>
                    <a:pt x="102569" y="204350"/>
                  </a:lnTo>
                  <a:lnTo>
                    <a:pt x="87827" y="228720"/>
                  </a:lnTo>
                  <a:lnTo>
                    <a:pt x="75944" y="237722"/>
                  </a:lnTo>
                  <a:lnTo>
                    <a:pt x="63690" y="243111"/>
                  </a:lnTo>
                  <a:lnTo>
                    <a:pt x="62318" y="244895"/>
                  </a:lnTo>
                  <a:lnTo>
                    <a:pt x="61406" y="246932"/>
                  </a:lnTo>
                  <a:lnTo>
                    <a:pt x="59950" y="247441"/>
                  </a:lnTo>
                  <a:lnTo>
                    <a:pt x="58132" y="246936"/>
                  </a:lnTo>
                  <a:lnTo>
                    <a:pt x="56074" y="245751"/>
                  </a:lnTo>
                  <a:lnTo>
                    <a:pt x="55549" y="244115"/>
                  </a:lnTo>
                  <a:lnTo>
                    <a:pt x="56045" y="242177"/>
                  </a:lnTo>
                  <a:lnTo>
                    <a:pt x="57222" y="240039"/>
                  </a:lnTo>
                  <a:lnTo>
                    <a:pt x="63416" y="214926"/>
                  </a:lnTo>
                  <a:lnTo>
                    <a:pt x="92124" y="179853"/>
                  </a:lnTo>
                  <a:lnTo>
                    <a:pt x="107441" y="158524"/>
                  </a:lnTo>
                  <a:lnTo>
                    <a:pt x="114999" y="154869"/>
                  </a:lnTo>
                  <a:lnTo>
                    <a:pt x="137745" y="147939"/>
                  </a:lnTo>
                  <a:lnTo>
                    <a:pt x="153148" y="151248"/>
                  </a:lnTo>
                  <a:lnTo>
                    <a:pt x="158456" y="153893"/>
                  </a:lnTo>
                  <a:lnTo>
                    <a:pt x="161057" y="155783"/>
                  </a:lnTo>
                  <a:lnTo>
                    <a:pt x="173863" y="175644"/>
                  </a:lnTo>
                  <a:lnTo>
                    <a:pt x="178105" y="186184"/>
                  </a:lnTo>
                  <a:lnTo>
                    <a:pt x="179989" y="199335"/>
                  </a:lnTo>
                  <a:lnTo>
                    <a:pt x="175117" y="228474"/>
                  </a:lnTo>
                  <a:lnTo>
                    <a:pt x="163546" y="266287"/>
                  </a:lnTo>
                  <a:lnTo>
                    <a:pt x="146595" y="296732"/>
                  </a:lnTo>
                  <a:lnTo>
                    <a:pt x="116380" y="330779"/>
                  </a:lnTo>
                  <a:lnTo>
                    <a:pt x="84846" y="357542"/>
                  </a:lnTo>
                  <a:lnTo>
                    <a:pt x="55150" y="381224"/>
                  </a:lnTo>
                  <a:lnTo>
                    <a:pt x="29099" y="38816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1779"/>
            <p:cNvSpPr/>
            <p:nvPr/>
          </p:nvSpPr>
          <p:spPr>
            <a:xfrm>
              <a:off x="856669" y="464819"/>
              <a:ext cx="57732" cy="236220"/>
            </a:xfrm>
            <a:custGeom>
              <a:avLst/>
              <a:gdLst/>
              <a:ahLst/>
              <a:cxnLst/>
              <a:rect l="0" t="0" r="0" b="0"/>
              <a:pathLst>
                <a:path w="57732" h="236220">
                  <a:moveTo>
                    <a:pt x="4391" y="0"/>
                  </a:moveTo>
                  <a:lnTo>
                    <a:pt x="4391" y="10606"/>
                  </a:lnTo>
                  <a:lnTo>
                    <a:pt x="2133" y="15438"/>
                  </a:lnTo>
                  <a:lnTo>
                    <a:pt x="344" y="17913"/>
                  </a:lnTo>
                  <a:lnTo>
                    <a:pt x="0" y="21255"/>
                  </a:lnTo>
                  <a:lnTo>
                    <a:pt x="3893" y="55495"/>
                  </a:lnTo>
                  <a:lnTo>
                    <a:pt x="6550" y="92368"/>
                  </a:lnTo>
                  <a:lnTo>
                    <a:pt x="12650" y="124452"/>
                  </a:lnTo>
                  <a:lnTo>
                    <a:pt x="19820" y="156255"/>
                  </a:lnTo>
                  <a:lnTo>
                    <a:pt x="29827" y="189756"/>
                  </a:lnTo>
                  <a:lnTo>
                    <a:pt x="51230" y="227703"/>
                  </a:lnTo>
                  <a:lnTo>
                    <a:pt x="57731" y="2362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3" name="SMARTInkShape-Group237"/>
          <p:cNvGrpSpPr/>
          <p:nvPr/>
        </p:nvGrpSpPr>
        <p:grpSpPr>
          <a:xfrm>
            <a:off x="5014162" y="4039679"/>
            <a:ext cx="2590599" cy="569218"/>
            <a:chOff x="5014162" y="4039679"/>
            <a:chExt cx="2590599" cy="569218"/>
          </a:xfrm>
        </p:grpSpPr>
        <p:sp>
          <p:nvSpPr>
            <p:cNvPr id="99" name="SMARTInkShape-1780"/>
            <p:cNvSpPr/>
            <p:nvPr/>
          </p:nvSpPr>
          <p:spPr>
            <a:xfrm>
              <a:off x="7444739" y="4351019"/>
              <a:ext cx="160022" cy="22862"/>
            </a:xfrm>
            <a:custGeom>
              <a:avLst/>
              <a:gdLst/>
              <a:ahLst/>
              <a:cxnLst/>
              <a:rect l="0" t="0" r="0" b="0"/>
              <a:pathLst>
                <a:path w="160022" h="22862">
                  <a:moveTo>
                    <a:pt x="0" y="0"/>
                  </a:moveTo>
                  <a:lnTo>
                    <a:pt x="19081" y="847"/>
                  </a:lnTo>
                  <a:lnTo>
                    <a:pt x="47397" y="6561"/>
                  </a:lnTo>
                  <a:lnTo>
                    <a:pt x="81783" y="9739"/>
                  </a:lnTo>
                  <a:lnTo>
                    <a:pt x="100715" y="13610"/>
                  </a:lnTo>
                  <a:lnTo>
                    <a:pt x="136637" y="17355"/>
                  </a:lnTo>
                  <a:lnTo>
                    <a:pt x="160021" y="228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1781"/>
            <p:cNvSpPr/>
            <p:nvPr/>
          </p:nvSpPr>
          <p:spPr>
            <a:xfrm>
              <a:off x="7498605" y="4198619"/>
              <a:ext cx="37576" cy="289562"/>
            </a:xfrm>
            <a:custGeom>
              <a:avLst/>
              <a:gdLst/>
              <a:ahLst/>
              <a:cxnLst/>
              <a:rect l="0" t="0" r="0" b="0"/>
              <a:pathLst>
                <a:path w="37576" h="289562">
                  <a:moveTo>
                    <a:pt x="37575" y="0"/>
                  </a:moveTo>
                  <a:lnTo>
                    <a:pt x="31013" y="0"/>
                  </a:lnTo>
                  <a:lnTo>
                    <a:pt x="29982" y="35825"/>
                  </a:lnTo>
                  <a:lnTo>
                    <a:pt x="23928" y="71542"/>
                  </a:lnTo>
                  <a:lnTo>
                    <a:pt x="20548" y="99938"/>
                  </a:lnTo>
                  <a:lnTo>
                    <a:pt x="14186" y="129801"/>
                  </a:lnTo>
                  <a:lnTo>
                    <a:pt x="9195" y="160097"/>
                  </a:lnTo>
                  <a:lnTo>
                    <a:pt x="3464" y="196630"/>
                  </a:lnTo>
                  <a:lnTo>
                    <a:pt x="0" y="233767"/>
                  </a:lnTo>
                  <a:lnTo>
                    <a:pt x="390" y="260451"/>
                  </a:lnTo>
                  <a:lnTo>
                    <a:pt x="7241" y="278228"/>
                  </a:lnTo>
                  <a:lnTo>
                    <a:pt x="8886" y="279465"/>
                  </a:lnTo>
                  <a:lnTo>
                    <a:pt x="10828" y="280290"/>
                  </a:lnTo>
                  <a:lnTo>
                    <a:pt x="12124" y="281687"/>
                  </a:lnTo>
                  <a:lnTo>
                    <a:pt x="14714" y="2895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1782"/>
            <p:cNvSpPr/>
            <p:nvPr/>
          </p:nvSpPr>
          <p:spPr>
            <a:xfrm>
              <a:off x="7247179" y="4359800"/>
              <a:ext cx="189941" cy="113141"/>
            </a:xfrm>
            <a:custGeom>
              <a:avLst/>
              <a:gdLst/>
              <a:ahLst/>
              <a:cxnLst/>
              <a:rect l="0" t="0" r="0" b="0"/>
              <a:pathLst>
                <a:path w="189941" h="113141">
                  <a:moveTo>
                    <a:pt x="144221" y="21700"/>
                  </a:moveTo>
                  <a:lnTo>
                    <a:pt x="144221" y="17654"/>
                  </a:lnTo>
                  <a:lnTo>
                    <a:pt x="143374" y="16463"/>
                  </a:lnTo>
                  <a:lnTo>
                    <a:pt x="141962" y="15668"/>
                  </a:lnTo>
                  <a:lnTo>
                    <a:pt x="140176" y="15139"/>
                  </a:lnTo>
                  <a:lnTo>
                    <a:pt x="128782" y="8188"/>
                  </a:lnTo>
                  <a:lnTo>
                    <a:pt x="126308" y="7611"/>
                  </a:lnTo>
                  <a:lnTo>
                    <a:pt x="115408" y="1450"/>
                  </a:lnTo>
                  <a:lnTo>
                    <a:pt x="107144" y="0"/>
                  </a:lnTo>
                  <a:lnTo>
                    <a:pt x="92971" y="3229"/>
                  </a:lnTo>
                  <a:lnTo>
                    <a:pt x="56987" y="20114"/>
                  </a:lnTo>
                  <a:lnTo>
                    <a:pt x="38222" y="32895"/>
                  </a:lnTo>
                  <a:lnTo>
                    <a:pt x="12490" y="66821"/>
                  </a:lnTo>
                  <a:lnTo>
                    <a:pt x="3683" y="79284"/>
                  </a:lnTo>
                  <a:lnTo>
                    <a:pt x="0" y="99159"/>
                  </a:lnTo>
                  <a:lnTo>
                    <a:pt x="1947" y="104950"/>
                  </a:lnTo>
                  <a:lnTo>
                    <a:pt x="3651" y="107680"/>
                  </a:lnTo>
                  <a:lnTo>
                    <a:pt x="5634" y="109500"/>
                  </a:lnTo>
                  <a:lnTo>
                    <a:pt x="10095" y="111522"/>
                  </a:lnTo>
                  <a:lnTo>
                    <a:pt x="31444" y="112998"/>
                  </a:lnTo>
                  <a:lnTo>
                    <a:pt x="43825" y="109052"/>
                  </a:lnTo>
                  <a:lnTo>
                    <a:pt x="51058" y="102574"/>
                  </a:lnTo>
                  <a:lnTo>
                    <a:pt x="57941" y="94897"/>
                  </a:lnTo>
                  <a:lnTo>
                    <a:pt x="70490" y="84969"/>
                  </a:lnTo>
                  <a:lnTo>
                    <a:pt x="93318" y="46992"/>
                  </a:lnTo>
                  <a:lnTo>
                    <a:pt x="97477" y="32841"/>
                  </a:lnTo>
                  <a:lnTo>
                    <a:pt x="98046" y="27216"/>
                  </a:lnTo>
                  <a:lnTo>
                    <a:pt x="99044" y="25377"/>
                  </a:lnTo>
                  <a:lnTo>
                    <a:pt x="100556" y="24151"/>
                  </a:lnTo>
                  <a:lnTo>
                    <a:pt x="102411" y="23334"/>
                  </a:lnTo>
                  <a:lnTo>
                    <a:pt x="103648" y="23636"/>
                  </a:lnTo>
                  <a:lnTo>
                    <a:pt x="104472" y="24684"/>
                  </a:lnTo>
                  <a:lnTo>
                    <a:pt x="105388" y="28106"/>
                  </a:lnTo>
                  <a:lnTo>
                    <a:pt x="106948" y="54911"/>
                  </a:lnTo>
                  <a:lnTo>
                    <a:pt x="121558" y="80933"/>
                  </a:lnTo>
                  <a:lnTo>
                    <a:pt x="145713" y="106899"/>
                  </a:lnTo>
                  <a:lnTo>
                    <a:pt x="153632" y="110366"/>
                  </a:lnTo>
                  <a:lnTo>
                    <a:pt x="189940" y="1131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1783"/>
            <p:cNvSpPr/>
            <p:nvPr/>
          </p:nvSpPr>
          <p:spPr>
            <a:xfrm>
              <a:off x="6934684" y="4299184"/>
              <a:ext cx="105748" cy="181376"/>
            </a:xfrm>
            <a:custGeom>
              <a:avLst/>
              <a:gdLst/>
              <a:ahLst/>
              <a:cxnLst/>
              <a:rect l="0" t="0" r="0" b="0"/>
              <a:pathLst>
                <a:path w="105748" h="181376">
                  <a:moveTo>
                    <a:pt x="14755" y="51835"/>
                  </a:moveTo>
                  <a:lnTo>
                    <a:pt x="14755" y="63187"/>
                  </a:lnTo>
                  <a:lnTo>
                    <a:pt x="15602" y="64483"/>
                  </a:lnTo>
                  <a:lnTo>
                    <a:pt x="17014" y="65348"/>
                  </a:lnTo>
                  <a:lnTo>
                    <a:pt x="23044" y="66563"/>
                  </a:lnTo>
                  <a:lnTo>
                    <a:pt x="44240" y="67046"/>
                  </a:lnTo>
                  <a:lnTo>
                    <a:pt x="51284" y="64804"/>
                  </a:lnTo>
                  <a:lnTo>
                    <a:pt x="85534" y="41636"/>
                  </a:lnTo>
                  <a:lnTo>
                    <a:pt x="102789" y="23893"/>
                  </a:lnTo>
                  <a:lnTo>
                    <a:pt x="104681" y="18814"/>
                  </a:lnTo>
                  <a:lnTo>
                    <a:pt x="105747" y="11195"/>
                  </a:lnTo>
                  <a:lnTo>
                    <a:pt x="103739" y="6116"/>
                  </a:lnTo>
                  <a:lnTo>
                    <a:pt x="102018" y="3575"/>
                  </a:lnTo>
                  <a:lnTo>
                    <a:pt x="100023" y="1882"/>
                  </a:lnTo>
                  <a:lnTo>
                    <a:pt x="95550" y="0"/>
                  </a:lnTo>
                  <a:lnTo>
                    <a:pt x="93172" y="345"/>
                  </a:lnTo>
                  <a:lnTo>
                    <a:pt x="69666" y="13993"/>
                  </a:lnTo>
                  <a:lnTo>
                    <a:pt x="34840" y="47909"/>
                  </a:lnTo>
                  <a:lnTo>
                    <a:pt x="16966" y="75425"/>
                  </a:lnTo>
                  <a:lnTo>
                    <a:pt x="1967" y="108417"/>
                  </a:lnTo>
                  <a:lnTo>
                    <a:pt x="0" y="132250"/>
                  </a:lnTo>
                  <a:lnTo>
                    <a:pt x="1988" y="140634"/>
                  </a:lnTo>
                  <a:lnTo>
                    <a:pt x="6541" y="148028"/>
                  </a:lnTo>
                  <a:lnTo>
                    <a:pt x="18624" y="160865"/>
                  </a:lnTo>
                  <a:lnTo>
                    <a:pt x="42871" y="175936"/>
                  </a:lnTo>
                  <a:lnTo>
                    <a:pt x="68286" y="180301"/>
                  </a:lnTo>
                  <a:lnTo>
                    <a:pt x="98576" y="18137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1784"/>
            <p:cNvSpPr/>
            <p:nvPr/>
          </p:nvSpPr>
          <p:spPr>
            <a:xfrm>
              <a:off x="6797039" y="4312919"/>
              <a:ext cx="99062" cy="152036"/>
            </a:xfrm>
            <a:custGeom>
              <a:avLst/>
              <a:gdLst/>
              <a:ahLst/>
              <a:cxnLst/>
              <a:rect l="0" t="0" r="0" b="0"/>
              <a:pathLst>
                <a:path w="99062" h="152036">
                  <a:moveTo>
                    <a:pt x="0" y="22861"/>
                  </a:moveTo>
                  <a:lnTo>
                    <a:pt x="0" y="58906"/>
                  </a:lnTo>
                  <a:lnTo>
                    <a:pt x="2259" y="86142"/>
                  </a:lnTo>
                  <a:lnTo>
                    <a:pt x="9407" y="121456"/>
                  </a:lnTo>
                  <a:lnTo>
                    <a:pt x="15859" y="144308"/>
                  </a:lnTo>
                  <a:lnTo>
                    <a:pt x="21771" y="151168"/>
                  </a:lnTo>
                  <a:lnTo>
                    <a:pt x="24634" y="151853"/>
                  </a:lnTo>
                  <a:lnTo>
                    <a:pt x="26583" y="152035"/>
                  </a:lnTo>
                  <a:lnTo>
                    <a:pt x="31007" y="149981"/>
                  </a:lnTo>
                  <a:lnTo>
                    <a:pt x="33371" y="148247"/>
                  </a:lnTo>
                  <a:lnTo>
                    <a:pt x="48292" y="123873"/>
                  </a:lnTo>
                  <a:lnTo>
                    <a:pt x="63503" y="87368"/>
                  </a:lnTo>
                  <a:lnTo>
                    <a:pt x="85302" y="49408"/>
                  </a:lnTo>
                  <a:lnTo>
                    <a:pt x="96664" y="25270"/>
                  </a:lnTo>
                  <a:lnTo>
                    <a:pt x="9906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1785"/>
            <p:cNvSpPr/>
            <p:nvPr/>
          </p:nvSpPr>
          <p:spPr>
            <a:xfrm>
              <a:off x="6069233" y="4351474"/>
              <a:ext cx="217268" cy="113846"/>
            </a:xfrm>
            <a:custGeom>
              <a:avLst/>
              <a:gdLst/>
              <a:ahLst/>
              <a:cxnLst/>
              <a:rect l="0" t="0" r="0" b="0"/>
              <a:pathLst>
                <a:path w="217268" h="113846">
                  <a:moveTo>
                    <a:pt x="0" y="60222"/>
                  </a:moveTo>
                  <a:lnTo>
                    <a:pt x="7781" y="64442"/>
                  </a:lnTo>
                  <a:lnTo>
                    <a:pt x="36067" y="67640"/>
                  </a:lnTo>
                  <a:lnTo>
                    <a:pt x="64351" y="67183"/>
                  </a:lnTo>
                  <a:lnTo>
                    <a:pt x="80895" y="62013"/>
                  </a:lnTo>
                  <a:lnTo>
                    <a:pt x="115945" y="42685"/>
                  </a:lnTo>
                  <a:lnTo>
                    <a:pt x="123692" y="35370"/>
                  </a:lnTo>
                  <a:lnTo>
                    <a:pt x="137399" y="18029"/>
                  </a:lnTo>
                  <a:lnTo>
                    <a:pt x="139980" y="9914"/>
                  </a:lnTo>
                  <a:lnTo>
                    <a:pt x="141024" y="0"/>
                  </a:lnTo>
                  <a:lnTo>
                    <a:pt x="141913" y="35275"/>
                  </a:lnTo>
                  <a:lnTo>
                    <a:pt x="152418" y="73311"/>
                  </a:lnTo>
                  <a:lnTo>
                    <a:pt x="163245" y="88477"/>
                  </a:lnTo>
                  <a:lnTo>
                    <a:pt x="187985" y="108322"/>
                  </a:lnTo>
                  <a:lnTo>
                    <a:pt x="196068" y="111391"/>
                  </a:lnTo>
                  <a:lnTo>
                    <a:pt x="217267" y="11384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1786"/>
            <p:cNvSpPr/>
            <p:nvPr/>
          </p:nvSpPr>
          <p:spPr>
            <a:xfrm>
              <a:off x="5014162" y="4039679"/>
              <a:ext cx="517918" cy="569218"/>
            </a:xfrm>
            <a:custGeom>
              <a:avLst/>
              <a:gdLst/>
              <a:ahLst/>
              <a:cxnLst/>
              <a:rect l="0" t="0" r="0" b="0"/>
              <a:pathLst>
                <a:path w="517918" h="569218">
                  <a:moveTo>
                    <a:pt x="373177" y="21780"/>
                  </a:moveTo>
                  <a:lnTo>
                    <a:pt x="365087" y="21780"/>
                  </a:lnTo>
                  <a:lnTo>
                    <a:pt x="358857" y="19523"/>
                  </a:lnTo>
                  <a:lnTo>
                    <a:pt x="339869" y="11175"/>
                  </a:lnTo>
                  <a:lnTo>
                    <a:pt x="307268" y="6609"/>
                  </a:lnTo>
                  <a:lnTo>
                    <a:pt x="273298" y="100"/>
                  </a:lnTo>
                  <a:lnTo>
                    <a:pt x="244322" y="0"/>
                  </a:lnTo>
                  <a:lnTo>
                    <a:pt x="212077" y="5512"/>
                  </a:lnTo>
                  <a:lnTo>
                    <a:pt x="178074" y="17658"/>
                  </a:lnTo>
                  <a:lnTo>
                    <a:pt x="148779" y="31346"/>
                  </a:lnTo>
                  <a:lnTo>
                    <a:pt x="132052" y="41272"/>
                  </a:lnTo>
                  <a:lnTo>
                    <a:pt x="98044" y="75680"/>
                  </a:lnTo>
                  <a:lnTo>
                    <a:pt x="68940" y="109521"/>
                  </a:lnTo>
                  <a:lnTo>
                    <a:pt x="48169" y="142969"/>
                  </a:lnTo>
                  <a:lnTo>
                    <a:pt x="28606" y="179273"/>
                  </a:lnTo>
                  <a:lnTo>
                    <a:pt x="15711" y="214039"/>
                  </a:lnTo>
                  <a:lnTo>
                    <a:pt x="7617" y="243282"/>
                  </a:lnTo>
                  <a:lnTo>
                    <a:pt x="2114" y="273395"/>
                  </a:lnTo>
                  <a:lnTo>
                    <a:pt x="484" y="303766"/>
                  </a:lnTo>
                  <a:lnTo>
                    <a:pt x="0" y="334214"/>
                  </a:lnTo>
                  <a:lnTo>
                    <a:pt x="3883" y="370798"/>
                  </a:lnTo>
                  <a:lnTo>
                    <a:pt x="13649" y="407720"/>
                  </a:lnTo>
                  <a:lnTo>
                    <a:pt x="31007" y="440351"/>
                  </a:lnTo>
                  <a:lnTo>
                    <a:pt x="61010" y="478064"/>
                  </a:lnTo>
                  <a:lnTo>
                    <a:pt x="79553" y="495736"/>
                  </a:lnTo>
                  <a:lnTo>
                    <a:pt x="113044" y="516878"/>
                  </a:lnTo>
                  <a:lnTo>
                    <a:pt x="144369" y="537361"/>
                  </a:lnTo>
                  <a:lnTo>
                    <a:pt x="175863" y="551629"/>
                  </a:lnTo>
                  <a:lnTo>
                    <a:pt x="213818" y="560343"/>
                  </a:lnTo>
                  <a:lnTo>
                    <a:pt x="249883" y="566360"/>
                  </a:lnTo>
                  <a:lnTo>
                    <a:pt x="281801" y="569217"/>
                  </a:lnTo>
                  <a:lnTo>
                    <a:pt x="319192" y="564946"/>
                  </a:lnTo>
                  <a:lnTo>
                    <a:pt x="356054" y="560967"/>
                  </a:lnTo>
                  <a:lnTo>
                    <a:pt x="388046" y="552278"/>
                  </a:lnTo>
                  <a:lnTo>
                    <a:pt x="418824" y="536326"/>
                  </a:lnTo>
                  <a:lnTo>
                    <a:pt x="452943" y="511859"/>
                  </a:lnTo>
                  <a:lnTo>
                    <a:pt x="484804" y="474947"/>
                  </a:lnTo>
                  <a:lnTo>
                    <a:pt x="496093" y="454926"/>
                  </a:lnTo>
                  <a:lnTo>
                    <a:pt x="507492" y="420168"/>
                  </a:lnTo>
                  <a:lnTo>
                    <a:pt x="515640" y="385707"/>
                  </a:lnTo>
                  <a:lnTo>
                    <a:pt x="517271" y="356517"/>
                  </a:lnTo>
                  <a:lnTo>
                    <a:pt x="517754" y="326420"/>
                  </a:lnTo>
                  <a:lnTo>
                    <a:pt x="517917" y="289954"/>
                  </a:lnTo>
                  <a:lnTo>
                    <a:pt x="512713" y="252208"/>
                  </a:lnTo>
                  <a:lnTo>
                    <a:pt x="508548" y="214397"/>
                  </a:lnTo>
                  <a:lnTo>
                    <a:pt x="499930" y="190048"/>
                  </a:lnTo>
                  <a:lnTo>
                    <a:pt x="485892" y="159064"/>
                  </a:lnTo>
                  <a:lnTo>
                    <a:pt x="468883" y="128485"/>
                  </a:lnTo>
                  <a:lnTo>
                    <a:pt x="446959" y="97985"/>
                  </a:lnTo>
                  <a:lnTo>
                    <a:pt x="411734" y="66581"/>
                  </a:lnTo>
                  <a:lnTo>
                    <a:pt x="391048" y="51044"/>
                  </a:lnTo>
                  <a:lnTo>
                    <a:pt x="353925" y="34597"/>
                  </a:lnTo>
                  <a:lnTo>
                    <a:pt x="319955" y="23296"/>
                  </a:lnTo>
                  <a:lnTo>
                    <a:pt x="282783" y="21840"/>
                  </a:lnTo>
                  <a:lnTo>
                    <a:pt x="274118" y="217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1787"/>
            <p:cNvSpPr/>
            <p:nvPr/>
          </p:nvSpPr>
          <p:spPr>
            <a:xfrm>
              <a:off x="5196839" y="4194704"/>
              <a:ext cx="166682" cy="276507"/>
            </a:xfrm>
            <a:custGeom>
              <a:avLst/>
              <a:gdLst/>
              <a:ahLst/>
              <a:cxnLst/>
              <a:rect l="0" t="0" r="0" b="0"/>
              <a:pathLst>
                <a:path w="166682" h="276507">
                  <a:moveTo>
                    <a:pt x="30480" y="34396"/>
                  </a:moveTo>
                  <a:lnTo>
                    <a:pt x="30480" y="23044"/>
                  </a:lnTo>
                  <a:lnTo>
                    <a:pt x="32738" y="18626"/>
                  </a:lnTo>
                  <a:lnTo>
                    <a:pt x="41087" y="8891"/>
                  </a:lnTo>
                  <a:lnTo>
                    <a:pt x="48176" y="6127"/>
                  </a:lnTo>
                  <a:lnTo>
                    <a:pt x="81424" y="0"/>
                  </a:lnTo>
                  <a:lnTo>
                    <a:pt x="91504" y="200"/>
                  </a:lnTo>
                  <a:lnTo>
                    <a:pt x="119668" y="5847"/>
                  </a:lnTo>
                  <a:lnTo>
                    <a:pt x="131636" y="14457"/>
                  </a:lnTo>
                  <a:lnTo>
                    <a:pt x="139568" y="25853"/>
                  </a:lnTo>
                  <a:lnTo>
                    <a:pt x="143236" y="39955"/>
                  </a:lnTo>
                  <a:lnTo>
                    <a:pt x="141836" y="47591"/>
                  </a:lnTo>
                  <a:lnTo>
                    <a:pt x="121844" y="85623"/>
                  </a:lnTo>
                  <a:lnTo>
                    <a:pt x="115960" y="91876"/>
                  </a:lnTo>
                  <a:lnTo>
                    <a:pt x="93837" y="107126"/>
                  </a:lnTo>
                  <a:lnTo>
                    <a:pt x="77928" y="112168"/>
                  </a:lnTo>
                  <a:lnTo>
                    <a:pt x="71889" y="115528"/>
                  </a:lnTo>
                  <a:lnTo>
                    <a:pt x="62567" y="117862"/>
                  </a:lnTo>
                  <a:lnTo>
                    <a:pt x="62031" y="118826"/>
                  </a:lnTo>
                  <a:lnTo>
                    <a:pt x="61102" y="124745"/>
                  </a:lnTo>
                  <a:lnTo>
                    <a:pt x="61901" y="125109"/>
                  </a:lnTo>
                  <a:lnTo>
                    <a:pt x="97534" y="126677"/>
                  </a:lnTo>
                  <a:lnTo>
                    <a:pt x="114413" y="131917"/>
                  </a:lnTo>
                  <a:lnTo>
                    <a:pt x="150112" y="151275"/>
                  </a:lnTo>
                  <a:lnTo>
                    <a:pt x="157875" y="158591"/>
                  </a:lnTo>
                  <a:lnTo>
                    <a:pt x="163300" y="167487"/>
                  </a:lnTo>
                  <a:lnTo>
                    <a:pt x="166355" y="182862"/>
                  </a:lnTo>
                  <a:lnTo>
                    <a:pt x="166681" y="219136"/>
                  </a:lnTo>
                  <a:lnTo>
                    <a:pt x="163545" y="229674"/>
                  </a:lnTo>
                  <a:lnTo>
                    <a:pt x="148550" y="250236"/>
                  </a:lnTo>
                  <a:lnTo>
                    <a:pt x="139118" y="260429"/>
                  </a:lnTo>
                  <a:lnTo>
                    <a:pt x="129282" y="266088"/>
                  </a:lnTo>
                  <a:lnTo>
                    <a:pt x="98023" y="275256"/>
                  </a:lnTo>
                  <a:lnTo>
                    <a:pt x="76740" y="276506"/>
                  </a:lnTo>
                  <a:lnTo>
                    <a:pt x="44621" y="271559"/>
                  </a:lnTo>
                  <a:lnTo>
                    <a:pt x="26580" y="266850"/>
                  </a:lnTo>
                  <a:lnTo>
                    <a:pt x="11397" y="257673"/>
                  </a:lnTo>
                  <a:lnTo>
                    <a:pt x="0" y="24775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1788"/>
            <p:cNvSpPr/>
            <p:nvPr/>
          </p:nvSpPr>
          <p:spPr>
            <a:xfrm>
              <a:off x="6062238" y="4306374"/>
              <a:ext cx="132823" cy="62779"/>
            </a:xfrm>
            <a:custGeom>
              <a:avLst/>
              <a:gdLst/>
              <a:ahLst/>
              <a:cxnLst/>
              <a:rect l="0" t="0" r="0" b="0"/>
              <a:pathLst>
                <a:path w="132823" h="62779">
                  <a:moveTo>
                    <a:pt x="132822" y="14166"/>
                  </a:moveTo>
                  <a:lnTo>
                    <a:pt x="128776" y="14166"/>
                  </a:lnTo>
                  <a:lnTo>
                    <a:pt x="124533" y="11908"/>
                  </a:lnTo>
                  <a:lnTo>
                    <a:pt x="119824" y="8929"/>
                  </a:lnTo>
                  <a:lnTo>
                    <a:pt x="93229" y="77"/>
                  </a:lnTo>
                  <a:lnTo>
                    <a:pt x="70908" y="0"/>
                  </a:lnTo>
                  <a:lnTo>
                    <a:pt x="59866" y="3072"/>
                  </a:lnTo>
                  <a:lnTo>
                    <a:pt x="38981" y="18026"/>
                  </a:lnTo>
                  <a:lnTo>
                    <a:pt x="5547" y="52343"/>
                  </a:lnTo>
                  <a:lnTo>
                    <a:pt x="55" y="62460"/>
                  </a:lnTo>
                  <a:lnTo>
                    <a:pt x="0" y="6277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1789"/>
            <p:cNvSpPr/>
            <p:nvPr/>
          </p:nvSpPr>
          <p:spPr>
            <a:xfrm>
              <a:off x="6341033" y="4328252"/>
              <a:ext cx="90248" cy="129449"/>
            </a:xfrm>
            <a:custGeom>
              <a:avLst/>
              <a:gdLst/>
              <a:ahLst/>
              <a:cxnLst/>
              <a:rect l="0" t="0" r="0" b="0"/>
              <a:pathLst>
                <a:path w="90248" h="129449">
                  <a:moveTo>
                    <a:pt x="90247" y="7528"/>
                  </a:moveTo>
                  <a:lnTo>
                    <a:pt x="79640" y="7528"/>
                  </a:lnTo>
                  <a:lnTo>
                    <a:pt x="74808" y="5270"/>
                  </a:lnTo>
                  <a:lnTo>
                    <a:pt x="72334" y="3482"/>
                  </a:lnTo>
                  <a:lnTo>
                    <a:pt x="60762" y="967"/>
                  </a:lnTo>
                  <a:lnTo>
                    <a:pt x="38252" y="0"/>
                  </a:lnTo>
                  <a:lnTo>
                    <a:pt x="31013" y="2206"/>
                  </a:lnTo>
                  <a:lnTo>
                    <a:pt x="27898" y="3980"/>
                  </a:lnTo>
                  <a:lnTo>
                    <a:pt x="11607" y="24383"/>
                  </a:lnTo>
                  <a:lnTo>
                    <a:pt x="8729" y="32234"/>
                  </a:lnTo>
                  <a:lnTo>
                    <a:pt x="0" y="66055"/>
                  </a:lnTo>
                  <a:lnTo>
                    <a:pt x="6636" y="100667"/>
                  </a:lnTo>
                  <a:lnTo>
                    <a:pt x="10189" y="107625"/>
                  </a:lnTo>
                  <a:lnTo>
                    <a:pt x="20994" y="116303"/>
                  </a:lnTo>
                  <a:lnTo>
                    <a:pt x="53816" y="125388"/>
                  </a:lnTo>
                  <a:lnTo>
                    <a:pt x="82627" y="12944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SMARTInkShape-1790"/>
            <p:cNvSpPr/>
            <p:nvPr/>
          </p:nvSpPr>
          <p:spPr>
            <a:xfrm>
              <a:off x="6522758" y="4191000"/>
              <a:ext cx="53303" cy="266701"/>
            </a:xfrm>
            <a:custGeom>
              <a:avLst/>
              <a:gdLst/>
              <a:ahLst/>
              <a:cxnLst/>
              <a:rect l="0" t="0" r="0" b="0"/>
              <a:pathLst>
                <a:path w="53303" h="266701">
                  <a:moveTo>
                    <a:pt x="53302" y="0"/>
                  </a:moveTo>
                  <a:lnTo>
                    <a:pt x="46741" y="0"/>
                  </a:lnTo>
                  <a:lnTo>
                    <a:pt x="41950" y="4045"/>
                  </a:lnTo>
                  <a:lnTo>
                    <a:pt x="39790" y="8289"/>
                  </a:lnTo>
                  <a:lnTo>
                    <a:pt x="31602" y="40090"/>
                  </a:lnTo>
                  <a:lnTo>
                    <a:pt x="25434" y="75056"/>
                  </a:lnTo>
                  <a:lnTo>
                    <a:pt x="22749" y="104553"/>
                  </a:lnTo>
                  <a:lnTo>
                    <a:pt x="16967" y="135589"/>
                  </a:lnTo>
                  <a:lnTo>
                    <a:pt x="9892" y="169526"/>
                  </a:lnTo>
                  <a:lnTo>
                    <a:pt x="2174" y="204607"/>
                  </a:lnTo>
                  <a:lnTo>
                    <a:pt x="253" y="237607"/>
                  </a:lnTo>
                  <a:lnTo>
                    <a:pt x="0" y="259962"/>
                  </a:lnTo>
                  <a:lnTo>
                    <a:pt x="834" y="262208"/>
                  </a:lnTo>
                  <a:lnTo>
                    <a:pt x="2236" y="263705"/>
                  </a:lnTo>
                  <a:lnTo>
                    <a:pt x="7581" y="2667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1791"/>
            <p:cNvSpPr/>
            <p:nvPr/>
          </p:nvSpPr>
          <p:spPr>
            <a:xfrm>
              <a:off x="6499860" y="4336094"/>
              <a:ext cx="99060" cy="14926"/>
            </a:xfrm>
            <a:custGeom>
              <a:avLst/>
              <a:gdLst/>
              <a:ahLst/>
              <a:cxnLst/>
              <a:rect l="0" t="0" r="0" b="0"/>
              <a:pathLst>
                <a:path w="99060" h="14926">
                  <a:moveTo>
                    <a:pt x="0" y="7306"/>
                  </a:moveTo>
                  <a:lnTo>
                    <a:pt x="0" y="0"/>
                  </a:lnTo>
                  <a:lnTo>
                    <a:pt x="6083" y="4984"/>
                  </a:lnTo>
                  <a:lnTo>
                    <a:pt x="10606" y="6274"/>
                  </a:lnTo>
                  <a:lnTo>
                    <a:pt x="45528" y="9427"/>
                  </a:lnTo>
                  <a:lnTo>
                    <a:pt x="82101" y="14202"/>
                  </a:lnTo>
                  <a:lnTo>
                    <a:pt x="99059" y="1492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1792"/>
            <p:cNvSpPr/>
            <p:nvPr/>
          </p:nvSpPr>
          <p:spPr>
            <a:xfrm>
              <a:off x="6682739" y="4351019"/>
              <a:ext cx="45722" cy="114301"/>
            </a:xfrm>
            <a:custGeom>
              <a:avLst/>
              <a:gdLst/>
              <a:ahLst/>
              <a:cxnLst/>
              <a:rect l="0" t="0" r="0" b="0"/>
              <a:pathLst>
                <a:path w="45722" h="114301">
                  <a:moveTo>
                    <a:pt x="45721" y="0"/>
                  </a:moveTo>
                  <a:lnTo>
                    <a:pt x="39637" y="6930"/>
                  </a:lnTo>
                  <a:lnTo>
                    <a:pt x="20076" y="39489"/>
                  </a:lnTo>
                  <a:lnTo>
                    <a:pt x="10332" y="66597"/>
                  </a:lnTo>
                  <a:lnTo>
                    <a:pt x="812" y="103059"/>
                  </a:lnTo>
                  <a:lnTo>
                    <a:pt x="0" y="1143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SMARTInkShape-1793"/>
            <p:cNvSpPr/>
            <p:nvPr/>
          </p:nvSpPr>
          <p:spPr>
            <a:xfrm>
              <a:off x="6705600" y="4251959"/>
              <a:ext cx="7620" cy="7622"/>
            </a:xfrm>
            <a:custGeom>
              <a:avLst/>
              <a:gdLst/>
              <a:ahLst/>
              <a:cxnLst/>
              <a:rect l="0" t="0" r="0" b="0"/>
              <a:pathLst>
                <a:path w="7620" h="7622">
                  <a:moveTo>
                    <a:pt x="7619" y="7621"/>
                  </a:moveTo>
                  <a:lnTo>
                    <a:pt x="7619" y="1060"/>
                  </a:lnTo>
                  <a:lnTo>
                    <a:pt x="6773" y="707"/>
                  </a:ln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0" name="SMARTInkShape-Group238"/>
          <p:cNvGrpSpPr/>
          <p:nvPr/>
        </p:nvGrpSpPr>
        <p:grpSpPr>
          <a:xfrm>
            <a:off x="7772400" y="4198619"/>
            <a:ext cx="1120140" cy="288749"/>
            <a:chOff x="7772400" y="4198619"/>
            <a:chExt cx="1120140" cy="288749"/>
          </a:xfrm>
        </p:grpSpPr>
        <p:sp>
          <p:nvSpPr>
            <p:cNvPr id="114" name="SMARTInkShape-1794"/>
            <p:cNvSpPr/>
            <p:nvPr/>
          </p:nvSpPr>
          <p:spPr>
            <a:xfrm>
              <a:off x="8663939" y="4320540"/>
              <a:ext cx="228601" cy="45720"/>
            </a:xfrm>
            <a:custGeom>
              <a:avLst/>
              <a:gdLst/>
              <a:ahLst/>
              <a:cxnLst/>
              <a:rect l="0" t="0" r="0" b="0"/>
              <a:pathLst>
                <a:path w="228601" h="45720">
                  <a:moveTo>
                    <a:pt x="0" y="0"/>
                  </a:moveTo>
                  <a:lnTo>
                    <a:pt x="38047" y="2257"/>
                  </a:lnTo>
                  <a:lnTo>
                    <a:pt x="65460" y="8288"/>
                  </a:lnTo>
                  <a:lnTo>
                    <a:pt x="100394" y="15437"/>
                  </a:lnTo>
                  <a:lnTo>
                    <a:pt x="135298" y="22918"/>
                  </a:lnTo>
                  <a:lnTo>
                    <a:pt x="167088" y="30497"/>
                  </a:lnTo>
                  <a:lnTo>
                    <a:pt x="204126" y="40643"/>
                  </a:lnTo>
                  <a:lnTo>
                    <a:pt x="228600" y="457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SMARTInkShape-1795"/>
            <p:cNvSpPr/>
            <p:nvPr/>
          </p:nvSpPr>
          <p:spPr>
            <a:xfrm>
              <a:off x="8702039" y="4244340"/>
              <a:ext cx="68581" cy="213361"/>
            </a:xfrm>
            <a:custGeom>
              <a:avLst/>
              <a:gdLst/>
              <a:ahLst/>
              <a:cxnLst/>
              <a:rect l="0" t="0" r="0" b="0"/>
              <a:pathLst>
                <a:path w="68581" h="213361">
                  <a:moveTo>
                    <a:pt x="68580" y="0"/>
                  </a:moveTo>
                  <a:lnTo>
                    <a:pt x="67734" y="32574"/>
                  </a:lnTo>
                  <a:lnTo>
                    <a:pt x="61650" y="53960"/>
                  </a:lnTo>
                  <a:lnTo>
                    <a:pt x="47112" y="86200"/>
                  </a:lnTo>
                  <a:lnTo>
                    <a:pt x="36255" y="115005"/>
                  </a:lnTo>
                  <a:lnTo>
                    <a:pt x="21461" y="151034"/>
                  </a:lnTo>
                  <a:lnTo>
                    <a:pt x="10028" y="185804"/>
                  </a:lnTo>
                  <a:lnTo>
                    <a:pt x="7844" y="193492"/>
                  </a:lnTo>
                  <a:lnTo>
                    <a:pt x="1801" y="205327"/>
                  </a:lnTo>
                  <a:lnTo>
                    <a:pt x="0" y="2133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SMARTInkShape-1796"/>
            <p:cNvSpPr/>
            <p:nvPr/>
          </p:nvSpPr>
          <p:spPr>
            <a:xfrm>
              <a:off x="8223687" y="4328159"/>
              <a:ext cx="371674" cy="144325"/>
            </a:xfrm>
            <a:custGeom>
              <a:avLst/>
              <a:gdLst/>
              <a:ahLst/>
              <a:cxnLst/>
              <a:rect l="0" t="0" r="0" b="0"/>
              <a:pathLst>
                <a:path w="371674" h="144325">
                  <a:moveTo>
                    <a:pt x="104973" y="7621"/>
                  </a:moveTo>
                  <a:lnTo>
                    <a:pt x="93621" y="7621"/>
                  </a:lnTo>
                  <a:lnTo>
                    <a:pt x="82795" y="11666"/>
                  </a:lnTo>
                  <a:lnTo>
                    <a:pt x="56525" y="29578"/>
                  </a:lnTo>
                  <a:lnTo>
                    <a:pt x="47316" y="41086"/>
                  </a:lnTo>
                  <a:lnTo>
                    <a:pt x="38707" y="53821"/>
                  </a:lnTo>
                  <a:lnTo>
                    <a:pt x="9994" y="86180"/>
                  </a:lnTo>
                  <a:lnTo>
                    <a:pt x="2136" y="101547"/>
                  </a:lnTo>
                  <a:lnTo>
                    <a:pt x="0" y="111737"/>
                  </a:lnTo>
                  <a:lnTo>
                    <a:pt x="1310" y="119652"/>
                  </a:lnTo>
                  <a:lnTo>
                    <a:pt x="6806" y="128868"/>
                  </a:lnTo>
                  <a:lnTo>
                    <a:pt x="9049" y="131632"/>
                  </a:lnTo>
                  <a:lnTo>
                    <a:pt x="18313" y="134704"/>
                  </a:lnTo>
                  <a:lnTo>
                    <a:pt x="49986" y="137016"/>
                  </a:lnTo>
                  <a:lnTo>
                    <a:pt x="59650" y="132581"/>
                  </a:lnTo>
                  <a:lnTo>
                    <a:pt x="87509" y="112310"/>
                  </a:lnTo>
                  <a:lnTo>
                    <a:pt x="114355" y="74429"/>
                  </a:lnTo>
                  <a:lnTo>
                    <a:pt x="125901" y="53534"/>
                  </a:lnTo>
                  <a:lnTo>
                    <a:pt x="126545" y="50930"/>
                  </a:lnTo>
                  <a:lnTo>
                    <a:pt x="127821" y="50040"/>
                  </a:lnTo>
                  <a:lnTo>
                    <a:pt x="129518" y="50293"/>
                  </a:lnTo>
                  <a:lnTo>
                    <a:pt x="134280" y="52739"/>
                  </a:lnTo>
                  <a:lnTo>
                    <a:pt x="134931" y="55331"/>
                  </a:lnTo>
                  <a:lnTo>
                    <a:pt x="136279" y="74585"/>
                  </a:lnTo>
                  <a:lnTo>
                    <a:pt x="141530" y="86540"/>
                  </a:lnTo>
                  <a:lnTo>
                    <a:pt x="147602" y="96668"/>
                  </a:lnTo>
                  <a:lnTo>
                    <a:pt x="150623" y="109170"/>
                  </a:lnTo>
                  <a:lnTo>
                    <a:pt x="154331" y="115689"/>
                  </a:lnTo>
                  <a:lnTo>
                    <a:pt x="165223" y="124119"/>
                  </a:lnTo>
                  <a:lnTo>
                    <a:pt x="175129" y="127934"/>
                  </a:lnTo>
                  <a:lnTo>
                    <a:pt x="201854" y="129399"/>
                  </a:lnTo>
                  <a:lnTo>
                    <a:pt x="209556" y="127220"/>
                  </a:lnTo>
                  <a:lnTo>
                    <a:pt x="235871" y="111625"/>
                  </a:lnTo>
                  <a:lnTo>
                    <a:pt x="267523" y="73752"/>
                  </a:lnTo>
                  <a:lnTo>
                    <a:pt x="272165" y="69034"/>
                  </a:lnTo>
                  <a:lnTo>
                    <a:pt x="273457" y="102632"/>
                  </a:lnTo>
                  <a:lnTo>
                    <a:pt x="279762" y="128932"/>
                  </a:lnTo>
                  <a:lnTo>
                    <a:pt x="280224" y="144324"/>
                  </a:lnTo>
                  <a:lnTo>
                    <a:pt x="276185" y="140600"/>
                  </a:lnTo>
                  <a:lnTo>
                    <a:pt x="274200" y="136432"/>
                  </a:lnTo>
                  <a:lnTo>
                    <a:pt x="272640" y="101142"/>
                  </a:lnTo>
                  <a:lnTo>
                    <a:pt x="283220" y="67035"/>
                  </a:lnTo>
                  <a:lnTo>
                    <a:pt x="289501" y="40823"/>
                  </a:lnTo>
                  <a:lnTo>
                    <a:pt x="305729" y="16435"/>
                  </a:lnTo>
                  <a:lnTo>
                    <a:pt x="309083" y="13497"/>
                  </a:lnTo>
                  <a:lnTo>
                    <a:pt x="336416" y="2899"/>
                  </a:lnTo>
                  <a:lnTo>
                    <a:pt x="371673"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SMARTInkShape-1797"/>
            <p:cNvSpPr/>
            <p:nvPr/>
          </p:nvSpPr>
          <p:spPr>
            <a:xfrm>
              <a:off x="8016239" y="4328159"/>
              <a:ext cx="167642" cy="15242"/>
            </a:xfrm>
            <a:custGeom>
              <a:avLst/>
              <a:gdLst/>
              <a:ahLst/>
              <a:cxnLst/>
              <a:rect l="0" t="0" r="0" b="0"/>
              <a:pathLst>
                <a:path w="167642" h="15242">
                  <a:moveTo>
                    <a:pt x="0" y="0"/>
                  </a:moveTo>
                  <a:lnTo>
                    <a:pt x="32079" y="847"/>
                  </a:lnTo>
                  <a:lnTo>
                    <a:pt x="65791" y="6032"/>
                  </a:lnTo>
                  <a:lnTo>
                    <a:pt x="98234" y="9408"/>
                  </a:lnTo>
                  <a:lnTo>
                    <a:pt x="135492" y="14089"/>
                  </a:lnTo>
                  <a:lnTo>
                    <a:pt x="167641" y="152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SMARTInkShape-1798"/>
            <p:cNvSpPr/>
            <p:nvPr/>
          </p:nvSpPr>
          <p:spPr>
            <a:xfrm>
              <a:off x="7772400" y="4313233"/>
              <a:ext cx="182290" cy="174135"/>
            </a:xfrm>
            <a:custGeom>
              <a:avLst/>
              <a:gdLst/>
              <a:ahLst/>
              <a:cxnLst/>
              <a:rect l="0" t="0" r="0" b="0"/>
              <a:pathLst>
                <a:path w="182290" h="174135">
                  <a:moveTo>
                    <a:pt x="167639" y="7307"/>
                  </a:moveTo>
                  <a:lnTo>
                    <a:pt x="163594" y="3262"/>
                  </a:lnTo>
                  <a:lnTo>
                    <a:pt x="159351" y="1275"/>
                  </a:lnTo>
                  <a:lnTo>
                    <a:pt x="149727" y="0"/>
                  </a:lnTo>
                  <a:lnTo>
                    <a:pt x="112991" y="7466"/>
                  </a:lnTo>
                  <a:lnTo>
                    <a:pt x="80072" y="17822"/>
                  </a:lnTo>
                  <a:lnTo>
                    <a:pt x="42427" y="30030"/>
                  </a:lnTo>
                  <a:lnTo>
                    <a:pt x="30833" y="38262"/>
                  </a:lnTo>
                  <a:lnTo>
                    <a:pt x="28175" y="40643"/>
                  </a:lnTo>
                  <a:lnTo>
                    <a:pt x="27250" y="43078"/>
                  </a:lnTo>
                  <a:lnTo>
                    <a:pt x="27480" y="45547"/>
                  </a:lnTo>
                  <a:lnTo>
                    <a:pt x="29993" y="50549"/>
                  </a:lnTo>
                  <a:lnTo>
                    <a:pt x="33932" y="55594"/>
                  </a:lnTo>
                  <a:lnTo>
                    <a:pt x="44955" y="63195"/>
                  </a:lnTo>
                  <a:lnTo>
                    <a:pt x="77103" y="75888"/>
                  </a:lnTo>
                  <a:lnTo>
                    <a:pt x="114419" y="88587"/>
                  </a:lnTo>
                  <a:lnTo>
                    <a:pt x="136348" y="97053"/>
                  </a:lnTo>
                  <a:lnTo>
                    <a:pt x="169039" y="119207"/>
                  </a:lnTo>
                  <a:lnTo>
                    <a:pt x="178402" y="131714"/>
                  </a:lnTo>
                  <a:lnTo>
                    <a:pt x="181553" y="141159"/>
                  </a:lnTo>
                  <a:lnTo>
                    <a:pt x="182289" y="146665"/>
                  </a:lnTo>
                  <a:lnTo>
                    <a:pt x="178660" y="158571"/>
                  </a:lnTo>
                  <a:lnTo>
                    <a:pt x="172255" y="165693"/>
                  </a:lnTo>
                  <a:lnTo>
                    <a:pt x="163764" y="170834"/>
                  </a:lnTo>
                  <a:lnTo>
                    <a:pt x="144515" y="174134"/>
                  </a:lnTo>
                  <a:lnTo>
                    <a:pt x="113261" y="173993"/>
                  </a:lnTo>
                  <a:lnTo>
                    <a:pt x="80108" y="164327"/>
                  </a:lnTo>
                  <a:lnTo>
                    <a:pt x="47489" y="152026"/>
                  </a:lnTo>
                  <a:lnTo>
                    <a:pt x="31004" y="142191"/>
                  </a:lnTo>
                  <a:lnTo>
                    <a:pt x="4560" y="122076"/>
                  </a:lnTo>
                  <a:lnTo>
                    <a:pt x="0" y="11398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SMARTInkShape-1799"/>
            <p:cNvSpPr/>
            <p:nvPr/>
          </p:nvSpPr>
          <p:spPr>
            <a:xfrm>
              <a:off x="8077200" y="4198619"/>
              <a:ext cx="38101" cy="274322"/>
            </a:xfrm>
            <a:custGeom>
              <a:avLst/>
              <a:gdLst/>
              <a:ahLst/>
              <a:cxnLst/>
              <a:rect l="0" t="0" r="0" b="0"/>
              <a:pathLst>
                <a:path w="38101" h="274322">
                  <a:moveTo>
                    <a:pt x="38100" y="0"/>
                  </a:moveTo>
                  <a:lnTo>
                    <a:pt x="38100" y="32575"/>
                  </a:lnTo>
                  <a:lnTo>
                    <a:pt x="38100" y="63632"/>
                  </a:lnTo>
                  <a:lnTo>
                    <a:pt x="38100" y="92232"/>
                  </a:lnTo>
                  <a:lnTo>
                    <a:pt x="35841" y="124413"/>
                  </a:lnTo>
                  <a:lnTo>
                    <a:pt x="32068" y="158501"/>
                  </a:lnTo>
                  <a:lnTo>
                    <a:pt x="28692" y="190051"/>
                  </a:lnTo>
                  <a:lnTo>
                    <a:pt x="24011" y="222961"/>
                  </a:lnTo>
                  <a:lnTo>
                    <a:pt x="14723" y="251052"/>
                  </a:lnTo>
                  <a:lnTo>
                    <a:pt x="0" y="2743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8" name="SMARTInkShape-Group239"/>
          <p:cNvGrpSpPr/>
          <p:nvPr/>
        </p:nvGrpSpPr>
        <p:grpSpPr>
          <a:xfrm>
            <a:off x="5760719" y="4640580"/>
            <a:ext cx="3017521" cy="429998"/>
            <a:chOff x="5760719" y="4640580"/>
            <a:chExt cx="3017521" cy="429998"/>
          </a:xfrm>
        </p:grpSpPr>
        <p:sp>
          <p:nvSpPr>
            <p:cNvPr id="121" name="SMARTInkShape-1800"/>
            <p:cNvSpPr/>
            <p:nvPr/>
          </p:nvSpPr>
          <p:spPr>
            <a:xfrm>
              <a:off x="5760719" y="4701540"/>
              <a:ext cx="7621" cy="137161"/>
            </a:xfrm>
            <a:custGeom>
              <a:avLst/>
              <a:gdLst/>
              <a:ahLst/>
              <a:cxnLst/>
              <a:rect l="0" t="0" r="0" b="0"/>
              <a:pathLst>
                <a:path w="7621" h="137161">
                  <a:moveTo>
                    <a:pt x="0" y="0"/>
                  </a:moveTo>
                  <a:lnTo>
                    <a:pt x="0" y="33552"/>
                  </a:lnTo>
                  <a:lnTo>
                    <a:pt x="0" y="68783"/>
                  </a:lnTo>
                  <a:lnTo>
                    <a:pt x="0" y="106543"/>
                  </a:lnTo>
                  <a:lnTo>
                    <a:pt x="0" y="135520"/>
                  </a:lnTo>
                  <a:lnTo>
                    <a:pt x="847" y="136067"/>
                  </a:lnTo>
                  <a:lnTo>
                    <a:pt x="7620" y="1371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SMARTInkShape-1801"/>
            <p:cNvSpPr/>
            <p:nvPr/>
          </p:nvSpPr>
          <p:spPr>
            <a:xfrm>
              <a:off x="8638547" y="4724562"/>
              <a:ext cx="139693" cy="182547"/>
            </a:xfrm>
            <a:custGeom>
              <a:avLst/>
              <a:gdLst/>
              <a:ahLst/>
              <a:cxnLst/>
              <a:rect l="0" t="0" r="0" b="0"/>
              <a:pathLst>
                <a:path w="139693" h="182547">
                  <a:moveTo>
                    <a:pt x="17772" y="60797"/>
                  </a:moveTo>
                  <a:lnTo>
                    <a:pt x="17772" y="64842"/>
                  </a:lnTo>
                  <a:lnTo>
                    <a:pt x="16926" y="66034"/>
                  </a:lnTo>
                  <a:lnTo>
                    <a:pt x="15514" y="66829"/>
                  </a:lnTo>
                  <a:lnTo>
                    <a:pt x="13727" y="67358"/>
                  </a:lnTo>
                  <a:lnTo>
                    <a:pt x="13383" y="67711"/>
                  </a:lnTo>
                  <a:lnTo>
                    <a:pt x="13999" y="67947"/>
                  </a:lnTo>
                  <a:lnTo>
                    <a:pt x="15257" y="68104"/>
                  </a:lnTo>
                  <a:lnTo>
                    <a:pt x="16095" y="69055"/>
                  </a:lnTo>
                  <a:lnTo>
                    <a:pt x="17027" y="72370"/>
                  </a:lnTo>
                  <a:lnTo>
                    <a:pt x="18123" y="73592"/>
                  </a:lnTo>
                  <a:lnTo>
                    <a:pt x="36810" y="81060"/>
                  </a:lnTo>
                  <a:lnTo>
                    <a:pt x="46271" y="82503"/>
                  </a:lnTo>
                  <a:lnTo>
                    <a:pt x="81305" y="75829"/>
                  </a:lnTo>
                  <a:lnTo>
                    <a:pt x="91447" y="72276"/>
                  </a:lnTo>
                  <a:lnTo>
                    <a:pt x="99341" y="65616"/>
                  </a:lnTo>
                  <a:lnTo>
                    <a:pt x="119240" y="39254"/>
                  </a:lnTo>
                  <a:lnTo>
                    <a:pt x="122908" y="28920"/>
                  </a:lnTo>
                  <a:lnTo>
                    <a:pt x="124317" y="6077"/>
                  </a:lnTo>
                  <a:lnTo>
                    <a:pt x="123515" y="3997"/>
                  </a:lnTo>
                  <a:lnTo>
                    <a:pt x="122134" y="2611"/>
                  </a:lnTo>
                  <a:lnTo>
                    <a:pt x="120367" y="1686"/>
                  </a:lnTo>
                  <a:lnTo>
                    <a:pt x="91885" y="0"/>
                  </a:lnTo>
                  <a:lnTo>
                    <a:pt x="80063" y="4425"/>
                  </a:lnTo>
                  <a:lnTo>
                    <a:pt x="46112" y="30720"/>
                  </a:lnTo>
                  <a:lnTo>
                    <a:pt x="33754" y="41503"/>
                  </a:lnTo>
                  <a:lnTo>
                    <a:pt x="11954" y="76507"/>
                  </a:lnTo>
                  <a:lnTo>
                    <a:pt x="1279" y="94991"/>
                  </a:lnTo>
                  <a:lnTo>
                    <a:pt x="0" y="108168"/>
                  </a:lnTo>
                  <a:lnTo>
                    <a:pt x="4040" y="127609"/>
                  </a:lnTo>
                  <a:lnTo>
                    <a:pt x="16278" y="154544"/>
                  </a:lnTo>
                  <a:lnTo>
                    <a:pt x="28995" y="169102"/>
                  </a:lnTo>
                  <a:lnTo>
                    <a:pt x="38565" y="176102"/>
                  </a:lnTo>
                  <a:lnTo>
                    <a:pt x="57518" y="180757"/>
                  </a:lnTo>
                  <a:lnTo>
                    <a:pt x="95177" y="182546"/>
                  </a:lnTo>
                  <a:lnTo>
                    <a:pt x="107489" y="178125"/>
                  </a:lnTo>
                  <a:lnTo>
                    <a:pt x="139692" y="15223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SMARTInkShape-1802"/>
            <p:cNvSpPr/>
            <p:nvPr/>
          </p:nvSpPr>
          <p:spPr>
            <a:xfrm>
              <a:off x="8260080" y="4770291"/>
              <a:ext cx="320040" cy="133393"/>
            </a:xfrm>
            <a:custGeom>
              <a:avLst/>
              <a:gdLst/>
              <a:ahLst/>
              <a:cxnLst/>
              <a:rect l="0" t="0" r="0" b="0"/>
              <a:pathLst>
                <a:path w="320040" h="133393">
                  <a:moveTo>
                    <a:pt x="0" y="45549"/>
                  </a:moveTo>
                  <a:lnTo>
                    <a:pt x="0" y="52109"/>
                  </a:lnTo>
                  <a:lnTo>
                    <a:pt x="4045" y="56900"/>
                  </a:lnTo>
                  <a:lnTo>
                    <a:pt x="10546" y="59061"/>
                  </a:lnTo>
                  <a:lnTo>
                    <a:pt x="48374" y="60721"/>
                  </a:lnTo>
                  <a:lnTo>
                    <a:pt x="63534" y="59922"/>
                  </a:lnTo>
                  <a:lnTo>
                    <a:pt x="77903" y="54699"/>
                  </a:lnTo>
                  <a:lnTo>
                    <a:pt x="98862" y="37869"/>
                  </a:lnTo>
                  <a:lnTo>
                    <a:pt x="103205" y="32822"/>
                  </a:lnTo>
                  <a:lnTo>
                    <a:pt x="105136" y="27757"/>
                  </a:lnTo>
                  <a:lnTo>
                    <a:pt x="106544" y="12527"/>
                  </a:lnTo>
                  <a:lnTo>
                    <a:pt x="105742" y="10834"/>
                  </a:lnTo>
                  <a:lnTo>
                    <a:pt x="104361" y="9706"/>
                  </a:lnTo>
                  <a:lnTo>
                    <a:pt x="100569" y="7605"/>
                  </a:lnTo>
                  <a:lnTo>
                    <a:pt x="93674" y="2509"/>
                  </a:lnTo>
                  <a:lnTo>
                    <a:pt x="88764" y="1020"/>
                  </a:lnTo>
                  <a:lnTo>
                    <a:pt x="81501" y="2616"/>
                  </a:lnTo>
                  <a:lnTo>
                    <a:pt x="54685" y="11211"/>
                  </a:lnTo>
                  <a:lnTo>
                    <a:pt x="47447" y="17869"/>
                  </a:lnTo>
                  <a:lnTo>
                    <a:pt x="42253" y="26473"/>
                  </a:lnTo>
                  <a:lnTo>
                    <a:pt x="30054" y="60861"/>
                  </a:lnTo>
                  <a:lnTo>
                    <a:pt x="27655" y="65917"/>
                  </a:lnTo>
                  <a:lnTo>
                    <a:pt x="27249" y="76050"/>
                  </a:lnTo>
                  <a:lnTo>
                    <a:pt x="33886" y="96353"/>
                  </a:lnTo>
                  <a:lnTo>
                    <a:pt x="40897" y="107544"/>
                  </a:lnTo>
                  <a:lnTo>
                    <a:pt x="52381" y="116223"/>
                  </a:lnTo>
                  <a:lnTo>
                    <a:pt x="66507" y="120111"/>
                  </a:lnTo>
                  <a:lnTo>
                    <a:pt x="100606" y="121604"/>
                  </a:lnTo>
                  <a:lnTo>
                    <a:pt x="131332" y="119472"/>
                  </a:lnTo>
                  <a:lnTo>
                    <a:pt x="138354" y="117691"/>
                  </a:lnTo>
                  <a:lnTo>
                    <a:pt x="148415" y="111196"/>
                  </a:lnTo>
                  <a:lnTo>
                    <a:pt x="184714" y="74221"/>
                  </a:lnTo>
                  <a:lnTo>
                    <a:pt x="197479" y="59177"/>
                  </a:lnTo>
                  <a:lnTo>
                    <a:pt x="219969" y="30535"/>
                  </a:lnTo>
                  <a:lnTo>
                    <a:pt x="220679" y="26236"/>
                  </a:lnTo>
                  <a:lnTo>
                    <a:pt x="220976" y="44898"/>
                  </a:lnTo>
                  <a:lnTo>
                    <a:pt x="213219" y="78679"/>
                  </a:lnTo>
                  <a:lnTo>
                    <a:pt x="207485" y="92995"/>
                  </a:lnTo>
                  <a:lnTo>
                    <a:pt x="193816" y="116531"/>
                  </a:lnTo>
                  <a:lnTo>
                    <a:pt x="191973" y="123098"/>
                  </a:lnTo>
                  <a:lnTo>
                    <a:pt x="190635" y="125188"/>
                  </a:lnTo>
                  <a:lnTo>
                    <a:pt x="188898" y="126582"/>
                  </a:lnTo>
                  <a:lnTo>
                    <a:pt x="186891" y="127511"/>
                  </a:lnTo>
                  <a:lnTo>
                    <a:pt x="185554" y="128976"/>
                  </a:lnTo>
                  <a:lnTo>
                    <a:pt x="183672" y="133392"/>
                  </a:lnTo>
                  <a:lnTo>
                    <a:pt x="183407" y="132898"/>
                  </a:lnTo>
                  <a:lnTo>
                    <a:pt x="182910" y="125530"/>
                  </a:lnTo>
                  <a:lnTo>
                    <a:pt x="198319" y="91020"/>
                  </a:lnTo>
                  <a:lnTo>
                    <a:pt x="219408" y="54735"/>
                  </a:lnTo>
                  <a:lnTo>
                    <a:pt x="234875" y="33158"/>
                  </a:lnTo>
                  <a:lnTo>
                    <a:pt x="260220" y="6441"/>
                  </a:lnTo>
                  <a:lnTo>
                    <a:pt x="268335" y="2768"/>
                  </a:lnTo>
                  <a:lnTo>
                    <a:pt x="295794" y="0"/>
                  </a:lnTo>
                  <a:lnTo>
                    <a:pt x="303055" y="2163"/>
                  </a:lnTo>
                  <a:lnTo>
                    <a:pt x="306176" y="3925"/>
                  </a:lnTo>
                  <a:lnTo>
                    <a:pt x="308258" y="5946"/>
                  </a:lnTo>
                  <a:lnTo>
                    <a:pt x="317291" y="21087"/>
                  </a:lnTo>
                  <a:lnTo>
                    <a:pt x="319932" y="58384"/>
                  </a:lnTo>
                  <a:lnTo>
                    <a:pt x="320039" y="96103"/>
                  </a:lnTo>
                  <a:lnTo>
                    <a:pt x="320039" y="9888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SMARTInkShape-1803"/>
            <p:cNvSpPr/>
            <p:nvPr/>
          </p:nvSpPr>
          <p:spPr>
            <a:xfrm>
              <a:off x="7987402" y="4777776"/>
              <a:ext cx="194837" cy="292802"/>
            </a:xfrm>
            <a:custGeom>
              <a:avLst/>
              <a:gdLst/>
              <a:ahLst/>
              <a:cxnLst/>
              <a:rect l="0" t="0" r="0" b="0"/>
              <a:pathLst>
                <a:path w="194837" h="292802">
                  <a:moveTo>
                    <a:pt x="120278" y="22824"/>
                  </a:moveTo>
                  <a:lnTo>
                    <a:pt x="120278" y="18778"/>
                  </a:lnTo>
                  <a:lnTo>
                    <a:pt x="119431" y="17587"/>
                  </a:lnTo>
                  <a:lnTo>
                    <a:pt x="118020" y="16792"/>
                  </a:lnTo>
                  <a:lnTo>
                    <a:pt x="116232" y="16263"/>
                  </a:lnTo>
                  <a:lnTo>
                    <a:pt x="115041" y="15063"/>
                  </a:lnTo>
                  <a:lnTo>
                    <a:pt x="113716" y="11472"/>
                  </a:lnTo>
                  <a:lnTo>
                    <a:pt x="108613" y="7054"/>
                  </a:lnTo>
                  <a:lnTo>
                    <a:pt x="101546" y="3115"/>
                  </a:lnTo>
                  <a:lnTo>
                    <a:pt x="91962" y="897"/>
                  </a:lnTo>
                  <a:lnTo>
                    <a:pt x="56639" y="0"/>
                  </a:lnTo>
                  <a:lnTo>
                    <a:pt x="45145" y="4495"/>
                  </a:lnTo>
                  <a:lnTo>
                    <a:pt x="12625" y="25183"/>
                  </a:lnTo>
                  <a:lnTo>
                    <a:pt x="3902" y="36975"/>
                  </a:lnTo>
                  <a:lnTo>
                    <a:pt x="0" y="51194"/>
                  </a:lnTo>
                  <a:lnTo>
                    <a:pt x="1346" y="58857"/>
                  </a:lnTo>
                  <a:lnTo>
                    <a:pt x="2890" y="62085"/>
                  </a:lnTo>
                  <a:lnTo>
                    <a:pt x="9120" y="67931"/>
                  </a:lnTo>
                  <a:lnTo>
                    <a:pt x="26918" y="78582"/>
                  </a:lnTo>
                  <a:lnTo>
                    <a:pt x="41721" y="82242"/>
                  </a:lnTo>
                  <a:lnTo>
                    <a:pt x="78595" y="83648"/>
                  </a:lnTo>
                  <a:lnTo>
                    <a:pt x="115137" y="76015"/>
                  </a:lnTo>
                  <a:lnTo>
                    <a:pt x="129573" y="70287"/>
                  </a:lnTo>
                  <a:lnTo>
                    <a:pt x="136545" y="65650"/>
                  </a:lnTo>
                  <a:lnTo>
                    <a:pt x="138742" y="62381"/>
                  </a:lnTo>
                  <a:lnTo>
                    <a:pt x="142559" y="48217"/>
                  </a:lnTo>
                  <a:lnTo>
                    <a:pt x="143123" y="38443"/>
                  </a:lnTo>
                  <a:lnTo>
                    <a:pt x="143137" y="74112"/>
                  </a:lnTo>
                  <a:lnTo>
                    <a:pt x="160304" y="110707"/>
                  </a:lnTo>
                  <a:lnTo>
                    <a:pt x="173537" y="147536"/>
                  </a:lnTo>
                  <a:lnTo>
                    <a:pt x="183762" y="181890"/>
                  </a:lnTo>
                  <a:lnTo>
                    <a:pt x="190444" y="218560"/>
                  </a:lnTo>
                  <a:lnTo>
                    <a:pt x="194690" y="237735"/>
                  </a:lnTo>
                  <a:lnTo>
                    <a:pt x="194836" y="251267"/>
                  </a:lnTo>
                  <a:lnTo>
                    <a:pt x="189812" y="274963"/>
                  </a:lnTo>
                  <a:lnTo>
                    <a:pt x="187801" y="278123"/>
                  </a:lnTo>
                  <a:lnTo>
                    <a:pt x="171775" y="291900"/>
                  </a:lnTo>
                  <a:lnTo>
                    <a:pt x="167309" y="292801"/>
                  </a:lnTo>
                  <a:lnTo>
                    <a:pt x="134686" y="290122"/>
                  </a:lnTo>
                  <a:lnTo>
                    <a:pt x="103339" y="281314"/>
                  </a:lnTo>
                  <a:lnTo>
                    <a:pt x="78267" y="271627"/>
                  </a:lnTo>
                  <a:lnTo>
                    <a:pt x="62205" y="260044"/>
                  </a:lnTo>
                  <a:lnTo>
                    <a:pt x="56368" y="250739"/>
                  </a:lnTo>
                  <a:lnTo>
                    <a:pt x="52313" y="232017"/>
                  </a:lnTo>
                  <a:lnTo>
                    <a:pt x="51698" y="22094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SMARTInkShape-1804"/>
            <p:cNvSpPr/>
            <p:nvPr/>
          </p:nvSpPr>
          <p:spPr>
            <a:xfrm>
              <a:off x="7570213" y="4739983"/>
              <a:ext cx="118196" cy="144423"/>
            </a:xfrm>
            <a:custGeom>
              <a:avLst/>
              <a:gdLst/>
              <a:ahLst/>
              <a:cxnLst/>
              <a:rect l="0" t="0" r="0" b="0"/>
              <a:pathLst>
                <a:path w="118196" h="144423">
                  <a:moveTo>
                    <a:pt x="87887" y="30136"/>
                  </a:moveTo>
                  <a:lnTo>
                    <a:pt x="87887" y="26091"/>
                  </a:lnTo>
                  <a:lnTo>
                    <a:pt x="87040" y="24900"/>
                  </a:lnTo>
                  <a:lnTo>
                    <a:pt x="85628" y="24106"/>
                  </a:lnTo>
                  <a:lnTo>
                    <a:pt x="83842" y="23576"/>
                  </a:lnTo>
                  <a:lnTo>
                    <a:pt x="72448" y="16625"/>
                  </a:lnTo>
                  <a:lnTo>
                    <a:pt x="39321" y="7203"/>
                  </a:lnTo>
                  <a:lnTo>
                    <a:pt x="15203" y="431"/>
                  </a:lnTo>
                  <a:lnTo>
                    <a:pt x="9581" y="0"/>
                  </a:lnTo>
                  <a:lnTo>
                    <a:pt x="7743" y="733"/>
                  </a:lnTo>
                  <a:lnTo>
                    <a:pt x="6517" y="2067"/>
                  </a:lnTo>
                  <a:lnTo>
                    <a:pt x="5700" y="3804"/>
                  </a:lnTo>
                  <a:lnTo>
                    <a:pt x="4309" y="4961"/>
                  </a:lnTo>
                  <a:lnTo>
                    <a:pt x="506" y="6247"/>
                  </a:lnTo>
                  <a:lnTo>
                    <a:pt x="0" y="7437"/>
                  </a:lnTo>
                  <a:lnTo>
                    <a:pt x="509" y="9077"/>
                  </a:lnTo>
                  <a:lnTo>
                    <a:pt x="2486" y="13157"/>
                  </a:lnTo>
                  <a:lnTo>
                    <a:pt x="3364" y="17792"/>
                  </a:lnTo>
                  <a:lnTo>
                    <a:pt x="8270" y="22674"/>
                  </a:lnTo>
                  <a:lnTo>
                    <a:pt x="44871" y="48926"/>
                  </a:lnTo>
                  <a:lnTo>
                    <a:pt x="80276" y="81277"/>
                  </a:lnTo>
                  <a:lnTo>
                    <a:pt x="100589" y="97247"/>
                  </a:lnTo>
                  <a:lnTo>
                    <a:pt x="111782" y="111734"/>
                  </a:lnTo>
                  <a:lnTo>
                    <a:pt x="115441" y="121717"/>
                  </a:lnTo>
                  <a:lnTo>
                    <a:pt x="118195" y="142494"/>
                  </a:lnTo>
                  <a:lnTo>
                    <a:pt x="117406" y="143141"/>
                  </a:lnTo>
                  <a:lnTo>
                    <a:pt x="114270" y="143861"/>
                  </a:lnTo>
                  <a:lnTo>
                    <a:pt x="81574" y="144422"/>
                  </a:lnTo>
                  <a:lnTo>
                    <a:pt x="47174" y="136675"/>
                  </a:lnTo>
                  <a:lnTo>
                    <a:pt x="32832" y="130942"/>
                  </a:lnTo>
                  <a:lnTo>
                    <a:pt x="19971" y="123677"/>
                  </a:lnTo>
                  <a:lnTo>
                    <a:pt x="11687" y="12157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SMARTInkShape-1805"/>
            <p:cNvSpPr/>
            <p:nvPr/>
          </p:nvSpPr>
          <p:spPr>
            <a:xfrm>
              <a:off x="6560948" y="4640580"/>
              <a:ext cx="37972" cy="228601"/>
            </a:xfrm>
            <a:custGeom>
              <a:avLst/>
              <a:gdLst/>
              <a:ahLst/>
              <a:cxnLst/>
              <a:rect l="0" t="0" r="0" b="0"/>
              <a:pathLst>
                <a:path w="37972" h="228601">
                  <a:moveTo>
                    <a:pt x="37971" y="0"/>
                  </a:moveTo>
                  <a:lnTo>
                    <a:pt x="33926" y="0"/>
                  </a:lnTo>
                  <a:lnTo>
                    <a:pt x="32734" y="846"/>
                  </a:lnTo>
                  <a:lnTo>
                    <a:pt x="31940" y="2257"/>
                  </a:lnTo>
                  <a:lnTo>
                    <a:pt x="30822" y="10546"/>
                  </a:lnTo>
                  <a:lnTo>
                    <a:pt x="29714" y="19080"/>
                  </a:lnTo>
                  <a:lnTo>
                    <a:pt x="24362" y="40614"/>
                  </a:lnTo>
                  <a:lnTo>
                    <a:pt x="22946" y="77377"/>
                  </a:lnTo>
                  <a:lnTo>
                    <a:pt x="20516" y="115033"/>
                  </a:lnTo>
                  <a:lnTo>
                    <a:pt x="12134" y="151039"/>
                  </a:lnTo>
                  <a:lnTo>
                    <a:pt x="2072" y="188063"/>
                  </a:lnTo>
                  <a:lnTo>
                    <a:pt x="0" y="217826"/>
                  </a:lnTo>
                  <a:lnTo>
                    <a:pt x="2187" y="221836"/>
                  </a:lnTo>
                  <a:lnTo>
                    <a:pt x="6444" y="227263"/>
                  </a:lnTo>
                  <a:lnTo>
                    <a:pt x="9283" y="228006"/>
                  </a:lnTo>
                  <a:lnTo>
                    <a:pt x="15112" y="2286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SMARTInkShape-1806"/>
            <p:cNvSpPr/>
            <p:nvPr/>
          </p:nvSpPr>
          <p:spPr>
            <a:xfrm>
              <a:off x="6363987" y="4777832"/>
              <a:ext cx="90153" cy="121829"/>
            </a:xfrm>
            <a:custGeom>
              <a:avLst/>
              <a:gdLst/>
              <a:ahLst/>
              <a:cxnLst/>
              <a:rect l="0" t="0" r="0" b="0"/>
              <a:pathLst>
                <a:path w="90153" h="121829">
                  <a:moveTo>
                    <a:pt x="90152" y="7527"/>
                  </a:moveTo>
                  <a:lnTo>
                    <a:pt x="86107" y="7527"/>
                  </a:lnTo>
                  <a:lnTo>
                    <a:pt x="84915" y="6681"/>
                  </a:lnTo>
                  <a:lnTo>
                    <a:pt x="84120" y="5270"/>
                  </a:lnTo>
                  <a:lnTo>
                    <a:pt x="83592" y="3482"/>
                  </a:lnTo>
                  <a:lnTo>
                    <a:pt x="81545" y="2291"/>
                  </a:lnTo>
                  <a:lnTo>
                    <a:pt x="62683" y="117"/>
                  </a:lnTo>
                  <a:lnTo>
                    <a:pt x="57342" y="0"/>
                  </a:lnTo>
                  <a:lnTo>
                    <a:pt x="45529" y="3980"/>
                  </a:lnTo>
                  <a:lnTo>
                    <a:pt x="35351" y="10522"/>
                  </a:lnTo>
                  <a:lnTo>
                    <a:pt x="19457" y="28859"/>
                  </a:lnTo>
                  <a:lnTo>
                    <a:pt x="15082" y="31908"/>
                  </a:lnTo>
                  <a:lnTo>
                    <a:pt x="12166" y="35635"/>
                  </a:lnTo>
                  <a:lnTo>
                    <a:pt x="1608" y="63645"/>
                  </a:lnTo>
                  <a:lnTo>
                    <a:pt x="0" y="73673"/>
                  </a:lnTo>
                  <a:lnTo>
                    <a:pt x="1543" y="81517"/>
                  </a:lnTo>
                  <a:lnTo>
                    <a:pt x="7171" y="90692"/>
                  </a:lnTo>
                  <a:lnTo>
                    <a:pt x="19989" y="108351"/>
                  </a:lnTo>
                  <a:lnTo>
                    <a:pt x="49999" y="119896"/>
                  </a:lnTo>
                  <a:lnTo>
                    <a:pt x="59673" y="12182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SMARTInkShape-1807"/>
            <p:cNvSpPr/>
            <p:nvPr/>
          </p:nvSpPr>
          <p:spPr>
            <a:xfrm>
              <a:off x="6112874" y="4747601"/>
              <a:ext cx="196487" cy="144439"/>
            </a:xfrm>
            <a:custGeom>
              <a:avLst/>
              <a:gdLst/>
              <a:ahLst/>
              <a:cxnLst/>
              <a:rect l="0" t="0" r="0" b="0"/>
              <a:pathLst>
                <a:path w="196487" h="144439">
                  <a:moveTo>
                    <a:pt x="127906" y="14899"/>
                  </a:moveTo>
                  <a:lnTo>
                    <a:pt x="123860" y="10853"/>
                  </a:lnTo>
                  <a:lnTo>
                    <a:pt x="119616" y="8867"/>
                  </a:lnTo>
                  <a:lnTo>
                    <a:pt x="117299" y="8338"/>
                  </a:lnTo>
                  <a:lnTo>
                    <a:pt x="104987" y="1387"/>
                  </a:lnTo>
                  <a:lnTo>
                    <a:pt x="90829" y="0"/>
                  </a:lnTo>
                  <a:lnTo>
                    <a:pt x="76656" y="3805"/>
                  </a:lnTo>
                  <a:lnTo>
                    <a:pt x="48433" y="20919"/>
                  </a:lnTo>
                  <a:lnTo>
                    <a:pt x="23669" y="43297"/>
                  </a:lnTo>
                  <a:lnTo>
                    <a:pt x="2044" y="80102"/>
                  </a:lnTo>
                  <a:lnTo>
                    <a:pt x="0" y="89316"/>
                  </a:lnTo>
                  <a:lnTo>
                    <a:pt x="1349" y="96797"/>
                  </a:lnTo>
                  <a:lnTo>
                    <a:pt x="2895" y="99978"/>
                  </a:lnTo>
                  <a:lnTo>
                    <a:pt x="4772" y="102098"/>
                  </a:lnTo>
                  <a:lnTo>
                    <a:pt x="9115" y="104454"/>
                  </a:lnTo>
                  <a:lnTo>
                    <a:pt x="20365" y="105780"/>
                  </a:lnTo>
                  <a:lnTo>
                    <a:pt x="27334" y="103832"/>
                  </a:lnTo>
                  <a:lnTo>
                    <a:pt x="62104" y="85921"/>
                  </a:lnTo>
                  <a:lnTo>
                    <a:pt x="82233" y="73582"/>
                  </a:lnTo>
                  <a:lnTo>
                    <a:pt x="100661" y="56242"/>
                  </a:lnTo>
                  <a:lnTo>
                    <a:pt x="111435" y="39291"/>
                  </a:lnTo>
                  <a:lnTo>
                    <a:pt x="114376" y="38440"/>
                  </a:lnTo>
                  <a:lnTo>
                    <a:pt x="123163" y="37893"/>
                  </a:lnTo>
                  <a:lnTo>
                    <a:pt x="124744" y="38695"/>
                  </a:lnTo>
                  <a:lnTo>
                    <a:pt x="125798" y="40076"/>
                  </a:lnTo>
                  <a:lnTo>
                    <a:pt x="126969" y="43868"/>
                  </a:lnTo>
                  <a:lnTo>
                    <a:pt x="128727" y="78723"/>
                  </a:lnTo>
                  <a:lnTo>
                    <a:pt x="138508" y="103841"/>
                  </a:lnTo>
                  <a:lnTo>
                    <a:pt x="149160" y="118890"/>
                  </a:lnTo>
                  <a:lnTo>
                    <a:pt x="157389" y="127721"/>
                  </a:lnTo>
                  <a:lnTo>
                    <a:pt x="166692" y="132776"/>
                  </a:lnTo>
                  <a:lnTo>
                    <a:pt x="175624" y="135869"/>
                  </a:lnTo>
                  <a:lnTo>
                    <a:pt x="188257" y="142495"/>
                  </a:lnTo>
                  <a:lnTo>
                    <a:pt x="196486" y="14443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9" name="SMARTInkShape-1808"/>
            <p:cNvSpPr/>
            <p:nvPr/>
          </p:nvSpPr>
          <p:spPr>
            <a:xfrm>
              <a:off x="5882639" y="4705941"/>
              <a:ext cx="175262" cy="170860"/>
            </a:xfrm>
            <a:custGeom>
              <a:avLst/>
              <a:gdLst/>
              <a:ahLst/>
              <a:cxnLst/>
              <a:rect l="0" t="0" r="0" b="0"/>
              <a:pathLst>
                <a:path w="175262" h="170860">
                  <a:moveTo>
                    <a:pt x="0" y="18459"/>
                  </a:moveTo>
                  <a:lnTo>
                    <a:pt x="847" y="51864"/>
                  </a:lnTo>
                  <a:lnTo>
                    <a:pt x="9408" y="87061"/>
                  </a:lnTo>
                  <a:lnTo>
                    <a:pt x="13512" y="102285"/>
                  </a:lnTo>
                  <a:lnTo>
                    <a:pt x="15238" y="139176"/>
                  </a:lnTo>
                  <a:lnTo>
                    <a:pt x="16087" y="113866"/>
                  </a:lnTo>
                  <a:lnTo>
                    <a:pt x="24648" y="79353"/>
                  </a:lnTo>
                  <a:lnTo>
                    <a:pt x="41879" y="47926"/>
                  </a:lnTo>
                  <a:lnTo>
                    <a:pt x="67984" y="12117"/>
                  </a:lnTo>
                  <a:lnTo>
                    <a:pt x="74242" y="6327"/>
                  </a:lnTo>
                  <a:lnTo>
                    <a:pt x="82668" y="931"/>
                  </a:lnTo>
                  <a:lnTo>
                    <a:pt x="86439" y="0"/>
                  </a:lnTo>
                  <a:lnTo>
                    <a:pt x="89799" y="226"/>
                  </a:lnTo>
                  <a:lnTo>
                    <a:pt x="100832" y="2332"/>
                  </a:lnTo>
                  <a:lnTo>
                    <a:pt x="105322" y="2627"/>
                  </a:lnTo>
                  <a:lnTo>
                    <a:pt x="114826" y="7472"/>
                  </a:lnTo>
                  <a:lnTo>
                    <a:pt x="130679" y="20334"/>
                  </a:lnTo>
                  <a:lnTo>
                    <a:pt x="151242" y="53347"/>
                  </a:lnTo>
                  <a:lnTo>
                    <a:pt x="156119" y="66138"/>
                  </a:lnTo>
                  <a:lnTo>
                    <a:pt x="164743" y="102536"/>
                  </a:lnTo>
                  <a:lnTo>
                    <a:pt x="167386" y="136701"/>
                  </a:lnTo>
                  <a:lnTo>
                    <a:pt x="167607" y="156838"/>
                  </a:lnTo>
                  <a:lnTo>
                    <a:pt x="169883" y="162651"/>
                  </a:lnTo>
                  <a:lnTo>
                    <a:pt x="175261" y="1708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0" name="SMARTInkShape-1809"/>
            <p:cNvSpPr/>
            <p:nvPr/>
          </p:nvSpPr>
          <p:spPr>
            <a:xfrm>
              <a:off x="6522719" y="4747259"/>
              <a:ext cx="129542" cy="7622"/>
            </a:xfrm>
            <a:custGeom>
              <a:avLst/>
              <a:gdLst/>
              <a:ahLst/>
              <a:cxnLst/>
              <a:rect l="0" t="0" r="0" b="0"/>
              <a:pathLst>
                <a:path w="129542" h="7622">
                  <a:moveTo>
                    <a:pt x="0" y="0"/>
                  </a:moveTo>
                  <a:lnTo>
                    <a:pt x="34683" y="0"/>
                  </a:lnTo>
                  <a:lnTo>
                    <a:pt x="54585" y="2258"/>
                  </a:lnTo>
                  <a:lnTo>
                    <a:pt x="90757" y="6914"/>
                  </a:lnTo>
                  <a:lnTo>
                    <a:pt x="129541" y="76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SMARTInkShape-1810"/>
            <p:cNvSpPr/>
            <p:nvPr/>
          </p:nvSpPr>
          <p:spPr>
            <a:xfrm>
              <a:off x="6736080" y="4777740"/>
              <a:ext cx="30481" cy="114300"/>
            </a:xfrm>
            <a:custGeom>
              <a:avLst/>
              <a:gdLst/>
              <a:ahLst/>
              <a:cxnLst/>
              <a:rect l="0" t="0" r="0" b="0"/>
              <a:pathLst>
                <a:path w="30481" h="114300">
                  <a:moveTo>
                    <a:pt x="30480" y="0"/>
                  </a:moveTo>
                  <a:lnTo>
                    <a:pt x="26434" y="4045"/>
                  </a:lnTo>
                  <a:lnTo>
                    <a:pt x="24448" y="8288"/>
                  </a:lnTo>
                  <a:lnTo>
                    <a:pt x="9925" y="46200"/>
                  </a:lnTo>
                  <a:lnTo>
                    <a:pt x="2211" y="68173"/>
                  </a:lnTo>
                  <a:lnTo>
                    <a:pt x="57" y="106000"/>
                  </a:lnTo>
                  <a:lnTo>
                    <a:pt x="0" y="11429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SMARTInkShape-1811"/>
            <p:cNvSpPr/>
            <p:nvPr/>
          </p:nvSpPr>
          <p:spPr>
            <a:xfrm>
              <a:off x="6766560" y="4671059"/>
              <a:ext cx="1" cy="7622"/>
            </a:xfrm>
            <a:custGeom>
              <a:avLst/>
              <a:gdLst/>
              <a:ahLst/>
              <a:cxnLst/>
              <a:rect l="0" t="0" r="0" b="0"/>
              <a:pathLst>
                <a:path w="1" h="7622">
                  <a:moveTo>
                    <a:pt x="0" y="7621"/>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 name="SMARTInkShape-1812"/>
            <p:cNvSpPr/>
            <p:nvPr/>
          </p:nvSpPr>
          <p:spPr>
            <a:xfrm>
              <a:off x="6850380" y="4747259"/>
              <a:ext cx="106681" cy="144295"/>
            </a:xfrm>
            <a:custGeom>
              <a:avLst/>
              <a:gdLst/>
              <a:ahLst/>
              <a:cxnLst/>
              <a:rect l="0" t="0" r="0" b="0"/>
              <a:pathLst>
                <a:path w="106681" h="144295">
                  <a:moveTo>
                    <a:pt x="0" y="0"/>
                  </a:moveTo>
                  <a:lnTo>
                    <a:pt x="846" y="34897"/>
                  </a:lnTo>
                  <a:lnTo>
                    <a:pt x="6561" y="69162"/>
                  </a:lnTo>
                  <a:lnTo>
                    <a:pt x="14087" y="103746"/>
                  </a:lnTo>
                  <a:lnTo>
                    <a:pt x="18943" y="119264"/>
                  </a:lnTo>
                  <a:lnTo>
                    <a:pt x="30064" y="143140"/>
                  </a:lnTo>
                  <a:lnTo>
                    <a:pt x="31049" y="143687"/>
                  </a:lnTo>
                  <a:lnTo>
                    <a:pt x="34402" y="144294"/>
                  </a:lnTo>
                  <a:lnTo>
                    <a:pt x="35634" y="143610"/>
                  </a:lnTo>
                  <a:lnTo>
                    <a:pt x="36456" y="142306"/>
                  </a:lnTo>
                  <a:lnTo>
                    <a:pt x="37612" y="136427"/>
                  </a:lnTo>
                  <a:lnTo>
                    <a:pt x="38730" y="130908"/>
                  </a:lnTo>
                  <a:lnTo>
                    <a:pt x="51267" y="98843"/>
                  </a:lnTo>
                  <a:lnTo>
                    <a:pt x="54112" y="87957"/>
                  </a:lnTo>
                  <a:lnTo>
                    <a:pt x="73171" y="51498"/>
                  </a:lnTo>
                  <a:lnTo>
                    <a:pt x="81465" y="32876"/>
                  </a:lnTo>
                  <a:lnTo>
                    <a:pt x="87399" y="16749"/>
                  </a:lnTo>
                  <a:lnTo>
                    <a:pt x="89593" y="13706"/>
                  </a:lnTo>
                  <a:lnTo>
                    <a:pt x="95878" y="8577"/>
                  </a:lnTo>
                  <a:lnTo>
                    <a:pt x="97645" y="4377"/>
                  </a:lnTo>
                  <a:lnTo>
                    <a:pt x="98964" y="2918"/>
                  </a:lnTo>
                  <a:lnTo>
                    <a:pt x="10668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SMARTInkShape-1813"/>
            <p:cNvSpPr/>
            <p:nvPr/>
          </p:nvSpPr>
          <p:spPr>
            <a:xfrm>
              <a:off x="7004609" y="4762500"/>
              <a:ext cx="165811" cy="137161"/>
            </a:xfrm>
            <a:custGeom>
              <a:avLst/>
              <a:gdLst/>
              <a:ahLst/>
              <a:cxnLst/>
              <a:rect l="0" t="0" r="0" b="0"/>
              <a:pathLst>
                <a:path w="165811" h="137161">
                  <a:moveTo>
                    <a:pt x="104851" y="0"/>
                  </a:moveTo>
                  <a:lnTo>
                    <a:pt x="79346" y="0"/>
                  </a:lnTo>
                  <a:lnTo>
                    <a:pt x="74324" y="2257"/>
                  </a:lnTo>
                  <a:lnTo>
                    <a:pt x="38329" y="25176"/>
                  </a:lnTo>
                  <a:lnTo>
                    <a:pt x="14566" y="58555"/>
                  </a:lnTo>
                  <a:lnTo>
                    <a:pt x="2287" y="77920"/>
                  </a:lnTo>
                  <a:lnTo>
                    <a:pt x="0" y="84866"/>
                  </a:lnTo>
                  <a:lnTo>
                    <a:pt x="237" y="87904"/>
                  </a:lnTo>
                  <a:lnTo>
                    <a:pt x="2757" y="93537"/>
                  </a:lnTo>
                  <a:lnTo>
                    <a:pt x="4615" y="95378"/>
                  </a:lnTo>
                  <a:lnTo>
                    <a:pt x="23847" y="103973"/>
                  </a:lnTo>
                  <a:lnTo>
                    <a:pt x="30184" y="105477"/>
                  </a:lnTo>
                  <a:lnTo>
                    <a:pt x="33060" y="105031"/>
                  </a:lnTo>
                  <a:lnTo>
                    <a:pt x="46015" y="100490"/>
                  </a:lnTo>
                  <a:lnTo>
                    <a:pt x="54148" y="98849"/>
                  </a:lnTo>
                  <a:lnTo>
                    <a:pt x="64333" y="92318"/>
                  </a:lnTo>
                  <a:lnTo>
                    <a:pt x="91808" y="66321"/>
                  </a:lnTo>
                  <a:lnTo>
                    <a:pt x="94821" y="61085"/>
                  </a:lnTo>
                  <a:lnTo>
                    <a:pt x="97006" y="55935"/>
                  </a:lnTo>
                  <a:lnTo>
                    <a:pt x="107695" y="43187"/>
                  </a:lnTo>
                  <a:lnTo>
                    <a:pt x="112606" y="40361"/>
                  </a:lnTo>
                  <a:lnTo>
                    <a:pt x="115101" y="39607"/>
                  </a:lnTo>
                  <a:lnTo>
                    <a:pt x="116764" y="39951"/>
                  </a:lnTo>
                  <a:lnTo>
                    <a:pt x="117874" y="41027"/>
                  </a:lnTo>
                  <a:lnTo>
                    <a:pt x="119105" y="44481"/>
                  </a:lnTo>
                  <a:lnTo>
                    <a:pt x="120850" y="58534"/>
                  </a:lnTo>
                  <a:lnTo>
                    <a:pt x="125302" y="66920"/>
                  </a:lnTo>
                  <a:lnTo>
                    <a:pt x="133701" y="104952"/>
                  </a:lnTo>
                  <a:lnTo>
                    <a:pt x="137105" y="116045"/>
                  </a:lnTo>
                  <a:lnTo>
                    <a:pt x="141199" y="123542"/>
                  </a:lnTo>
                  <a:lnTo>
                    <a:pt x="155719" y="134250"/>
                  </a:lnTo>
                  <a:lnTo>
                    <a:pt x="165810" y="1371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SMARTInkShape-1814"/>
            <p:cNvSpPr/>
            <p:nvPr/>
          </p:nvSpPr>
          <p:spPr>
            <a:xfrm>
              <a:off x="7262566" y="4671059"/>
              <a:ext cx="6915" cy="236222"/>
            </a:xfrm>
            <a:custGeom>
              <a:avLst/>
              <a:gdLst/>
              <a:ahLst/>
              <a:cxnLst/>
              <a:rect l="0" t="0" r="0" b="0"/>
              <a:pathLst>
                <a:path w="6915" h="236222">
                  <a:moveTo>
                    <a:pt x="6914" y="0"/>
                  </a:moveTo>
                  <a:lnTo>
                    <a:pt x="6914" y="4045"/>
                  </a:lnTo>
                  <a:lnTo>
                    <a:pt x="0" y="34253"/>
                  </a:lnTo>
                  <a:lnTo>
                    <a:pt x="1691" y="61705"/>
                  </a:lnTo>
                  <a:lnTo>
                    <a:pt x="5881" y="91588"/>
                  </a:lnTo>
                  <a:lnTo>
                    <a:pt x="6709" y="127186"/>
                  </a:lnTo>
                  <a:lnTo>
                    <a:pt x="6873" y="159556"/>
                  </a:lnTo>
                  <a:lnTo>
                    <a:pt x="6910" y="197411"/>
                  </a:lnTo>
                  <a:lnTo>
                    <a:pt x="6914" y="235189"/>
                  </a:lnTo>
                  <a:lnTo>
                    <a:pt x="6914" y="2362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SMARTInkShape-1815"/>
            <p:cNvSpPr/>
            <p:nvPr/>
          </p:nvSpPr>
          <p:spPr>
            <a:xfrm>
              <a:off x="7208519" y="4800600"/>
              <a:ext cx="121921" cy="7620"/>
            </a:xfrm>
            <a:custGeom>
              <a:avLst/>
              <a:gdLst/>
              <a:ahLst/>
              <a:cxnLst/>
              <a:rect l="0" t="0" r="0" b="0"/>
              <a:pathLst>
                <a:path w="121921" h="7620">
                  <a:moveTo>
                    <a:pt x="0" y="0"/>
                  </a:moveTo>
                  <a:lnTo>
                    <a:pt x="4046" y="0"/>
                  </a:lnTo>
                  <a:lnTo>
                    <a:pt x="8290" y="2257"/>
                  </a:lnTo>
                  <a:lnTo>
                    <a:pt x="12998" y="5236"/>
                  </a:lnTo>
                  <a:lnTo>
                    <a:pt x="22920" y="7149"/>
                  </a:lnTo>
                  <a:lnTo>
                    <a:pt x="55350" y="7601"/>
                  </a:lnTo>
                  <a:lnTo>
                    <a:pt x="93153" y="7618"/>
                  </a:lnTo>
                  <a:lnTo>
                    <a:pt x="121920" y="7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SMARTInkShape-1816"/>
            <p:cNvSpPr/>
            <p:nvPr/>
          </p:nvSpPr>
          <p:spPr>
            <a:xfrm>
              <a:off x="7376160" y="4758425"/>
              <a:ext cx="121871" cy="133615"/>
            </a:xfrm>
            <a:custGeom>
              <a:avLst/>
              <a:gdLst/>
              <a:ahLst/>
              <a:cxnLst/>
              <a:rect l="0" t="0" r="0" b="0"/>
              <a:pathLst>
                <a:path w="121871" h="133615">
                  <a:moveTo>
                    <a:pt x="0" y="57415"/>
                  </a:moveTo>
                  <a:lnTo>
                    <a:pt x="0" y="61460"/>
                  </a:lnTo>
                  <a:lnTo>
                    <a:pt x="847" y="62651"/>
                  </a:lnTo>
                  <a:lnTo>
                    <a:pt x="2257" y="63446"/>
                  </a:lnTo>
                  <a:lnTo>
                    <a:pt x="10606" y="64720"/>
                  </a:lnTo>
                  <a:lnTo>
                    <a:pt x="47682" y="65026"/>
                  </a:lnTo>
                  <a:lnTo>
                    <a:pt x="66114" y="64186"/>
                  </a:lnTo>
                  <a:lnTo>
                    <a:pt x="83653" y="58951"/>
                  </a:lnTo>
                  <a:lnTo>
                    <a:pt x="115576" y="39595"/>
                  </a:lnTo>
                  <a:lnTo>
                    <a:pt x="119100" y="32279"/>
                  </a:lnTo>
                  <a:lnTo>
                    <a:pt x="121870" y="5672"/>
                  </a:lnTo>
                  <a:lnTo>
                    <a:pt x="117860" y="503"/>
                  </a:lnTo>
                  <a:lnTo>
                    <a:pt x="114980" y="0"/>
                  </a:lnTo>
                  <a:lnTo>
                    <a:pt x="89593" y="6020"/>
                  </a:lnTo>
                  <a:lnTo>
                    <a:pt x="70755" y="14619"/>
                  </a:lnTo>
                  <a:lnTo>
                    <a:pt x="63056" y="21743"/>
                  </a:lnTo>
                  <a:lnTo>
                    <a:pt x="55964" y="29707"/>
                  </a:lnTo>
                  <a:lnTo>
                    <a:pt x="32696" y="48456"/>
                  </a:lnTo>
                  <a:lnTo>
                    <a:pt x="27231" y="57949"/>
                  </a:lnTo>
                  <a:lnTo>
                    <a:pt x="16116" y="92838"/>
                  </a:lnTo>
                  <a:lnTo>
                    <a:pt x="15629" y="101663"/>
                  </a:lnTo>
                  <a:lnTo>
                    <a:pt x="17670" y="108972"/>
                  </a:lnTo>
                  <a:lnTo>
                    <a:pt x="25879" y="120562"/>
                  </a:lnTo>
                  <a:lnTo>
                    <a:pt x="33162" y="128430"/>
                  </a:lnTo>
                  <a:lnTo>
                    <a:pt x="40421" y="131310"/>
                  </a:lnTo>
                  <a:lnTo>
                    <a:pt x="78334" y="133575"/>
                  </a:lnTo>
                  <a:lnTo>
                    <a:pt x="83820" y="13361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1" name="SMARTInkShape-Group240"/>
          <p:cNvGrpSpPr/>
          <p:nvPr/>
        </p:nvGrpSpPr>
        <p:grpSpPr>
          <a:xfrm>
            <a:off x="8755837" y="4854030"/>
            <a:ext cx="333158" cy="289167"/>
            <a:chOff x="8755837" y="4854030"/>
            <a:chExt cx="333158" cy="289167"/>
          </a:xfrm>
        </p:grpSpPr>
        <p:sp>
          <p:nvSpPr>
            <p:cNvPr id="139" name="SMARTInkShape-1817"/>
            <p:cNvSpPr/>
            <p:nvPr/>
          </p:nvSpPr>
          <p:spPr>
            <a:xfrm>
              <a:off x="8755837" y="4854030"/>
              <a:ext cx="333158" cy="289167"/>
            </a:xfrm>
            <a:custGeom>
              <a:avLst/>
              <a:gdLst/>
              <a:ahLst/>
              <a:cxnLst/>
              <a:rect l="0" t="0" r="0" b="0"/>
              <a:pathLst>
                <a:path w="333158" h="289167">
                  <a:moveTo>
                    <a:pt x="289102" y="91350"/>
                  </a:moveTo>
                  <a:lnTo>
                    <a:pt x="289102" y="73437"/>
                  </a:lnTo>
                  <a:lnTo>
                    <a:pt x="279364" y="35890"/>
                  </a:lnTo>
                  <a:lnTo>
                    <a:pt x="277530" y="31516"/>
                  </a:lnTo>
                  <a:lnTo>
                    <a:pt x="270977" y="24399"/>
                  </a:lnTo>
                  <a:lnTo>
                    <a:pt x="244695" y="5085"/>
                  </a:lnTo>
                  <a:lnTo>
                    <a:pt x="230319" y="1443"/>
                  </a:lnTo>
                  <a:lnTo>
                    <a:pt x="194255" y="0"/>
                  </a:lnTo>
                  <a:lnTo>
                    <a:pt x="157727" y="764"/>
                  </a:lnTo>
                  <a:lnTo>
                    <a:pt x="126604" y="8518"/>
                  </a:lnTo>
                  <a:lnTo>
                    <a:pt x="90831" y="27379"/>
                  </a:lnTo>
                  <a:lnTo>
                    <a:pt x="68594" y="40174"/>
                  </a:lnTo>
                  <a:lnTo>
                    <a:pt x="32590" y="67135"/>
                  </a:lnTo>
                  <a:lnTo>
                    <a:pt x="15454" y="91506"/>
                  </a:lnTo>
                  <a:lnTo>
                    <a:pt x="3018" y="116770"/>
                  </a:lnTo>
                  <a:lnTo>
                    <a:pt x="0" y="142152"/>
                  </a:lnTo>
                  <a:lnTo>
                    <a:pt x="6143" y="179191"/>
                  </a:lnTo>
                  <a:lnTo>
                    <a:pt x="17680" y="210636"/>
                  </a:lnTo>
                  <a:lnTo>
                    <a:pt x="33637" y="235421"/>
                  </a:lnTo>
                  <a:lnTo>
                    <a:pt x="64412" y="264681"/>
                  </a:lnTo>
                  <a:lnTo>
                    <a:pt x="98276" y="281680"/>
                  </a:lnTo>
                  <a:lnTo>
                    <a:pt x="109465" y="286008"/>
                  </a:lnTo>
                  <a:lnTo>
                    <a:pt x="146143" y="289166"/>
                  </a:lnTo>
                  <a:lnTo>
                    <a:pt x="182516" y="288596"/>
                  </a:lnTo>
                  <a:lnTo>
                    <a:pt x="220464" y="276470"/>
                  </a:lnTo>
                  <a:lnTo>
                    <a:pt x="254161" y="260657"/>
                  </a:lnTo>
                  <a:lnTo>
                    <a:pt x="273105" y="247818"/>
                  </a:lnTo>
                  <a:lnTo>
                    <a:pt x="304670" y="215468"/>
                  </a:lnTo>
                  <a:lnTo>
                    <a:pt x="309640" y="212195"/>
                  </a:lnTo>
                  <a:lnTo>
                    <a:pt x="317422" y="201785"/>
                  </a:lnTo>
                  <a:lnTo>
                    <a:pt x="324304" y="183903"/>
                  </a:lnTo>
                  <a:lnTo>
                    <a:pt x="332979" y="150149"/>
                  </a:lnTo>
                  <a:lnTo>
                    <a:pt x="333157" y="136956"/>
                  </a:lnTo>
                  <a:lnTo>
                    <a:pt x="325368" y="99111"/>
                  </a:lnTo>
                  <a:lnTo>
                    <a:pt x="316680" y="78678"/>
                  </a:lnTo>
                  <a:lnTo>
                    <a:pt x="309544" y="70760"/>
                  </a:lnTo>
                  <a:lnTo>
                    <a:pt x="273863" y="3800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SMARTInkShape-1818"/>
            <p:cNvSpPr/>
            <p:nvPr/>
          </p:nvSpPr>
          <p:spPr>
            <a:xfrm>
              <a:off x="8846819" y="4914902"/>
              <a:ext cx="152401" cy="152359"/>
            </a:xfrm>
            <a:custGeom>
              <a:avLst/>
              <a:gdLst/>
              <a:ahLst/>
              <a:cxnLst/>
              <a:rect l="0" t="0" r="0" b="0"/>
              <a:pathLst>
                <a:path w="152401" h="152359">
                  <a:moveTo>
                    <a:pt x="152400" y="15237"/>
                  </a:moveTo>
                  <a:lnTo>
                    <a:pt x="141049" y="15237"/>
                  </a:lnTo>
                  <a:lnTo>
                    <a:pt x="109409" y="6980"/>
                  </a:lnTo>
                  <a:lnTo>
                    <a:pt x="99098" y="1628"/>
                  </a:lnTo>
                  <a:lnTo>
                    <a:pt x="64695" y="0"/>
                  </a:lnTo>
                  <a:lnTo>
                    <a:pt x="63450" y="846"/>
                  </a:lnTo>
                  <a:lnTo>
                    <a:pt x="62620" y="2257"/>
                  </a:lnTo>
                  <a:lnTo>
                    <a:pt x="61179" y="7758"/>
                  </a:lnTo>
                  <a:lnTo>
                    <a:pt x="60963" y="25742"/>
                  </a:lnTo>
                  <a:lnTo>
                    <a:pt x="60115" y="27321"/>
                  </a:lnTo>
                  <a:lnTo>
                    <a:pt x="58704" y="28373"/>
                  </a:lnTo>
                  <a:lnTo>
                    <a:pt x="56916" y="29074"/>
                  </a:lnTo>
                  <a:lnTo>
                    <a:pt x="55724" y="30389"/>
                  </a:lnTo>
                  <a:lnTo>
                    <a:pt x="54400" y="34107"/>
                  </a:lnTo>
                  <a:lnTo>
                    <a:pt x="53200" y="35437"/>
                  </a:lnTo>
                  <a:lnTo>
                    <a:pt x="37944" y="43973"/>
                  </a:lnTo>
                  <a:lnTo>
                    <a:pt x="35455" y="44554"/>
                  </a:lnTo>
                  <a:lnTo>
                    <a:pt x="22865" y="53333"/>
                  </a:lnTo>
                  <a:lnTo>
                    <a:pt x="22864" y="53335"/>
                  </a:lnTo>
                  <a:lnTo>
                    <a:pt x="48300" y="53337"/>
                  </a:lnTo>
                  <a:lnTo>
                    <a:pt x="53357" y="55595"/>
                  </a:lnTo>
                  <a:lnTo>
                    <a:pt x="58428" y="58574"/>
                  </a:lnTo>
                  <a:lnTo>
                    <a:pt x="66043" y="61098"/>
                  </a:lnTo>
                  <a:lnTo>
                    <a:pt x="92922" y="78842"/>
                  </a:lnTo>
                  <a:lnTo>
                    <a:pt x="96332" y="86122"/>
                  </a:lnTo>
                  <a:lnTo>
                    <a:pt x="105462" y="115467"/>
                  </a:lnTo>
                  <a:lnTo>
                    <a:pt x="105022" y="118464"/>
                  </a:lnTo>
                  <a:lnTo>
                    <a:pt x="97226" y="137104"/>
                  </a:lnTo>
                  <a:lnTo>
                    <a:pt x="88539" y="147307"/>
                  </a:lnTo>
                  <a:lnTo>
                    <a:pt x="83659" y="150135"/>
                  </a:lnTo>
                  <a:lnTo>
                    <a:pt x="73628" y="151950"/>
                  </a:lnTo>
                  <a:lnTo>
                    <a:pt x="51857" y="152358"/>
                  </a:lnTo>
                  <a:lnTo>
                    <a:pt x="46190" y="150122"/>
                  </a:lnTo>
                  <a:lnTo>
                    <a:pt x="43494" y="148341"/>
                  </a:lnTo>
                  <a:lnTo>
                    <a:pt x="24491" y="142990"/>
                  </a:lnTo>
                  <a:lnTo>
                    <a:pt x="18505" y="139749"/>
                  </a:lnTo>
                  <a:lnTo>
                    <a:pt x="10376" y="137079"/>
                  </a:lnTo>
                  <a:lnTo>
                    <a:pt x="5176" y="133454"/>
                  </a:lnTo>
                  <a:lnTo>
                    <a:pt x="2301" y="129021"/>
                  </a:lnTo>
                  <a:lnTo>
                    <a:pt x="303" y="122006"/>
                  </a:lnTo>
                  <a:lnTo>
                    <a:pt x="0" y="11429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4" name="SMARTInkShape-Group241"/>
          <p:cNvGrpSpPr/>
          <p:nvPr/>
        </p:nvGrpSpPr>
        <p:grpSpPr>
          <a:xfrm>
            <a:off x="-34546" y="4686605"/>
            <a:ext cx="390802" cy="425575"/>
            <a:chOff x="-34546" y="4686605"/>
            <a:chExt cx="390802" cy="425575"/>
          </a:xfrm>
        </p:grpSpPr>
        <p:sp>
          <p:nvSpPr>
            <p:cNvPr id="142" name="SMARTInkShape-1819"/>
            <p:cNvSpPr/>
            <p:nvPr/>
          </p:nvSpPr>
          <p:spPr>
            <a:xfrm>
              <a:off x="-34546" y="4686605"/>
              <a:ext cx="390802" cy="425575"/>
            </a:xfrm>
            <a:custGeom>
              <a:avLst/>
              <a:gdLst/>
              <a:ahLst/>
              <a:cxnLst/>
              <a:rect l="0" t="0" r="0" b="0"/>
              <a:pathLst>
                <a:path w="390802" h="425575">
                  <a:moveTo>
                    <a:pt x="324105" y="75895"/>
                  </a:moveTo>
                  <a:lnTo>
                    <a:pt x="318022" y="68964"/>
                  </a:lnTo>
                  <a:lnTo>
                    <a:pt x="309415" y="56813"/>
                  </a:lnTo>
                  <a:lnTo>
                    <a:pt x="275382" y="28367"/>
                  </a:lnTo>
                  <a:lnTo>
                    <a:pt x="237639" y="10142"/>
                  </a:lnTo>
                  <a:lnTo>
                    <a:pt x="209283" y="2009"/>
                  </a:lnTo>
                  <a:lnTo>
                    <a:pt x="171637" y="0"/>
                  </a:lnTo>
                  <a:lnTo>
                    <a:pt x="149672" y="632"/>
                  </a:lnTo>
                  <a:lnTo>
                    <a:pt x="117304" y="10312"/>
                  </a:lnTo>
                  <a:lnTo>
                    <a:pt x="99236" y="17610"/>
                  </a:lnTo>
                  <a:lnTo>
                    <a:pt x="66771" y="44512"/>
                  </a:lnTo>
                  <a:lnTo>
                    <a:pt x="39855" y="76779"/>
                  </a:lnTo>
                  <a:lnTo>
                    <a:pt x="18302" y="114111"/>
                  </a:lnTo>
                  <a:lnTo>
                    <a:pt x="7756" y="150581"/>
                  </a:lnTo>
                  <a:lnTo>
                    <a:pt x="4313" y="180339"/>
                  </a:lnTo>
                  <a:lnTo>
                    <a:pt x="0" y="210604"/>
                  </a:lnTo>
                  <a:lnTo>
                    <a:pt x="3332" y="241021"/>
                  </a:lnTo>
                  <a:lnTo>
                    <a:pt x="9681" y="270635"/>
                  </a:lnTo>
                  <a:lnTo>
                    <a:pt x="21670" y="303827"/>
                  </a:lnTo>
                  <a:lnTo>
                    <a:pt x="44138" y="338888"/>
                  </a:lnTo>
                  <a:lnTo>
                    <a:pt x="80525" y="374175"/>
                  </a:lnTo>
                  <a:lnTo>
                    <a:pt x="96468" y="387110"/>
                  </a:lnTo>
                  <a:lnTo>
                    <a:pt x="134297" y="404571"/>
                  </a:lnTo>
                  <a:lnTo>
                    <a:pt x="164290" y="416838"/>
                  </a:lnTo>
                  <a:lnTo>
                    <a:pt x="194626" y="423577"/>
                  </a:lnTo>
                  <a:lnTo>
                    <a:pt x="225063" y="425574"/>
                  </a:lnTo>
                  <a:lnTo>
                    <a:pt x="255531" y="423907"/>
                  </a:lnTo>
                  <a:lnTo>
                    <a:pt x="292121" y="415759"/>
                  </a:lnTo>
                  <a:lnTo>
                    <a:pt x="323808" y="399913"/>
                  </a:lnTo>
                  <a:lnTo>
                    <a:pt x="358121" y="375470"/>
                  </a:lnTo>
                  <a:lnTo>
                    <a:pt x="379404" y="338561"/>
                  </a:lnTo>
                  <a:lnTo>
                    <a:pt x="389184" y="310471"/>
                  </a:lnTo>
                  <a:lnTo>
                    <a:pt x="390801" y="283782"/>
                  </a:lnTo>
                  <a:lnTo>
                    <a:pt x="384192" y="251578"/>
                  </a:lnTo>
                  <a:lnTo>
                    <a:pt x="374733" y="220759"/>
                  </a:lnTo>
                  <a:lnTo>
                    <a:pt x="358628" y="185821"/>
                  </a:lnTo>
                  <a:lnTo>
                    <a:pt x="343271" y="166509"/>
                  </a:lnTo>
                  <a:lnTo>
                    <a:pt x="306158" y="139702"/>
                  </a:lnTo>
                  <a:lnTo>
                    <a:pt x="269838" y="117342"/>
                  </a:lnTo>
                  <a:lnTo>
                    <a:pt x="255526" y="10637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SMARTInkShape-1820"/>
            <p:cNvSpPr/>
            <p:nvPr/>
          </p:nvSpPr>
          <p:spPr>
            <a:xfrm>
              <a:off x="68579" y="4778054"/>
              <a:ext cx="144742" cy="220627"/>
            </a:xfrm>
            <a:custGeom>
              <a:avLst/>
              <a:gdLst/>
              <a:ahLst/>
              <a:cxnLst/>
              <a:rect l="0" t="0" r="0" b="0"/>
              <a:pathLst>
                <a:path w="144742" h="220627">
                  <a:moveTo>
                    <a:pt x="0" y="7305"/>
                  </a:moveTo>
                  <a:lnTo>
                    <a:pt x="10606" y="7305"/>
                  </a:lnTo>
                  <a:lnTo>
                    <a:pt x="15439" y="5048"/>
                  </a:lnTo>
                  <a:lnTo>
                    <a:pt x="17913" y="3260"/>
                  </a:lnTo>
                  <a:lnTo>
                    <a:pt x="29485" y="745"/>
                  </a:lnTo>
                  <a:lnTo>
                    <a:pt x="43638" y="0"/>
                  </a:lnTo>
                  <a:lnTo>
                    <a:pt x="78767" y="7464"/>
                  </a:lnTo>
                  <a:lnTo>
                    <a:pt x="115336" y="18630"/>
                  </a:lnTo>
                  <a:lnTo>
                    <a:pt x="124015" y="25431"/>
                  </a:lnTo>
                  <a:lnTo>
                    <a:pt x="131948" y="36853"/>
                  </a:lnTo>
                  <a:lnTo>
                    <a:pt x="132839" y="40551"/>
                  </a:lnTo>
                  <a:lnTo>
                    <a:pt x="132586" y="43862"/>
                  </a:lnTo>
                  <a:lnTo>
                    <a:pt x="130443" y="54826"/>
                  </a:lnTo>
                  <a:lnTo>
                    <a:pt x="129095" y="63139"/>
                  </a:lnTo>
                  <a:lnTo>
                    <a:pt x="125674" y="69656"/>
                  </a:lnTo>
                  <a:lnTo>
                    <a:pt x="101382" y="88518"/>
                  </a:lnTo>
                  <a:lnTo>
                    <a:pt x="76708" y="104104"/>
                  </a:lnTo>
                  <a:lnTo>
                    <a:pt x="61000" y="106362"/>
                  </a:lnTo>
                  <a:lnTo>
                    <a:pt x="60972" y="102319"/>
                  </a:lnTo>
                  <a:lnTo>
                    <a:pt x="61815" y="101128"/>
                  </a:lnTo>
                  <a:lnTo>
                    <a:pt x="63224" y="100334"/>
                  </a:lnTo>
                  <a:lnTo>
                    <a:pt x="71568" y="99059"/>
                  </a:lnTo>
                  <a:lnTo>
                    <a:pt x="101298" y="98754"/>
                  </a:lnTo>
                  <a:lnTo>
                    <a:pt x="106546" y="101007"/>
                  </a:lnTo>
                  <a:lnTo>
                    <a:pt x="124453" y="116658"/>
                  </a:lnTo>
                  <a:lnTo>
                    <a:pt x="139700" y="142383"/>
                  </a:lnTo>
                  <a:lnTo>
                    <a:pt x="143275" y="153256"/>
                  </a:lnTo>
                  <a:lnTo>
                    <a:pt x="144741" y="191317"/>
                  </a:lnTo>
                  <a:lnTo>
                    <a:pt x="143061" y="194326"/>
                  </a:lnTo>
                  <a:lnTo>
                    <a:pt x="124020" y="210423"/>
                  </a:lnTo>
                  <a:lnTo>
                    <a:pt x="110877" y="217255"/>
                  </a:lnTo>
                  <a:lnTo>
                    <a:pt x="75131" y="220532"/>
                  </a:lnTo>
                  <a:lnTo>
                    <a:pt x="66476" y="220626"/>
                  </a:lnTo>
                  <a:lnTo>
                    <a:pt x="41372" y="212902"/>
                  </a:lnTo>
                  <a:lnTo>
                    <a:pt x="30480" y="20542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8" name="SMARTInkShape-Group242"/>
          <p:cNvGrpSpPr/>
          <p:nvPr/>
        </p:nvGrpSpPr>
        <p:grpSpPr>
          <a:xfrm>
            <a:off x="487680" y="4838700"/>
            <a:ext cx="263021" cy="274320"/>
            <a:chOff x="487680" y="4838700"/>
            <a:chExt cx="263021" cy="274320"/>
          </a:xfrm>
        </p:grpSpPr>
        <p:sp>
          <p:nvSpPr>
            <p:cNvPr id="145" name="SMARTInkShape-1821"/>
            <p:cNvSpPr/>
            <p:nvPr/>
          </p:nvSpPr>
          <p:spPr>
            <a:xfrm>
              <a:off x="605271" y="4930190"/>
              <a:ext cx="145430" cy="182830"/>
            </a:xfrm>
            <a:custGeom>
              <a:avLst/>
              <a:gdLst/>
              <a:ahLst/>
              <a:cxnLst/>
              <a:rect l="0" t="0" r="0" b="0"/>
              <a:pathLst>
                <a:path w="145430" h="182830">
                  <a:moveTo>
                    <a:pt x="11949" y="22810"/>
                  </a:moveTo>
                  <a:lnTo>
                    <a:pt x="7903" y="26855"/>
                  </a:lnTo>
                  <a:lnTo>
                    <a:pt x="5917" y="33356"/>
                  </a:lnTo>
                  <a:lnTo>
                    <a:pt x="0" y="70337"/>
                  </a:lnTo>
                  <a:lnTo>
                    <a:pt x="4110" y="106924"/>
                  </a:lnTo>
                  <a:lnTo>
                    <a:pt x="4328" y="135913"/>
                  </a:lnTo>
                  <a:lnTo>
                    <a:pt x="5175" y="117511"/>
                  </a:lnTo>
                  <a:lnTo>
                    <a:pt x="19767" y="83663"/>
                  </a:lnTo>
                  <a:lnTo>
                    <a:pt x="23890" y="73562"/>
                  </a:lnTo>
                  <a:lnTo>
                    <a:pt x="35284" y="38047"/>
                  </a:lnTo>
                  <a:lnTo>
                    <a:pt x="44827" y="22809"/>
                  </a:lnTo>
                  <a:lnTo>
                    <a:pt x="62061" y="4340"/>
                  </a:lnTo>
                  <a:lnTo>
                    <a:pt x="67523" y="1900"/>
                  </a:lnTo>
                  <a:lnTo>
                    <a:pt x="83042" y="121"/>
                  </a:lnTo>
                  <a:lnTo>
                    <a:pt x="94726" y="0"/>
                  </a:lnTo>
                  <a:lnTo>
                    <a:pt x="101796" y="2230"/>
                  </a:lnTo>
                  <a:lnTo>
                    <a:pt x="104867" y="4009"/>
                  </a:lnTo>
                  <a:lnTo>
                    <a:pt x="113234" y="14605"/>
                  </a:lnTo>
                  <a:lnTo>
                    <a:pt x="130463" y="48324"/>
                  </a:lnTo>
                  <a:lnTo>
                    <a:pt x="139700" y="86034"/>
                  </a:lnTo>
                  <a:lnTo>
                    <a:pt x="143589" y="121400"/>
                  </a:lnTo>
                  <a:lnTo>
                    <a:pt x="145429" y="126636"/>
                  </a:lnTo>
                  <a:lnTo>
                    <a:pt x="145215" y="136970"/>
                  </a:lnTo>
                  <a:lnTo>
                    <a:pt x="140787" y="164747"/>
                  </a:lnTo>
                  <a:lnTo>
                    <a:pt x="135486" y="175150"/>
                  </a:lnTo>
                  <a:lnTo>
                    <a:pt x="133868" y="18282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SMARTInkShape-1822"/>
            <p:cNvSpPr/>
            <p:nvPr/>
          </p:nvSpPr>
          <p:spPr>
            <a:xfrm>
              <a:off x="541019" y="4838700"/>
              <a:ext cx="7621" cy="1"/>
            </a:xfrm>
            <a:custGeom>
              <a:avLst/>
              <a:gdLst/>
              <a:ahLst/>
              <a:cxnLst/>
              <a:rect l="0" t="0" r="0" b="0"/>
              <a:pathLst>
                <a:path w="7621" h="1">
                  <a:moveTo>
                    <a:pt x="7620" y="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SMARTInkShape-1823"/>
            <p:cNvSpPr/>
            <p:nvPr/>
          </p:nvSpPr>
          <p:spPr>
            <a:xfrm>
              <a:off x="487680" y="4937760"/>
              <a:ext cx="30443" cy="106680"/>
            </a:xfrm>
            <a:custGeom>
              <a:avLst/>
              <a:gdLst/>
              <a:ahLst/>
              <a:cxnLst/>
              <a:rect l="0" t="0" r="0" b="0"/>
              <a:pathLst>
                <a:path w="30443" h="106680">
                  <a:moveTo>
                    <a:pt x="0" y="0"/>
                  </a:moveTo>
                  <a:lnTo>
                    <a:pt x="13121" y="0"/>
                  </a:lnTo>
                  <a:lnTo>
                    <a:pt x="18657" y="4045"/>
                  </a:lnTo>
                  <a:lnTo>
                    <a:pt x="25660" y="10606"/>
                  </a:lnTo>
                  <a:lnTo>
                    <a:pt x="28337" y="17696"/>
                  </a:lnTo>
                  <a:lnTo>
                    <a:pt x="30442" y="54731"/>
                  </a:lnTo>
                  <a:lnTo>
                    <a:pt x="29631" y="85743"/>
                  </a:lnTo>
                  <a:lnTo>
                    <a:pt x="22859" y="1066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1" name="SMARTInkShape-Group243"/>
          <p:cNvGrpSpPr/>
          <p:nvPr/>
        </p:nvGrpSpPr>
        <p:grpSpPr>
          <a:xfrm>
            <a:off x="336785" y="4815840"/>
            <a:ext cx="2985535" cy="838026"/>
            <a:chOff x="336785" y="4815840"/>
            <a:chExt cx="2985535" cy="838026"/>
          </a:xfrm>
        </p:grpSpPr>
        <p:sp>
          <p:nvSpPr>
            <p:cNvPr id="149" name="SMARTInkShape-1824"/>
            <p:cNvSpPr/>
            <p:nvPr/>
          </p:nvSpPr>
          <p:spPr>
            <a:xfrm>
              <a:off x="3169919" y="4876800"/>
              <a:ext cx="38101" cy="182881"/>
            </a:xfrm>
            <a:custGeom>
              <a:avLst/>
              <a:gdLst/>
              <a:ahLst/>
              <a:cxnLst/>
              <a:rect l="0" t="0" r="0" b="0"/>
              <a:pathLst>
                <a:path w="38101" h="182881">
                  <a:moveTo>
                    <a:pt x="38100" y="0"/>
                  </a:moveTo>
                  <a:lnTo>
                    <a:pt x="34055" y="0"/>
                  </a:lnTo>
                  <a:lnTo>
                    <a:pt x="32864" y="846"/>
                  </a:lnTo>
                  <a:lnTo>
                    <a:pt x="32069" y="2257"/>
                  </a:lnTo>
                  <a:lnTo>
                    <a:pt x="29843" y="12997"/>
                  </a:lnTo>
                  <a:lnTo>
                    <a:pt x="25306" y="21254"/>
                  </a:lnTo>
                  <a:lnTo>
                    <a:pt x="23182" y="51728"/>
                  </a:lnTo>
                  <a:lnTo>
                    <a:pt x="16841" y="83501"/>
                  </a:lnTo>
                  <a:lnTo>
                    <a:pt x="9693" y="114237"/>
                  </a:lnTo>
                  <a:lnTo>
                    <a:pt x="2657" y="151545"/>
                  </a:lnTo>
                  <a:lnTo>
                    <a:pt x="0" y="1828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 name="SMARTInkShape-1825"/>
            <p:cNvSpPr/>
            <p:nvPr/>
          </p:nvSpPr>
          <p:spPr>
            <a:xfrm>
              <a:off x="2750889" y="4960628"/>
              <a:ext cx="297112" cy="113929"/>
            </a:xfrm>
            <a:custGeom>
              <a:avLst/>
              <a:gdLst/>
              <a:ahLst/>
              <a:cxnLst/>
              <a:rect l="0" t="0" r="0" b="0"/>
              <a:pathLst>
                <a:path w="297112" h="113929">
                  <a:moveTo>
                    <a:pt x="106611" y="7611"/>
                  </a:moveTo>
                  <a:lnTo>
                    <a:pt x="106611" y="3566"/>
                  </a:lnTo>
                  <a:lnTo>
                    <a:pt x="105764" y="2375"/>
                  </a:lnTo>
                  <a:lnTo>
                    <a:pt x="104353" y="1580"/>
                  </a:lnTo>
                  <a:lnTo>
                    <a:pt x="96005" y="305"/>
                  </a:lnTo>
                  <a:lnTo>
                    <a:pt x="67018" y="0"/>
                  </a:lnTo>
                  <a:lnTo>
                    <a:pt x="61356" y="2253"/>
                  </a:lnTo>
                  <a:lnTo>
                    <a:pt x="24862" y="22910"/>
                  </a:lnTo>
                  <a:lnTo>
                    <a:pt x="5973" y="36406"/>
                  </a:lnTo>
                  <a:lnTo>
                    <a:pt x="726" y="50768"/>
                  </a:lnTo>
                  <a:lnTo>
                    <a:pt x="0" y="63712"/>
                  </a:lnTo>
                  <a:lnTo>
                    <a:pt x="824" y="65332"/>
                  </a:lnTo>
                  <a:lnTo>
                    <a:pt x="2219" y="66412"/>
                  </a:lnTo>
                  <a:lnTo>
                    <a:pt x="6874" y="67612"/>
                  </a:lnTo>
                  <a:lnTo>
                    <a:pt x="28451" y="68445"/>
                  </a:lnTo>
                  <a:lnTo>
                    <a:pt x="36031" y="66258"/>
                  </a:lnTo>
                  <a:lnTo>
                    <a:pt x="70423" y="47315"/>
                  </a:lnTo>
                  <a:lnTo>
                    <a:pt x="85383" y="32042"/>
                  </a:lnTo>
                  <a:lnTo>
                    <a:pt x="106085" y="17627"/>
                  </a:lnTo>
                  <a:lnTo>
                    <a:pt x="108800" y="16829"/>
                  </a:lnTo>
                  <a:lnTo>
                    <a:pt x="110610" y="15450"/>
                  </a:lnTo>
                  <a:lnTo>
                    <a:pt x="113754" y="8811"/>
                  </a:lnTo>
                  <a:lnTo>
                    <a:pt x="113913" y="9258"/>
                  </a:lnTo>
                  <a:lnTo>
                    <a:pt x="114230" y="45620"/>
                  </a:lnTo>
                  <a:lnTo>
                    <a:pt x="114230" y="48190"/>
                  </a:lnTo>
                  <a:lnTo>
                    <a:pt x="118275" y="59899"/>
                  </a:lnTo>
                  <a:lnTo>
                    <a:pt x="129668" y="75718"/>
                  </a:lnTo>
                  <a:lnTo>
                    <a:pt x="132142" y="78416"/>
                  </a:lnTo>
                  <a:lnTo>
                    <a:pt x="139407" y="81413"/>
                  </a:lnTo>
                  <a:lnTo>
                    <a:pt x="166225" y="83671"/>
                  </a:lnTo>
                  <a:lnTo>
                    <a:pt x="173464" y="81492"/>
                  </a:lnTo>
                  <a:lnTo>
                    <a:pt x="196310" y="70626"/>
                  </a:lnTo>
                  <a:lnTo>
                    <a:pt x="199430" y="69941"/>
                  </a:lnTo>
                  <a:lnTo>
                    <a:pt x="205155" y="64665"/>
                  </a:lnTo>
                  <a:lnTo>
                    <a:pt x="234643" y="31996"/>
                  </a:lnTo>
                  <a:lnTo>
                    <a:pt x="235992" y="32334"/>
                  </a:lnTo>
                  <a:lnTo>
                    <a:pt x="242579" y="37166"/>
                  </a:lnTo>
                  <a:lnTo>
                    <a:pt x="243241" y="39938"/>
                  </a:lnTo>
                  <a:lnTo>
                    <a:pt x="243761" y="74875"/>
                  </a:lnTo>
                  <a:lnTo>
                    <a:pt x="243770" y="112449"/>
                  </a:lnTo>
                  <a:lnTo>
                    <a:pt x="243770" y="113928"/>
                  </a:lnTo>
                  <a:lnTo>
                    <a:pt x="243770" y="89595"/>
                  </a:lnTo>
                  <a:lnTo>
                    <a:pt x="239380" y="72787"/>
                  </a:lnTo>
                  <a:lnTo>
                    <a:pt x="244470" y="40907"/>
                  </a:lnTo>
                  <a:lnTo>
                    <a:pt x="247750" y="35674"/>
                  </a:lnTo>
                  <a:lnTo>
                    <a:pt x="250657" y="33940"/>
                  </a:lnTo>
                  <a:lnTo>
                    <a:pt x="265231" y="28899"/>
                  </a:lnTo>
                  <a:lnTo>
                    <a:pt x="268237" y="26883"/>
                  </a:lnTo>
                  <a:lnTo>
                    <a:pt x="297111" y="2285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1" name="SMARTInkShape-1826"/>
            <p:cNvSpPr/>
            <p:nvPr/>
          </p:nvSpPr>
          <p:spPr>
            <a:xfrm>
              <a:off x="2594092" y="4945380"/>
              <a:ext cx="133868" cy="22860"/>
            </a:xfrm>
            <a:custGeom>
              <a:avLst/>
              <a:gdLst/>
              <a:ahLst/>
              <a:cxnLst/>
              <a:rect l="0" t="0" r="0" b="0"/>
              <a:pathLst>
                <a:path w="133868" h="22860">
                  <a:moveTo>
                    <a:pt x="11948" y="0"/>
                  </a:moveTo>
                  <a:lnTo>
                    <a:pt x="0" y="0"/>
                  </a:lnTo>
                  <a:lnTo>
                    <a:pt x="23262" y="846"/>
                  </a:lnTo>
                  <a:lnTo>
                    <a:pt x="57925" y="7760"/>
                  </a:lnTo>
                  <a:lnTo>
                    <a:pt x="89352" y="14088"/>
                  </a:lnTo>
                  <a:lnTo>
                    <a:pt x="117172" y="15859"/>
                  </a:lnTo>
                  <a:lnTo>
                    <a:pt x="133867" y="228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2" name="SMARTInkShape-1827"/>
            <p:cNvSpPr/>
            <p:nvPr/>
          </p:nvSpPr>
          <p:spPr>
            <a:xfrm>
              <a:off x="2629221" y="4815840"/>
              <a:ext cx="14920" cy="243841"/>
            </a:xfrm>
            <a:custGeom>
              <a:avLst/>
              <a:gdLst/>
              <a:ahLst/>
              <a:cxnLst/>
              <a:rect l="0" t="0" r="0" b="0"/>
              <a:pathLst>
                <a:path w="14920" h="243841">
                  <a:moveTo>
                    <a:pt x="14919" y="0"/>
                  </a:moveTo>
                  <a:lnTo>
                    <a:pt x="14919" y="33405"/>
                  </a:lnTo>
                  <a:lnTo>
                    <a:pt x="14919" y="66561"/>
                  </a:lnTo>
                  <a:lnTo>
                    <a:pt x="14072" y="103898"/>
                  </a:lnTo>
                  <a:lnTo>
                    <a:pt x="8887" y="138868"/>
                  </a:lnTo>
                  <a:lnTo>
                    <a:pt x="7612" y="174091"/>
                  </a:lnTo>
                  <a:lnTo>
                    <a:pt x="1309" y="210948"/>
                  </a:lnTo>
                  <a:lnTo>
                    <a:pt x="0" y="229158"/>
                  </a:lnTo>
                  <a:lnTo>
                    <a:pt x="2079" y="235339"/>
                  </a:lnTo>
                  <a:lnTo>
                    <a:pt x="7298" y="2438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3" name="SMARTInkShape-1828"/>
            <p:cNvSpPr/>
            <p:nvPr/>
          </p:nvSpPr>
          <p:spPr>
            <a:xfrm>
              <a:off x="2385545" y="4923680"/>
              <a:ext cx="113357" cy="147212"/>
            </a:xfrm>
            <a:custGeom>
              <a:avLst/>
              <a:gdLst/>
              <a:ahLst/>
              <a:cxnLst/>
              <a:rect l="0" t="0" r="0" b="0"/>
              <a:pathLst>
                <a:path w="113357" h="147212">
                  <a:moveTo>
                    <a:pt x="106195" y="21700"/>
                  </a:moveTo>
                  <a:lnTo>
                    <a:pt x="102149" y="17654"/>
                  </a:lnTo>
                  <a:lnTo>
                    <a:pt x="97906" y="15668"/>
                  </a:lnTo>
                  <a:lnTo>
                    <a:pt x="95589" y="15138"/>
                  </a:lnTo>
                  <a:lnTo>
                    <a:pt x="84093" y="9052"/>
                  </a:lnTo>
                  <a:lnTo>
                    <a:pt x="50715" y="1450"/>
                  </a:lnTo>
                  <a:lnTo>
                    <a:pt x="40333" y="0"/>
                  </a:lnTo>
                  <a:lnTo>
                    <a:pt x="13735" y="5502"/>
                  </a:lnTo>
                  <a:lnTo>
                    <a:pt x="7810" y="8292"/>
                  </a:lnTo>
                  <a:lnTo>
                    <a:pt x="5045" y="10221"/>
                  </a:lnTo>
                  <a:lnTo>
                    <a:pt x="1973" y="14622"/>
                  </a:lnTo>
                  <a:lnTo>
                    <a:pt x="243" y="21860"/>
                  </a:lnTo>
                  <a:lnTo>
                    <a:pt x="0" y="24347"/>
                  </a:lnTo>
                  <a:lnTo>
                    <a:pt x="1988" y="29367"/>
                  </a:lnTo>
                  <a:lnTo>
                    <a:pt x="10163" y="43534"/>
                  </a:lnTo>
                  <a:lnTo>
                    <a:pt x="19487" y="50595"/>
                  </a:lnTo>
                  <a:lnTo>
                    <a:pt x="52631" y="65517"/>
                  </a:lnTo>
                  <a:lnTo>
                    <a:pt x="88535" y="89796"/>
                  </a:lnTo>
                  <a:lnTo>
                    <a:pt x="103336" y="103763"/>
                  </a:lnTo>
                  <a:lnTo>
                    <a:pt x="110333" y="115818"/>
                  </a:lnTo>
                  <a:lnTo>
                    <a:pt x="113127" y="127905"/>
                  </a:lnTo>
                  <a:lnTo>
                    <a:pt x="113356" y="130603"/>
                  </a:lnTo>
                  <a:lnTo>
                    <a:pt x="111353" y="135859"/>
                  </a:lnTo>
                  <a:lnTo>
                    <a:pt x="109634" y="138446"/>
                  </a:lnTo>
                  <a:lnTo>
                    <a:pt x="107640" y="140170"/>
                  </a:lnTo>
                  <a:lnTo>
                    <a:pt x="91845" y="147211"/>
                  </a:lnTo>
                  <a:lnTo>
                    <a:pt x="82602" y="147191"/>
                  </a:lnTo>
                  <a:lnTo>
                    <a:pt x="47732" y="139783"/>
                  </a:lnTo>
                  <a:lnTo>
                    <a:pt x="33530" y="130663"/>
                  </a:lnTo>
                  <a:lnTo>
                    <a:pt x="12992" y="110420"/>
                  </a:lnTo>
                  <a:lnTo>
                    <a:pt x="9738" y="104029"/>
                  </a:lnTo>
                  <a:lnTo>
                    <a:pt x="7134" y="902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4" name="SMARTInkShape-1829"/>
            <p:cNvSpPr/>
            <p:nvPr/>
          </p:nvSpPr>
          <p:spPr>
            <a:xfrm>
              <a:off x="2042159" y="4937760"/>
              <a:ext cx="198121" cy="38101"/>
            </a:xfrm>
            <a:custGeom>
              <a:avLst/>
              <a:gdLst/>
              <a:ahLst/>
              <a:cxnLst/>
              <a:rect l="0" t="0" r="0" b="0"/>
              <a:pathLst>
                <a:path w="198121" h="38101">
                  <a:moveTo>
                    <a:pt x="0" y="0"/>
                  </a:moveTo>
                  <a:lnTo>
                    <a:pt x="0" y="4045"/>
                  </a:lnTo>
                  <a:lnTo>
                    <a:pt x="1694" y="5236"/>
                  </a:lnTo>
                  <a:lnTo>
                    <a:pt x="33135" y="15769"/>
                  </a:lnTo>
                  <a:lnTo>
                    <a:pt x="56385" y="20759"/>
                  </a:lnTo>
                  <a:lnTo>
                    <a:pt x="90537" y="22444"/>
                  </a:lnTo>
                  <a:lnTo>
                    <a:pt x="126132" y="28014"/>
                  </a:lnTo>
                  <a:lnTo>
                    <a:pt x="155741" y="32251"/>
                  </a:lnTo>
                  <a:lnTo>
                    <a:pt x="191898" y="37758"/>
                  </a:lnTo>
                  <a:lnTo>
                    <a:pt x="198120" y="381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SMARTInkShape-1830"/>
            <p:cNvSpPr/>
            <p:nvPr/>
          </p:nvSpPr>
          <p:spPr>
            <a:xfrm>
              <a:off x="2103120" y="4846319"/>
              <a:ext cx="30481" cy="220982"/>
            </a:xfrm>
            <a:custGeom>
              <a:avLst/>
              <a:gdLst/>
              <a:ahLst/>
              <a:cxnLst/>
              <a:rect l="0" t="0" r="0" b="0"/>
              <a:pathLst>
                <a:path w="30481" h="220982">
                  <a:moveTo>
                    <a:pt x="30480" y="0"/>
                  </a:moveTo>
                  <a:lnTo>
                    <a:pt x="29633" y="21605"/>
                  </a:lnTo>
                  <a:lnTo>
                    <a:pt x="23919" y="58224"/>
                  </a:lnTo>
                  <a:lnTo>
                    <a:pt x="23173" y="87055"/>
                  </a:lnTo>
                  <a:lnTo>
                    <a:pt x="18907" y="121091"/>
                  </a:lnTo>
                  <a:lnTo>
                    <a:pt x="10727" y="158352"/>
                  </a:lnTo>
                  <a:lnTo>
                    <a:pt x="3984" y="193855"/>
                  </a:lnTo>
                  <a:lnTo>
                    <a:pt x="233" y="212805"/>
                  </a:lnTo>
                  <a:lnTo>
                    <a:pt x="0" y="2209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6" name="SMARTInkShape-1831"/>
            <p:cNvSpPr/>
            <p:nvPr/>
          </p:nvSpPr>
          <p:spPr>
            <a:xfrm>
              <a:off x="1876128" y="4960647"/>
              <a:ext cx="173652" cy="106654"/>
            </a:xfrm>
            <a:custGeom>
              <a:avLst/>
              <a:gdLst/>
              <a:ahLst/>
              <a:cxnLst/>
              <a:rect l="0" t="0" r="0" b="0"/>
              <a:pathLst>
                <a:path w="173652" h="106654">
                  <a:moveTo>
                    <a:pt x="105072" y="7592"/>
                  </a:moveTo>
                  <a:lnTo>
                    <a:pt x="101026" y="7592"/>
                  </a:lnTo>
                  <a:lnTo>
                    <a:pt x="96783" y="5335"/>
                  </a:lnTo>
                  <a:lnTo>
                    <a:pt x="91205" y="1032"/>
                  </a:lnTo>
                  <a:lnTo>
                    <a:pt x="84019" y="181"/>
                  </a:lnTo>
                  <a:lnTo>
                    <a:pt x="71955" y="0"/>
                  </a:lnTo>
                  <a:lnTo>
                    <a:pt x="46197" y="10581"/>
                  </a:lnTo>
                  <a:lnTo>
                    <a:pt x="38547" y="17670"/>
                  </a:lnTo>
                  <a:lnTo>
                    <a:pt x="31479" y="25618"/>
                  </a:lnTo>
                  <a:lnTo>
                    <a:pt x="9338" y="43797"/>
                  </a:lnTo>
                  <a:lnTo>
                    <a:pt x="2011" y="55950"/>
                  </a:lnTo>
                  <a:lnTo>
                    <a:pt x="0" y="62387"/>
                  </a:lnTo>
                  <a:lnTo>
                    <a:pt x="311" y="64442"/>
                  </a:lnTo>
                  <a:lnTo>
                    <a:pt x="1364" y="65812"/>
                  </a:lnTo>
                  <a:lnTo>
                    <a:pt x="13893" y="74344"/>
                  </a:lnTo>
                  <a:lnTo>
                    <a:pt x="23843" y="75811"/>
                  </a:lnTo>
                  <a:lnTo>
                    <a:pt x="28894" y="73754"/>
                  </a:lnTo>
                  <a:lnTo>
                    <a:pt x="31427" y="72021"/>
                  </a:lnTo>
                  <a:lnTo>
                    <a:pt x="57259" y="64812"/>
                  </a:lnTo>
                  <a:lnTo>
                    <a:pt x="60496" y="62672"/>
                  </a:lnTo>
                  <a:lnTo>
                    <a:pt x="74881" y="43388"/>
                  </a:lnTo>
                  <a:lnTo>
                    <a:pt x="80040" y="32028"/>
                  </a:lnTo>
                  <a:lnTo>
                    <a:pt x="82174" y="15686"/>
                  </a:lnTo>
                  <a:lnTo>
                    <a:pt x="82208" y="25861"/>
                  </a:lnTo>
                  <a:lnTo>
                    <a:pt x="84468" y="30670"/>
                  </a:lnTo>
                  <a:lnTo>
                    <a:pt x="105130" y="68756"/>
                  </a:lnTo>
                  <a:lnTo>
                    <a:pt x="115243" y="84868"/>
                  </a:lnTo>
                  <a:lnTo>
                    <a:pt x="126240" y="96203"/>
                  </a:lnTo>
                  <a:lnTo>
                    <a:pt x="138249" y="103180"/>
                  </a:lnTo>
                  <a:lnTo>
                    <a:pt x="148392" y="105623"/>
                  </a:lnTo>
                  <a:lnTo>
                    <a:pt x="173651" y="10665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SMARTInkShape-1832"/>
            <p:cNvSpPr/>
            <p:nvPr/>
          </p:nvSpPr>
          <p:spPr>
            <a:xfrm>
              <a:off x="1569720" y="4922654"/>
              <a:ext cx="106681" cy="137027"/>
            </a:xfrm>
            <a:custGeom>
              <a:avLst/>
              <a:gdLst/>
              <a:ahLst/>
              <a:cxnLst/>
              <a:rect l="0" t="0" r="0" b="0"/>
              <a:pathLst>
                <a:path w="106681" h="137027">
                  <a:moveTo>
                    <a:pt x="0" y="60826"/>
                  </a:moveTo>
                  <a:lnTo>
                    <a:pt x="0" y="67386"/>
                  </a:lnTo>
                  <a:lnTo>
                    <a:pt x="846" y="67739"/>
                  </a:lnTo>
                  <a:lnTo>
                    <a:pt x="29484" y="68437"/>
                  </a:lnTo>
                  <a:lnTo>
                    <a:pt x="48565" y="62361"/>
                  </a:lnTo>
                  <a:lnTo>
                    <a:pt x="66382" y="53007"/>
                  </a:lnTo>
                  <a:lnTo>
                    <a:pt x="78305" y="43006"/>
                  </a:lnTo>
                  <a:lnTo>
                    <a:pt x="81369" y="35691"/>
                  </a:lnTo>
                  <a:lnTo>
                    <a:pt x="83676" y="12878"/>
                  </a:lnTo>
                  <a:lnTo>
                    <a:pt x="81498" y="7624"/>
                  </a:lnTo>
                  <a:lnTo>
                    <a:pt x="79732" y="5039"/>
                  </a:lnTo>
                  <a:lnTo>
                    <a:pt x="75512" y="2165"/>
                  </a:lnTo>
                  <a:lnTo>
                    <a:pt x="69949" y="319"/>
                  </a:lnTo>
                  <a:lnTo>
                    <a:pt x="60895" y="0"/>
                  </a:lnTo>
                  <a:lnTo>
                    <a:pt x="54439" y="2183"/>
                  </a:lnTo>
                  <a:lnTo>
                    <a:pt x="51533" y="3951"/>
                  </a:lnTo>
                  <a:lnTo>
                    <a:pt x="18498" y="41326"/>
                  </a:lnTo>
                  <a:lnTo>
                    <a:pt x="2299" y="73856"/>
                  </a:lnTo>
                  <a:lnTo>
                    <a:pt x="454" y="89834"/>
                  </a:lnTo>
                  <a:lnTo>
                    <a:pt x="2459" y="97143"/>
                  </a:lnTo>
                  <a:lnTo>
                    <a:pt x="13870" y="116627"/>
                  </a:lnTo>
                  <a:lnTo>
                    <a:pt x="21969" y="123162"/>
                  </a:lnTo>
                  <a:lnTo>
                    <a:pt x="31212" y="126631"/>
                  </a:lnTo>
                  <a:lnTo>
                    <a:pt x="66082" y="135804"/>
                  </a:lnTo>
                  <a:lnTo>
                    <a:pt x="106680" y="13702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8" name="SMARTInkShape-1833"/>
            <p:cNvSpPr/>
            <p:nvPr/>
          </p:nvSpPr>
          <p:spPr>
            <a:xfrm>
              <a:off x="1409700" y="4930139"/>
              <a:ext cx="106680" cy="121786"/>
            </a:xfrm>
            <a:custGeom>
              <a:avLst/>
              <a:gdLst/>
              <a:ahLst/>
              <a:cxnLst/>
              <a:rect l="0" t="0" r="0" b="0"/>
              <a:pathLst>
                <a:path w="106680" h="121786">
                  <a:moveTo>
                    <a:pt x="0" y="30480"/>
                  </a:moveTo>
                  <a:lnTo>
                    <a:pt x="0" y="67719"/>
                  </a:lnTo>
                  <a:lnTo>
                    <a:pt x="846" y="78358"/>
                  </a:lnTo>
                  <a:lnTo>
                    <a:pt x="6083" y="93021"/>
                  </a:lnTo>
                  <a:lnTo>
                    <a:pt x="13180" y="105989"/>
                  </a:lnTo>
                  <a:lnTo>
                    <a:pt x="15171" y="111454"/>
                  </a:lnTo>
                  <a:lnTo>
                    <a:pt x="18878" y="116704"/>
                  </a:lnTo>
                  <a:lnTo>
                    <a:pt x="23347" y="119602"/>
                  </a:lnTo>
                  <a:lnTo>
                    <a:pt x="30387" y="121615"/>
                  </a:lnTo>
                  <a:lnTo>
                    <a:pt x="34107" y="121785"/>
                  </a:lnTo>
                  <a:lnTo>
                    <a:pt x="38583" y="119602"/>
                  </a:lnTo>
                  <a:lnTo>
                    <a:pt x="48355" y="111303"/>
                  </a:lnTo>
                  <a:lnTo>
                    <a:pt x="68583" y="75984"/>
                  </a:lnTo>
                  <a:lnTo>
                    <a:pt x="78458" y="60897"/>
                  </a:lnTo>
                  <a:lnTo>
                    <a:pt x="85670" y="50772"/>
                  </a:lnTo>
                  <a:lnTo>
                    <a:pt x="97775" y="14204"/>
                  </a:lnTo>
                  <a:lnTo>
                    <a:pt x="98679" y="5526"/>
                  </a:lnTo>
                  <a:lnTo>
                    <a:pt x="99653" y="3684"/>
                  </a:lnTo>
                  <a:lnTo>
                    <a:pt x="101148" y="2456"/>
                  </a:lnTo>
                  <a:lnTo>
                    <a:pt x="10667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9" name="SMARTInkShape-1834"/>
            <p:cNvSpPr/>
            <p:nvPr/>
          </p:nvSpPr>
          <p:spPr>
            <a:xfrm>
              <a:off x="1333500" y="4892039"/>
              <a:ext cx="7621" cy="1"/>
            </a:xfrm>
            <a:custGeom>
              <a:avLst/>
              <a:gdLst/>
              <a:ahLst/>
              <a:cxnLst/>
              <a:rect l="0" t="0" r="0" b="0"/>
              <a:pathLst>
                <a:path w="7621" h="1">
                  <a:moveTo>
                    <a:pt x="7620" y="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0" name="SMARTInkShape-1835"/>
            <p:cNvSpPr/>
            <p:nvPr/>
          </p:nvSpPr>
          <p:spPr>
            <a:xfrm>
              <a:off x="1303020" y="4975860"/>
              <a:ext cx="22860" cy="113721"/>
            </a:xfrm>
            <a:custGeom>
              <a:avLst/>
              <a:gdLst/>
              <a:ahLst/>
              <a:cxnLst/>
              <a:rect l="0" t="0" r="0" b="0"/>
              <a:pathLst>
                <a:path w="22860" h="113721">
                  <a:moveTo>
                    <a:pt x="22859" y="0"/>
                  </a:moveTo>
                  <a:lnTo>
                    <a:pt x="22859" y="8090"/>
                  </a:lnTo>
                  <a:lnTo>
                    <a:pt x="21166" y="11320"/>
                  </a:lnTo>
                  <a:lnTo>
                    <a:pt x="12386" y="20757"/>
                  </a:lnTo>
                  <a:lnTo>
                    <a:pt x="2801" y="53757"/>
                  </a:lnTo>
                  <a:lnTo>
                    <a:pt x="164" y="91315"/>
                  </a:lnTo>
                  <a:lnTo>
                    <a:pt x="2" y="113720"/>
                  </a:lnTo>
                  <a:lnTo>
                    <a:pt x="0" y="1066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1" name="SMARTInkShape-1836"/>
            <p:cNvSpPr/>
            <p:nvPr/>
          </p:nvSpPr>
          <p:spPr>
            <a:xfrm>
              <a:off x="1143000" y="4968239"/>
              <a:ext cx="76201" cy="15242"/>
            </a:xfrm>
            <a:custGeom>
              <a:avLst/>
              <a:gdLst/>
              <a:ahLst/>
              <a:cxnLst/>
              <a:rect l="0" t="0" r="0" b="0"/>
              <a:pathLst>
                <a:path w="76201" h="15242">
                  <a:moveTo>
                    <a:pt x="0" y="0"/>
                  </a:moveTo>
                  <a:lnTo>
                    <a:pt x="4045" y="0"/>
                  </a:lnTo>
                  <a:lnTo>
                    <a:pt x="8288" y="2258"/>
                  </a:lnTo>
                  <a:lnTo>
                    <a:pt x="10605" y="4045"/>
                  </a:lnTo>
                  <a:lnTo>
                    <a:pt x="17695" y="6032"/>
                  </a:lnTo>
                  <a:lnTo>
                    <a:pt x="51966" y="7481"/>
                  </a:lnTo>
                  <a:lnTo>
                    <a:pt x="62043" y="8405"/>
                  </a:lnTo>
                  <a:lnTo>
                    <a:pt x="76200" y="152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2" name="SMARTInkShape-1837"/>
            <p:cNvSpPr/>
            <p:nvPr/>
          </p:nvSpPr>
          <p:spPr>
            <a:xfrm>
              <a:off x="1165860" y="4853940"/>
              <a:ext cx="15241" cy="220980"/>
            </a:xfrm>
            <a:custGeom>
              <a:avLst/>
              <a:gdLst/>
              <a:ahLst/>
              <a:cxnLst/>
              <a:rect l="0" t="0" r="0" b="0"/>
              <a:pathLst>
                <a:path w="15241" h="220980">
                  <a:moveTo>
                    <a:pt x="15240" y="0"/>
                  </a:moveTo>
                  <a:lnTo>
                    <a:pt x="15240" y="4045"/>
                  </a:lnTo>
                  <a:lnTo>
                    <a:pt x="8679" y="32563"/>
                  </a:lnTo>
                  <a:lnTo>
                    <a:pt x="5501" y="68854"/>
                  </a:lnTo>
                  <a:lnTo>
                    <a:pt x="1086" y="103158"/>
                  </a:lnTo>
                  <a:lnTo>
                    <a:pt x="1061" y="137311"/>
                  </a:lnTo>
                  <a:lnTo>
                    <a:pt x="4453" y="164204"/>
                  </a:lnTo>
                  <a:lnTo>
                    <a:pt x="502" y="199288"/>
                  </a:lnTo>
                  <a:lnTo>
                    <a:pt x="0" y="2209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3" name="SMARTInkShape-1838"/>
            <p:cNvSpPr/>
            <p:nvPr/>
          </p:nvSpPr>
          <p:spPr>
            <a:xfrm>
              <a:off x="984485" y="4968239"/>
              <a:ext cx="82316" cy="106681"/>
            </a:xfrm>
            <a:custGeom>
              <a:avLst/>
              <a:gdLst/>
              <a:ahLst/>
              <a:cxnLst/>
              <a:rect l="0" t="0" r="0" b="0"/>
              <a:pathLst>
                <a:path w="82316" h="106681">
                  <a:moveTo>
                    <a:pt x="82315" y="0"/>
                  </a:moveTo>
                  <a:lnTo>
                    <a:pt x="49112" y="847"/>
                  </a:lnTo>
                  <a:lnTo>
                    <a:pt x="39833" y="6084"/>
                  </a:lnTo>
                  <a:lnTo>
                    <a:pt x="31721" y="13844"/>
                  </a:lnTo>
                  <a:lnTo>
                    <a:pt x="6118" y="51618"/>
                  </a:lnTo>
                  <a:lnTo>
                    <a:pt x="3577" y="54732"/>
                  </a:lnTo>
                  <a:lnTo>
                    <a:pt x="753" y="62708"/>
                  </a:lnTo>
                  <a:lnTo>
                    <a:pt x="0" y="67205"/>
                  </a:lnTo>
                  <a:lnTo>
                    <a:pt x="1422" y="74460"/>
                  </a:lnTo>
                  <a:lnTo>
                    <a:pt x="6982" y="83305"/>
                  </a:lnTo>
                  <a:lnTo>
                    <a:pt x="12427" y="88672"/>
                  </a:lnTo>
                  <a:lnTo>
                    <a:pt x="24166" y="95606"/>
                  </a:lnTo>
                  <a:lnTo>
                    <a:pt x="57272" y="105487"/>
                  </a:lnTo>
                  <a:lnTo>
                    <a:pt x="74694" y="1066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4" name="SMARTInkShape-1839"/>
            <p:cNvSpPr/>
            <p:nvPr/>
          </p:nvSpPr>
          <p:spPr>
            <a:xfrm>
              <a:off x="796285" y="4975961"/>
              <a:ext cx="171455" cy="114200"/>
            </a:xfrm>
            <a:custGeom>
              <a:avLst/>
              <a:gdLst/>
              <a:ahLst/>
              <a:cxnLst/>
              <a:rect l="0" t="0" r="0" b="0"/>
              <a:pathLst>
                <a:path w="171455" h="114200">
                  <a:moveTo>
                    <a:pt x="110494" y="15139"/>
                  </a:moveTo>
                  <a:lnTo>
                    <a:pt x="99143" y="3787"/>
                  </a:lnTo>
                  <a:lnTo>
                    <a:pt x="94725" y="1627"/>
                  </a:lnTo>
                  <a:lnTo>
                    <a:pt x="77444" y="0"/>
                  </a:lnTo>
                  <a:lnTo>
                    <a:pt x="51626" y="10513"/>
                  </a:lnTo>
                  <a:lnTo>
                    <a:pt x="13649" y="36976"/>
                  </a:lnTo>
                  <a:lnTo>
                    <a:pt x="8185" y="44035"/>
                  </a:lnTo>
                  <a:lnTo>
                    <a:pt x="633" y="59511"/>
                  </a:lnTo>
                  <a:lnTo>
                    <a:pt x="0" y="63346"/>
                  </a:lnTo>
                  <a:lnTo>
                    <a:pt x="3145" y="78297"/>
                  </a:lnTo>
                  <a:lnTo>
                    <a:pt x="5061" y="80104"/>
                  </a:lnTo>
                  <a:lnTo>
                    <a:pt x="11706" y="82112"/>
                  </a:lnTo>
                  <a:lnTo>
                    <a:pt x="44753" y="83656"/>
                  </a:lnTo>
                  <a:lnTo>
                    <a:pt x="57569" y="82844"/>
                  </a:lnTo>
                  <a:lnTo>
                    <a:pt x="73458" y="77627"/>
                  </a:lnTo>
                  <a:lnTo>
                    <a:pt x="89099" y="66021"/>
                  </a:lnTo>
                  <a:lnTo>
                    <a:pt x="104199" y="51718"/>
                  </a:lnTo>
                  <a:lnTo>
                    <a:pt x="107696" y="43814"/>
                  </a:lnTo>
                  <a:lnTo>
                    <a:pt x="110098" y="35503"/>
                  </a:lnTo>
                  <a:lnTo>
                    <a:pt x="113987" y="28987"/>
                  </a:lnTo>
                  <a:lnTo>
                    <a:pt x="114516" y="26065"/>
                  </a:lnTo>
                  <a:lnTo>
                    <a:pt x="114022" y="23269"/>
                  </a:lnTo>
                  <a:lnTo>
                    <a:pt x="110556" y="15280"/>
                  </a:lnTo>
                  <a:lnTo>
                    <a:pt x="110496" y="33054"/>
                  </a:lnTo>
                  <a:lnTo>
                    <a:pt x="119902" y="66425"/>
                  </a:lnTo>
                  <a:lnTo>
                    <a:pt x="135999" y="92700"/>
                  </a:lnTo>
                  <a:lnTo>
                    <a:pt x="160594" y="110743"/>
                  </a:lnTo>
                  <a:lnTo>
                    <a:pt x="171454" y="11419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5" name="SMARTInkShape-1840"/>
            <p:cNvSpPr/>
            <p:nvPr/>
          </p:nvSpPr>
          <p:spPr>
            <a:xfrm>
              <a:off x="3127430" y="4953000"/>
              <a:ext cx="194890" cy="38101"/>
            </a:xfrm>
            <a:custGeom>
              <a:avLst/>
              <a:gdLst/>
              <a:ahLst/>
              <a:cxnLst/>
              <a:rect l="0" t="0" r="0" b="0"/>
              <a:pathLst>
                <a:path w="194890" h="38101">
                  <a:moveTo>
                    <a:pt x="4389" y="0"/>
                  </a:moveTo>
                  <a:lnTo>
                    <a:pt x="0" y="0"/>
                  </a:lnTo>
                  <a:lnTo>
                    <a:pt x="7689" y="0"/>
                  </a:lnTo>
                  <a:lnTo>
                    <a:pt x="44681" y="12997"/>
                  </a:lnTo>
                  <a:lnTo>
                    <a:pt x="72678" y="20408"/>
                  </a:lnTo>
                  <a:lnTo>
                    <a:pt x="106562" y="27119"/>
                  </a:lnTo>
                  <a:lnTo>
                    <a:pt x="137580" y="30330"/>
                  </a:lnTo>
                  <a:lnTo>
                    <a:pt x="175081" y="36909"/>
                  </a:lnTo>
                  <a:lnTo>
                    <a:pt x="194889" y="381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6" name="SMARTInkShape-1841"/>
            <p:cNvSpPr/>
            <p:nvPr/>
          </p:nvSpPr>
          <p:spPr>
            <a:xfrm>
              <a:off x="336785" y="5341961"/>
              <a:ext cx="135655" cy="135303"/>
            </a:xfrm>
            <a:custGeom>
              <a:avLst/>
              <a:gdLst/>
              <a:ahLst/>
              <a:cxnLst/>
              <a:rect l="0" t="0" r="0" b="0"/>
              <a:pathLst>
                <a:path w="135655" h="135303">
                  <a:moveTo>
                    <a:pt x="82315" y="14899"/>
                  </a:moveTo>
                  <a:lnTo>
                    <a:pt x="78269" y="14899"/>
                  </a:lnTo>
                  <a:lnTo>
                    <a:pt x="77078" y="14052"/>
                  </a:lnTo>
                  <a:lnTo>
                    <a:pt x="76283" y="12641"/>
                  </a:lnTo>
                  <a:lnTo>
                    <a:pt x="75754" y="10854"/>
                  </a:lnTo>
                  <a:lnTo>
                    <a:pt x="74554" y="9662"/>
                  </a:lnTo>
                  <a:lnTo>
                    <a:pt x="66545" y="5491"/>
                  </a:lnTo>
                  <a:lnTo>
                    <a:pt x="61759" y="2251"/>
                  </a:lnTo>
                  <a:lnTo>
                    <a:pt x="54305" y="426"/>
                  </a:lnTo>
                  <a:lnTo>
                    <a:pt x="49264" y="0"/>
                  </a:lnTo>
                  <a:lnTo>
                    <a:pt x="44201" y="2068"/>
                  </a:lnTo>
                  <a:lnTo>
                    <a:pt x="26434" y="17580"/>
                  </a:lnTo>
                  <a:lnTo>
                    <a:pt x="3574" y="54169"/>
                  </a:lnTo>
                  <a:lnTo>
                    <a:pt x="752" y="62268"/>
                  </a:lnTo>
                  <a:lnTo>
                    <a:pt x="0" y="66798"/>
                  </a:lnTo>
                  <a:lnTo>
                    <a:pt x="1421" y="76347"/>
                  </a:lnTo>
                  <a:lnTo>
                    <a:pt x="9885" y="107402"/>
                  </a:lnTo>
                  <a:lnTo>
                    <a:pt x="20684" y="116060"/>
                  </a:lnTo>
                  <a:lnTo>
                    <a:pt x="54484" y="133406"/>
                  </a:lnTo>
                  <a:lnTo>
                    <a:pt x="64583" y="135302"/>
                  </a:lnTo>
                  <a:lnTo>
                    <a:pt x="74716" y="133887"/>
                  </a:lnTo>
                  <a:lnTo>
                    <a:pt x="110256" y="125427"/>
                  </a:lnTo>
                  <a:lnTo>
                    <a:pt x="135654" y="1063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7" name="SMARTInkShape-1842"/>
            <p:cNvSpPr/>
            <p:nvPr/>
          </p:nvSpPr>
          <p:spPr>
            <a:xfrm>
              <a:off x="529357" y="5250180"/>
              <a:ext cx="11663" cy="220981"/>
            </a:xfrm>
            <a:custGeom>
              <a:avLst/>
              <a:gdLst/>
              <a:ahLst/>
              <a:cxnLst/>
              <a:rect l="0" t="0" r="0" b="0"/>
              <a:pathLst>
                <a:path w="11663" h="220981">
                  <a:moveTo>
                    <a:pt x="11662" y="0"/>
                  </a:moveTo>
                  <a:lnTo>
                    <a:pt x="11662" y="4045"/>
                  </a:lnTo>
                  <a:lnTo>
                    <a:pt x="9405" y="8288"/>
                  </a:lnTo>
                  <a:lnTo>
                    <a:pt x="7617" y="10605"/>
                  </a:lnTo>
                  <a:lnTo>
                    <a:pt x="5631" y="17696"/>
                  </a:lnTo>
                  <a:lnTo>
                    <a:pt x="4136" y="54989"/>
                  </a:lnTo>
                  <a:lnTo>
                    <a:pt x="4055" y="87883"/>
                  </a:lnTo>
                  <a:lnTo>
                    <a:pt x="0" y="121217"/>
                  </a:lnTo>
                  <a:lnTo>
                    <a:pt x="2366" y="152261"/>
                  </a:lnTo>
                  <a:lnTo>
                    <a:pt x="3895" y="186787"/>
                  </a:lnTo>
                  <a:lnTo>
                    <a:pt x="4037" y="215507"/>
                  </a:lnTo>
                  <a:lnTo>
                    <a:pt x="4885" y="217331"/>
                  </a:lnTo>
                  <a:lnTo>
                    <a:pt x="6298" y="218547"/>
                  </a:lnTo>
                  <a:lnTo>
                    <a:pt x="11662" y="2209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8" name="SMARTInkShape-1843"/>
            <p:cNvSpPr/>
            <p:nvPr/>
          </p:nvSpPr>
          <p:spPr>
            <a:xfrm>
              <a:off x="434339" y="5372100"/>
              <a:ext cx="144781" cy="1"/>
            </a:xfrm>
            <a:custGeom>
              <a:avLst/>
              <a:gdLst/>
              <a:ahLst/>
              <a:cxnLst/>
              <a:rect l="0" t="0" r="0" b="0"/>
              <a:pathLst>
                <a:path w="144781" h="1">
                  <a:moveTo>
                    <a:pt x="0" y="0"/>
                  </a:moveTo>
                  <a:lnTo>
                    <a:pt x="37012" y="0"/>
                  </a:lnTo>
                  <a:lnTo>
                    <a:pt x="74012" y="0"/>
                  </a:lnTo>
                  <a:lnTo>
                    <a:pt x="110732" y="0"/>
                  </a:lnTo>
                  <a:lnTo>
                    <a:pt x="14478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9" name="SMARTInkShape-1844"/>
            <p:cNvSpPr/>
            <p:nvPr/>
          </p:nvSpPr>
          <p:spPr>
            <a:xfrm>
              <a:off x="624963" y="5379719"/>
              <a:ext cx="45598" cy="83658"/>
            </a:xfrm>
            <a:custGeom>
              <a:avLst/>
              <a:gdLst/>
              <a:ahLst/>
              <a:cxnLst/>
              <a:rect l="0" t="0" r="0" b="0"/>
              <a:pathLst>
                <a:path w="45598" h="83658">
                  <a:moveTo>
                    <a:pt x="45597" y="0"/>
                  </a:moveTo>
                  <a:lnTo>
                    <a:pt x="39036" y="6562"/>
                  </a:lnTo>
                  <a:lnTo>
                    <a:pt x="20092" y="43418"/>
                  </a:lnTo>
                  <a:lnTo>
                    <a:pt x="7022" y="74423"/>
                  </a:lnTo>
                  <a:lnTo>
                    <a:pt x="0" y="83657"/>
                  </a:lnTo>
                  <a:lnTo>
                    <a:pt x="3958" y="79727"/>
                  </a:lnTo>
                  <a:lnTo>
                    <a:pt x="8182" y="77768"/>
                  </a:lnTo>
                  <a:lnTo>
                    <a:pt x="15116" y="762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0" name="SMARTInkShape-1845"/>
            <p:cNvSpPr/>
            <p:nvPr/>
          </p:nvSpPr>
          <p:spPr>
            <a:xfrm>
              <a:off x="662939" y="5280660"/>
              <a:ext cx="7622" cy="1"/>
            </a:xfrm>
            <a:custGeom>
              <a:avLst/>
              <a:gdLst/>
              <a:ahLst/>
              <a:cxnLst/>
              <a:rect l="0" t="0" r="0" b="0"/>
              <a:pathLst>
                <a:path w="7622" h="1">
                  <a:moveTo>
                    <a:pt x="7621" y="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1" name="SMARTInkShape-1846"/>
            <p:cNvSpPr/>
            <p:nvPr/>
          </p:nvSpPr>
          <p:spPr>
            <a:xfrm>
              <a:off x="740199" y="5341619"/>
              <a:ext cx="120862" cy="151945"/>
            </a:xfrm>
            <a:custGeom>
              <a:avLst/>
              <a:gdLst/>
              <a:ahLst/>
              <a:cxnLst/>
              <a:rect l="0" t="0" r="0" b="0"/>
              <a:pathLst>
                <a:path w="120862" h="151945">
                  <a:moveTo>
                    <a:pt x="6561" y="22861"/>
                  </a:moveTo>
                  <a:lnTo>
                    <a:pt x="2515" y="26906"/>
                  </a:lnTo>
                  <a:lnTo>
                    <a:pt x="529" y="31149"/>
                  </a:lnTo>
                  <a:lnTo>
                    <a:pt x="0" y="33466"/>
                  </a:lnTo>
                  <a:lnTo>
                    <a:pt x="5594" y="58906"/>
                  </a:lnTo>
                  <a:lnTo>
                    <a:pt x="28092" y="95686"/>
                  </a:lnTo>
                  <a:lnTo>
                    <a:pt x="34013" y="109726"/>
                  </a:lnTo>
                  <a:lnTo>
                    <a:pt x="36990" y="123764"/>
                  </a:lnTo>
                  <a:lnTo>
                    <a:pt x="42894" y="136521"/>
                  </a:lnTo>
                  <a:lnTo>
                    <a:pt x="44722" y="141956"/>
                  </a:lnTo>
                  <a:lnTo>
                    <a:pt x="48357" y="147194"/>
                  </a:lnTo>
                  <a:lnTo>
                    <a:pt x="52794" y="150086"/>
                  </a:lnTo>
                  <a:lnTo>
                    <a:pt x="58497" y="151944"/>
                  </a:lnTo>
                  <a:lnTo>
                    <a:pt x="61534" y="149939"/>
                  </a:lnTo>
                  <a:lnTo>
                    <a:pt x="63530" y="148220"/>
                  </a:lnTo>
                  <a:lnTo>
                    <a:pt x="65747" y="144051"/>
                  </a:lnTo>
                  <a:lnTo>
                    <a:pt x="66338" y="141754"/>
                  </a:lnTo>
                  <a:lnTo>
                    <a:pt x="85402" y="108762"/>
                  </a:lnTo>
                  <a:lnTo>
                    <a:pt x="93989" y="72140"/>
                  </a:lnTo>
                  <a:lnTo>
                    <a:pt x="109916" y="35620"/>
                  </a:lnTo>
                  <a:lnTo>
                    <a:pt x="113795" y="12016"/>
                  </a:lnTo>
                  <a:lnTo>
                    <a:pt x="115304" y="10551"/>
                  </a:lnTo>
                  <a:lnTo>
                    <a:pt x="117156" y="9574"/>
                  </a:lnTo>
                  <a:lnTo>
                    <a:pt x="118391" y="8076"/>
                  </a:lnTo>
                  <a:lnTo>
                    <a:pt x="12086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2" name="SMARTInkShape-1847"/>
            <p:cNvSpPr/>
            <p:nvPr/>
          </p:nvSpPr>
          <p:spPr>
            <a:xfrm>
              <a:off x="853988" y="5379719"/>
              <a:ext cx="167092" cy="160021"/>
            </a:xfrm>
            <a:custGeom>
              <a:avLst/>
              <a:gdLst/>
              <a:ahLst/>
              <a:cxnLst/>
              <a:rect l="0" t="0" r="0" b="0"/>
              <a:pathLst>
                <a:path w="167092" h="160021">
                  <a:moveTo>
                    <a:pt x="106132" y="0"/>
                  </a:moveTo>
                  <a:lnTo>
                    <a:pt x="88965" y="0"/>
                  </a:lnTo>
                  <a:lnTo>
                    <a:pt x="66605" y="6562"/>
                  </a:lnTo>
                  <a:lnTo>
                    <a:pt x="64540" y="7761"/>
                  </a:lnTo>
                  <a:lnTo>
                    <a:pt x="63164" y="9408"/>
                  </a:lnTo>
                  <a:lnTo>
                    <a:pt x="59941" y="14341"/>
                  </a:lnTo>
                  <a:lnTo>
                    <a:pt x="31864" y="48223"/>
                  </a:lnTo>
                  <a:lnTo>
                    <a:pt x="20626" y="67064"/>
                  </a:lnTo>
                  <a:lnTo>
                    <a:pt x="5704" y="88601"/>
                  </a:lnTo>
                  <a:lnTo>
                    <a:pt x="1304" y="104052"/>
                  </a:lnTo>
                  <a:lnTo>
                    <a:pt x="0" y="115309"/>
                  </a:lnTo>
                  <a:lnTo>
                    <a:pt x="1953" y="121239"/>
                  </a:lnTo>
                  <a:lnTo>
                    <a:pt x="3659" y="124007"/>
                  </a:lnTo>
                  <a:lnTo>
                    <a:pt x="5643" y="125851"/>
                  </a:lnTo>
                  <a:lnTo>
                    <a:pt x="10106" y="127901"/>
                  </a:lnTo>
                  <a:lnTo>
                    <a:pt x="17378" y="129055"/>
                  </a:lnTo>
                  <a:lnTo>
                    <a:pt x="33504" y="123361"/>
                  </a:lnTo>
                  <a:lnTo>
                    <a:pt x="53962" y="111616"/>
                  </a:lnTo>
                  <a:lnTo>
                    <a:pt x="65221" y="95488"/>
                  </a:lnTo>
                  <a:lnTo>
                    <a:pt x="73340" y="78254"/>
                  </a:lnTo>
                  <a:lnTo>
                    <a:pt x="75471" y="72033"/>
                  </a:lnTo>
                  <a:lnTo>
                    <a:pt x="80584" y="63771"/>
                  </a:lnTo>
                  <a:lnTo>
                    <a:pt x="83167" y="53797"/>
                  </a:lnTo>
                  <a:lnTo>
                    <a:pt x="87286" y="53476"/>
                  </a:lnTo>
                  <a:lnTo>
                    <a:pt x="91547" y="55659"/>
                  </a:lnTo>
                  <a:lnTo>
                    <a:pt x="93868" y="57426"/>
                  </a:lnTo>
                  <a:lnTo>
                    <a:pt x="96448" y="61647"/>
                  </a:lnTo>
                  <a:lnTo>
                    <a:pt x="106248" y="96669"/>
                  </a:lnTo>
                  <a:lnTo>
                    <a:pt x="119065" y="123850"/>
                  </a:lnTo>
                  <a:lnTo>
                    <a:pt x="125674" y="133687"/>
                  </a:lnTo>
                  <a:lnTo>
                    <a:pt x="127517" y="139285"/>
                  </a:lnTo>
                  <a:lnTo>
                    <a:pt x="132852" y="144596"/>
                  </a:lnTo>
                  <a:lnTo>
                    <a:pt x="140020" y="148932"/>
                  </a:lnTo>
                  <a:lnTo>
                    <a:pt x="151521" y="153973"/>
                  </a:lnTo>
                  <a:lnTo>
                    <a:pt x="156785" y="157332"/>
                  </a:lnTo>
                  <a:lnTo>
                    <a:pt x="167091" y="1600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3" name="SMARTInkShape-1848"/>
            <p:cNvSpPr/>
            <p:nvPr/>
          </p:nvSpPr>
          <p:spPr>
            <a:xfrm>
              <a:off x="2438400" y="5311151"/>
              <a:ext cx="98578" cy="175250"/>
            </a:xfrm>
            <a:custGeom>
              <a:avLst/>
              <a:gdLst/>
              <a:ahLst/>
              <a:cxnLst/>
              <a:rect l="0" t="0" r="0" b="0"/>
              <a:pathLst>
                <a:path w="98578" h="175250">
                  <a:moveTo>
                    <a:pt x="91440" y="22849"/>
                  </a:moveTo>
                  <a:lnTo>
                    <a:pt x="87394" y="22849"/>
                  </a:lnTo>
                  <a:lnTo>
                    <a:pt x="86203" y="22002"/>
                  </a:lnTo>
                  <a:lnTo>
                    <a:pt x="85408" y="20591"/>
                  </a:lnTo>
                  <a:lnTo>
                    <a:pt x="84879" y="18803"/>
                  </a:lnTo>
                  <a:lnTo>
                    <a:pt x="83679" y="17612"/>
                  </a:lnTo>
                  <a:lnTo>
                    <a:pt x="75670" y="13441"/>
                  </a:lnTo>
                  <a:lnTo>
                    <a:pt x="63430" y="3140"/>
                  </a:lnTo>
                  <a:lnTo>
                    <a:pt x="55859" y="923"/>
                  </a:lnTo>
                  <a:lnTo>
                    <a:pt x="27939" y="0"/>
                  </a:lnTo>
                  <a:lnTo>
                    <a:pt x="22859" y="2251"/>
                  </a:lnTo>
                  <a:lnTo>
                    <a:pt x="20320" y="4037"/>
                  </a:lnTo>
                  <a:lnTo>
                    <a:pt x="17497" y="8279"/>
                  </a:lnTo>
                  <a:lnTo>
                    <a:pt x="15908" y="15427"/>
                  </a:lnTo>
                  <a:lnTo>
                    <a:pt x="15685" y="17901"/>
                  </a:lnTo>
                  <a:lnTo>
                    <a:pt x="17696" y="22908"/>
                  </a:lnTo>
                  <a:lnTo>
                    <a:pt x="50968" y="58550"/>
                  </a:lnTo>
                  <a:lnTo>
                    <a:pt x="84960" y="96613"/>
                  </a:lnTo>
                  <a:lnTo>
                    <a:pt x="95396" y="116849"/>
                  </a:lnTo>
                  <a:lnTo>
                    <a:pt x="98577" y="142231"/>
                  </a:lnTo>
                  <a:lnTo>
                    <a:pt x="94871" y="157469"/>
                  </a:lnTo>
                  <a:lnTo>
                    <a:pt x="88411" y="168664"/>
                  </a:lnTo>
                  <a:lnTo>
                    <a:pt x="83603" y="172322"/>
                  </a:lnTo>
                  <a:lnTo>
                    <a:pt x="77796" y="173948"/>
                  </a:lnTo>
                  <a:lnTo>
                    <a:pt x="40504" y="175198"/>
                  </a:lnTo>
                  <a:lnTo>
                    <a:pt x="0" y="17524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4" name="SMARTInkShape-1849"/>
            <p:cNvSpPr/>
            <p:nvPr/>
          </p:nvSpPr>
          <p:spPr>
            <a:xfrm>
              <a:off x="2225040" y="5311274"/>
              <a:ext cx="137025" cy="143138"/>
            </a:xfrm>
            <a:custGeom>
              <a:avLst/>
              <a:gdLst/>
              <a:ahLst/>
              <a:cxnLst/>
              <a:rect l="0" t="0" r="0" b="0"/>
              <a:pathLst>
                <a:path w="137025" h="143138">
                  <a:moveTo>
                    <a:pt x="0" y="53206"/>
                  </a:moveTo>
                  <a:lnTo>
                    <a:pt x="13121" y="53206"/>
                  </a:lnTo>
                  <a:lnTo>
                    <a:pt x="30637" y="60119"/>
                  </a:lnTo>
                  <a:lnTo>
                    <a:pt x="64342" y="60807"/>
                  </a:lnTo>
                  <a:lnTo>
                    <a:pt x="99109" y="60824"/>
                  </a:lnTo>
                  <a:lnTo>
                    <a:pt x="108395" y="59978"/>
                  </a:lnTo>
                  <a:lnTo>
                    <a:pt x="118383" y="54742"/>
                  </a:lnTo>
                  <a:lnTo>
                    <a:pt x="131948" y="42913"/>
                  </a:lnTo>
                  <a:lnTo>
                    <a:pt x="134843" y="35649"/>
                  </a:lnTo>
                  <a:lnTo>
                    <a:pt x="137024" y="12876"/>
                  </a:lnTo>
                  <a:lnTo>
                    <a:pt x="134841" y="7623"/>
                  </a:lnTo>
                  <a:lnTo>
                    <a:pt x="133074" y="5037"/>
                  </a:lnTo>
                  <a:lnTo>
                    <a:pt x="128853" y="2164"/>
                  </a:lnTo>
                  <a:lnTo>
                    <a:pt x="121716" y="547"/>
                  </a:lnTo>
                  <a:lnTo>
                    <a:pt x="107674" y="0"/>
                  </a:lnTo>
                  <a:lnTo>
                    <a:pt x="93522" y="3951"/>
                  </a:lnTo>
                  <a:lnTo>
                    <a:pt x="70020" y="17781"/>
                  </a:lnTo>
                  <a:lnTo>
                    <a:pt x="62729" y="25043"/>
                  </a:lnTo>
                  <a:lnTo>
                    <a:pt x="48492" y="49277"/>
                  </a:lnTo>
                  <a:lnTo>
                    <a:pt x="33887" y="85546"/>
                  </a:lnTo>
                  <a:lnTo>
                    <a:pt x="31994" y="96084"/>
                  </a:lnTo>
                  <a:lnTo>
                    <a:pt x="33410" y="104154"/>
                  </a:lnTo>
                  <a:lnTo>
                    <a:pt x="38968" y="113457"/>
                  </a:lnTo>
                  <a:lnTo>
                    <a:pt x="48431" y="124186"/>
                  </a:lnTo>
                  <a:lnTo>
                    <a:pt x="74121" y="139553"/>
                  </a:lnTo>
                  <a:lnTo>
                    <a:pt x="89036" y="143137"/>
                  </a:lnTo>
                  <a:lnTo>
                    <a:pt x="99120" y="141717"/>
                  </a:lnTo>
                  <a:lnTo>
                    <a:pt x="114300" y="13702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5" name="SMARTInkShape-1850"/>
            <p:cNvSpPr/>
            <p:nvPr/>
          </p:nvSpPr>
          <p:spPr>
            <a:xfrm>
              <a:off x="1882140" y="5299495"/>
              <a:ext cx="320040" cy="156425"/>
            </a:xfrm>
            <a:custGeom>
              <a:avLst/>
              <a:gdLst/>
              <a:ahLst/>
              <a:cxnLst/>
              <a:rect l="0" t="0" r="0" b="0"/>
              <a:pathLst>
                <a:path w="320040" h="156425">
                  <a:moveTo>
                    <a:pt x="0" y="64985"/>
                  </a:moveTo>
                  <a:lnTo>
                    <a:pt x="0" y="71545"/>
                  </a:lnTo>
                  <a:lnTo>
                    <a:pt x="11351" y="83928"/>
                  </a:lnTo>
                  <a:lnTo>
                    <a:pt x="18027" y="86104"/>
                  </a:lnTo>
                  <a:lnTo>
                    <a:pt x="32065" y="87500"/>
                  </a:lnTo>
                  <a:lnTo>
                    <a:pt x="57657" y="80064"/>
                  </a:lnTo>
                  <a:lnTo>
                    <a:pt x="63161" y="76484"/>
                  </a:lnTo>
                  <a:lnTo>
                    <a:pt x="78710" y="55778"/>
                  </a:lnTo>
                  <a:lnTo>
                    <a:pt x="81548" y="47911"/>
                  </a:lnTo>
                  <a:lnTo>
                    <a:pt x="83371" y="33108"/>
                  </a:lnTo>
                  <a:lnTo>
                    <a:pt x="79641" y="20638"/>
                  </a:lnTo>
                  <a:lnTo>
                    <a:pt x="73174" y="10264"/>
                  </a:lnTo>
                  <a:lnTo>
                    <a:pt x="68364" y="6798"/>
                  </a:lnTo>
                  <a:lnTo>
                    <a:pt x="63404" y="4410"/>
                  </a:lnTo>
                  <a:lnTo>
                    <a:pt x="58377" y="527"/>
                  </a:lnTo>
                  <a:lnTo>
                    <a:pt x="55851" y="0"/>
                  </a:lnTo>
                  <a:lnTo>
                    <a:pt x="53320" y="494"/>
                  </a:lnTo>
                  <a:lnTo>
                    <a:pt x="47404" y="2455"/>
                  </a:lnTo>
                  <a:lnTo>
                    <a:pt x="39131" y="3327"/>
                  </a:lnTo>
                  <a:lnTo>
                    <a:pt x="35400" y="5253"/>
                  </a:lnTo>
                  <a:lnTo>
                    <a:pt x="28997" y="11908"/>
                  </a:lnTo>
                  <a:lnTo>
                    <a:pt x="12792" y="39831"/>
                  </a:lnTo>
                  <a:lnTo>
                    <a:pt x="9152" y="54897"/>
                  </a:lnTo>
                  <a:lnTo>
                    <a:pt x="7754" y="91872"/>
                  </a:lnTo>
                  <a:lnTo>
                    <a:pt x="11705" y="107852"/>
                  </a:lnTo>
                  <a:lnTo>
                    <a:pt x="23063" y="131265"/>
                  </a:lnTo>
                  <a:lnTo>
                    <a:pt x="25535" y="134572"/>
                  </a:lnTo>
                  <a:lnTo>
                    <a:pt x="35055" y="138246"/>
                  </a:lnTo>
                  <a:lnTo>
                    <a:pt x="46060" y="140725"/>
                  </a:lnTo>
                  <a:lnTo>
                    <a:pt x="53773" y="144649"/>
                  </a:lnTo>
                  <a:lnTo>
                    <a:pt x="57862" y="145188"/>
                  </a:lnTo>
                  <a:lnTo>
                    <a:pt x="89631" y="141879"/>
                  </a:lnTo>
                  <a:lnTo>
                    <a:pt x="109719" y="137345"/>
                  </a:lnTo>
                  <a:lnTo>
                    <a:pt x="130440" y="126594"/>
                  </a:lnTo>
                  <a:lnTo>
                    <a:pt x="158172" y="97839"/>
                  </a:lnTo>
                  <a:lnTo>
                    <a:pt x="177414" y="60949"/>
                  </a:lnTo>
                  <a:lnTo>
                    <a:pt x="184418" y="42931"/>
                  </a:lnTo>
                  <a:lnTo>
                    <a:pt x="197700" y="27344"/>
                  </a:lnTo>
                  <a:lnTo>
                    <a:pt x="202040" y="31066"/>
                  </a:lnTo>
                  <a:lnTo>
                    <a:pt x="204096" y="35234"/>
                  </a:lnTo>
                  <a:lnTo>
                    <a:pt x="205415" y="44809"/>
                  </a:lnTo>
                  <a:lnTo>
                    <a:pt x="198425" y="81395"/>
                  </a:lnTo>
                  <a:lnTo>
                    <a:pt x="190377" y="107378"/>
                  </a:lnTo>
                  <a:lnTo>
                    <a:pt x="184611" y="118169"/>
                  </a:lnTo>
                  <a:lnTo>
                    <a:pt x="184034" y="120761"/>
                  </a:lnTo>
                  <a:lnTo>
                    <a:pt x="182802" y="122489"/>
                  </a:lnTo>
                  <a:lnTo>
                    <a:pt x="181135" y="123640"/>
                  </a:lnTo>
                  <a:lnTo>
                    <a:pt x="175603" y="125810"/>
                  </a:lnTo>
                  <a:lnTo>
                    <a:pt x="175361" y="121860"/>
                  </a:lnTo>
                  <a:lnTo>
                    <a:pt x="177562" y="117638"/>
                  </a:lnTo>
                  <a:lnTo>
                    <a:pt x="179335" y="115327"/>
                  </a:lnTo>
                  <a:lnTo>
                    <a:pt x="181304" y="108243"/>
                  </a:lnTo>
                  <a:lnTo>
                    <a:pt x="184671" y="94735"/>
                  </a:lnTo>
                  <a:lnTo>
                    <a:pt x="189602" y="84980"/>
                  </a:lnTo>
                  <a:lnTo>
                    <a:pt x="212935" y="49726"/>
                  </a:lnTo>
                  <a:lnTo>
                    <a:pt x="223112" y="34499"/>
                  </a:lnTo>
                  <a:lnTo>
                    <a:pt x="236851" y="21520"/>
                  </a:lnTo>
                  <a:lnTo>
                    <a:pt x="249389" y="14571"/>
                  </a:lnTo>
                  <a:lnTo>
                    <a:pt x="261210" y="12223"/>
                  </a:lnTo>
                  <a:lnTo>
                    <a:pt x="266518" y="14159"/>
                  </a:lnTo>
                  <a:lnTo>
                    <a:pt x="291030" y="29571"/>
                  </a:lnTo>
                  <a:lnTo>
                    <a:pt x="294446" y="36828"/>
                  </a:lnTo>
                  <a:lnTo>
                    <a:pt x="305229" y="71220"/>
                  </a:lnTo>
                  <a:lnTo>
                    <a:pt x="309224" y="82996"/>
                  </a:lnTo>
                  <a:lnTo>
                    <a:pt x="317376" y="120105"/>
                  </a:lnTo>
                  <a:lnTo>
                    <a:pt x="320039" y="15642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6" name="SMARTInkShape-1851"/>
            <p:cNvSpPr/>
            <p:nvPr/>
          </p:nvSpPr>
          <p:spPr>
            <a:xfrm>
              <a:off x="1678016" y="5349682"/>
              <a:ext cx="165579" cy="304184"/>
            </a:xfrm>
            <a:custGeom>
              <a:avLst/>
              <a:gdLst/>
              <a:ahLst/>
              <a:cxnLst/>
              <a:rect l="0" t="0" r="0" b="0"/>
              <a:pathLst>
                <a:path w="165579" h="304184">
                  <a:moveTo>
                    <a:pt x="112684" y="30037"/>
                  </a:moveTo>
                  <a:lnTo>
                    <a:pt x="112684" y="25992"/>
                  </a:lnTo>
                  <a:lnTo>
                    <a:pt x="110426" y="21749"/>
                  </a:lnTo>
                  <a:lnTo>
                    <a:pt x="94771" y="4598"/>
                  </a:lnTo>
                  <a:lnTo>
                    <a:pt x="89765" y="1798"/>
                  </a:lnTo>
                  <a:lnTo>
                    <a:pt x="79652" y="0"/>
                  </a:lnTo>
                  <a:lnTo>
                    <a:pt x="62571" y="492"/>
                  </a:lnTo>
                  <a:lnTo>
                    <a:pt x="44495" y="5667"/>
                  </a:lnTo>
                  <a:lnTo>
                    <a:pt x="22999" y="17473"/>
                  </a:lnTo>
                  <a:lnTo>
                    <a:pt x="15533" y="24735"/>
                  </a:lnTo>
                  <a:lnTo>
                    <a:pt x="2022" y="42886"/>
                  </a:lnTo>
                  <a:lnTo>
                    <a:pt x="0" y="51552"/>
                  </a:lnTo>
                  <a:lnTo>
                    <a:pt x="1360" y="58791"/>
                  </a:lnTo>
                  <a:lnTo>
                    <a:pt x="6885" y="67626"/>
                  </a:lnTo>
                  <a:lnTo>
                    <a:pt x="12322" y="72990"/>
                  </a:lnTo>
                  <a:lnTo>
                    <a:pt x="30396" y="85887"/>
                  </a:lnTo>
                  <a:lnTo>
                    <a:pt x="40551" y="88726"/>
                  </a:lnTo>
                  <a:lnTo>
                    <a:pt x="52685" y="89141"/>
                  </a:lnTo>
                  <a:lnTo>
                    <a:pt x="85958" y="81531"/>
                  </a:lnTo>
                  <a:lnTo>
                    <a:pt x="101660" y="75211"/>
                  </a:lnTo>
                  <a:lnTo>
                    <a:pt x="107784" y="70434"/>
                  </a:lnTo>
                  <a:lnTo>
                    <a:pt x="116084" y="53900"/>
                  </a:lnTo>
                  <a:lnTo>
                    <a:pt x="119470" y="40897"/>
                  </a:lnTo>
                  <a:lnTo>
                    <a:pt x="119933" y="35429"/>
                  </a:lnTo>
                  <a:lnTo>
                    <a:pt x="122396" y="30176"/>
                  </a:lnTo>
                  <a:lnTo>
                    <a:pt x="127600" y="22872"/>
                  </a:lnTo>
                  <a:lnTo>
                    <a:pt x="121334" y="29018"/>
                  </a:lnTo>
                  <a:lnTo>
                    <a:pt x="120394" y="51160"/>
                  </a:lnTo>
                  <a:lnTo>
                    <a:pt x="126872" y="84953"/>
                  </a:lnTo>
                  <a:lnTo>
                    <a:pt x="133799" y="115015"/>
                  </a:lnTo>
                  <a:lnTo>
                    <a:pt x="143321" y="150430"/>
                  </a:lnTo>
                  <a:lnTo>
                    <a:pt x="153355" y="182136"/>
                  </a:lnTo>
                  <a:lnTo>
                    <a:pt x="162643" y="217248"/>
                  </a:lnTo>
                  <a:lnTo>
                    <a:pt x="165578" y="251755"/>
                  </a:lnTo>
                  <a:lnTo>
                    <a:pt x="161846" y="270051"/>
                  </a:lnTo>
                  <a:lnTo>
                    <a:pt x="155378" y="286196"/>
                  </a:lnTo>
                  <a:lnTo>
                    <a:pt x="146052" y="294310"/>
                  </a:lnTo>
                  <a:lnTo>
                    <a:pt x="131037" y="301381"/>
                  </a:lnTo>
                  <a:lnTo>
                    <a:pt x="116711" y="303476"/>
                  </a:lnTo>
                  <a:lnTo>
                    <a:pt x="89114" y="304183"/>
                  </a:lnTo>
                  <a:lnTo>
                    <a:pt x="76526" y="299765"/>
                  </a:lnTo>
                  <a:lnTo>
                    <a:pt x="40501" y="279505"/>
                  </a:lnTo>
                  <a:lnTo>
                    <a:pt x="15565" y="248585"/>
                  </a:lnTo>
                  <a:lnTo>
                    <a:pt x="6004" y="22815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7" name="SMARTInkShape-1852"/>
            <p:cNvSpPr/>
            <p:nvPr/>
          </p:nvSpPr>
          <p:spPr>
            <a:xfrm>
              <a:off x="1364021" y="5212546"/>
              <a:ext cx="167600" cy="296229"/>
            </a:xfrm>
            <a:custGeom>
              <a:avLst/>
              <a:gdLst/>
              <a:ahLst/>
              <a:cxnLst/>
              <a:rect l="0" t="0" r="0" b="0"/>
              <a:pathLst>
                <a:path w="167600" h="296229">
                  <a:moveTo>
                    <a:pt x="99019" y="205273"/>
                  </a:moveTo>
                  <a:lnTo>
                    <a:pt x="94973" y="201228"/>
                  </a:lnTo>
                  <a:lnTo>
                    <a:pt x="90730" y="199243"/>
                  </a:lnTo>
                  <a:lnTo>
                    <a:pt x="88413" y="198713"/>
                  </a:lnTo>
                  <a:lnTo>
                    <a:pt x="86868" y="197513"/>
                  </a:lnTo>
                  <a:lnTo>
                    <a:pt x="85151" y="193922"/>
                  </a:lnTo>
                  <a:lnTo>
                    <a:pt x="83000" y="192626"/>
                  </a:lnTo>
                  <a:lnTo>
                    <a:pt x="69184" y="190261"/>
                  </a:lnTo>
                  <a:lnTo>
                    <a:pt x="58129" y="190063"/>
                  </a:lnTo>
                  <a:lnTo>
                    <a:pt x="46639" y="194087"/>
                  </a:lnTo>
                  <a:lnTo>
                    <a:pt x="32823" y="203879"/>
                  </a:lnTo>
                  <a:lnTo>
                    <a:pt x="16924" y="221242"/>
                  </a:lnTo>
                  <a:lnTo>
                    <a:pt x="5379" y="240978"/>
                  </a:lnTo>
                  <a:lnTo>
                    <a:pt x="1565" y="256116"/>
                  </a:lnTo>
                  <a:lnTo>
                    <a:pt x="0" y="291188"/>
                  </a:lnTo>
                  <a:lnTo>
                    <a:pt x="1680" y="293030"/>
                  </a:lnTo>
                  <a:lnTo>
                    <a:pt x="8061" y="295077"/>
                  </a:lnTo>
                  <a:lnTo>
                    <a:pt x="17129" y="296228"/>
                  </a:lnTo>
                  <a:lnTo>
                    <a:pt x="29223" y="292524"/>
                  </a:lnTo>
                  <a:lnTo>
                    <a:pt x="63536" y="263299"/>
                  </a:lnTo>
                  <a:lnTo>
                    <a:pt x="94792" y="227095"/>
                  </a:lnTo>
                  <a:lnTo>
                    <a:pt x="113571" y="204119"/>
                  </a:lnTo>
                  <a:lnTo>
                    <a:pt x="128359" y="166444"/>
                  </a:lnTo>
                  <a:lnTo>
                    <a:pt x="139434" y="130434"/>
                  </a:lnTo>
                  <a:lnTo>
                    <a:pt x="149774" y="93626"/>
                  </a:lnTo>
                  <a:lnTo>
                    <a:pt x="158468" y="57268"/>
                  </a:lnTo>
                  <a:lnTo>
                    <a:pt x="159846" y="22580"/>
                  </a:lnTo>
                  <a:lnTo>
                    <a:pt x="162177" y="15986"/>
                  </a:lnTo>
                  <a:lnTo>
                    <a:pt x="165189" y="10232"/>
                  </a:lnTo>
                  <a:lnTo>
                    <a:pt x="167504" y="0"/>
                  </a:lnTo>
                  <a:lnTo>
                    <a:pt x="167571" y="3717"/>
                  </a:lnTo>
                  <a:lnTo>
                    <a:pt x="165328" y="7884"/>
                  </a:lnTo>
                  <a:lnTo>
                    <a:pt x="163545" y="10180"/>
                  </a:lnTo>
                  <a:lnTo>
                    <a:pt x="160683" y="31270"/>
                  </a:lnTo>
                  <a:lnTo>
                    <a:pt x="159194" y="69004"/>
                  </a:lnTo>
                  <a:lnTo>
                    <a:pt x="153426" y="106330"/>
                  </a:lnTo>
                  <a:lnTo>
                    <a:pt x="151723" y="141953"/>
                  </a:lnTo>
                  <a:lnTo>
                    <a:pt x="146369" y="174327"/>
                  </a:lnTo>
                  <a:lnTo>
                    <a:pt x="144953" y="211985"/>
                  </a:lnTo>
                  <a:lnTo>
                    <a:pt x="145649" y="229652"/>
                  </a:lnTo>
                  <a:lnTo>
                    <a:pt x="150841" y="244764"/>
                  </a:lnTo>
                  <a:lnTo>
                    <a:pt x="156895" y="255827"/>
                  </a:lnTo>
                  <a:lnTo>
                    <a:pt x="159911" y="267760"/>
                  </a:lnTo>
                  <a:lnTo>
                    <a:pt x="161627" y="269791"/>
                  </a:lnTo>
                  <a:lnTo>
                    <a:pt x="167599" y="27385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8" name="SMARTInkShape-1853"/>
            <p:cNvSpPr/>
            <p:nvPr/>
          </p:nvSpPr>
          <p:spPr>
            <a:xfrm>
              <a:off x="1181100" y="5373291"/>
              <a:ext cx="121921" cy="150018"/>
            </a:xfrm>
            <a:custGeom>
              <a:avLst/>
              <a:gdLst/>
              <a:ahLst/>
              <a:cxnLst/>
              <a:rect l="0" t="0" r="0" b="0"/>
              <a:pathLst>
                <a:path w="121921" h="150018">
                  <a:moveTo>
                    <a:pt x="0" y="52148"/>
                  </a:moveTo>
                  <a:lnTo>
                    <a:pt x="0" y="56193"/>
                  </a:lnTo>
                  <a:lnTo>
                    <a:pt x="846" y="57385"/>
                  </a:lnTo>
                  <a:lnTo>
                    <a:pt x="2257" y="58180"/>
                  </a:lnTo>
                  <a:lnTo>
                    <a:pt x="10546" y="59298"/>
                  </a:lnTo>
                  <a:lnTo>
                    <a:pt x="46266" y="59756"/>
                  </a:lnTo>
                  <a:lnTo>
                    <a:pt x="55276" y="58916"/>
                  </a:lnTo>
                  <a:lnTo>
                    <a:pt x="78620" y="46771"/>
                  </a:lnTo>
                  <a:lnTo>
                    <a:pt x="93629" y="34330"/>
                  </a:lnTo>
                  <a:lnTo>
                    <a:pt x="96646" y="29271"/>
                  </a:lnTo>
                  <a:lnTo>
                    <a:pt x="98583" y="19125"/>
                  </a:lnTo>
                  <a:lnTo>
                    <a:pt x="99018" y="7934"/>
                  </a:lnTo>
                  <a:lnTo>
                    <a:pt x="95002" y="2829"/>
                  </a:lnTo>
                  <a:lnTo>
                    <a:pt x="90765" y="595"/>
                  </a:lnTo>
                  <a:lnTo>
                    <a:pt x="88450" y="0"/>
                  </a:lnTo>
                  <a:lnTo>
                    <a:pt x="86060" y="449"/>
                  </a:lnTo>
                  <a:lnTo>
                    <a:pt x="78651" y="5127"/>
                  </a:lnTo>
                  <a:lnTo>
                    <a:pt x="47307" y="31568"/>
                  </a:lnTo>
                  <a:lnTo>
                    <a:pt x="15752" y="69037"/>
                  </a:lnTo>
                  <a:lnTo>
                    <a:pt x="3454" y="87769"/>
                  </a:lnTo>
                  <a:lnTo>
                    <a:pt x="454" y="106866"/>
                  </a:lnTo>
                  <a:lnTo>
                    <a:pt x="2460" y="112591"/>
                  </a:lnTo>
                  <a:lnTo>
                    <a:pt x="17924" y="130858"/>
                  </a:lnTo>
                  <a:lnTo>
                    <a:pt x="29487" y="138499"/>
                  </a:lnTo>
                  <a:lnTo>
                    <a:pt x="56676" y="148527"/>
                  </a:lnTo>
                  <a:lnTo>
                    <a:pt x="66394" y="150017"/>
                  </a:lnTo>
                  <a:lnTo>
                    <a:pt x="74099" y="148421"/>
                  </a:lnTo>
                  <a:lnTo>
                    <a:pt x="81193" y="145736"/>
                  </a:lnTo>
                  <a:lnTo>
                    <a:pt x="103352" y="142931"/>
                  </a:lnTo>
                  <a:lnTo>
                    <a:pt x="114144" y="137594"/>
                  </a:lnTo>
                  <a:lnTo>
                    <a:pt x="121920" y="13596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9" name="SMARTInkShape-1854"/>
            <p:cNvSpPr/>
            <p:nvPr/>
          </p:nvSpPr>
          <p:spPr>
            <a:xfrm>
              <a:off x="1013460" y="5387339"/>
              <a:ext cx="106680" cy="15242"/>
            </a:xfrm>
            <a:custGeom>
              <a:avLst/>
              <a:gdLst/>
              <a:ahLst/>
              <a:cxnLst/>
              <a:rect l="0" t="0" r="0" b="0"/>
              <a:pathLst>
                <a:path w="106680" h="15242">
                  <a:moveTo>
                    <a:pt x="0" y="0"/>
                  </a:moveTo>
                  <a:lnTo>
                    <a:pt x="10605" y="0"/>
                  </a:lnTo>
                  <a:lnTo>
                    <a:pt x="48193" y="7150"/>
                  </a:lnTo>
                  <a:lnTo>
                    <a:pt x="61212" y="8258"/>
                  </a:lnTo>
                  <a:lnTo>
                    <a:pt x="96668" y="14758"/>
                  </a:lnTo>
                  <a:lnTo>
                    <a:pt x="106679" y="152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0" name="SMARTInkShape-1855"/>
            <p:cNvSpPr/>
            <p:nvPr/>
          </p:nvSpPr>
          <p:spPr>
            <a:xfrm>
              <a:off x="1051560" y="5295900"/>
              <a:ext cx="45720" cy="213361"/>
            </a:xfrm>
            <a:custGeom>
              <a:avLst/>
              <a:gdLst/>
              <a:ahLst/>
              <a:cxnLst/>
              <a:rect l="0" t="0" r="0" b="0"/>
              <a:pathLst>
                <a:path w="45720" h="213361">
                  <a:moveTo>
                    <a:pt x="45719" y="0"/>
                  </a:moveTo>
                  <a:lnTo>
                    <a:pt x="41674" y="4045"/>
                  </a:lnTo>
                  <a:lnTo>
                    <a:pt x="39688" y="10546"/>
                  </a:lnTo>
                  <a:lnTo>
                    <a:pt x="36313" y="23727"/>
                  </a:lnTo>
                  <a:lnTo>
                    <a:pt x="32208" y="38356"/>
                  </a:lnTo>
                  <a:lnTo>
                    <a:pt x="30707" y="69617"/>
                  </a:lnTo>
                  <a:lnTo>
                    <a:pt x="26464" y="106816"/>
                  </a:lnTo>
                  <a:lnTo>
                    <a:pt x="18335" y="141576"/>
                  </a:lnTo>
                  <a:lnTo>
                    <a:pt x="11602" y="176009"/>
                  </a:lnTo>
                  <a:lnTo>
                    <a:pt x="7560" y="193720"/>
                  </a:lnTo>
                  <a:lnTo>
                    <a:pt x="1744" y="205372"/>
                  </a:lnTo>
                  <a:lnTo>
                    <a:pt x="0" y="2133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2" name="SMARTInkShape-1856"/>
          <p:cNvSpPr/>
          <p:nvPr/>
        </p:nvSpPr>
        <p:spPr>
          <a:xfrm>
            <a:off x="100606" y="5304314"/>
            <a:ext cx="204195" cy="174467"/>
          </a:xfrm>
          <a:custGeom>
            <a:avLst/>
            <a:gdLst/>
            <a:ahLst/>
            <a:cxnLst/>
            <a:rect l="0" t="0" r="0" b="0"/>
            <a:pathLst>
              <a:path w="204195" h="174467">
                <a:moveTo>
                  <a:pt x="150853" y="44925"/>
                </a:moveTo>
                <a:lnTo>
                  <a:pt x="146808" y="40880"/>
                </a:lnTo>
                <a:lnTo>
                  <a:pt x="144822" y="36637"/>
                </a:lnTo>
                <a:lnTo>
                  <a:pt x="142596" y="24517"/>
                </a:lnTo>
                <a:lnTo>
                  <a:pt x="132655" y="11894"/>
                </a:lnTo>
                <a:lnTo>
                  <a:pt x="127808" y="9078"/>
                </a:lnTo>
                <a:lnTo>
                  <a:pt x="94669" y="0"/>
                </a:lnTo>
                <a:lnTo>
                  <a:pt x="78797" y="287"/>
                </a:lnTo>
                <a:lnTo>
                  <a:pt x="47761" y="9843"/>
                </a:lnTo>
                <a:lnTo>
                  <a:pt x="31784" y="21172"/>
                </a:lnTo>
                <a:lnTo>
                  <a:pt x="6284" y="54199"/>
                </a:lnTo>
                <a:lnTo>
                  <a:pt x="1934" y="63440"/>
                </a:lnTo>
                <a:lnTo>
                  <a:pt x="0" y="73192"/>
                </a:lnTo>
                <a:lnTo>
                  <a:pt x="1399" y="80913"/>
                </a:lnTo>
                <a:lnTo>
                  <a:pt x="6946" y="90020"/>
                </a:lnTo>
                <a:lnTo>
                  <a:pt x="11541" y="94601"/>
                </a:lnTo>
                <a:lnTo>
                  <a:pt x="16406" y="96636"/>
                </a:lnTo>
                <a:lnTo>
                  <a:pt x="50449" y="98223"/>
                </a:lnTo>
                <a:lnTo>
                  <a:pt x="57687" y="95989"/>
                </a:lnTo>
                <a:lnTo>
                  <a:pt x="83653" y="80352"/>
                </a:lnTo>
                <a:lnTo>
                  <a:pt x="87120" y="73088"/>
                </a:lnTo>
                <a:lnTo>
                  <a:pt x="88045" y="68781"/>
                </a:lnTo>
                <a:lnTo>
                  <a:pt x="93587" y="61737"/>
                </a:lnTo>
                <a:lnTo>
                  <a:pt x="100002" y="55784"/>
                </a:lnTo>
                <a:lnTo>
                  <a:pt x="104460" y="48519"/>
                </a:lnTo>
                <a:lnTo>
                  <a:pt x="109920" y="45144"/>
                </a:lnTo>
                <a:lnTo>
                  <a:pt x="112380" y="38505"/>
                </a:lnTo>
                <a:lnTo>
                  <a:pt x="112588" y="40096"/>
                </a:lnTo>
                <a:lnTo>
                  <a:pt x="113594" y="58581"/>
                </a:lnTo>
                <a:lnTo>
                  <a:pt x="118783" y="76096"/>
                </a:lnTo>
                <a:lnTo>
                  <a:pt x="122160" y="90850"/>
                </a:lnTo>
                <a:lnTo>
                  <a:pt x="138258" y="126218"/>
                </a:lnTo>
                <a:lnTo>
                  <a:pt x="149181" y="145682"/>
                </a:lnTo>
                <a:lnTo>
                  <a:pt x="178585" y="170991"/>
                </a:lnTo>
                <a:lnTo>
                  <a:pt x="183781" y="172922"/>
                </a:lnTo>
                <a:lnTo>
                  <a:pt x="204194" y="17446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88" name="SMARTInkShape-Group245"/>
          <p:cNvGrpSpPr/>
          <p:nvPr/>
        </p:nvGrpSpPr>
        <p:grpSpPr>
          <a:xfrm>
            <a:off x="321612" y="5684519"/>
            <a:ext cx="829009" cy="266701"/>
            <a:chOff x="321612" y="5684519"/>
            <a:chExt cx="829009" cy="266701"/>
          </a:xfrm>
        </p:grpSpPr>
        <p:sp>
          <p:nvSpPr>
            <p:cNvPr id="183" name="SMARTInkShape-1857"/>
            <p:cNvSpPr/>
            <p:nvPr/>
          </p:nvSpPr>
          <p:spPr>
            <a:xfrm>
              <a:off x="1028700" y="5852160"/>
              <a:ext cx="121921" cy="7621"/>
            </a:xfrm>
            <a:custGeom>
              <a:avLst/>
              <a:gdLst/>
              <a:ahLst/>
              <a:cxnLst/>
              <a:rect l="0" t="0" r="0" b="0"/>
              <a:pathLst>
                <a:path w="121921" h="7621">
                  <a:moveTo>
                    <a:pt x="0" y="0"/>
                  </a:moveTo>
                  <a:lnTo>
                    <a:pt x="27338" y="846"/>
                  </a:lnTo>
                  <a:lnTo>
                    <a:pt x="56482" y="6031"/>
                  </a:lnTo>
                  <a:lnTo>
                    <a:pt x="90555" y="7306"/>
                  </a:lnTo>
                  <a:lnTo>
                    <a:pt x="121920" y="762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4" name="SMARTInkShape-1858"/>
            <p:cNvSpPr/>
            <p:nvPr/>
          </p:nvSpPr>
          <p:spPr>
            <a:xfrm>
              <a:off x="702099" y="5777708"/>
              <a:ext cx="265641" cy="173512"/>
            </a:xfrm>
            <a:custGeom>
              <a:avLst/>
              <a:gdLst/>
              <a:ahLst/>
              <a:cxnLst/>
              <a:rect l="0" t="0" r="0" b="0"/>
              <a:pathLst>
                <a:path w="265641" h="173512">
                  <a:moveTo>
                    <a:pt x="6561" y="28731"/>
                  </a:moveTo>
                  <a:lnTo>
                    <a:pt x="6561" y="61295"/>
                  </a:lnTo>
                  <a:lnTo>
                    <a:pt x="6561" y="98554"/>
                  </a:lnTo>
                  <a:lnTo>
                    <a:pt x="6561" y="134593"/>
                  </a:lnTo>
                  <a:lnTo>
                    <a:pt x="6561" y="150515"/>
                  </a:lnTo>
                  <a:lnTo>
                    <a:pt x="0" y="144079"/>
                  </a:lnTo>
                  <a:lnTo>
                    <a:pt x="10319" y="107235"/>
                  </a:lnTo>
                  <a:lnTo>
                    <a:pt x="24219" y="73751"/>
                  </a:lnTo>
                  <a:lnTo>
                    <a:pt x="47519" y="37106"/>
                  </a:lnTo>
                  <a:lnTo>
                    <a:pt x="67583" y="16400"/>
                  </a:lnTo>
                  <a:lnTo>
                    <a:pt x="80521" y="8991"/>
                  </a:lnTo>
                  <a:lnTo>
                    <a:pt x="101249" y="1892"/>
                  </a:lnTo>
                  <a:lnTo>
                    <a:pt x="121989" y="5180"/>
                  </a:lnTo>
                  <a:lnTo>
                    <a:pt x="124999" y="7104"/>
                  </a:lnTo>
                  <a:lnTo>
                    <a:pt x="130602" y="13757"/>
                  </a:lnTo>
                  <a:lnTo>
                    <a:pt x="133657" y="22358"/>
                  </a:lnTo>
                  <a:lnTo>
                    <a:pt x="141917" y="59990"/>
                  </a:lnTo>
                  <a:lnTo>
                    <a:pt x="142072" y="74798"/>
                  </a:lnTo>
                  <a:lnTo>
                    <a:pt x="137054" y="108552"/>
                  </a:lnTo>
                  <a:lnTo>
                    <a:pt x="128396" y="143793"/>
                  </a:lnTo>
                  <a:lnTo>
                    <a:pt x="126731" y="146080"/>
                  </a:lnTo>
                  <a:lnTo>
                    <a:pt x="124774" y="147603"/>
                  </a:lnTo>
                  <a:lnTo>
                    <a:pt x="122600" y="151554"/>
                  </a:lnTo>
                  <a:lnTo>
                    <a:pt x="121204" y="156945"/>
                  </a:lnTo>
                  <a:lnTo>
                    <a:pt x="121013" y="155424"/>
                  </a:lnTo>
                  <a:lnTo>
                    <a:pt x="120891" y="151594"/>
                  </a:lnTo>
                  <a:lnTo>
                    <a:pt x="134706" y="124712"/>
                  </a:lnTo>
                  <a:lnTo>
                    <a:pt x="161824" y="87794"/>
                  </a:lnTo>
                  <a:lnTo>
                    <a:pt x="181884" y="55230"/>
                  </a:lnTo>
                  <a:lnTo>
                    <a:pt x="216080" y="17658"/>
                  </a:lnTo>
                  <a:lnTo>
                    <a:pt x="228660" y="7106"/>
                  </a:lnTo>
                  <a:lnTo>
                    <a:pt x="240854" y="875"/>
                  </a:lnTo>
                  <a:lnTo>
                    <a:pt x="244036" y="0"/>
                  </a:lnTo>
                  <a:lnTo>
                    <a:pt x="247004" y="264"/>
                  </a:lnTo>
                  <a:lnTo>
                    <a:pt x="252560" y="2815"/>
                  </a:lnTo>
                  <a:lnTo>
                    <a:pt x="260448" y="9011"/>
                  </a:lnTo>
                  <a:lnTo>
                    <a:pt x="263333" y="13758"/>
                  </a:lnTo>
                  <a:lnTo>
                    <a:pt x="264957" y="23448"/>
                  </a:lnTo>
                  <a:lnTo>
                    <a:pt x="265581" y="60085"/>
                  </a:lnTo>
                  <a:lnTo>
                    <a:pt x="263365" y="82330"/>
                  </a:lnTo>
                  <a:lnTo>
                    <a:pt x="257878" y="120205"/>
                  </a:lnTo>
                  <a:lnTo>
                    <a:pt x="251552" y="150185"/>
                  </a:lnTo>
                  <a:lnTo>
                    <a:pt x="253170" y="156935"/>
                  </a:lnTo>
                  <a:lnTo>
                    <a:pt x="255865" y="162758"/>
                  </a:lnTo>
                  <a:lnTo>
                    <a:pt x="257737" y="171928"/>
                  </a:lnTo>
                  <a:lnTo>
                    <a:pt x="258678" y="172455"/>
                  </a:lnTo>
                  <a:lnTo>
                    <a:pt x="265640" y="17351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5" name="SMARTInkShape-1859"/>
            <p:cNvSpPr/>
            <p:nvPr/>
          </p:nvSpPr>
          <p:spPr>
            <a:xfrm>
              <a:off x="609600" y="5684519"/>
              <a:ext cx="1" cy="7621"/>
            </a:xfrm>
            <a:custGeom>
              <a:avLst/>
              <a:gdLst/>
              <a:ahLst/>
              <a:cxnLst/>
              <a:rect l="0" t="0" r="0" b="0"/>
              <a:pathLst>
                <a:path w="1" h="7621">
                  <a:moveTo>
                    <a:pt x="0" y="0"/>
                  </a:moveTo>
                  <a:lnTo>
                    <a:pt x="0" y="762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6" name="SMARTInkShape-1860"/>
            <p:cNvSpPr/>
            <p:nvPr/>
          </p:nvSpPr>
          <p:spPr>
            <a:xfrm>
              <a:off x="571500" y="5836919"/>
              <a:ext cx="30481" cy="99062"/>
            </a:xfrm>
            <a:custGeom>
              <a:avLst/>
              <a:gdLst/>
              <a:ahLst/>
              <a:cxnLst/>
              <a:rect l="0" t="0" r="0" b="0"/>
              <a:pathLst>
                <a:path w="30481" h="99062">
                  <a:moveTo>
                    <a:pt x="30480" y="0"/>
                  </a:moveTo>
                  <a:lnTo>
                    <a:pt x="23919" y="6562"/>
                  </a:lnTo>
                  <a:lnTo>
                    <a:pt x="15722" y="43708"/>
                  </a:lnTo>
                  <a:lnTo>
                    <a:pt x="14607" y="50753"/>
                  </a:lnTo>
                  <a:lnTo>
                    <a:pt x="9251" y="69073"/>
                  </a:lnTo>
                  <a:lnTo>
                    <a:pt x="7498" y="78112"/>
                  </a:lnTo>
                  <a:lnTo>
                    <a:pt x="769" y="91006"/>
                  </a:lnTo>
                  <a:lnTo>
                    <a:pt x="0" y="9906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7" name="SMARTInkShape-1861"/>
            <p:cNvSpPr/>
            <p:nvPr/>
          </p:nvSpPr>
          <p:spPr>
            <a:xfrm>
              <a:off x="321612" y="5699768"/>
              <a:ext cx="147213" cy="227392"/>
            </a:xfrm>
            <a:custGeom>
              <a:avLst/>
              <a:gdLst/>
              <a:ahLst/>
              <a:cxnLst/>
              <a:rect l="0" t="0" r="0" b="0"/>
              <a:pathLst>
                <a:path w="147213" h="227392">
                  <a:moveTo>
                    <a:pt x="105107" y="7612"/>
                  </a:moveTo>
                  <a:lnTo>
                    <a:pt x="97331" y="6765"/>
                  </a:lnTo>
                  <a:lnTo>
                    <a:pt x="64788" y="698"/>
                  </a:lnTo>
                  <a:lnTo>
                    <a:pt x="29626" y="53"/>
                  </a:lnTo>
                  <a:lnTo>
                    <a:pt x="11891" y="0"/>
                  </a:lnTo>
                  <a:lnTo>
                    <a:pt x="6387" y="2252"/>
                  </a:lnTo>
                  <a:lnTo>
                    <a:pt x="3734" y="4039"/>
                  </a:lnTo>
                  <a:lnTo>
                    <a:pt x="786" y="8282"/>
                  </a:lnTo>
                  <a:lnTo>
                    <a:pt x="0" y="10598"/>
                  </a:lnTo>
                  <a:lnTo>
                    <a:pt x="322" y="12989"/>
                  </a:lnTo>
                  <a:lnTo>
                    <a:pt x="4666" y="22910"/>
                  </a:lnTo>
                  <a:lnTo>
                    <a:pt x="5126" y="25431"/>
                  </a:lnTo>
                  <a:lnTo>
                    <a:pt x="13865" y="37068"/>
                  </a:lnTo>
                  <a:lnTo>
                    <a:pt x="47694" y="64286"/>
                  </a:lnTo>
                  <a:lnTo>
                    <a:pt x="84095" y="94041"/>
                  </a:lnTo>
                  <a:lnTo>
                    <a:pt x="120307" y="129535"/>
                  </a:lnTo>
                  <a:lnTo>
                    <a:pt x="129643" y="140540"/>
                  </a:lnTo>
                  <a:lnTo>
                    <a:pt x="138812" y="160168"/>
                  </a:lnTo>
                  <a:lnTo>
                    <a:pt x="144597" y="180143"/>
                  </a:lnTo>
                  <a:lnTo>
                    <a:pt x="146674" y="183593"/>
                  </a:lnTo>
                  <a:lnTo>
                    <a:pt x="147212" y="187585"/>
                  </a:lnTo>
                  <a:lnTo>
                    <a:pt x="143902" y="207052"/>
                  </a:lnTo>
                  <a:lnTo>
                    <a:pt x="141258" y="212809"/>
                  </a:lnTo>
                  <a:lnTo>
                    <a:pt x="139368" y="215530"/>
                  </a:lnTo>
                  <a:lnTo>
                    <a:pt x="135010" y="218553"/>
                  </a:lnTo>
                  <a:lnTo>
                    <a:pt x="111213" y="227391"/>
                  </a:lnTo>
                  <a:lnTo>
                    <a:pt x="103305" y="225800"/>
                  </a:lnTo>
                  <a:lnTo>
                    <a:pt x="89334" y="222403"/>
                  </a:lnTo>
                  <a:lnTo>
                    <a:pt x="74469" y="219138"/>
                  </a:lnTo>
                  <a:lnTo>
                    <a:pt x="61598" y="212809"/>
                  </a:lnTo>
                  <a:lnTo>
                    <a:pt x="46979" y="201426"/>
                  </a:lnTo>
                  <a:lnTo>
                    <a:pt x="38071" y="198548"/>
                  </a:lnTo>
                  <a:lnTo>
                    <a:pt x="37557" y="197556"/>
                  </a:lnTo>
                  <a:lnTo>
                    <a:pt x="36527" y="18287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10" name="SMARTInkShape-Group246"/>
          <p:cNvGrpSpPr/>
          <p:nvPr/>
        </p:nvGrpSpPr>
        <p:grpSpPr>
          <a:xfrm>
            <a:off x="1219786" y="5433060"/>
            <a:ext cx="3588308" cy="548641"/>
            <a:chOff x="1219786" y="5433060"/>
            <a:chExt cx="3588308" cy="548641"/>
          </a:xfrm>
        </p:grpSpPr>
        <p:sp>
          <p:nvSpPr>
            <p:cNvPr id="189" name="SMARTInkShape-1862"/>
            <p:cNvSpPr/>
            <p:nvPr/>
          </p:nvSpPr>
          <p:spPr>
            <a:xfrm>
              <a:off x="2301240" y="5669280"/>
              <a:ext cx="312420" cy="204102"/>
            </a:xfrm>
            <a:custGeom>
              <a:avLst/>
              <a:gdLst/>
              <a:ahLst/>
              <a:cxnLst/>
              <a:rect l="0" t="0" r="0" b="0"/>
              <a:pathLst>
                <a:path w="312420" h="204102">
                  <a:moveTo>
                    <a:pt x="0" y="76200"/>
                  </a:moveTo>
                  <a:lnTo>
                    <a:pt x="0" y="80245"/>
                  </a:lnTo>
                  <a:lnTo>
                    <a:pt x="2257" y="84488"/>
                  </a:lnTo>
                  <a:lnTo>
                    <a:pt x="4045" y="86805"/>
                  </a:lnTo>
                  <a:lnTo>
                    <a:pt x="8288" y="89380"/>
                  </a:lnTo>
                  <a:lnTo>
                    <a:pt x="36045" y="97880"/>
                  </a:lnTo>
                  <a:lnTo>
                    <a:pt x="72643" y="92395"/>
                  </a:lnTo>
                  <a:lnTo>
                    <a:pt x="81110" y="89606"/>
                  </a:lnTo>
                  <a:lnTo>
                    <a:pt x="108002" y="73552"/>
                  </a:lnTo>
                  <a:lnTo>
                    <a:pt x="116479" y="61963"/>
                  </a:lnTo>
                  <a:lnTo>
                    <a:pt x="120307" y="51849"/>
                  </a:lnTo>
                  <a:lnTo>
                    <a:pt x="121442" y="43491"/>
                  </a:lnTo>
                  <a:lnTo>
                    <a:pt x="119449" y="38238"/>
                  </a:lnTo>
                  <a:lnTo>
                    <a:pt x="111272" y="27966"/>
                  </a:lnTo>
                  <a:lnTo>
                    <a:pt x="104205" y="25129"/>
                  </a:lnTo>
                  <a:lnTo>
                    <a:pt x="99950" y="24373"/>
                  </a:lnTo>
                  <a:lnTo>
                    <a:pt x="92964" y="25790"/>
                  </a:lnTo>
                  <a:lnTo>
                    <a:pt x="59098" y="44856"/>
                  </a:lnTo>
                  <a:lnTo>
                    <a:pt x="36195" y="64678"/>
                  </a:lnTo>
                  <a:lnTo>
                    <a:pt x="14288" y="95504"/>
                  </a:lnTo>
                  <a:lnTo>
                    <a:pt x="3700" y="121875"/>
                  </a:lnTo>
                  <a:lnTo>
                    <a:pt x="487" y="149519"/>
                  </a:lnTo>
                  <a:lnTo>
                    <a:pt x="4189" y="164999"/>
                  </a:lnTo>
                  <a:lnTo>
                    <a:pt x="12868" y="175215"/>
                  </a:lnTo>
                  <a:lnTo>
                    <a:pt x="35091" y="191526"/>
                  </a:lnTo>
                  <a:lnTo>
                    <a:pt x="61024" y="202053"/>
                  </a:lnTo>
                  <a:lnTo>
                    <a:pt x="72559" y="204101"/>
                  </a:lnTo>
                  <a:lnTo>
                    <a:pt x="99846" y="199332"/>
                  </a:lnTo>
                  <a:lnTo>
                    <a:pt x="133218" y="187784"/>
                  </a:lnTo>
                  <a:lnTo>
                    <a:pt x="165866" y="166948"/>
                  </a:lnTo>
                  <a:lnTo>
                    <a:pt x="203096" y="132039"/>
                  </a:lnTo>
                  <a:lnTo>
                    <a:pt x="214364" y="120872"/>
                  </a:lnTo>
                  <a:lnTo>
                    <a:pt x="218039" y="112705"/>
                  </a:lnTo>
                  <a:lnTo>
                    <a:pt x="220519" y="104278"/>
                  </a:lnTo>
                  <a:lnTo>
                    <a:pt x="228235" y="91990"/>
                  </a:lnTo>
                  <a:lnTo>
                    <a:pt x="228567" y="102094"/>
                  </a:lnTo>
                  <a:lnTo>
                    <a:pt x="226328" y="106899"/>
                  </a:lnTo>
                  <a:lnTo>
                    <a:pt x="224545" y="109366"/>
                  </a:lnTo>
                  <a:lnTo>
                    <a:pt x="215087" y="144983"/>
                  </a:lnTo>
                  <a:lnTo>
                    <a:pt x="213281" y="154183"/>
                  </a:lnTo>
                  <a:lnTo>
                    <a:pt x="207503" y="164123"/>
                  </a:lnTo>
                  <a:lnTo>
                    <a:pt x="199523" y="173626"/>
                  </a:lnTo>
                  <a:lnTo>
                    <a:pt x="196485" y="174534"/>
                  </a:lnTo>
                  <a:lnTo>
                    <a:pt x="191682" y="175116"/>
                  </a:lnTo>
                  <a:lnTo>
                    <a:pt x="191288" y="174317"/>
                  </a:lnTo>
                  <a:lnTo>
                    <a:pt x="190603" y="164641"/>
                  </a:lnTo>
                  <a:lnTo>
                    <a:pt x="198266" y="129059"/>
                  </a:lnTo>
                  <a:lnTo>
                    <a:pt x="211902" y="91464"/>
                  </a:lnTo>
                  <a:lnTo>
                    <a:pt x="233841" y="53408"/>
                  </a:lnTo>
                  <a:lnTo>
                    <a:pt x="247180" y="37179"/>
                  </a:lnTo>
                  <a:lnTo>
                    <a:pt x="281986" y="15483"/>
                  </a:lnTo>
                  <a:lnTo>
                    <a:pt x="294936" y="9950"/>
                  </a:lnTo>
                  <a:lnTo>
                    <a:pt x="301262" y="7809"/>
                  </a:lnTo>
                  <a:lnTo>
                    <a:pt x="312419"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0" name="SMARTInkShape-1863"/>
            <p:cNvSpPr/>
            <p:nvPr/>
          </p:nvSpPr>
          <p:spPr>
            <a:xfrm>
              <a:off x="2133600" y="5745480"/>
              <a:ext cx="99060" cy="15240"/>
            </a:xfrm>
            <a:custGeom>
              <a:avLst/>
              <a:gdLst/>
              <a:ahLst/>
              <a:cxnLst/>
              <a:rect l="0" t="0" r="0" b="0"/>
              <a:pathLst>
                <a:path w="99060" h="15240">
                  <a:moveTo>
                    <a:pt x="0" y="0"/>
                  </a:moveTo>
                  <a:lnTo>
                    <a:pt x="4045" y="0"/>
                  </a:lnTo>
                  <a:lnTo>
                    <a:pt x="8288" y="2257"/>
                  </a:lnTo>
                  <a:lnTo>
                    <a:pt x="10605" y="4045"/>
                  </a:lnTo>
                  <a:lnTo>
                    <a:pt x="26002" y="6560"/>
                  </a:lnTo>
                  <a:lnTo>
                    <a:pt x="59115" y="9738"/>
                  </a:lnTo>
                  <a:lnTo>
                    <a:pt x="77911" y="13609"/>
                  </a:lnTo>
                  <a:lnTo>
                    <a:pt x="99059" y="1523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1" name="SMARTInkShape-1864"/>
            <p:cNvSpPr/>
            <p:nvPr/>
          </p:nvSpPr>
          <p:spPr>
            <a:xfrm>
              <a:off x="2171700" y="5608319"/>
              <a:ext cx="22860" cy="304801"/>
            </a:xfrm>
            <a:custGeom>
              <a:avLst/>
              <a:gdLst/>
              <a:ahLst/>
              <a:cxnLst/>
              <a:rect l="0" t="0" r="0" b="0"/>
              <a:pathLst>
                <a:path w="22860" h="304801">
                  <a:moveTo>
                    <a:pt x="22859" y="0"/>
                  </a:moveTo>
                  <a:lnTo>
                    <a:pt x="22859" y="4046"/>
                  </a:lnTo>
                  <a:lnTo>
                    <a:pt x="20602" y="8290"/>
                  </a:lnTo>
                  <a:lnTo>
                    <a:pt x="17623" y="12998"/>
                  </a:lnTo>
                  <a:lnTo>
                    <a:pt x="15946" y="21255"/>
                  </a:lnTo>
                  <a:lnTo>
                    <a:pt x="15301" y="54649"/>
                  </a:lnTo>
                  <a:lnTo>
                    <a:pt x="15252" y="86337"/>
                  </a:lnTo>
                  <a:lnTo>
                    <a:pt x="15243" y="117304"/>
                  </a:lnTo>
                  <a:lnTo>
                    <a:pt x="12983" y="151032"/>
                  </a:lnTo>
                  <a:lnTo>
                    <a:pt x="9209" y="182475"/>
                  </a:lnTo>
                  <a:lnTo>
                    <a:pt x="3888" y="219395"/>
                  </a:lnTo>
                  <a:lnTo>
                    <a:pt x="768" y="255538"/>
                  </a:lnTo>
                  <a:lnTo>
                    <a:pt x="29" y="291417"/>
                  </a:lnTo>
                  <a:lnTo>
                    <a:pt x="0" y="3048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2" name="SMARTInkShape-1865"/>
            <p:cNvSpPr/>
            <p:nvPr/>
          </p:nvSpPr>
          <p:spPr>
            <a:xfrm>
              <a:off x="1935479" y="5753102"/>
              <a:ext cx="112758" cy="182423"/>
            </a:xfrm>
            <a:custGeom>
              <a:avLst/>
              <a:gdLst/>
              <a:ahLst/>
              <a:cxnLst/>
              <a:rect l="0" t="0" r="0" b="0"/>
              <a:pathLst>
                <a:path w="112758" h="182423">
                  <a:moveTo>
                    <a:pt x="91441" y="7617"/>
                  </a:moveTo>
                  <a:lnTo>
                    <a:pt x="87395" y="7617"/>
                  </a:lnTo>
                  <a:lnTo>
                    <a:pt x="83152" y="5360"/>
                  </a:lnTo>
                  <a:lnTo>
                    <a:pt x="78443" y="2380"/>
                  </a:lnTo>
                  <a:lnTo>
                    <a:pt x="68522" y="468"/>
                  </a:lnTo>
                  <a:lnTo>
                    <a:pt x="32069" y="1"/>
                  </a:lnTo>
                  <a:lnTo>
                    <a:pt x="28999" y="0"/>
                  </a:lnTo>
                  <a:lnTo>
                    <a:pt x="26953" y="846"/>
                  </a:lnTo>
                  <a:lnTo>
                    <a:pt x="25589" y="2257"/>
                  </a:lnTo>
                  <a:lnTo>
                    <a:pt x="21411" y="8287"/>
                  </a:lnTo>
                  <a:lnTo>
                    <a:pt x="17983" y="12995"/>
                  </a:lnTo>
                  <a:lnTo>
                    <a:pt x="16459" y="17910"/>
                  </a:lnTo>
                  <a:lnTo>
                    <a:pt x="15602" y="29482"/>
                  </a:lnTo>
                  <a:lnTo>
                    <a:pt x="17659" y="36526"/>
                  </a:lnTo>
                  <a:lnTo>
                    <a:pt x="28259" y="50591"/>
                  </a:lnTo>
                  <a:lnTo>
                    <a:pt x="38163" y="63174"/>
                  </a:lnTo>
                  <a:lnTo>
                    <a:pt x="44055" y="71256"/>
                  </a:lnTo>
                  <a:lnTo>
                    <a:pt x="81414" y="104490"/>
                  </a:lnTo>
                  <a:lnTo>
                    <a:pt x="98409" y="123553"/>
                  </a:lnTo>
                  <a:lnTo>
                    <a:pt x="110828" y="142297"/>
                  </a:lnTo>
                  <a:lnTo>
                    <a:pt x="112757" y="151013"/>
                  </a:lnTo>
                  <a:lnTo>
                    <a:pt x="111357" y="158273"/>
                  </a:lnTo>
                  <a:lnTo>
                    <a:pt x="108066" y="167121"/>
                  </a:lnTo>
                  <a:lnTo>
                    <a:pt x="107604" y="169833"/>
                  </a:lnTo>
                  <a:lnTo>
                    <a:pt x="104833" y="175104"/>
                  </a:lnTo>
                  <a:lnTo>
                    <a:pt x="102909" y="177695"/>
                  </a:lnTo>
                  <a:lnTo>
                    <a:pt x="96255" y="180574"/>
                  </a:lnTo>
                  <a:lnTo>
                    <a:pt x="78186" y="182422"/>
                  </a:lnTo>
                  <a:lnTo>
                    <a:pt x="48212" y="176277"/>
                  </a:lnTo>
                  <a:lnTo>
                    <a:pt x="38079" y="171195"/>
                  </a:lnTo>
                  <a:lnTo>
                    <a:pt x="5212" y="142299"/>
                  </a:lnTo>
                  <a:lnTo>
                    <a:pt x="2317" y="137185"/>
                  </a:lnTo>
                  <a:lnTo>
                    <a:pt x="0" y="12953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3" name="SMARTInkShape-1866"/>
            <p:cNvSpPr/>
            <p:nvPr/>
          </p:nvSpPr>
          <p:spPr>
            <a:xfrm>
              <a:off x="1731247" y="5768339"/>
              <a:ext cx="126831" cy="158162"/>
            </a:xfrm>
            <a:custGeom>
              <a:avLst/>
              <a:gdLst/>
              <a:ahLst/>
              <a:cxnLst/>
              <a:rect l="0" t="0" r="0" b="0"/>
              <a:pathLst>
                <a:path w="126831" h="158162">
                  <a:moveTo>
                    <a:pt x="74693" y="15241"/>
                  </a:moveTo>
                  <a:lnTo>
                    <a:pt x="56560" y="15241"/>
                  </a:lnTo>
                  <a:lnTo>
                    <a:pt x="54984" y="16087"/>
                  </a:lnTo>
                  <a:lnTo>
                    <a:pt x="53933" y="17498"/>
                  </a:lnTo>
                  <a:lnTo>
                    <a:pt x="53233" y="19286"/>
                  </a:lnTo>
                  <a:lnTo>
                    <a:pt x="34789" y="37198"/>
                  </a:lnTo>
                  <a:lnTo>
                    <a:pt x="16316" y="71216"/>
                  </a:lnTo>
                  <a:lnTo>
                    <a:pt x="1883" y="106845"/>
                  </a:lnTo>
                  <a:lnTo>
                    <a:pt x="0" y="118325"/>
                  </a:lnTo>
                  <a:lnTo>
                    <a:pt x="1420" y="126813"/>
                  </a:lnTo>
                  <a:lnTo>
                    <a:pt x="6980" y="136352"/>
                  </a:lnTo>
                  <a:lnTo>
                    <a:pt x="23943" y="154893"/>
                  </a:lnTo>
                  <a:lnTo>
                    <a:pt x="33510" y="157742"/>
                  </a:lnTo>
                  <a:lnTo>
                    <a:pt x="44536" y="158161"/>
                  </a:lnTo>
                  <a:lnTo>
                    <a:pt x="80033" y="142069"/>
                  </a:lnTo>
                  <a:lnTo>
                    <a:pt x="95090" y="130524"/>
                  </a:lnTo>
                  <a:lnTo>
                    <a:pt x="114893" y="94903"/>
                  </a:lnTo>
                  <a:lnTo>
                    <a:pt x="123973" y="57020"/>
                  </a:lnTo>
                  <a:lnTo>
                    <a:pt x="126830" y="45023"/>
                  </a:lnTo>
                  <a:lnTo>
                    <a:pt x="125240" y="36662"/>
                  </a:lnTo>
                  <a:lnTo>
                    <a:pt x="119585" y="24692"/>
                  </a:lnTo>
                  <a:lnTo>
                    <a:pt x="114965" y="19441"/>
                  </a:lnTo>
                  <a:lnTo>
                    <a:pt x="108450" y="15638"/>
                  </a:lnTo>
                  <a:lnTo>
                    <a:pt x="106629" y="11748"/>
                  </a:lnTo>
                  <a:lnTo>
                    <a:pt x="105297" y="10372"/>
                  </a:lnTo>
                  <a:lnTo>
                    <a:pt x="89932"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4" name="SMARTInkShape-1867"/>
            <p:cNvSpPr/>
            <p:nvPr/>
          </p:nvSpPr>
          <p:spPr>
            <a:xfrm>
              <a:off x="1630707" y="5669280"/>
              <a:ext cx="22834" cy="274321"/>
            </a:xfrm>
            <a:custGeom>
              <a:avLst/>
              <a:gdLst/>
              <a:ahLst/>
              <a:cxnLst/>
              <a:rect l="0" t="0" r="0" b="0"/>
              <a:pathLst>
                <a:path w="22834" h="274321">
                  <a:moveTo>
                    <a:pt x="7593" y="0"/>
                  </a:moveTo>
                  <a:lnTo>
                    <a:pt x="3547" y="0"/>
                  </a:lnTo>
                  <a:lnTo>
                    <a:pt x="2356" y="846"/>
                  </a:lnTo>
                  <a:lnTo>
                    <a:pt x="1561" y="2257"/>
                  </a:lnTo>
                  <a:lnTo>
                    <a:pt x="443" y="10546"/>
                  </a:lnTo>
                  <a:lnTo>
                    <a:pt x="0" y="47396"/>
                  </a:lnTo>
                  <a:lnTo>
                    <a:pt x="825" y="81767"/>
                  </a:lnTo>
                  <a:lnTo>
                    <a:pt x="6005" y="116152"/>
                  </a:lnTo>
                  <a:lnTo>
                    <a:pt x="7122" y="145329"/>
                  </a:lnTo>
                  <a:lnTo>
                    <a:pt x="7500" y="181483"/>
                  </a:lnTo>
                  <a:lnTo>
                    <a:pt x="7580" y="218538"/>
                  </a:lnTo>
                  <a:lnTo>
                    <a:pt x="8434" y="230054"/>
                  </a:lnTo>
                  <a:lnTo>
                    <a:pt x="18944" y="265177"/>
                  </a:lnTo>
                  <a:lnTo>
                    <a:pt x="22833" y="27432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5" name="SMARTInkShape-1868"/>
            <p:cNvSpPr/>
            <p:nvPr/>
          </p:nvSpPr>
          <p:spPr>
            <a:xfrm>
              <a:off x="1546859" y="5730239"/>
              <a:ext cx="15242" cy="220981"/>
            </a:xfrm>
            <a:custGeom>
              <a:avLst/>
              <a:gdLst/>
              <a:ahLst/>
              <a:cxnLst/>
              <a:rect l="0" t="0" r="0" b="0"/>
              <a:pathLst>
                <a:path w="15242" h="220981">
                  <a:moveTo>
                    <a:pt x="0" y="0"/>
                  </a:moveTo>
                  <a:lnTo>
                    <a:pt x="0" y="36046"/>
                  </a:lnTo>
                  <a:lnTo>
                    <a:pt x="5237" y="67297"/>
                  </a:lnTo>
                  <a:lnTo>
                    <a:pt x="6068" y="91060"/>
                  </a:lnTo>
                  <a:lnTo>
                    <a:pt x="1450" y="121845"/>
                  </a:lnTo>
                  <a:lnTo>
                    <a:pt x="2688" y="144758"/>
                  </a:lnTo>
                  <a:lnTo>
                    <a:pt x="7818" y="182031"/>
                  </a:lnTo>
                  <a:lnTo>
                    <a:pt x="15173" y="219863"/>
                  </a:lnTo>
                  <a:lnTo>
                    <a:pt x="15241" y="2209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6" name="SMARTInkShape-1869"/>
            <p:cNvSpPr/>
            <p:nvPr/>
          </p:nvSpPr>
          <p:spPr>
            <a:xfrm>
              <a:off x="1219786" y="5791301"/>
              <a:ext cx="228015" cy="190400"/>
            </a:xfrm>
            <a:custGeom>
              <a:avLst/>
              <a:gdLst/>
              <a:ahLst/>
              <a:cxnLst/>
              <a:rect l="0" t="0" r="0" b="0"/>
              <a:pathLst>
                <a:path w="228015" h="190400">
                  <a:moveTo>
                    <a:pt x="144193" y="15138"/>
                  </a:moveTo>
                  <a:lnTo>
                    <a:pt x="144193" y="11093"/>
                  </a:lnTo>
                  <a:lnTo>
                    <a:pt x="143347" y="9902"/>
                  </a:lnTo>
                  <a:lnTo>
                    <a:pt x="141936" y="9107"/>
                  </a:lnTo>
                  <a:lnTo>
                    <a:pt x="140148" y="8578"/>
                  </a:lnTo>
                  <a:lnTo>
                    <a:pt x="128755" y="1626"/>
                  </a:lnTo>
                  <a:lnTo>
                    <a:pt x="100556" y="0"/>
                  </a:lnTo>
                  <a:lnTo>
                    <a:pt x="80603" y="6002"/>
                  </a:lnTo>
                  <a:lnTo>
                    <a:pt x="44969" y="21155"/>
                  </a:lnTo>
                  <a:lnTo>
                    <a:pt x="9430" y="51185"/>
                  </a:lnTo>
                  <a:lnTo>
                    <a:pt x="6091" y="54409"/>
                  </a:lnTo>
                  <a:lnTo>
                    <a:pt x="2381" y="62507"/>
                  </a:lnTo>
                  <a:lnTo>
                    <a:pt x="0" y="77460"/>
                  </a:lnTo>
                  <a:lnTo>
                    <a:pt x="1932" y="83195"/>
                  </a:lnTo>
                  <a:lnTo>
                    <a:pt x="3632" y="85909"/>
                  </a:lnTo>
                  <a:lnTo>
                    <a:pt x="6459" y="87719"/>
                  </a:lnTo>
                  <a:lnTo>
                    <a:pt x="20906" y="90624"/>
                  </a:lnTo>
                  <a:lnTo>
                    <a:pt x="57140" y="91296"/>
                  </a:lnTo>
                  <a:lnTo>
                    <a:pt x="78017" y="85247"/>
                  </a:lnTo>
                  <a:lnTo>
                    <a:pt x="96189" y="75899"/>
                  </a:lnTo>
                  <a:lnTo>
                    <a:pt x="115263" y="63372"/>
                  </a:lnTo>
                  <a:lnTo>
                    <a:pt x="126037" y="48156"/>
                  </a:lnTo>
                  <a:lnTo>
                    <a:pt x="128920" y="38130"/>
                  </a:lnTo>
                  <a:lnTo>
                    <a:pt x="128943" y="42083"/>
                  </a:lnTo>
                  <a:lnTo>
                    <a:pt x="131207" y="46305"/>
                  </a:lnTo>
                  <a:lnTo>
                    <a:pt x="132996" y="48616"/>
                  </a:lnTo>
                  <a:lnTo>
                    <a:pt x="134983" y="55700"/>
                  </a:lnTo>
                  <a:lnTo>
                    <a:pt x="138692" y="89966"/>
                  </a:lnTo>
                  <a:lnTo>
                    <a:pt x="148226" y="121698"/>
                  </a:lnTo>
                  <a:lnTo>
                    <a:pt x="173429" y="157371"/>
                  </a:lnTo>
                  <a:lnTo>
                    <a:pt x="197704" y="174489"/>
                  </a:lnTo>
                  <a:lnTo>
                    <a:pt x="228014" y="19039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7" name="SMARTInkShape-1870"/>
            <p:cNvSpPr/>
            <p:nvPr/>
          </p:nvSpPr>
          <p:spPr>
            <a:xfrm>
              <a:off x="2667038" y="5684519"/>
              <a:ext cx="38063" cy="167044"/>
            </a:xfrm>
            <a:custGeom>
              <a:avLst/>
              <a:gdLst/>
              <a:ahLst/>
              <a:cxnLst/>
              <a:rect l="0" t="0" r="0" b="0"/>
              <a:pathLst>
                <a:path w="38063" h="167044">
                  <a:moveTo>
                    <a:pt x="38062" y="0"/>
                  </a:moveTo>
                  <a:lnTo>
                    <a:pt x="38062" y="4046"/>
                  </a:lnTo>
                  <a:lnTo>
                    <a:pt x="37215" y="5237"/>
                  </a:lnTo>
                  <a:lnTo>
                    <a:pt x="35804" y="6032"/>
                  </a:lnTo>
                  <a:lnTo>
                    <a:pt x="34016" y="6562"/>
                  </a:lnTo>
                  <a:lnTo>
                    <a:pt x="32825" y="8608"/>
                  </a:lnTo>
                  <a:lnTo>
                    <a:pt x="26489" y="43418"/>
                  </a:lnTo>
                  <a:lnTo>
                    <a:pt x="26709" y="55703"/>
                  </a:lnTo>
                  <a:lnTo>
                    <a:pt x="27936" y="69631"/>
                  </a:lnTo>
                  <a:lnTo>
                    <a:pt x="21825" y="101526"/>
                  </a:lnTo>
                  <a:lnTo>
                    <a:pt x="9990" y="138018"/>
                  </a:lnTo>
                  <a:lnTo>
                    <a:pt x="92" y="167043"/>
                  </a:lnTo>
                  <a:lnTo>
                    <a:pt x="0" y="163418"/>
                  </a:lnTo>
                  <a:lnTo>
                    <a:pt x="7581" y="13716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8" name="SMARTInkShape-1871"/>
            <p:cNvSpPr/>
            <p:nvPr/>
          </p:nvSpPr>
          <p:spPr>
            <a:xfrm>
              <a:off x="2743293" y="5570219"/>
              <a:ext cx="7527" cy="7621"/>
            </a:xfrm>
            <a:custGeom>
              <a:avLst/>
              <a:gdLst/>
              <a:ahLst/>
              <a:cxnLst/>
              <a:rect l="0" t="0" r="0" b="0"/>
              <a:pathLst>
                <a:path w="7527" h="7621">
                  <a:moveTo>
                    <a:pt x="7526" y="0"/>
                  </a:moveTo>
                  <a:lnTo>
                    <a:pt x="966" y="0"/>
                  </a:lnTo>
                  <a:lnTo>
                    <a:pt x="613" y="847"/>
                  </a:lnTo>
                  <a:lnTo>
                    <a:pt x="0" y="6562"/>
                  </a:lnTo>
                  <a:lnTo>
                    <a:pt x="815" y="6914"/>
                  </a:lnTo>
                  <a:lnTo>
                    <a:pt x="7526" y="762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9" name="SMARTInkShape-1872"/>
            <p:cNvSpPr/>
            <p:nvPr/>
          </p:nvSpPr>
          <p:spPr>
            <a:xfrm>
              <a:off x="2789499" y="5669280"/>
              <a:ext cx="136582" cy="167469"/>
            </a:xfrm>
            <a:custGeom>
              <a:avLst/>
              <a:gdLst/>
              <a:ahLst/>
              <a:cxnLst/>
              <a:rect l="0" t="0" r="0" b="0"/>
              <a:pathLst>
                <a:path w="136582" h="167469">
                  <a:moveTo>
                    <a:pt x="136581" y="0"/>
                  </a:moveTo>
                  <a:lnTo>
                    <a:pt x="102531" y="846"/>
                  </a:lnTo>
                  <a:lnTo>
                    <a:pt x="88862" y="6083"/>
                  </a:lnTo>
                  <a:lnTo>
                    <a:pt x="53861" y="31207"/>
                  </a:lnTo>
                  <a:lnTo>
                    <a:pt x="22377" y="63281"/>
                  </a:lnTo>
                  <a:lnTo>
                    <a:pt x="6025" y="87853"/>
                  </a:lnTo>
                  <a:lnTo>
                    <a:pt x="1377" y="103829"/>
                  </a:lnTo>
                  <a:lnTo>
                    <a:pt x="0" y="119288"/>
                  </a:lnTo>
                  <a:lnTo>
                    <a:pt x="3638" y="134592"/>
                  </a:lnTo>
                  <a:lnTo>
                    <a:pt x="14122" y="149852"/>
                  </a:lnTo>
                  <a:lnTo>
                    <a:pt x="27954" y="161052"/>
                  </a:lnTo>
                  <a:lnTo>
                    <a:pt x="46822" y="165688"/>
                  </a:lnTo>
                  <a:lnTo>
                    <a:pt x="84448" y="167468"/>
                  </a:lnTo>
                  <a:lnTo>
                    <a:pt x="102639" y="166759"/>
                  </a:lnTo>
                  <a:lnTo>
                    <a:pt x="128960" y="16002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0" name="SMARTInkShape-1873"/>
            <p:cNvSpPr/>
            <p:nvPr/>
          </p:nvSpPr>
          <p:spPr>
            <a:xfrm>
              <a:off x="2964729" y="5693226"/>
              <a:ext cx="174712" cy="120835"/>
            </a:xfrm>
            <a:custGeom>
              <a:avLst/>
              <a:gdLst/>
              <a:ahLst/>
              <a:cxnLst/>
              <a:rect l="0" t="0" r="0" b="0"/>
              <a:pathLst>
                <a:path w="174712" h="120835">
                  <a:moveTo>
                    <a:pt x="106130" y="14154"/>
                  </a:moveTo>
                  <a:lnTo>
                    <a:pt x="106130" y="10108"/>
                  </a:lnTo>
                  <a:lnTo>
                    <a:pt x="105284" y="8917"/>
                  </a:lnTo>
                  <a:lnTo>
                    <a:pt x="103873" y="8122"/>
                  </a:lnTo>
                  <a:lnTo>
                    <a:pt x="99570" y="6848"/>
                  </a:lnTo>
                  <a:lnTo>
                    <a:pt x="92636" y="1358"/>
                  </a:lnTo>
                  <a:lnTo>
                    <a:pt x="87998" y="0"/>
                  </a:lnTo>
                  <a:lnTo>
                    <a:pt x="76581" y="3281"/>
                  </a:lnTo>
                  <a:lnTo>
                    <a:pt x="39735" y="24361"/>
                  </a:lnTo>
                  <a:lnTo>
                    <a:pt x="32030" y="31672"/>
                  </a:lnTo>
                  <a:lnTo>
                    <a:pt x="3625" y="64886"/>
                  </a:lnTo>
                  <a:lnTo>
                    <a:pt x="275" y="80964"/>
                  </a:lnTo>
                  <a:lnTo>
                    <a:pt x="0" y="84094"/>
                  </a:lnTo>
                  <a:lnTo>
                    <a:pt x="1953" y="89829"/>
                  </a:lnTo>
                  <a:lnTo>
                    <a:pt x="6060" y="96365"/>
                  </a:lnTo>
                  <a:lnTo>
                    <a:pt x="8879" y="97258"/>
                  </a:lnTo>
                  <a:lnTo>
                    <a:pt x="35562" y="97932"/>
                  </a:lnTo>
                  <a:lnTo>
                    <a:pt x="43158" y="95698"/>
                  </a:lnTo>
                  <a:lnTo>
                    <a:pt x="69393" y="80061"/>
                  </a:lnTo>
                  <a:lnTo>
                    <a:pt x="93400" y="50024"/>
                  </a:lnTo>
                  <a:lnTo>
                    <a:pt x="98497" y="47029"/>
                  </a:lnTo>
                  <a:lnTo>
                    <a:pt x="105684" y="44774"/>
                  </a:lnTo>
                  <a:lnTo>
                    <a:pt x="106951" y="53249"/>
                  </a:lnTo>
                  <a:lnTo>
                    <a:pt x="112157" y="66435"/>
                  </a:lnTo>
                  <a:lnTo>
                    <a:pt x="115536" y="77058"/>
                  </a:lnTo>
                  <a:lnTo>
                    <a:pt x="129147" y="103506"/>
                  </a:lnTo>
                  <a:lnTo>
                    <a:pt x="134987" y="109746"/>
                  </a:lnTo>
                  <a:lnTo>
                    <a:pt x="146948" y="117172"/>
                  </a:lnTo>
                  <a:lnTo>
                    <a:pt x="159004" y="120110"/>
                  </a:lnTo>
                  <a:lnTo>
                    <a:pt x="174711" y="120834"/>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1" name="SMARTInkShape-1874"/>
            <p:cNvSpPr/>
            <p:nvPr/>
          </p:nvSpPr>
          <p:spPr>
            <a:xfrm>
              <a:off x="3230972" y="5539739"/>
              <a:ext cx="7529" cy="236222"/>
            </a:xfrm>
            <a:custGeom>
              <a:avLst/>
              <a:gdLst/>
              <a:ahLst/>
              <a:cxnLst/>
              <a:rect l="0" t="0" r="0" b="0"/>
              <a:pathLst>
                <a:path w="7529" h="236222">
                  <a:moveTo>
                    <a:pt x="7528" y="0"/>
                  </a:moveTo>
                  <a:lnTo>
                    <a:pt x="7528" y="4045"/>
                  </a:lnTo>
                  <a:lnTo>
                    <a:pt x="5270" y="8289"/>
                  </a:lnTo>
                  <a:lnTo>
                    <a:pt x="3482" y="10607"/>
                  </a:lnTo>
                  <a:lnTo>
                    <a:pt x="1496" y="17697"/>
                  </a:lnTo>
                  <a:lnTo>
                    <a:pt x="0" y="54990"/>
                  </a:lnTo>
                  <a:lnTo>
                    <a:pt x="5163" y="89383"/>
                  </a:lnTo>
                  <a:lnTo>
                    <a:pt x="7060" y="123772"/>
                  </a:lnTo>
                  <a:lnTo>
                    <a:pt x="7435" y="158881"/>
                  </a:lnTo>
                  <a:lnTo>
                    <a:pt x="7515" y="195713"/>
                  </a:lnTo>
                  <a:lnTo>
                    <a:pt x="7527" y="233483"/>
                  </a:lnTo>
                  <a:lnTo>
                    <a:pt x="7528" y="23622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2" name="SMARTInkShape-1875"/>
            <p:cNvSpPr/>
            <p:nvPr/>
          </p:nvSpPr>
          <p:spPr>
            <a:xfrm>
              <a:off x="3323379" y="5494019"/>
              <a:ext cx="21802" cy="259082"/>
            </a:xfrm>
            <a:custGeom>
              <a:avLst/>
              <a:gdLst/>
              <a:ahLst/>
              <a:cxnLst/>
              <a:rect l="0" t="0" r="0" b="0"/>
              <a:pathLst>
                <a:path w="21802" h="259082">
                  <a:moveTo>
                    <a:pt x="6561" y="0"/>
                  </a:moveTo>
                  <a:lnTo>
                    <a:pt x="6561" y="10607"/>
                  </a:lnTo>
                  <a:lnTo>
                    <a:pt x="4303" y="15438"/>
                  </a:lnTo>
                  <a:lnTo>
                    <a:pt x="2516" y="17913"/>
                  </a:lnTo>
                  <a:lnTo>
                    <a:pt x="0" y="33530"/>
                  </a:lnTo>
                  <a:lnTo>
                    <a:pt x="5111" y="68982"/>
                  </a:lnTo>
                  <a:lnTo>
                    <a:pt x="6274" y="99140"/>
                  </a:lnTo>
                  <a:lnTo>
                    <a:pt x="2114" y="134794"/>
                  </a:lnTo>
                  <a:lnTo>
                    <a:pt x="5431" y="167173"/>
                  </a:lnTo>
                  <a:lnTo>
                    <a:pt x="6412" y="200442"/>
                  </a:lnTo>
                  <a:lnTo>
                    <a:pt x="7363" y="219975"/>
                  </a:lnTo>
                  <a:lnTo>
                    <a:pt x="14317" y="240766"/>
                  </a:lnTo>
                  <a:lnTo>
                    <a:pt x="20071" y="251355"/>
                  </a:lnTo>
                  <a:lnTo>
                    <a:pt x="21801" y="25908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3" name="SMARTInkShape-1876"/>
            <p:cNvSpPr/>
            <p:nvPr/>
          </p:nvSpPr>
          <p:spPr>
            <a:xfrm>
              <a:off x="3413759" y="5615939"/>
              <a:ext cx="68582" cy="106681"/>
            </a:xfrm>
            <a:custGeom>
              <a:avLst/>
              <a:gdLst/>
              <a:ahLst/>
              <a:cxnLst/>
              <a:rect l="0" t="0" r="0" b="0"/>
              <a:pathLst>
                <a:path w="68582" h="106681">
                  <a:moveTo>
                    <a:pt x="0" y="0"/>
                  </a:moveTo>
                  <a:lnTo>
                    <a:pt x="0" y="17913"/>
                  </a:lnTo>
                  <a:lnTo>
                    <a:pt x="10607" y="43638"/>
                  </a:lnTo>
                  <a:lnTo>
                    <a:pt x="43678" y="81581"/>
                  </a:lnTo>
                  <a:lnTo>
                    <a:pt x="57305" y="96226"/>
                  </a:lnTo>
                  <a:lnTo>
                    <a:pt x="59336" y="101469"/>
                  </a:lnTo>
                  <a:lnTo>
                    <a:pt x="60724" y="103206"/>
                  </a:lnTo>
                  <a:lnTo>
                    <a:pt x="68581" y="1066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4" name="SMARTInkShape-1877"/>
            <p:cNvSpPr/>
            <p:nvPr/>
          </p:nvSpPr>
          <p:spPr>
            <a:xfrm>
              <a:off x="3460671" y="5593080"/>
              <a:ext cx="90249" cy="289560"/>
            </a:xfrm>
            <a:custGeom>
              <a:avLst/>
              <a:gdLst/>
              <a:ahLst/>
              <a:cxnLst/>
              <a:rect l="0" t="0" r="0" b="0"/>
              <a:pathLst>
                <a:path w="90249" h="289560">
                  <a:moveTo>
                    <a:pt x="90248" y="0"/>
                  </a:moveTo>
                  <a:lnTo>
                    <a:pt x="83688" y="0"/>
                  </a:lnTo>
                  <a:lnTo>
                    <a:pt x="74381" y="30876"/>
                  </a:lnTo>
                  <a:lnTo>
                    <a:pt x="70496" y="41662"/>
                  </a:lnTo>
                  <a:lnTo>
                    <a:pt x="63487" y="71541"/>
                  </a:lnTo>
                  <a:lnTo>
                    <a:pt x="53250" y="99937"/>
                  </a:lnTo>
                  <a:lnTo>
                    <a:pt x="44855" y="129799"/>
                  </a:lnTo>
                  <a:lnTo>
                    <a:pt x="37005" y="160096"/>
                  </a:lnTo>
                  <a:lnTo>
                    <a:pt x="29317" y="190522"/>
                  </a:lnTo>
                  <a:lnTo>
                    <a:pt x="19134" y="227098"/>
                  </a:lnTo>
                  <a:lnTo>
                    <a:pt x="7934" y="263582"/>
                  </a:lnTo>
                  <a:lnTo>
                    <a:pt x="4839" y="271805"/>
                  </a:lnTo>
                  <a:lnTo>
                    <a:pt x="1489" y="278282"/>
                  </a:lnTo>
                  <a:lnTo>
                    <a:pt x="0" y="283983"/>
                  </a:lnTo>
                  <a:lnTo>
                    <a:pt x="449" y="285841"/>
                  </a:lnTo>
                  <a:lnTo>
                    <a:pt x="1595" y="287081"/>
                  </a:lnTo>
                  <a:lnTo>
                    <a:pt x="6429" y="28955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5" name="SMARTInkShape-1878"/>
            <p:cNvSpPr/>
            <p:nvPr/>
          </p:nvSpPr>
          <p:spPr>
            <a:xfrm>
              <a:off x="3756661" y="5433060"/>
              <a:ext cx="190120" cy="310746"/>
            </a:xfrm>
            <a:custGeom>
              <a:avLst/>
              <a:gdLst/>
              <a:ahLst/>
              <a:cxnLst/>
              <a:rect l="0" t="0" r="0" b="0"/>
              <a:pathLst>
                <a:path w="190120" h="310746">
                  <a:moveTo>
                    <a:pt x="53339" y="0"/>
                  </a:moveTo>
                  <a:lnTo>
                    <a:pt x="53339" y="4045"/>
                  </a:lnTo>
                  <a:lnTo>
                    <a:pt x="45578" y="35098"/>
                  </a:lnTo>
                  <a:lnTo>
                    <a:pt x="39827" y="67736"/>
                  </a:lnTo>
                  <a:lnTo>
                    <a:pt x="34395" y="102938"/>
                  </a:lnTo>
                  <a:lnTo>
                    <a:pt x="23548" y="132476"/>
                  </a:lnTo>
                  <a:lnTo>
                    <a:pt x="17701" y="162677"/>
                  </a:lnTo>
                  <a:lnTo>
                    <a:pt x="9642" y="196292"/>
                  </a:lnTo>
                  <a:lnTo>
                    <a:pt x="1435" y="225484"/>
                  </a:lnTo>
                  <a:lnTo>
                    <a:pt x="2" y="243787"/>
                  </a:lnTo>
                  <a:lnTo>
                    <a:pt x="0" y="239779"/>
                  </a:lnTo>
                  <a:lnTo>
                    <a:pt x="10605" y="207229"/>
                  </a:lnTo>
                  <a:lnTo>
                    <a:pt x="31206" y="173866"/>
                  </a:lnTo>
                  <a:lnTo>
                    <a:pt x="54991" y="137706"/>
                  </a:lnTo>
                  <a:lnTo>
                    <a:pt x="69069" y="124339"/>
                  </a:lnTo>
                  <a:lnTo>
                    <a:pt x="88806" y="110385"/>
                  </a:lnTo>
                  <a:lnTo>
                    <a:pt x="97606" y="108326"/>
                  </a:lnTo>
                  <a:lnTo>
                    <a:pt x="104904" y="109669"/>
                  </a:lnTo>
                  <a:lnTo>
                    <a:pt x="130052" y="124440"/>
                  </a:lnTo>
                  <a:lnTo>
                    <a:pt x="142673" y="137906"/>
                  </a:lnTo>
                  <a:lnTo>
                    <a:pt x="168123" y="173736"/>
                  </a:lnTo>
                  <a:lnTo>
                    <a:pt x="177167" y="186436"/>
                  </a:lnTo>
                  <a:lnTo>
                    <a:pt x="187614" y="217668"/>
                  </a:lnTo>
                  <a:lnTo>
                    <a:pt x="190119" y="252027"/>
                  </a:lnTo>
                  <a:lnTo>
                    <a:pt x="189539" y="273641"/>
                  </a:lnTo>
                  <a:lnTo>
                    <a:pt x="184382" y="290299"/>
                  </a:lnTo>
                  <a:lnTo>
                    <a:pt x="179878" y="297790"/>
                  </a:lnTo>
                  <a:lnTo>
                    <a:pt x="168537" y="306767"/>
                  </a:lnTo>
                  <a:lnTo>
                    <a:pt x="154452" y="310745"/>
                  </a:lnTo>
                  <a:lnTo>
                    <a:pt x="144562" y="309418"/>
                  </a:lnTo>
                  <a:lnTo>
                    <a:pt x="127217" y="306167"/>
                  </a:lnTo>
                  <a:lnTo>
                    <a:pt x="120371" y="305712"/>
                  </a:lnTo>
                  <a:lnTo>
                    <a:pt x="108248" y="300690"/>
                  </a:lnTo>
                  <a:lnTo>
                    <a:pt x="72563" y="279990"/>
                  </a:lnTo>
                  <a:lnTo>
                    <a:pt x="38673" y="242200"/>
                  </a:lnTo>
                  <a:lnTo>
                    <a:pt x="32906" y="230371"/>
                  </a:lnTo>
                  <a:lnTo>
                    <a:pt x="30479" y="22097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6" name="SMARTInkShape-1879"/>
            <p:cNvSpPr/>
            <p:nvPr/>
          </p:nvSpPr>
          <p:spPr>
            <a:xfrm>
              <a:off x="3994516" y="5593080"/>
              <a:ext cx="116669" cy="166841"/>
            </a:xfrm>
            <a:custGeom>
              <a:avLst/>
              <a:gdLst/>
              <a:ahLst/>
              <a:cxnLst/>
              <a:rect l="0" t="0" r="0" b="0"/>
              <a:pathLst>
                <a:path w="116669" h="166841">
                  <a:moveTo>
                    <a:pt x="105043" y="30480"/>
                  </a:moveTo>
                  <a:lnTo>
                    <a:pt x="100998" y="26435"/>
                  </a:lnTo>
                  <a:lnTo>
                    <a:pt x="96755" y="24448"/>
                  </a:lnTo>
                  <a:lnTo>
                    <a:pt x="87131" y="23173"/>
                  </a:lnTo>
                  <a:lnTo>
                    <a:pt x="82125" y="25257"/>
                  </a:lnTo>
                  <a:lnTo>
                    <a:pt x="48864" y="44120"/>
                  </a:lnTo>
                  <a:lnTo>
                    <a:pt x="23724" y="66498"/>
                  </a:lnTo>
                  <a:lnTo>
                    <a:pt x="3886" y="103121"/>
                  </a:lnTo>
                  <a:lnTo>
                    <a:pt x="0" y="119078"/>
                  </a:lnTo>
                  <a:lnTo>
                    <a:pt x="1348" y="129406"/>
                  </a:lnTo>
                  <a:lnTo>
                    <a:pt x="4770" y="138794"/>
                  </a:lnTo>
                  <a:lnTo>
                    <a:pt x="16123" y="153977"/>
                  </a:lnTo>
                  <a:lnTo>
                    <a:pt x="20363" y="158531"/>
                  </a:lnTo>
                  <a:lnTo>
                    <a:pt x="29590" y="163591"/>
                  </a:lnTo>
                  <a:lnTo>
                    <a:pt x="49311" y="166840"/>
                  </a:lnTo>
                  <a:lnTo>
                    <a:pt x="64447" y="163358"/>
                  </a:lnTo>
                  <a:lnTo>
                    <a:pt x="84732" y="148512"/>
                  </a:lnTo>
                  <a:lnTo>
                    <a:pt x="102788" y="129273"/>
                  </a:lnTo>
                  <a:lnTo>
                    <a:pt x="106079" y="124282"/>
                  </a:lnTo>
                  <a:lnTo>
                    <a:pt x="114054" y="90747"/>
                  </a:lnTo>
                  <a:lnTo>
                    <a:pt x="116668" y="76739"/>
                  </a:lnTo>
                  <a:lnTo>
                    <a:pt x="113127" y="43450"/>
                  </a:lnTo>
                  <a:lnTo>
                    <a:pt x="111954" y="28019"/>
                  </a:lnTo>
                  <a:lnTo>
                    <a:pt x="106621" y="13570"/>
                  </a:lnTo>
                  <a:lnTo>
                    <a:pt x="97424"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7" name="SMARTInkShape-1880"/>
            <p:cNvSpPr/>
            <p:nvPr/>
          </p:nvSpPr>
          <p:spPr>
            <a:xfrm>
              <a:off x="4168492" y="5600700"/>
              <a:ext cx="128739" cy="167060"/>
            </a:xfrm>
            <a:custGeom>
              <a:avLst/>
              <a:gdLst/>
              <a:ahLst/>
              <a:cxnLst/>
              <a:rect l="0" t="0" r="0" b="0"/>
              <a:pathLst>
                <a:path w="128739" h="167060">
                  <a:moveTo>
                    <a:pt x="37748" y="22860"/>
                  </a:moveTo>
                  <a:lnTo>
                    <a:pt x="33703" y="22860"/>
                  </a:lnTo>
                  <a:lnTo>
                    <a:pt x="32511" y="23706"/>
                  </a:lnTo>
                  <a:lnTo>
                    <a:pt x="31716" y="25117"/>
                  </a:lnTo>
                  <a:lnTo>
                    <a:pt x="31187" y="26905"/>
                  </a:lnTo>
                  <a:lnTo>
                    <a:pt x="12243" y="62950"/>
                  </a:lnTo>
                  <a:lnTo>
                    <a:pt x="3659" y="100293"/>
                  </a:lnTo>
                  <a:lnTo>
                    <a:pt x="0" y="134282"/>
                  </a:lnTo>
                  <a:lnTo>
                    <a:pt x="3797" y="149759"/>
                  </a:lnTo>
                  <a:lnTo>
                    <a:pt x="10284" y="161025"/>
                  </a:lnTo>
                  <a:lnTo>
                    <a:pt x="13512" y="163230"/>
                  </a:lnTo>
                  <a:lnTo>
                    <a:pt x="25299" y="166333"/>
                  </a:lnTo>
                  <a:lnTo>
                    <a:pt x="31650" y="167059"/>
                  </a:lnTo>
                  <a:lnTo>
                    <a:pt x="48076" y="163422"/>
                  </a:lnTo>
                  <a:lnTo>
                    <a:pt x="60940" y="156982"/>
                  </a:lnTo>
                  <a:lnTo>
                    <a:pt x="92949" y="126673"/>
                  </a:lnTo>
                  <a:lnTo>
                    <a:pt x="113759" y="91421"/>
                  </a:lnTo>
                  <a:lnTo>
                    <a:pt x="125776" y="60800"/>
                  </a:lnTo>
                  <a:lnTo>
                    <a:pt x="128738" y="37378"/>
                  </a:lnTo>
                  <a:lnTo>
                    <a:pt x="126730" y="31288"/>
                  </a:lnTo>
                  <a:lnTo>
                    <a:pt x="125009" y="28478"/>
                  </a:lnTo>
                  <a:lnTo>
                    <a:pt x="121870" y="10231"/>
                  </a:lnTo>
                  <a:lnTo>
                    <a:pt x="121567"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8" name="SMARTInkShape-1881"/>
            <p:cNvSpPr/>
            <p:nvPr/>
          </p:nvSpPr>
          <p:spPr>
            <a:xfrm>
              <a:off x="4351122" y="5625206"/>
              <a:ext cx="159919" cy="165995"/>
            </a:xfrm>
            <a:custGeom>
              <a:avLst/>
              <a:gdLst/>
              <a:ahLst/>
              <a:cxnLst/>
              <a:rect l="0" t="0" r="0" b="0"/>
              <a:pathLst>
                <a:path w="159919" h="165995">
                  <a:moveTo>
                    <a:pt x="53237" y="13594"/>
                  </a:moveTo>
                  <a:lnTo>
                    <a:pt x="49192" y="13594"/>
                  </a:lnTo>
                  <a:lnTo>
                    <a:pt x="48001" y="14440"/>
                  </a:lnTo>
                  <a:lnTo>
                    <a:pt x="47206" y="15851"/>
                  </a:lnTo>
                  <a:lnTo>
                    <a:pt x="37370" y="50832"/>
                  </a:lnTo>
                  <a:lnTo>
                    <a:pt x="22702" y="84356"/>
                  </a:lnTo>
                  <a:lnTo>
                    <a:pt x="13544" y="119796"/>
                  </a:lnTo>
                  <a:lnTo>
                    <a:pt x="7464" y="138680"/>
                  </a:lnTo>
                  <a:lnTo>
                    <a:pt x="5789" y="140165"/>
                  </a:lnTo>
                  <a:lnTo>
                    <a:pt x="3825" y="141154"/>
                  </a:lnTo>
                  <a:lnTo>
                    <a:pt x="2516" y="142661"/>
                  </a:lnTo>
                  <a:lnTo>
                    <a:pt x="673" y="147133"/>
                  </a:lnTo>
                  <a:lnTo>
                    <a:pt x="415" y="146647"/>
                  </a:lnTo>
                  <a:lnTo>
                    <a:pt x="0" y="143827"/>
                  </a:lnTo>
                  <a:lnTo>
                    <a:pt x="10512" y="128543"/>
                  </a:lnTo>
                  <a:lnTo>
                    <a:pt x="22822" y="95743"/>
                  </a:lnTo>
                  <a:lnTo>
                    <a:pt x="44365" y="58108"/>
                  </a:lnTo>
                  <a:lnTo>
                    <a:pt x="73671" y="24094"/>
                  </a:lnTo>
                  <a:lnTo>
                    <a:pt x="104047" y="3909"/>
                  </a:lnTo>
                  <a:lnTo>
                    <a:pt x="115235" y="0"/>
                  </a:lnTo>
                  <a:lnTo>
                    <a:pt x="118276" y="298"/>
                  </a:lnTo>
                  <a:lnTo>
                    <a:pt x="123912" y="2886"/>
                  </a:lnTo>
                  <a:lnTo>
                    <a:pt x="131845" y="9104"/>
                  </a:lnTo>
                  <a:lnTo>
                    <a:pt x="147206" y="30366"/>
                  </a:lnTo>
                  <a:lnTo>
                    <a:pt x="150035" y="40521"/>
                  </a:lnTo>
                  <a:lnTo>
                    <a:pt x="152099" y="76500"/>
                  </a:lnTo>
                  <a:lnTo>
                    <a:pt x="152280" y="112156"/>
                  </a:lnTo>
                  <a:lnTo>
                    <a:pt x="152297" y="148953"/>
                  </a:lnTo>
                  <a:lnTo>
                    <a:pt x="152297" y="152094"/>
                  </a:lnTo>
                  <a:lnTo>
                    <a:pt x="154555" y="157840"/>
                  </a:lnTo>
                  <a:lnTo>
                    <a:pt x="159918" y="165994"/>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9" name="SMARTInkShape-1882"/>
            <p:cNvSpPr/>
            <p:nvPr/>
          </p:nvSpPr>
          <p:spPr>
            <a:xfrm>
              <a:off x="4580446" y="5471687"/>
              <a:ext cx="227648" cy="327133"/>
            </a:xfrm>
            <a:custGeom>
              <a:avLst/>
              <a:gdLst/>
              <a:ahLst/>
              <a:cxnLst/>
              <a:rect l="0" t="0" r="0" b="0"/>
              <a:pathLst>
                <a:path w="227648" h="327133">
                  <a:moveTo>
                    <a:pt x="121094" y="220452"/>
                  </a:moveTo>
                  <a:lnTo>
                    <a:pt x="121094" y="202541"/>
                  </a:lnTo>
                  <a:lnTo>
                    <a:pt x="118836" y="197534"/>
                  </a:lnTo>
                  <a:lnTo>
                    <a:pt x="95655" y="172191"/>
                  </a:lnTo>
                  <a:lnTo>
                    <a:pt x="92281" y="171346"/>
                  </a:lnTo>
                  <a:lnTo>
                    <a:pt x="84017" y="172662"/>
                  </a:lnTo>
                  <a:lnTo>
                    <a:pt x="49038" y="188455"/>
                  </a:lnTo>
                  <a:lnTo>
                    <a:pt x="30317" y="201188"/>
                  </a:lnTo>
                  <a:lnTo>
                    <a:pt x="5448" y="230705"/>
                  </a:lnTo>
                  <a:lnTo>
                    <a:pt x="1033" y="245033"/>
                  </a:lnTo>
                  <a:lnTo>
                    <a:pt x="0" y="251979"/>
                  </a:lnTo>
                  <a:lnTo>
                    <a:pt x="3464" y="264696"/>
                  </a:lnTo>
                  <a:lnTo>
                    <a:pt x="6267" y="267728"/>
                  </a:lnTo>
                  <a:lnTo>
                    <a:pt x="27713" y="277039"/>
                  </a:lnTo>
                  <a:lnTo>
                    <a:pt x="39798" y="277211"/>
                  </a:lnTo>
                  <a:lnTo>
                    <a:pt x="75706" y="268159"/>
                  </a:lnTo>
                  <a:lnTo>
                    <a:pt x="97485" y="260082"/>
                  </a:lnTo>
                  <a:lnTo>
                    <a:pt x="129785" y="233719"/>
                  </a:lnTo>
                  <a:lnTo>
                    <a:pt x="153322" y="197893"/>
                  </a:lnTo>
                  <a:lnTo>
                    <a:pt x="169119" y="164003"/>
                  </a:lnTo>
                  <a:lnTo>
                    <a:pt x="183677" y="132136"/>
                  </a:lnTo>
                  <a:lnTo>
                    <a:pt x="194576" y="101246"/>
                  </a:lnTo>
                  <a:lnTo>
                    <a:pt x="206460" y="71490"/>
                  </a:lnTo>
                  <a:lnTo>
                    <a:pt x="213591" y="38252"/>
                  </a:lnTo>
                  <a:lnTo>
                    <a:pt x="220467" y="19429"/>
                  </a:lnTo>
                  <a:lnTo>
                    <a:pt x="225608" y="8490"/>
                  </a:lnTo>
                  <a:lnTo>
                    <a:pt x="227647" y="0"/>
                  </a:lnTo>
                  <a:lnTo>
                    <a:pt x="226919" y="31581"/>
                  </a:lnTo>
                  <a:lnTo>
                    <a:pt x="219483" y="63013"/>
                  </a:lnTo>
                  <a:lnTo>
                    <a:pt x="214593" y="93934"/>
                  </a:lnTo>
                  <a:lnTo>
                    <a:pt x="210886" y="129908"/>
                  </a:lnTo>
                  <a:lnTo>
                    <a:pt x="204425" y="165120"/>
                  </a:lnTo>
                  <a:lnTo>
                    <a:pt x="199407" y="197002"/>
                  </a:lnTo>
                  <a:lnTo>
                    <a:pt x="195662" y="227898"/>
                  </a:lnTo>
                  <a:lnTo>
                    <a:pt x="191448" y="258501"/>
                  </a:lnTo>
                  <a:lnTo>
                    <a:pt x="190024" y="295137"/>
                  </a:lnTo>
                  <a:lnTo>
                    <a:pt x="189673" y="32713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39" name="SMARTInkShape-Group247"/>
          <p:cNvGrpSpPr/>
          <p:nvPr/>
        </p:nvGrpSpPr>
        <p:grpSpPr>
          <a:xfrm>
            <a:off x="3810482" y="4693919"/>
            <a:ext cx="3352319" cy="1188719"/>
            <a:chOff x="3810482" y="4693919"/>
            <a:chExt cx="3352319" cy="1188719"/>
          </a:xfrm>
        </p:grpSpPr>
        <p:sp>
          <p:nvSpPr>
            <p:cNvPr id="211" name="SMARTInkShape-1883"/>
            <p:cNvSpPr/>
            <p:nvPr/>
          </p:nvSpPr>
          <p:spPr>
            <a:xfrm>
              <a:off x="4495800" y="5029200"/>
              <a:ext cx="556242" cy="617220"/>
            </a:xfrm>
            <a:custGeom>
              <a:avLst/>
              <a:gdLst/>
              <a:ahLst/>
              <a:cxnLst/>
              <a:rect l="0" t="0" r="0" b="0"/>
              <a:pathLst>
                <a:path w="556242" h="617220">
                  <a:moveTo>
                    <a:pt x="480060" y="617219"/>
                  </a:moveTo>
                  <a:lnTo>
                    <a:pt x="484105" y="617219"/>
                  </a:lnTo>
                  <a:lnTo>
                    <a:pt x="485296" y="616373"/>
                  </a:lnTo>
                  <a:lnTo>
                    <a:pt x="486091" y="614962"/>
                  </a:lnTo>
                  <a:lnTo>
                    <a:pt x="486620" y="613174"/>
                  </a:lnTo>
                  <a:lnTo>
                    <a:pt x="487820" y="611982"/>
                  </a:lnTo>
                  <a:lnTo>
                    <a:pt x="512125" y="599086"/>
                  </a:lnTo>
                  <a:lnTo>
                    <a:pt x="538463" y="573187"/>
                  </a:lnTo>
                  <a:lnTo>
                    <a:pt x="545248" y="560334"/>
                  </a:lnTo>
                  <a:lnTo>
                    <a:pt x="550698" y="525721"/>
                  </a:lnTo>
                  <a:lnTo>
                    <a:pt x="554612" y="510523"/>
                  </a:lnTo>
                  <a:lnTo>
                    <a:pt x="556115" y="474026"/>
                  </a:lnTo>
                  <a:lnTo>
                    <a:pt x="556241" y="441165"/>
                  </a:lnTo>
                  <a:lnTo>
                    <a:pt x="553997" y="411322"/>
                  </a:lnTo>
                  <a:lnTo>
                    <a:pt x="548499" y="378596"/>
                  </a:lnTo>
                  <a:lnTo>
                    <a:pt x="538126" y="346628"/>
                  </a:lnTo>
                  <a:lnTo>
                    <a:pt x="525733" y="311907"/>
                  </a:lnTo>
                  <a:lnTo>
                    <a:pt x="519832" y="297799"/>
                  </a:lnTo>
                  <a:lnTo>
                    <a:pt x="493307" y="263590"/>
                  </a:lnTo>
                  <a:lnTo>
                    <a:pt x="470014" y="226790"/>
                  </a:lnTo>
                  <a:lnTo>
                    <a:pt x="441446" y="190542"/>
                  </a:lnTo>
                  <a:lnTo>
                    <a:pt x="408213" y="155098"/>
                  </a:lnTo>
                  <a:lnTo>
                    <a:pt x="373337" y="127811"/>
                  </a:lnTo>
                  <a:lnTo>
                    <a:pt x="342896" y="107196"/>
                  </a:lnTo>
                  <a:lnTo>
                    <a:pt x="306388" y="85454"/>
                  </a:lnTo>
                  <a:lnTo>
                    <a:pt x="272201" y="68723"/>
                  </a:lnTo>
                  <a:lnTo>
                    <a:pt x="234445" y="53352"/>
                  </a:lnTo>
                  <a:lnTo>
                    <a:pt x="196375" y="40359"/>
                  </a:lnTo>
                  <a:lnTo>
                    <a:pt x="177000" y="36511"/>
                  </a:lnTo>
                  <a:lnTo>
                    <a:pt x="142675" y="24978"/>
                  </a:lnTo>
                  <a:lnTo>
                    <a:pt x="123554" y="21230"/>
                  </a:lnTo>
                  <a:lnTo>
                    <a:pt x="107164" y="17014"/>
                  </a:lnTo>
                  <a:lnTo>
                    <a:pt x="91583" y="13508"/>
                  </a:lnTo>
                  <a:lnTo>
                    <a:pt x="76242" y="9364"/>
                  </a:lnTo>
                  <a:lnTo>
                    <a:pt x="51652" y="7003"/>
                  </a:lnTo>
                  <a:lnTo>
                    <a:pt x="36512" y="1634"/>
                  </a:ln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2" name="SMARTInkShape-1884"/>
            <p:cNvSpPr/>
            <p:nvPr/>
          </p:nvSpPr>
          <p:spPr>
            <a:xfrm>
              <a:off x="4351382" y="4960619"/>
              <a:ext cx="289199" cy="167515"/>
            </a:xfrm>
            <a:custGeom>
              <a:avLst/>
              <a:gdLst/>
              <a:ahLst/>
              <a:cxnLst/>
              <a:rect l="0" t="0" r="0" b="0"/>
              <a:pathLst>
                <a:path w="289199" h="167515">
                  <a:moveTo>
                    <a:pt x="289198" y="0"/>
                  </a:moveTo>
                  <a:lnTo>
                    <a:pt x="289198" y="4046"/>
                  </a:lnTo>
                  <a:lnTo>
                    <a:pt x="288351" y="5237"/>
                  </a:lnTo>
                  <a:lnTo>
                    <a:pt x="286940" y="6032"/>
                  </a:lnTo>
                  <a:lnTo>
                    <a:pt x="253152" y="14154"/>
                  </a:lnTo>
                  <a:lnTo>
                    <a:pt x="217203" y="22938"/>
                  </a:lnTo>
                  <a:lnTo>
                    <a:pt x="182068" y="29320"/>
                  </a:lnTo>
                  <a:lnTo>
                    <a:pt x="146616" y="36358"/>
                  </a:lnTo>
                  <a:lnTo>
                    <a:pt x="114070" y="37872"/>
                  </a:lnTo>
                  <a:lnTo>
                    <a:pt x="82304" y="38070"/>
                  </a:lnTo>
                  <a:lnTo>
                    <a:pt x="58833" y="38941"/>
                  </a:lnTo>
                  <a:lnTo>
                    <a:pt x="28574" y="45249"/>
                  </a:lnTo>
                  <a:lnTo>
                    <a:pt x="20118" y="46357"/>
                  </a:lnTo>
                  <a:lnTo>
                    <a:pt x="9118" y="52254"/>
                  </a:lnTo>
                  <a:lnTo>
                    <a:pt x="3764" y="57064"/>
                  </a:lnTo>
                  <a:lnTo>
                    <a:pt x="1471" y="61486"/>
                  </a:lnTo>
                  <a:lnTo>
                    <a:pt x="0" y="71225"/>
                  </a:lnTo>
                  <a:lnTo>
                    <a:pt x="2056" y="76247"/>
                  </a:lnTo>
                  <a:lnTo>
                    <a:pt x="21604" y="98028"/>
                  </a:lnTo>
                  <a:lnTo>
                    <a:pt x="51224" y="119172"/>
                  </a:lnTo>
                  <a:lnTo>
                    <a:pt x="76139" y="132053"/>
                  </a:lnTo>
                  <a:lnTo>
                    <a:pt x="88942" y="146625"/>
                  </a:lnTo>
                  <a:lnTo>
                    <a:pt x="100417" y="151536"/>
                  </a:lnTo>
                  <a:lnTo>
                    <a:pt x="102384" y="153518"/>
                  </a:lnTo>
                  <a:lnTo>
                    <a:pt x="109586" y="162781"/>
                  </a:lnTo>
                  <a:lnTo>
                    <a:pt x="114261" y="165481"/>
                  </a:lnTo>
                  <a:lnTo>
                    <a:pt x="121443" y="167356"/>
                  </a:lnTo>
                  <a:lnTo>
                    <a:pt x="125176" y="167514"/>
                  </a:lnTo>
                  <a:lnTo>
                    <a:pt x="126510" y="166709"/>
                  </a:lnTo>
                  <a:lnTo>
                    <a:pt x="127399" y="165327"/>
                  </a:lnTo>
                  <a:lnTo>
                    <a:pt x="129177" y="1600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3" name="SMARTInkShape-1885"/>
            <p:cNvSpPr/>
            <p:nvPr/>
          </p:nvSpPr>
          <p:spPr>
            <a:xfrm>
              <a:off x="4480559" y="4960619"/>
              <a:ext cx="99061" cy="205742"/>
            </a:xfrm>
            <a:custGeom>
              <a:avLst/>
              <a:gdLst/>
              <a:ahLst/>
              <a:cxnLst/>
              <a:rect l="0" t="0" r="0" b="0"/>
              <a:pathLst>
                <a:path w="99061" h="205742">
                  <a:moveTo>
                    <a:pt x="99060" y="0"/>
                  </a:moveTo>
                  <a:lnTo>
                    <a:pt x="99060" y="6562"/>
                  </a:lnTo>
                  <a:lnTo>
                    <a:pt x="95015" y="11352"/>
                  </a:lnTo>
                  <a:lnTo>
                    <a:pt x="93030" y="18028"/>
                  </a:lnTo>
                  <a:lnTo>
                    <a:pt x="89653" y="31307"/>
                  </a:lnTo>
                  <a:lnTo>
                    <a:pt x="70012" y="67064"/>
                  </a:lnTo>
                  <a:lnTo>
                    <a:pt x="51209" y="104959"/>
                  </a:lnTo>
                  <a:lnTo>
                    <a:pt x="24931" y="143040"/>
                  </a:lnTo>
                  <a:lnTo>
                    <a:pt x="11280" y="169952"/>
                  </a:lnTo>
                  <a:lnTo>
                    <a:pt x="6086" y="188198"/>
                  </a:lnTo>
                  <a:lnTo>
                    <a:pt x="1203" y="196160"/>
                  </a:lnTo>
                  <a:lnTo>
                    <a:pt x="0" y="2057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4" name="SMARTInkShape-1886"/>
            <p:cNvSpPr/>
            <p:nvPr/>
          </p:nvSpPr>
          <p:spPr>
            <a:xfrm>
              <a:off x="3810482" y="4763651"/>
              <a:ext cx="174778" cy="105530"/>
            </a:xfrm>
            <a:custGeom>
              <a:avLst/>
              <a:gdLst/>
              <a:ahLst/>
              <a:cxnLst/>
              <a:rect l="0" t="0" r="0" b="0"/>
              <a:pathLst>
                <a:path w="174778" h="105530">
                  <a:moveTo>
                    <a:pt x="113818" y="14089"/>
                  </a:moveTo>
                  <a:lnTo>
                    <a:pt x="109772" y="10044"/>
                  </a:lnTo>
                  <a:lnTo>
                    <a:pt x="105528" y="8057"/>
                  </a:lnTo>
                  <a:lnTo>
                    <a:pt x="81818" y="0"/>
                  </a:lnTo>
                  <a:lnTo>
                    <a:pt x="65389" y="3235"/>
                  </a:lnTo>
                  <a:lnTo>
                    <a:pt x="39307" y="16790"/>
                  </a:lnTo>
                  <a:lnTo>
                    <a:pt x="24666" y="28342"/>
                  </a:lnTo>
                  <a:lnTo>
                    <a:pt x="7774" y="52393"/>
                  </a:lnTo>
                  <a:lnTo>
                    <a:pt x="1963" y="65231"/>
                  </a:lnTo>
                  <a:lnTo>
                    <a:pt x="0" y="77155"/>
                  </a:lnTo>
                  <a:lnTo>
                    <a:pt x="3706" y="89125"/>
                  </a:lnTo>
                  <a:lnTo>
                    <a:pt x="5697" y="92053"/>
                  </a:lnTo>
                  <a:lnTo>
                    <a:pt x="10166" y="95306"/>
                  </a:lnTo>
                  <a:lnTo>
                    <a:pt x="38082" y="97680"/>
                  </a:lnTo>
                  <a:lnTo>
                    <a:pt x="55991" y="91780"/>
                  </a:lnTo>
                  <a:lnTo>
                    <a:pt x="70814" y="84051"/>
                  </a:lnTo>
                  <a:lnTo>
                    <a:pt x="92016" y="65907"/>
                  </a:lnTo>
                  <a:lnTo>
                    <a:pt x="95661" y="58003"/>
                  </a:lnTo>
                  <a:lnTo>
                    <a:pt x="98128" y="49693"/>
                  </a:lnTo>
                  <a:lnTo>
                    <a:pt x="104352" y="37459"/>
                  </a:lnTo>
                  <a:lnTo>
                    <a:pt x="106166" y="29469"/>
                  </a:lnTo>
                  <a:lnTo>
                    <a:pt x="106197" y="54769"/>
                  </a:lnTo>
                  <a:lnTo>
                    <a:pt x="108455" y="59826"/>
                  </a:lnTo>
                  <a:lnTo>
                    <a:pt x="139229" y="92828"/>
                  </a:lnTo>
                  <a:lnTo>
                    <a:pt x="146560" y="95651"/>
                  </a:lnTo>
                  <a:lnTo>
                    <a:pt x="174777" y="10552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5" name="SMARTInkShape-1887"/>
            <p:cNvSpPr/>
            <p:nvPr/>
          </p:nvSpPr>
          <p:spPr>
            <a:xfrm>
              <a:off x="3992990" y="4762500"/>
              <a:ext cx="60851" cy="83820"/>
            </a:xfrm>
            <a:custGeom>
              <a:avLst/>
              <a:gdLst/>
              <a:ahLst/>
              <a:cxnLst/>
              <a:rect l="0" t="0" r="0" b="0"/>
              <a:pathLst>
                <a:path w="60851" h="83820">
                  <a:moveTo>
                    <a:pt x="60850" y="0"/>
                  </a:moveTo>
                  <a:lnTo>
                    <a:pt x="37926" y="0"/>
                  </a:lnTo>
                  <a:lnTo>
                    <a:pt x="31470" y="2257"/>
                  </a:lnTo>
                  <a:lnTo>
                    <a:pt x="15169" y="11351"/>
                  </a:lnTo>
                  <a:lnTo>
                    <a:pt x="12616" y="14340"/>
                  </a:lnTo>
                  <a:lnTo>
                    <a:pt x="1148" y="40357"/>
                  </a:lnTo>
                  <a:lnTo>
                    <a:pt x="0" y="62415"/>
                  </a:lnTo>
                  <a:lnTo>
                    <a:pt x="2197" y="68098"/>
                  </a:lnTo>
                  <a:lnTo>
                    <a:pt x="3967" y="70798"/>
                  </a:lnTo>
                  <a:lnTo>
                    <a:pt x="14550" y="78644"/>
                  </a:lnTo>
                  <a:lnTo>
                    <a:pt x="24365" y="82286"/>
                  </a:lnTo>
                  <a:lnTo>
                    <a:pt x="53229" y="838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6" name="SMARTInkShape-1888"/>
            <p:cNvSpPr/>
            <p:nvPr/>
          </p:nvSpPr>
          <p:spPr>
            <a:xfrm>
              <a:off x="4130040" y="4693919"/>
              <a:ext cx="15241" cy="167641"/>
            </a:xfrm>
            <a:custGeom>
              <a:avLst/>
              <a:gdLst/>
              <a:ahLst/>
              <a:cxnLst/>
              <a:rect l="0" t="0" r="0" b="0"/>
              <a:pathLst>
                <a:path w="15241" h="167641">
                  <a:moveTo>
                    <a:pt x="15240" y="0"/>
                  </a:moveTo>
                  <a:lnTo>
                    <a:pt x="11194" y="0"/>
                  </a:lnTo>
                  <a:lnTo>
                    <a:pt x="10003" y="847"/>
                  </a:lnTo>
                  <a:lnTo>
                    <a:pt x="9208" y="2258"/>
                  </a:lnTo>
                  <a:lnTo>
                    <a:pt x="8090" y="10547"/>
                  </a:lnTo>
                  <a:lnTo>
                    <a:pt x="6982" y="19081"/>
                  </a:lnTo>
                  <a:lnTo>
                    <a:pt x="1086" y="43351"/>
                  </a:lnTo>
                  <a:lnTo>
                    <a:pt x="143" y="76892"/>
                  </a:lnTo>
                  <a:lnTo>
                    <a:pt x="18" y="113545"/>
                  </a:lnTo>
                  <a:lnTo>
                    <a:pt x="1" y="149950"/>
                  </a:lnTo>
                  <a:lnTo>
                    <a:pt x="0" y="158031"/>
                  </a:lnTo>
                  <a:lnTo>
                    <a:pt x="7619" y="1676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7" name="SMARTInkShape-1889"/>
            <p:cNvSpPr/>
            <p:nvPr/>
          </p:nvSpPr>
          <p:spPr>
            <a:xfrm>
              <a:off x="4091940" y="4777740"/>
              <a:ext cx="68580" cy="1"/>
            </a:xfrm>
            <a:custGeom>
              <a:avLst/>
              <a:gdLst/>
              <a:ahLst/>
              <a:cxnLst/>
              <a:rect l="0" t="0" r="0" b="0"/>
              <a:pathLst>
                <a:path w="68580" h="1">
                  <a:moveTo>
                    <a:pt x="0" y="0"/>
                  </a:moveTo>
                  <a:lnTo>
                    <a:pt x="34583" y="0"/>
                  </a:lnTo>
                  <a:lnTo>
                    <a:pt x="6857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8" name="SMARTInkShape-1890"/>
            <p:cNvSpPr/>
            <p:nvPr/>
          </p:nvSpPr>
          <p:spPr>
            <a:xfrm>
              <a:off x="4244340" y="4754880"/>
              <a:ext cx="22861" cy="113748"/>
            </a:xfrm>
            <a:custGeom>
              <a:avLst/>
              <a:gdLst/>
              <a:ahLst/>
              <a:cxnLst/>
              <a:rect l="0" t="0" r="0" b="0"/>
              <a:pathLst>
                <a:path w="22861" h="113748">
                  <a:moveTo>
                    <a:pt x="22860" y="0"/>
                  </a:moveTo>
                  <a:lnTo>
                    <a:pt x="22860" y="10605"/>
                  </a:lnTo>
                  <a:lnTo>
                    <a:pt x="15710" y="48193"/>
                  </a:lnTo>
                  <a:lnTo>
                    <a:pt x="14602" y="61212"/>
                  </a:lnTo>
                  <a:lnTo>
                    <a:pt x="7941" y="97489"/>
                  </a:lnTo>
                  <a:lnTo>
                    <a:pt x="5505" y="104852"/>
                  </a:lnTo>
                  <a:lnTo>
                    <a:pt x="322" y="113747"/>
                  </a:lnTo>
                  <a:lnTo>
                    <a:pt x="0" y="1066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9" name="SMARTInkShape-1891"/>
            <p:cNvSpPr/>
            <p:nvPr/>
          </p:nvSpPr>
          <p:spPr>
            <a:xfrm>
              <a:off x="4282440" y="4693919"/>
              <a:ext cx="7620" cy="1"/>
            </a:xfrm>
            <a:custGeom>
              <a:avLst/>
              <a:gdLst/>
              <a:ahLst/>
              <a:cxnLst/>
              <a:rect l="0" t="0" r="0" b="0"/>
              <a:pathLst>
                <a:path w="7620" h="1">
                  <a:moveTo>
                    <a:pt x="7619" y="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0" name="SMARTInkShape-1892"/>
            <p:cNvSpPr/>
            <p:nvPr/>
          </p:nvSpPr>
          <p:spPr>
            <a:xfrm>
              <a:off x="4328159" y="4739640"/>
              <a:ext cx="91442" cy="106640"/>
            </a:xfrm>
            <a:custGeom>
              <a:avLst/>
              <a:gdLst/>
              <a:ahLst/>
              <a:cxnLst/>
              <a:rect l="0" t="0" r="0" b="0"/>
              <a:pathLst>
                <a:path w="91442" h="106640">
                  <a:moveTo>
                    <a:pt x="0" y="15240"/>
                  </a:moveTo>
                  <a:lnTo>
                    <a:pt x="0" y="33152"/>
                  </a:lnTo>
                  <a:lnTo>
                    <a:pt x="13181" y="68783"/>
                  </a:lnTo>
                  <a:lnTo>
                    <a:pt x="15172" y="77983"/>
                  </a:lnTo>
                  <a:lnTo>
                    <a:pt x="21091" y="90789"/>
                  </a:lnTo>
                  <a:lnTo>
                    <a:pt x="22921" y="96230"/>
                  </a:lnTo>
                  <a:lnTo>
                    <a:pt x="30450" y="106639"/>
                  </a:lnTo>
                  <a:lnTo>
                    <a:pt x="30471" y="102622"/>
                  </a:lnTo>
                  <a:lnTo>
                    <a:pt x="32734" y="98385"/>
                  </a:lnTo>
                  <a:lnTo>
                    <a:pt x="41086" y="84721"/>
                  </a:lnTo>
                  <a:lnTo>
                    <a:pt x="55920" y="49175"/>
                  </a:lnTo>
                  <a:lnTo>
                    <a:pt x="65202" y="33357"/>
                  </a:lnTo>
                  <a:lnTo>
                    <a:pt x="70171" y="17062"/>
                  </a:lnTo>
                  <a:lnTo>
                    <a:pt x="72180" y="13915"/>
                  </a:lnTo>
                  <a:lnTo>
                    <a:pt x="76672" y="10418"/>
                  </a:lnTo>
                  <a:lnTo>
                    <a:pt x="79054" y="9485"/>
                  </a:lnTo>
                  <a:lnTo>
                    <a:pt x="80643" y="8017"/>
                  </a:lnTo>
                  <a:lnTo>
                    <a:pt x="82408" y="4127"/>
                  </a:lnTo>
                  <a:lnTo>
                    <a:pt x="83725" y="2751"/>
                  </a:lnTo>
                  <a:lnTo>
                    <a:pt x="9144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1" name="SMARTInkShape-1893"/>
            <p:cNvSpPr/>
            <p:nvPr/>
          </p:nvSpPr>
          <p:spPr>
            <a:xfrm>
              <a:off x="4431458" y="4762593"/>
              <a:ext cx="110062" cy="98967"/>
            </a:xfrm>
            <a:custGeom>
              <a:avLst/>
              <a:gdLst/>
              <a:ahLst/>
              <a:cxnLst/>
              <a:rect l="0" t="0" r="0" b="0"/>
              <a:pathLst>
                <a:path w="110062" h="98967">
                  <a:moveTo>
                    <a:pt x="79582" y="7526"/>
                  </a:moveTo>
                  <a:lnTo>
                    <a:pt x="75537" y="3481"/>
                  </a:lnTo>
                  <a:lnTo>
                    <a:pt x="71293" y="1496"/>
                  </a:lnTo>
                  <a:lnTo>
                    <a:pt x="58188" y="0"/>
                  </a:lnTo>
                  <a:lnTo>
                    <a:pt x="50081" y="5162"/>
                  </a:lnTo>
                  <a:lnTo>
                    <a:pt x="38573" y="7672"/>
                  </a:lnTo>
                  <a:lnTo>
                    <a:pt x="32287" y="11260"/>
                  </a:lnTo>
                  <a:lnTo>
                    <a:pt x="23987" y="22085"/>
                  </a:lnTo>
                  <a:lnTo>
                    <a:pt x="849" y="55389"/>
                  </a:lnTo>
                  <a:lnTo>
                    <a:pt x="0" y="58908"/>
                  </a:lnTo>
                  <a:lnTo>
                    <a:pt x="2769" y="77552"/>
                  </a:lnTo>
                  <a:lnTo>
                    <a:pt x="3820" y="79610"/>
                  </a:lnTo>
                  <a:lnTo>
                    <a:pt x="5367" y="80982"/>
                  </a:lnTo>
                  <a:lnTo>
                    <a:pt x="9344" y="83353"/>
                  </a:lnTo>
                  <a:lnTo>
                    <a:pt x="13934" y="87230"/>
                  </a:lnTo>
                  <a:lnTo>
                    <a:pt x="16343" y="87755"/>
                  </a:lnTo>
                  <a:lnTo>
                    <a:pt x="18796" y="87259"/>
                  </a:lnTo>
                  <a:lnTo>
                    <a:pt x="23779" y="85297"/>
                  </a:lnTo>
                  <a:lnTo>
                    <a:pt x="40457" y="79888"/>
                  </a:lnTo>
                  <a:lnTo>
                    <a:pt x="50585" y="73182"/>
                  </a:lnTo>
                  <a:lnTo>
                    <a:pt x="53994" y="68316"/>
                  </a:lnTo>
                  <a:lnTo>
                    <a:pt x="62446" y="50527"/>
                  </a:lnTo>
                  <a:lnTo>
                    <a:pt x="77361" y="30525"/>
                  </a:lnTo>
                  <a:lnTo>
                    <a:pt x="78102" y="27939"/>
                  </a:lnTo>
                  <a:lnTo>
                    <a:pt x="79441" y="26215"/>
                  </a:lnTo>
                  <a:lnTo>
                    <a:pt x="86012" y="23221"/>
                  </a:lnTo>
                  <a:lnTo>
                    <a:pt x="86409" y="23916"/>
                  </a:lnTo>
                  <a:lnTo>
                    <a:pt x="87197" y="58965"/>
                  </a:lnTo>
                  <a:lnTo>
                    <a:pt x="88048" y="78553"/>
                  </a:lnTo>
                  <a:lnTo>
                    <a:pt x="93762" y="89494"/>
                  </a:lnTo>
                  <a:lnTo>
                    <a:pt x="98553" y="94843"/>
                  </a:lnTo>
                  <a:lnTo>
                    <a:pt x="102971" y="97134"/>
                  </a:lnTo>
                  <a:lnTo>
                    <a:pt x="110061" y="9896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2" name="SMARTInkShape-1894"/>
            <p:cNvSpPr/>
            <p:nvPr/>
          </p:nvSpPr>
          <p:spPr>
            <a:xfrm>
              <a:off x="4602480" y="4709159"/>
              <a:ext cx="7621" cy="137161"/>
            </a:xfrm>
            <a:custGeom>
              <a:avLst/>
              <a:gdLst/>
              <a:ahLst/>
              <a:cxnLst/>
              <a:rect l="0" t="0" r="0" b="0"/>
              <a:pathLst>
                <a:path w="7621" h="137161">
                  <a:moveTo>
                    <a:pt x="7620" y="0"/>
                  </a:moveTo>
                  <a:lnTo>
                    <a:pt x="7620" y="8091"/>
                  </a:lnTo>
                  <a:lnTo>
                    <a:pt x="5362" y="14321"/>
                  </a:lnTo>
                  <a:lnTo>
                    <a:pt x="3574" y="17168"/>
                  </a:lnTo>
                  <a:lnTo>
                    <a:pt x="470" y="44720"/>
                  </a:lnTo>
                  <a:lnTo>
                    <a:pt x="61" y="77072"/>
                  </a:lnTo>
                  <a:lnTo>
                    <a:pt x="5" y="115067"/>
                  </a:lnTo>
                  <a:lnTo>
                    <a:pt x="0" y="1371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3" name="SMARTInkShape-1895"/>
            <p:cNvSpPr/>
            <p:nvPr/>
          </p:nvSpPr>
          <p:spPr>
            <a:xfrm>
              <a:off x="4556759" y="4785359"/>
              <a:ext cx="99061" cy="22861"/>
            </a:xfrm>
            <a:custGeom>
              <a:avLst/>
              <a:gdLst/>
              <a:ahLst/>
              <a:cxnLst/>
              <a:rect l="0" t="0" r="0" b="0"/>
              <a:pathLst>
                <a:path w="99061" h="22861">
                  <a:moveTo>
                    <a:pt x="0" y="0"/>
                  </a:moveTo>
                  <a:lnTo>
                    <a:pt x="4045" y="4045"/>
                  </a:lnTo>
                  <a:lnTo>
                    <a:pt x="10547" y="6032"/>
                  </a:lnTo>
                  <a:lnTo>
                    <a:pt x="46697" y="12795"/>
                  </a:lnTo>
                  <a:lnTo>
                    <a:pt x="82994" y="15872"/>
                  </a:lnTo>
                  <a:lnTo>
                    <a:pt x="99060" y="228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4" name="SMARTInkShape-1896"/>
            <p:cNvSpPr/>
            <p:nvPr/>
          </p:nvSpPr>
          <p:spPr>
            <a:xfrm>
              <a:off x="4686300" y="4781270"/>
              <a:ext cx="83820" cy="95531"/>
            </a:xfrm>
            <a:custGeom>
              <a:avLst/>
              <a:gdLst/>
              <a:ahLst/>
              <a:cxnLst/>
              <a:rect l="0" t="0" r="0" b="0"/>
              <a:pathLst>
                <a:path w="83820" h="95531">
                  <a:moveTo>
                    <a:pt x="0" y="49810"/>
                  </a:moveTo>
                  <a:lnTo>
                    <a:pt x="4045" y="49810"/>
                  </a:lnTo>
                  <a:lnTo>
                    <a:pt x="8289" y="52067"/>
                  </a:lnTo>
                  <a:lnTo>
                    <a:pt x="12997" y="55046"/>
                  </a:lnTo>
                  <a:lnTo>
                    <a:pt x="21254" y="56723"/>
                  </a:lnTo>
                  <a:lnTo>
                    <a:pt x="43637" y="57336"/>
                  </a:lnTo>
                  <a:lnTo>
                    <a:pt x="51286" y="55130"/>
                  </a:lnTo>
                  <a:lnTo>
                    <a:pt x="68399" y="44245"/>
                  </a:lnTo>
                  <a:lnTo>
                    <a:pt x="70999" y="43560"/>
                  </a:lnTo>
                  <a:lnTo>
                    <a:pt x="76146" y="38283"/>
                  </a:lnTo>
                  <a:lnTo>
                    <a:pt x="80409" y="31140"/>
                  </a:lnTo>
                  <a:lnTo>
                    <a:pt x="82809" y="22359"/>
                  </a:lnTo>
                  <a:lnTo>
                    <a:pt x="83780" y="5614"/>
                  </a:lnTo>
                  <a:lnTo>
                    <a:pt x="79763" y="496"/>
                  </a:lnTo>
                  <a:lnTo>
                    <a:pt x="77728" y="0"/>
                  </a:lnTo>
                  <a:lnTo>
                    <a:pt x="75525" y="517"/>
                  </a:lnTo>
                  <a:lnTo>
                    <a:pt x="70820" y="2502"/>
                  </a:lnTo>
                  <a:lnTo>
                    <a:pt x="54335" y="7926"/>
                  </a:lnTo>
                  <a:lnTo>
                    <a:pt x="27990" y="25332"/>
                  </a:lnTo>
                  <a:lnTo>
                    <a:pt x="5181" y="56084"/>
                  </a:lnTo>
                  <a:lnTo>
                    <a:pt x="1535" y="66438"/>
                  </a:lnTo>
                  <a:lnTo>
                    <a:pt x="1870" y="69362"/>
                  </a:lnTo>
                  <a:lnTo>
                    <a:pt x="4500" y="74868"/>
                  </a:lnTo>
                  <a:lnTo>
                    <a:pt x="17952" y="90419"/>
                  </a:lnTo>
                  <a:lnTo>
                    <a:pt x="22936" y="93258"/>
                  </a:lnTo>
                  <a:lnTo>
                    <a:pt x="32760" y="94857"/>
                  </a:lnTo>
                  <a:lnTo>
                    <a:pt x="70228" y="95512"/>
                  </a:lnTo>
                  <a:lnTo>
                    <a:pt x="83819" y="9553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5" name="SMARTInkShape-1897"/>
            <p:cNvSpPr/>
            <p:nvPr/>
          </p:nvSpPr>
          <p:spPr>
            <a:xfrm>
              <a:off x="4816000" y="4800629"/>
              <a:ext cx="110525" cy="129511"/>
            </a:xfrm>
            <a:custGeom>
              <a:avLst/>
              <a:gdLst/>
              <a:ahLst/>
              <a:cxnLst/>
              <a:rect l="0" t="0" r="0" b="0"/>
              <a:pathLst>
                <a:path w="110525" h="129511">
                  <a:moveTo>
                    <a:pt x="83660" y="15211"/>
                  </a:moveTo>
                  <a:lnTo>
                    <a:pt x="79615" y="15211"/>
                  </a:lnTo>
                  <a:lnTo>
                    <a:pt x="75371" y="12953"/>
                  </a:lnTo>
                  <a:lnTo>
                    <a:pt x="70662" y="9974"/>
                  </a:lnTo>
                  <a:lnTo>
                    <a:pt x="34264" y="739"/>
                  </a:lnTo>
                  <a:lnTo>
                    <a:pt x="6033" y="0"/>
                  </a:lnTo>
                  <a:lnTo>
                    <a:pt x="3969" y="837"/>
                  </a:lnTo>
                  <a:lnTo>
                    <a:pt x="2592" y="2242"/>
                  </a:lnTo>
                  <a:lnTo>
                    <a:pt x="383" y="6534"/>
                  </a:lnTo>
                  <a:lnTo>
                    <a:pt x="0" y="11323"/>
                  </a:lnTo>
                  <a:lnTo>
                    <a:pt x="2169" y="15740"/>
                  </a:lnTo>
                  <a:lnTo>
                    <a:pt x="3932" y="18104"/>
                  </a:lnTo>
                  <a:lnTo>
                    <a:pt x="8150" y="20730"/>
                  </a:lnTo>
                  <a:lnTo>
                    <a:pt x="10460" y="21430"/>
                  </a:lnTo>
                  <a:lnTo>
                    <a:pt x="15284" y="26724"/>
                  </a:lnTo>
                  <a:lnTo>
                    <a:pt x="21097" y="33874"/>
                  </a:lnTo>
                  <a:lnTo>
                    <a:pt x="58395" y="55786"/>
                  </a:lnTo>
                  <a:lnTo>
                    <a:pt x="92980" y="74474"/>
                  </a:lnTo>
                  <a:lnTo>
                    <a:pt x="102132" y="86486"/>
                  </a:lnTo>
                  <a:lnTo>
                    <a:pt x="107911" y="98560"/>
                  </a:lnTo>
                  <a:lnTo>
                    <a:pt x="109987" y="101257"/>
                  </a:lnTo>
                  <a:lnTo>
                    <a:pt x="110524" y="103901"/>
                  </a:lnTo>
                  <a:lnTo>
                    <a:pt x="110036" y="106511"/>
                  </a:lnTo>
                  <a:lnTo>
                    <a:pt x="105304" y="114229"/>
                  </a:lnTo>
                  <a:lnTo>
                    <a:pt x="100052" y="119332"/>
                  </a:lnTo>
                  <a:lnTo>
                    <a:pt x="92074" y="124422"/>
                  </a:lnTo>
                  <a:lnTo>
                    <a:pt x="78062" y="128003"/>
                  </a:lnTo>
                  <a:lnTo>
                    <a:pt x="37940" y="12951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6" name="SMARTInkShape-1898"/>
            <p:cNvSpPr/>
            <p:nvPr/>
          </p:nvSpPr>
          <p:spPr>
            <a:xfrm>
              <a:off x="5082539" y="5108946"/>
              <a:ext cx="1120009" cy="773692"/>
            </a:xfrm>
            <a:custGeom>
              <a:avLst/>
              <a:gdLst/>
              <a:ahLst/>
              <a:cxnLst/>
              <a:rect l="0" t="0" r="0" b="0"/>
              <a:pathLst>
                <a:path w="1120009" h="773692">
                  <a:moveTo>
                    <a:pt x="0" y="743214"/>
                  </a:moveTo>
                  <a:lnTo>
                    <a:pt x="4045" y="743214"/>
                  </a:lnTo>
                  <a:lnTo>
                    <a:pt x="8289" y="745471"/>
                  </a:lnTo>
                  <a:lnTo>
                    <a:pt x="12998" y="748450"/>
                  </a:lnTo>
                  <a:lnTo>
                    <a:pt x="50199" y="761346"/>
                  </a:lnTo>
                  <a:lnTo>
                    <a:pt x="77085" y="770377"/>
                  </a:lnTo>
                  <a:lnTo>
                    <a:pt x="114417" y="773256"/>
                  </a:lnTo>
                  <a:lnTo>
                    <a:pt x="145650" y="773607"/>
                  </a:lnTo>
                  <a:lnTo>
                    <a:pt x="181296" y="773677"/>
                  </a:lnTo>
                  <a:lnTo>
                    <a:pt x="213048" y="773691"/>
                  </a:lnTo>
                  <a:lnTo>
                    <a:pt x="249862" y="772846"/>
                  </a:lnTo>
                  <a:lnTo>
                    <a:pt x="279680" y="768456"/>
                  </a:lnTo>
                  <a:lnTo>
                    <a:pt x="309963" y="765086"/>
                  </a:lnTo>
                  <a:lnTo>
                    <a:pt x="339538" y="754962"/>
                  </a:lnTo>
                  <a:lnTo>
                    <a:pt x="374975" y="743527"/>
                  </a:lnTo>
                  <a:lnTo>
                    <a:pt x="404333" y="733429"/>
                  </a:lnTo>
                  <a:lnTo>
                    <a:pt x="436738" y="719712"/>
                  </a:lnTo>
                  <a:lnTo>
                    <a:pt x="468636" y="704923"/>
                  </a:lnTo>
                  <a:lnTo>
                    <a:pt x="506214" y="684756"/>
                  </a:lnTo>
                  <a:lnTo>
                    <a:pt x="536163" y="665497"/>
                  </a:lnTo>
                  <a:lnTo>
                    <a:pt x="566487" y="647749"/>
                  </a:lnTo>
                  <a:lnTo>
                    <a:pt x="596920" y="627721"/>
                  </a:lnTo>
                  <a:lnTo>
                    <a:pt x="627386" y="605700"/>
                  </a:lnTo>
                  <a:lnTo>
                    <a:pt x="657862" y="583089"/>
                  </a:lnTo>
                  <a:lnTo>
                    <a:pt x="688341" y="560302"/>
                  </a:lnTo>
                  <a:lnTo>
                    <a:pt x="722897" y="529848"/>
                  </a:lnTo>
                  <a:lnTo>
                    <a:pt x="756440" y="499372"/>
                  </a:lnTo>
                  <a:lnTo>
                    <a:pt x="791382" y="464848"/>
                  </a:lnTo>
                  <a:lnTo>
                    <a:pt x="821897" y="430653"/>
                  </a:lnTo>
                  <a:lnTo>
                    <a:pt x="847367" y="394421"/>
                  </a:lnTo>
                  <a:lnTo>
                    <a:pt x="872561" y="358510"/>
                  </a:lnTo>
                  <a:lnTo>
                    <a:pt x="894690" y="324887"/>
                  </a:lnTo>
                  <a:lnTo>
                    <a:pt x="913640" y="300636"/>
                  </a:lnTo>
                  <a:lnTo>
                    <a:pt x="930745" y="264788"/>
                  </a:lnTo>
                  <a:lnTo>
                    <a:pt x="950179" y="232996"/>
                  </a:lnTo>
                  <a:lnTo>
                    <a:pt x="973132" y="196874"/>
                  </a:lnTo>
                  <a:lnTo>
                    <a:pt x="993851" y="164240"/>
                  </a:lnTo>
                  <a:lnTo>
                    <a:pt x="1011343" y="139506"/>
                  </a:lnTo>
                  <a:lnTo>
                    <a:pt x="1028514" y="103650"/>
                  </a:lnTo>
                  <a:lnTo>
                    <a:pt x="1032851" y="93203"/>
                  </a:lnTo>
                  <a:lnTo>
                    <a:pt x="1037893" y="74957"/>
                  </a:lnTo>
                  <a:lnTo>
                    <a:pt x="1058196" y="42566"/>
                  </a:lnTo>
                  <a:lnTo>
                    <a:pt x="1059179" y="34563"/>
                  </a:lnTo>
                  <a:lnTo>
                    <a:pt x="1041485" y="49992"/>
                  </a:lnTo>
                  <a:lnTo>
                    <a:pt x="1004882" y="75358"/>
                  </a:lnTo>
                  <a:lnTo>
                    <a:pt x="970091" y="95375"/>
                  </a:lnTo>
                  <a:lnTo>
                    <a:pt x="966767" y="97960"/>
                  </a:lnTo>
                  <a:lnTo>
                    <a:pt x="958559" y="100834"/>
                  </a:lnTo>
                  <a:lnTo>
                    <a:pt x="950113" y="102959"/>
                  </a:lnTo>
                  <a:lnTo>
                    <a:pt x="937653" y="109957"/>
                  </a:lnTo>
                  <a:lnTo>
                    <a:pt x="933237" y="110518"/>
                  </a:lnTo>
                  <a:lnTo>
                    <a:pt x="934908" y="110649"/>
                  </a:lnTo>
                  <a:lnTo>
                    <a:pt x="938473" y="108449"/>
                  </a:lnTo>
                  <a:lnTo>
                    <a:pt x="976038" y="77998"/>
                  </a:lnTo>
                  <a:lnTo>
                    <a:pt x="988543" y="64359"/>
                  </a:lnTo>
                  <a:lnTo>
                    <a:pt x="991769" y="59504"/>
                  </a:lnTo>
                  <a:lnTo>
                    <a:pt x="1002126" y="51851"/>
                  </a:lnTo>
                  <a:lnTo>
                    <a:pt x="1021382" y="40040"/>
                  </a:lnTo>
                  <a:lnTo>
                    <a:pt x="1048982" y="7677"/>
                  </a:lnTo>
                  <a:lnTo>
                    <a:pt x="1054084" y="5675"/>
                  </a:lnTo>
                  <a:lnTo>
                    <a:pt x="1055782" y="4294"/>
                  </a:lnTo>
                  <a:lnTo>
                    <a:pt x="1058173" y="0"/>
                  </a:lnTo>
                  <a:lnTo>
                    <a:pt x="1058509" y="511"/>
                  </a:lnTo>
                  <a:lnTo>
                    <a:pt x="1059179" y="35273"/>
                  </a:lnTo>
                  <a:lnTo>
                    <a:pt x="1060026" y="45033"/>
                  </a:lnTo>
                  <a:lnTo>
                    <a:pt x="1067787" y="75222"/>
                  </a:lnTo>
                  <a:lnTo>
                    <a:pt x="1094601" y="113154"/>
                  </a:lnTo>
                  <a:lnTo>
                    <a:pt x="1119694" y="140778"/>
                  </a:lnTo>
                  <a:lnTo>
                    <a:pt x="1120008" y="137053"/>
                  </a:lnTo>
                  <a:lnTo>
                    <a:pt x="1117824" y="132885"/>
                  </a:lnTo>
                  <a:lnTo>
                    <a:pt x="1113184" y="128209"/>
                  </a:lnTo>
                  <a:lnTo>
                    <a:pt x="1101899" y="119971"/>
                  </a:lnTo>
                  <a:lnTo>
                    <a:pt x="1091123" y="108028"/>
                  </a:lnTo>
                  <a:lnTo>
                    <a:pt x="1056257" y="85403"/>
                  </a:lnTo>
                  <a:lnTo>
                    <a:pt x="1020696" y="66409"/>
                  </a:lnTo>
                  <a:lnTo>
                    <a:pt x="985187" y="56341"/>
                  </a:lnTo>
                  <a:lnTo>
                    <a:pt x="951595" y="43616"/>
                  </a:lnTo>
                  <a:lnTo>
                    <a:pt x="932348" y="42300"/>
                  </a:lnTo>
                  <a:lnTo>
                    <a:pt x="928586" y="44488"/>
                  </a:lnTo>
                  <a:lnTo>
                    <a:pt x="922021" y="4979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7" name="SMARTInkShape-1899"/>
            <p:cNvSpPr/>
            <p:nvPr/>
          </p:nvSpPr>
          <p:spPr>
            <a:xfrm>
              <a:off x="6096000" y="5440680"/>
              <a:ext cx="60961" cy="53340"/>
            </a:xfrm>
            <a:custGeom>
              <a:avLst/>
              <a:gdLst/>
              <a:ahLst/>
              <a:cxnLst/>
              <a:rect l="0" t="0" r="0" b="0"/>
              <a:pathLst>
                <a:path w="60961" h="53340">
                  <a:moveTo>
                    <a:pt x="60960" y="0"/>
                  </a:moveTo>
                  <a:lnTo>
                    <a:pt x="53433" y="0"/>
                  </a:lnTo>
                  <a:lnTo>
                    <a:pt x="42742" y="17166"/>
                  </a:lnTo>
                  <a:lnTo>
                    <a:pt x="22842" y="41849"/>
                  </a:lnTo>
                  <a:lnTo>
                    <a:pt x="15235" y="46830"/>
                  </a:lnTo>
                  <a:lnTo>
                    <a:pt x="9124" y="52054"/>
                  </a:lnTo>
                  <a:lnTo>
                    <a:pt x="0" y="533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8" name="SMARTInkShape-1900"/>
            <p:cNvSpPr/>
            <p:nvPr/>
          </p:nvSpPr>
          <p:spPr>
            <a:xfrm>
              <a:off x="6202680" y="5364480"/>
              <a:ext cx="7621" cy="1"/>
            </a:xfrm>
            <a:custGeom>
              <a:avLst/>
              <a:gdLst/>
              <a:ahLst/>
              <a:cxnLst/>
              <a:rect l="0" t="0" r="0" b="0"/>
              <a:pathLst>
                <a:path w="7621" h="1">
                  <a:moveTo>
                    <a:pt x="7620" y="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9" name="SMARTInkShape-1901"/>
            <p:cNvSpPr/>
            <p:nvPr/>
          </p:nvSpPr>
          <p:spPr>
            <a:xfrm>
              <a:off x="6179859" y="5463539"/>
              <a:ext cx="129461" cy="114301"/>
            </a:xfrm>
            <a:custGeom>
              <a:avLst/>
              <a:gdLst/>
              <a:ahLst/>
              <a:cxnLst/>
              <a:rect l="0" t="0" r="0" b="0"/>
              <a:pathLst>
                <a:path w="129461" h="114301">
                  <a:moveTo>
                    <a:pt x="68541" y="0"/>
                  </a:moveTo>
                  <a:lnTo>
                    <a:pt x="38043" y="32755"/>
                  </a:lnTo>
                  <a:lnTo>
                    <a:pt x="22819" y="52871"/>
                  </a:lnTo>
                  <a:lnTo>
                    <a:pt x="10120" y="65132"/>
                  </a:lnTo>
                  <a:lnTo>
                    <a:pt x="5041" y="67048"/>
                  </a:lnTo>
                  <a:lnTo>
                    <a:pt x="3348" y="68405"/>
                  </a:lnTo>
                  <a:lnTo>
                    <a:pt x="406" y="75007"/>
                  </a:lnTo>
                  <a:lnTo>
                    <a:pt x="258" y="74558"/>
                  </a:lnTo>
                  <a:lnTo>
                    <a:pt x="0" y="69535"/>
                  </a:lnTo>
                  <a:lnTo>
                    <a:pt x="31961" y="36588"/>
                  </a:lnTo>
                  <a:lnTo>
                    <a:pt x="57608" y="20738"/>
                  </a:lnTo>
                  <a:lnTo>
                    <a:pt x="61253" y="16366"/>
                  </a:lnTo>
                  <a:lnTo>
                    <a:pt x="72074" y="11507"/>
                  </a:lnTo>
                  <a:lnTo>
                    <a:pt x="107437" y="1287"/>
                  </a:lnTo>
                  <a:lnTo>
                    <a:pt x="116284" y="382"/>
                  </a:lnTo>
                  <a:lnTo>
                    <a:pt x="121650" y="2428"/>
                  </a:lnTo>
                  <a:lnTo>
                    <a:pt x="124267" y="4159"/>
                  </a:lnTo>
                  <a:lnTo>
                    <a:pt x="126011" y="6159"/>
                  </a:lnTo>
                  <a:lnTo>
                    <a:pt x="127950" y="10640"/>
                  </a:lnTo>
                  <a:lnTo>
                    <a:pt x="129460" y="39594"/>
                  </a:lnTo>
                  <a:lnTo>
                    <a:pt x="118892" y="66394"/>
                  </a:lnTo>
                  <a:lnTo>
                    <a:pt x="108839" y="89230"/>
                  </a:lnTo>
                  <a:lnTo>
                    <a:pt x="106641" y="1143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0" name="SMARTInkShape-1902"/>
            <p:cNvSpPr/>
            <p:nvPr/>
          </p:nvSpPr>
          <p:spPr>
            <a:xfrm>
              <a:off x="6363992" y="5425439"/>
              <a:ext cx="128215" cy="190501"/>
            </a:xfrm>
            <a:custGeom>
              <a:avLst/>
              <a:gdLst/>
              <a:ahLst/>
              <a:cxnLst/>
              <a:rect l="0" t="0" r="0" b="0"/>
              <a:pathLst>
                <a:path w="128215" h="190501">
                  <a:moveTo>
                    <a:pt x="90147" y="0"/>
                  </a:moveTo>
                  <a:lnTo>
                    <a:pt x="94193" y="0"/>
                  </a:lnTo>
                  <a:lnTo>
                    <a:pt x="95384" y="847"/>
                  </a:lnTo>
                  <a:lnTo>
                    <a:pt x="96179" y="2258"/>
                  </a:lnTo>
                  <a:lnTo>
                    <a:pt x="96708" y="4045"/>
                  </a:lnTo>
                  <a:lnTo>
                    <a:pt x="96215" y="5237"/>
                  </a:lnTo>
                  <a:lnTo>
                    <a:pt x="95039" y="6032"/>
                  </a:lnTo>
                  <a:lnTo>
                    <a:pt x="93409" y="6561"/>
                  </a:lnTo>
                  <a:lnTo>
                    <a:pt x="92322" y="7761"/>
                  </a:lnTo>
                  <a:lnTo>
                    <a:pt x="85101" y="26639"/>
                  </a:lnTo>
                  <a:lnTo>
                    <a:pt x="81597" y="41007"/>
                  </a:lnTo>
                  <a:lnTo>
                    <a:pt x="53954" y="76222"/>
                  </a:lnTo>
                  <a:lnTo>
                    <a:pt x="27819" y="111761"/>
                  </a:lnTo>
                  <a:lnTo>
                    <a:pt x="10328" y="134903"/>
                  </a:lnTo>
                  <a:lnTo>
                    <a:pt x="5255" y="144112"/>
                  </a:lnTo>
                  <a:lnTo>
                    <a:pt x="0" y="150763"/>
                  </a:lnTo>
                  <a:lnTo>
                    <a:pt x="416" y="151309"/>
                  </a:lnTo>
                  <a:lnTo>
                    <a:pt x="6048" y="152358"/>
                  </a:lnTo>
                  <a:lnTo>
                    <a:pt x="20611" y="144106"/>
                  </a:lnTo>
                  <a:lnTo>
                    <a:pt x="54949" y="115872"/>
                  </a:lnTo>
                  <a:lnTo>
                    <a:pt x="88391" y="103173"/>
                  </a:lnTo>
                  <a:lnTo>
                    <a:pt x="92363" y="102649"/>
                  </a:lnTo>
                  <a:lnTo>
                    <a:pt x="114606" y="107062"/>
                  </a:lnTo>
                  <a:lnTo>
                    <a:pt x="116613" y="108628"/>
                  </a:lnTo>
                  <a:lnTo>
                    <a:pt x="125336" y="119637"/>
                  </a:lnTo>
                  <a:lnTo>
                    <a:pt x="127385" y="127077"/>
                  </a:lnTo>
                  <a:lnTo>
                    <a:pt x="128214" y="151368"/>
                  </a:lnTo>
                  <a:lnTo>
                    <a:pt x="125975" y="158433"/>
                  </a:lnTo>
                  <a:lnTo>
                    <a:pt x="115248" y="172511"/>
                  </a:lnTo>
                  <a:lnTo>
                    <a:pt x="101776" y="186471"/>
                  </a:lnTo>
                  <a:lnTo>
                    <a:pt x="97291" y="188710"/>
                  </a:lnTo>
                  <a:lnTo>
                    <a:pt x="90147" y="1905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1" name="SMARTInkShape-1903"/>
            <p:cNvSpPr/>
            <p:nvPr/>
          </p:nvSpPr>
          <p:spPr>
            <a:xfrm>
              <a:off x="6522719" y="5554980"/>
              <a:ext cx="60962" cy="76201"/>
            </a:xfrm>
            <a:custGeom>
              <a:avLst/>
              <a:gdLst/>
              <a:ahLst/>
              <a:cxnLst/>
              <a:rect l="0" t="0" r="0" b="0"/>
              <a:pathLst>
                <a:path w="60962" h="76201">
                  <a:moveTo>
                    <a:pt x="60961" y="0"/>
                  </a:moveTo>
                  <a:lnTo>
                    <a:pt x="56915" y="0"/>
                  </a:lnTo>
                  <a:lnTo>
                    <a:pt x="52671" y="2257"/>
                  </a:lnTo>
                  <a:lnTo>
                    <a:pt x="43049" y="10605"/>
                  </a:lnTo>
                  <a:lnTo>
                    <a:pt x="40300" y="17696"/>
                  </a:lnTo>
                  <a:lnTo>
                    <a:pt x="38231" y="25645"/>
                  </a:lnTo>
                  <a:lnTo>
                    <a:pt x="24977" y="51616"/>
                  </a:lnTo>
                  <a:lnTo>
                    <a:pt x="22955" y="57654"/>
                  </a:lnTo>
                  <a:lnTo>
                    <a:pt x="19233" y="63159"/>
                  </a:lnTo>
                  <a:lnTo>
                    <a:pt x="14757" y="66171"/>
                  </a:lnTo>
                  <a:lnTo>
                    <a:pt x="9945" y="68355"/>
                  </a:lnTo>
                  <a:lnTo>
                    <a:pt x="0" y="762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2" name="SMARTInkShape-1904"/>
            <p:cNvSpPr/>
            <p:nvPr/>
          </p:nvSpPr>
          <p:spPr>
            <a:xfrm>
              <a:off x="6621780" y="5486400"/>
              <a:ext cx="7621" cy="1"/>
            </a:xfrm>
            <a:custGeom>
              <a:avLst/>
              <a:gdLst/>
              <a:ahLst/>
              <a:cxnLst/>
              <a:rect l="0" t="0" r="0" b="0"/>
              <a:pathLst>
                <a:path w="7621" h="1">
                  <a:moveTo>
                    <a:pt x="7620" y="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3" name="SMARTInkShape-1905"/>
            <p:cNvSpPr/>
            <p:nvPr/>
          </p:nvSpPr>
          <p:spPr>
            <a:xfrm>
              <a:off x="6621791" y="5478780"/>
              <a:ext cx="135928" cy="182746"/>
            </a:xfrm>
            <a:custGeom>
              <a:avLst/>
              <a:gdLst/>
              <a:ahLst/>
              <a:cxnLst/>
              <a:rect l="0" t="0" r="0" b="0"/>
              <a:pathLst>
                <a:path w="135928" h="182746">
                  <a:moveTo>
                    <a:pt x="91428" y="0"/>
                  </a:moveTo>
                  <a:lnTo>
                    <a:pt x="85345" y="6930"/>
                  </a:lnTo>
                  <a:lnTo>
                    <a:pt x="62616" y="41460"/>
                  </a:lnTo>
                  <a:lnTo>
                    <a:pt x="36301" y="76247"/>
                  </a:lnTo>
                  <a:lnTo>
                    <a:pt x="7760" y="112514"/>
                  </a:lnTo>
                  <a:lnTo>
                    <a:pt x="3443" y="118586"/>
                  </a:lnTo>
                  <a:lnTo>
                    <a:pt x="0" y="129497"/>
                  </a:lnTo>
                  <a:lnTo>
                    <a:pt x="12986" y="117386"/>
                  </a:lnTo>
                  <a:lnTo>
                    <a:pt x="36518" y="106191"/>
                  </a:lnTo>
                  <a:lnTo>
                    <a:pt x="51984" y="96423"/>
                  </a:lnTo>
                  <a:lnTo>
                    <a:pt x="70498" y="92424"/>
                  </a:lnTo>
                  <a:lnTo>
                    <a:pt x="77328" y="91877"/>
                  </a:lnTo>
                  <a:lnTo>
                    <a:pt x="89979" y="95614"/>
                  </a:lnTo>
                  <a:lnTo>
                    <a:pt x="123285" y="116882"/>
                  </a:lnTo>
                  <a:lnTo>
                    <a:pt x="126753" y="124196"/>
                  </a:lnTo>
                  <a:lnTo>
                    <a:pt x="129142" y="132244"/>
                  </a:lnTo>
                  <a:lnTo>
                    <a:pt x="134399" y="142382"/>
                  </a:lnTo>
                  <a:lnTo>
                    <a:pt x="135927" y="151052"/>
                  </a:lnTo>
                  <a:lnTo>
                    <a:pt x="134348" y="158292"/>
                  </a:lnTo>
                  <a:lnTo>
                    <a:pt x="126435" y="169838"/>
                  </a:lnTo>
                  <a:lnTo>
                    <a:pt x="119205" y="177698"/>
                  </a:lnTo>
                  <a:lnTo>
                    <a:pt x="111958" y="180577"/>
                  </a:lnTo>
                  <a:lnTo>
                    <a:pt x="82637" y="182745"/>
                  </a:lnTo>
                  <a:lnTo>
                    <a:pt x="70009" y="178794"/>
                  </a:lnTo>
                  <a:lnTo>
                    <a:pt x="36711" y="157439"/>
                  </a:lnTo>
                  <a:lnTo>
                    <a:pt x="20411" y="142236"/>
                  </a:lnTo>
                  <a:lnTo>
                    <a:pt x="17531" y="137158"/>
                  </a:lnTo>
                  <a:lnTo>
                    <a:pt x="16764" y="134618"/>
                  </a:lnTo>
                  <a:lnTo>
                    <a:pt x="15405" y="132925"/>
                  </a:lnTo>
                  <a:lnTo>
                    <a:pt x="7609" y="1295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4" name="SMARTInkShape-1906"/>
            <p:cNvSpPr/>
            <p:nvPr/>
          </p:nvSpPr>
          <p:spPr>
            <a:xfrm>
              <a:off x="6797039" y="5646419"/>
              <a:ext cx="76201" cy="68582"/>
            </a:xfrm>
            <a:custGeom>
              <a:avLst/>
              <a:gdLst/>
              <a:ahLst/>
              <a:cxnLst/>
              <a:rect l="0" t="0" r="0" b="0"/>
              <a:pathLst>
                <a:path w="76201" h="68582">
                  <a:moveTo>
                    <a:pt x="76200" y="0"/>
                  </a:moveTo>
                  <a:lnTo>
                    <a:pt x="76200" y="4046"/>
                  </a:lnTo>
                  <a:lnTo>
                    <a:pt x="75353" y="5237"/>
                  </a:lnTo>
                  <a:lnTo>
                    <a:pt x="73943" y="6032"/>
                  </a:lnTo>
                  <a:lnTo>
                    <a:pt x="72155" y="6562"/>
                  </a:lnTo>
                  <a:lnTo>
                    <a:pt x="65594" y="11352"/>
                  </a:lnTo>
                  <a:lnTo>
                    <a:pt x="51024" y="29049"/>
                  </a:lnTo>
                  <a:lnTo>
                    <a:pt x="13851" y="55856"/>
                  </a:lnTo>
                  <a:lnTo>
                    <a:pt x="0" y="685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5" name="SMARTInkShape-1907"/>
            <p:cNvSpPr/>
            <p:nvPr/>
          </p:nvSpPr>
          <p:spPr>
            <a:xfrm>
              <a:off x="6911339" y="5585460"/>
              <a:ext cx="7622" cy="1"/>
            </a:xfrm>
            <a:custGeom>
              <a:avLst/>
              <a:gdLst/>
              <a:ahLst/>
              <a:cxnLst/>
              <a:rect l="0" t="0" r="0" b="0"/>
              <a:pathLst>
                <a:path w="7622" h="1">
                  <a:moveTo>
                    <a:pt x="7621" y="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6" name="SMARTInkShape-1908"/>
            <p:cNvSpPr/>
            <p:nvPr/>
          </p:nvSpPr>
          <p:spPr>
            <a:xfrm>
              <a:off x="6896100" y="5577839"/>
              <a:ext cx="144781" cy="175262"/>
            </a:xfrm>
            <a:custGeom>
              <a:avLst/>
              <a:gdLst/>
              <a:ahLst/>
              <a:cxnLst/>
              <a:rect l="0" t="0" r="0" b="0"/>
              <a:pathLst>
                <a:path w="144781" h="175262">
                  <a:moveTo>
                    <a:pt x="144780" y="0"/>
                  </a:moveTo>
                  <a:lnTo>
                    <a:pt x="140734" y="0"/>
                  </a:lnTo>
                  <a:lnTo>
                    <a:pt x="139543" y="847"/>
                  </a:lnTo>
                  <a:lnTo>
                    <a:pt x="138748" y="2258"/>
                  </a:lnTo>
                  <a:lnTo>
                    <a:pt x="138218" y="4045"/>
                  </a:lnTo>
                  <a:lnTo>
                    <a:pt x="133429" y="10607"/>
                  </a:lnTo>
                  <a:lnTo>
                    <a:pt x="115731" y="25177"/>
                  </a:lnTo>
                  <a:lnTo>
                    <a:pt x="92558" y="62601"/>
                  </a:lnTo>
                  <a:lnTo>
                    <a:pt x="56814" y="100264"/>
                  </a:lnTo>
                  <a:lnTo>
                    <a:pt x="32043" y="134280"/>
                  </a:lnTo>
                  <a:lnTo>
                    <a:pt x="2671" y="164935"/>
                  </a:lnTo>
                  <a:lnTo>
                    <a:pt x="1187" y="168696"/>
                  </a:lnTo>
                  <a:lnTo>
                    <a:pt x="0" y="1752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7" name="SMARTInkShape-1909"/>
            <p:cNvSpPr/>
            <p:nvPr/>
          </p:nvSpPr>
          <p:spPr>
            <a:xfrm>
              <a:off x="6934200" y="5646419"/>
              <a:ext cx="45720" cy="45721"/>
            </a:xfrm>
            <a:custGeom>
              <a:avLst/>
              <a:gdLst/>
              <a:ahLst/>
              <a:cxnLst/>
              <a:rect l="0" t="0" r="0" b="0"/>
              <a:pathLst>
                <a:path w="45720" h="45721">
                  <a:moveTo>
                    <a:pt x="0" y="0"/>
                  </a:moveTo>
                  <a:lnTo>
                    <a:pt x="0" y="11352"/>
                  </a:lnTo>
                  <a:lnTo>
                    <a:pt x="2258" y="15771"/>
                  </a:lnTo>
                  <a:lnTo>
                    <a:pt x="10605" y="25505"/>
                  </a:lnTo>
                  <a:lnTo>
                    <a:pt x="34880" y="42339"/>
                  </a:lnTo>
                  <a:lnTo>
                    <a:pt x="45719" y="457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8" name="SMARTInkShape-1910"/>
            <p:cNvSpPr/>
            <p:nvPr/>
          </p:nvSpPr>
          <p:spPr>
            <a:xfrm>
              <a:off x="7010400" y="5716187"/>
              <a:ext cx="152401" cy="134778"/>
            </a:xfrm>
            <a:custGeom>
              <a:avLst/>
              <a:gdLst/>
              <a:ahLst/>
              <a:cxnLst/>
              <a:rect l="0" t="0" r="0" b="0"/>
              <a:pathLst>
                <a:path w="152401" h="134778">
                  <a:moveTo>
                    <a:pt x="152400" y="29293"/>
                  </a:moveTo>
                  <a:lnTo>
                    <a:pt x="145839" y="29293"/>
                  </a:lnTo>
                  <a:lnTo>
                    <a:pt x="126895" y="11380"/>
                  </a:lnTo>
                  <a:lnTo>
                    <a:pt x="117357" y="8632"/>
                  </a:lnTo>
                  <a:lnTo>
                    <a:pt x="106345" y="6563"/>
                  </a:lnTo>
                  <a:lnTo>
                    <a:pt x="90119" y="595"/>
                  </a:lnTo>
                  <a:lnTo>
                    <a:pt x="85480" y="0"/>
                  </a:lnTo>
                  <a:lnTo>
                    <a:pt x="78066" y="1598"/>
                  </a:lnTo>
                  <a:lnTo>
                    <a:pt x="69132" y="5000"/>
                  </a:lnTo>
                  <a:lnTo>
                    <a:pt x="66408" y="5478"/>
                  </a:lnTo>
                  <a:lnTo>
                    <a:pt x="64592" y="6642"/>
                  </a:lnTo>
                  <a:lnTo>
                    <a:pt x="63381" y="8266"/>
                  </a:lnTo>
                  <a:lnTo>
                    <a:pt x="62036" y="12327"/>
                  </a:lnTo>
                  <a:lnTo>
                    <a:pt x="61101" y="28365"/>
                  </a:lnTo>
                  <a:lnTo>
                    <a:pt x="65047" y="42470"/>
                  </a:lnTo>
                  <a:lnTo>
                    <a:pt x="86400" y="80418"/>
                  </a:lnTo>
                  <a:lnTo>
                    <a:pt x="96807" y="103277"/>
                  </a:lnTo>
                  <a:lnTo>
                    <a:pt x="98928" y="123143"/>
                  </a:lnTo>
                  <a:lnTo>
                    <a:pt x="98125" y="124879"/>
                  </a:lnTo>
                  <a:lnTo>
                    <a:pt x="96744" y="126037"/>
                  </a:lnTo>
                  <a:lnTo>
                    <a:pt x="92950" y="128170"/>
                  </a:lnTo>
                  <a:lnTo>
                    <a:pt x="86055" y="133285"/>
                  </a:lnTo>
                  <a:lnTo>
                    <a:pt x="81144" y="134777"/>
                  </a:lnTo>
                  <a:lnTo>
                    <a:pt x="73881" y="133183"/>
                  </a:lnTo>
                  <a:lnTo>
                    <a:pt x="60273" y="129784"/>
                  </a:lnTo>
                  <a:lnTo>
                    <a:pt x="45516" y="126519"/>
                  </a:lnTo>
                  <a:lnTo>
                    <a:pt x="32677" y="120190"/>
                  </a:lnTo>
                  <a:lnTo>
                    <a:pt x="0" y="9787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1" name="SMARTInkShape-Group248"/>
          <p:cNvGrpSpPr/>
          <p:nvPr/>
        </p:nvGrpSpPr>
        <p:grpSpPr>
          <a:xfrm>
            <a:off x="3063592" y="5890711"/>
            <a:ext cx="1904648" cy="479609"/>
            <a:chOff x="3063592" y="5890711"/>
            <a:chExt cx="1904648" cy="479609"/>
          </a:xfrm>
        </p:grpSpPr>
        <p:sp>
          <p:nvSpPr>
            <p:cNvPr id="240" name="SMARTInkShape-1911"/>
            <p:cNvSpPr/>
            <p:nvPr/>
          </p:nvSpPr>
          <p:spPr>
            <a:xfrm>
              <a:off x="3063592" y="5966460"/>
              <a:ext cx="106328" cy="194498"/>
            </a:xfrm>
            <a:custGeom>
              <a:avLst/>
              <a:gdLst/>
              <a:ahLst/>
              <a:cxnLst/>
              <a:rect l="0" t="0" r="0" b="0"/>
              <a:pathLst>
                <a:path w="106328" h="194498">
                  <a:moveTo>
                    <a:pt x="106327" y="0"/>
                  </a:moveTo>
                  <a:lnTo>
                    <a:pt x="102282" y="0"/>
                  </a:lnTo>
                  <a:lnTo>
                    <a:pt x="101091" y="846"/>
                  </a:lnTo>
                  <a:lnTo>
                    <a:pt x="100296" y="2257"/>
                  </a:lnTo>
                  <a:lnTo>
                    <a:pt x="99767" y="4045"/>
                  </a:lnTo>
                  <a:lnTo>
                    <a:pt x="90558" y="15438"/>
                  </a:lnTo>
                  <a:lnTo>
                    <a:pt x="88195" y="17911"/>
                  </a:lnTo>
                  <a:lnTo>
                    <a:pt x="73276" y="50198"/>
                  </a:lnTo>
                  <a:lnTo>
                    <a:pt x="58346" y="84410"/>
                  </a:lnTo>
                  <a:lnTo>
                    <a:pt x="40993" y="121997"/>
                  </a:lnTo>
                  <a:lnTo>
                    <a:pt x="27680" y="155984"/>
                  </a:lnTo>
                  <a:lnTo>
                    <a:pt x="8775" y="188510"/>
                  </a:lnTo>
                  <a:lnTo>
                    <a:pt x="3669" y="193955"/>
                  </a:lnTo>
                  <a:lnTo>
                    <a:pt x="2328" y="194497"/>
                  </a:lnTo>
                  <a:lnTo>
                    <a:pt x="1435" y="194011"/>
                  </a:lnTo>
                  <a:lnTo>
                    <a:pt x="839" y="192840"/>
                  </a:lnTo>
                  <a:lnTo>
                    <a:pt x="0" y="187148"/>
                  </a:lnTo>
                  <a:lnTo>
                    <a:pt x="729" y="185725"/>
                  </a:lnTo>
                  <a:lnTo>
                    <a:pt x="2062" y="184777"/>
                  </a:lnTo>
                  <a:lnTo>
                    <a:pt x="7267" y="18287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1" name="SMARTInkShape-1912"/>
            <p:cNvSpPr/>
            <p:nvPr/>
          </p:nvSpPr>
          <p:spPr>
            <a:xfrm>
              <a:off x="3116580" y="5890711"/>
              <a:ext cx="230810" cy="334829"/>
            </a:xfrm>
            <a:custGeom>
              <a:avLst/>
              <a:gdLst/>
              <a:ahLst/>
              <a:cxnLst/>
              <a:rect l="0" t="0" r="0" b="0"/>
              <a:pathLst>
                <a:path w="230810" h="334829">
                  <a:moveTo>
                    <a:pt x="0" y="45269"/>
                  </a:moveTo>
                  <a:lnTo>
                    <a:pt x="0" y="29872"/>
                  </a:lnTo>
                  <a:lnTo>
                    <a:pt x="2257" y="23468"/>
                  </a:lnTo>
                  <a:lnTo>
                    <a:pt x="17912" y="4690"/>
                  </a:lnTo>
                  <a:lnTo>
                    <a:pt x="27434" y="1834"/>
                  </a:lnTo>
                  <a:lnTo>
                    <a:pt x="50198" y="0"/>
                  </a:lnTo>
                  <a:lnTo>
                    <a:pt x="84410" y="7897"/>
                  </a:lnTo>
                  <a:lnTo>
                    <a:pt x="118461" y="21518"/>
                  </a:lnTo>
                  <a:lnTo>
                    <a:pt x="147800" y="35597"/>
                  </a:lnTo>
                  <a:lnTo>
                    <a:pt x="181124" y="55525"/>
                  </a:lnTo>
                  <a:lnTo>
                    <a:pt x="214676" y="85917"/>
                  </a:lnTo>
                  <a:lnTo>
                    <a:pt x="230644" y="111309"/>
                  </a:lnTo>
                  <a:lnTo>
                    <a:pt x="230809" y="115543"/>
                  </a:lnTo>
                  <a:lnTo>
                    <a:pt x="229226" y="119211"/>
                  </a:lnTo>
                  <a:lnTo>
                    <a:pt x="222951" y="125545"/>
                  </a:lnTo>
                  <a:lnTo>
                    <a:pt x="214518" y="131183"/>
                  </a:lnTo>
                  <a:lnTo>
                    <a:pt x="179771" y="138238"/>
                  </a:lnTo>
                  <a:lnTo>
                    <a:pt x="151479" y="142524"/>
                  </a:lnTo>
                  <a:lnTo>
                    <a:pt x="121647" y="141536"/>
                  </a:lnTo>
                  <a:lnTo>
                    <a:pt x="91359" y="138139"/>
                  </a:lnTo>
                  <a:lnTo>
                    <a:pt x="54829" y="136991"/>
                  </a:lnTo>
                  <a:lnTo>
                    <a:pt x="24668" y="136716"/>
                  </a:lnTo>
                  <a:lnTo>
                    <a:pt x="58731" y="154621"/>
                  </a:lnTo>
                  <a:lnTo>
                    <a:pt x="92149" y="175495"/>
                  </a:lnTo>
                  <a:lnTo>
                    <a:pt x="129633" y="206382"/>
                  </a:lnTo>
                  <a:lnTo>
                    <a:pt x="163606" y="243533"/>
                  </a:lnTo>
                  <a:lnTo>
                    <a:pt x="188045" y="279250"/>
                  </a:lnTo>
                  <a:lnTo>
                    <a:pt x="208136" y="316918"/>
                  </a:lnTo>
                  <a:lnTo>
                    <a:pt x="219462" y="332866"/>
                  </a:lnTo>
                  <a:lnTo>
                    <a:pt x="222563" y="333956"/>
                  </a:lnTo>
                  <a:lnTo>
                    <a:pt x="228600" y="33482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2" name="SMARTInkShape-1913"/>
            <p:cNvSpPr/>
            <p:nvPr/>
          </p:nvSpPr>
          <p:spPr>
            <a:xfrm>
              <a:off x="3415653" y="6020284"/>
              <a:ext cx="142888" cy="180532"/>
            </a:xfrm>
            <a:custGeom>
              <a:avLst/>
              <a:gdLst/>
              <a:ahLst/>
              <a:cxnLst/>
              <a:rect l="0" t="0" r="0" b="0"/>
              <a:pathLst>
                <a:path w="142888" h="180532">
                  <a:moveTo>
                    <a:pt x="5727" y="83335"/>
                  </a:moveTo>
                  <a:lnTo>
                    <a:pt x="5727" y="90641"/>
                  </a:lnTo>
                  <a:lnTo>
                    <a:pt x="42965" y="90952"/>
                  </a:lnTo>
                  <a:lnTo>
                    <a:pt x="48332" y="90953"/>
                  </a:lnTo>
                  <a:lnTo>
                    <a:pt x="85897" y="73788"/>
                  </a:lnTo>
                  <a:lnTo>
                    <a:pt x="97873" y="65737"/>
                  </a:lnTo>
                  <a:lnTo>
                    <a:pt x="109504" y="49348"/>
                  </a:lnTo>
                  <a:lnTo>
                    <a:pt x="116532" y="34789"/>
                  </a:lnTo>
                  <a:lnTo>
                    <a:pt x="118474" y="24788"/>
                  </a:lnTo>
                  <a:lnTo>
                    <a:pt x="117079" y="16956"/>
                  </a:lnTo>
                  <a:lnTo>
                    <a:pt x="111533" y="7788"/>
                  </a:lnTo>
                  <a:lnTo>
                    <a:pt x="106938" y="3192"/>
                  </a:lnTo>
                  <a:lnTo>
                    <a:pt x="102074" y="1150"/>
                  </a:lnTo>
                  <a:lnTo>
                    <a:pt x="94576" y="0"/>
                  </a:lnTo>
                  <a:lnTo>
                    <a:pt x="73983" y="5695"/>
                  </a:lnTo>
                  <a:lnTo>
                    <a:pt x="62169" y="13388"/>
                  </a:lnTo>
                  <a:lnTo>
                    <a:pt x="24698" y="51484"/>
                  </a:lnTo>
                  <a:lnTo>
                    <a:pt x="11544" y="76950"/>
                  </a:lnTo>
                  <a:lnTo>
                    <a:pt x="461" y="111720"/>
                  </a:lnTo>
                  <a:lnTo>
                    <a:pt x="0" y="123891"/>
                  </a:lnTo>
                  <a:lnTo>
                    <a:pt x="4500" y="143330"/>
                  </a:lnTo>
                  <a:lnTo>
                    <a:pt x="8850" y="151768"/>
                  </a:lnTo>
                  <a:lnTo>
                    <a:pt x="18121" y="158341"/>
                  </a:lnTo>
                  <a:lnTo>
                    <a:pt x="51197" y="174671"/>
                  </a:lnTo>
                  <a:lnTo>
                    <a:pt x="62342" y="178962"/>
                  </a:lnTo>
                  <a:lnTo>
                    <a:pt x="82897" y="180531"/>
                  </a:lnTo>
                  <a:lnTo>
                    <a:pt x="110340" y="173906"/>
                  </a:lnTo>
                  <a:lnTo>
                    <a:pt x="127034" y="169156"/>
                  </a:lnTo>
                  <a:lnTo>
                    <a:pt x="142887" y="167155"/>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3" name="SMARTInkShape-1914"/>
            <p:cNvSpPr/>
            <p:nvPr/>
          </p:nvSpPr>
          <p:spPr>
            <a:xfrm>
              <a:off x="3581400" y="6073139"/>
              <a:ext cx="76201" cy="297181"/>
            </a:xfrm>
            <a:custGeom>
              <a:avLst/>
              <a:gdLst/>
              <a:ahLst/>
              <a:cxnLst/>
              <a:rect l="0" t="0" r="0" b="0"/>
              <a:pathLst>
                <a:path w="76201" h="297181">
                  <a:moveTo>
                    <a:pt x="76200" y="0"/>
                  </a:moveTo>
                  <a:lnTo>
                    <a:pt x="72154" y="4045"/>
                  </a:lnTo>
                  <a:lnTo>
                    <a:pt x="70168" y="8289"/>
                  </a:lnTo>
                  <a:lnTo>
                    <a:pt x="63405" y="42657"/>
                  </a:lnTo>
                  <a:lnTo>
                    <a:pt x="59185" y="77603"/>
                  </a:lnTo>
                  <a:lnTo>
                    <a:pt x="50449" y="113072"/>
                  </a:lnTo>
                  <a:lnTo>
                    <a:pt x="43076" y="144887"/>
                  </a:lnTo>
                  <a:lnTo>
                    <a:pt x="35529" y="177080"/>
                  </a:lnTo>
                  <a:lnTo>
                    <a:pt x="27930" y="208067"/>
                  </a:lnTo>
                  <a:lnTo>
                    <a:pt x="20317" y="238697"/>
                  </a:lnTo>
                  <a:lnTo>
                    <a:pt x="9877" y="272974"/>
                  </a:lnTo>
                  <a:lnTo>
                    <a:pt x="7776" y="283035"/>
                  </a:lnTo>
                  <a:lnTo>
                    <a:pt x="0" y="2971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4" name="SMARTInkShape-1915"/>
            <p:cNvSpPr/>
            <p:nvPr/>
          </p:nvSpPr>
          <p:spPr>
            <a:xfrm>
              <a:off x="3619500" y="5996982"/>
              <a:ext cx="190015" cy="174257"/>
            </a:xfrm>
            <a:custGeom>
              <a:avLst/>
              <a:gdLst/>
              <a:ahLst/>
              <a:cxnLst/>
              <a:rect l="0" t="0" r="0" b="0"/>
              <a:pathLst>
                <a:path w="190015" h="174257">
                  <a:moveTo>
                    <a:pt x="0" y="76157"/>
                  </a:moveTo>
                  <a:lnTo>
                    <a:pt x="0" y="40113"/>
                  </a:lnTo>
                  <a:lnTo>
                    <a:pt x="4045" y="25214"/>
                  </a:lnTo>
                  <a:lnTo>
                    <a:pt x="10605" y="14120"/>
                  </a:lnTo>
                  <a:lnTo>
                    <a:pt x="21957" y="5471"/>
                  </a:lnTo>
                  <a:lnTo>
                    <a:pt x="36045" y="1591"/>
                  </a:lnTo>
                  <a:lnTo>
                    <a:pt x="71148" y="53"/>
                  </a:lnTo>
                  <a:lnTo>
                    <a:pt x="81292" y="0"/>
                  </a:lnTo>
                  <a:lnTo>
                    <a:pt x="118321" y="17128"/>
                  </a:lnTo>
                  <a:lnTo>
                    <a:pt x="149766" y="43530"/>
                  </a:lnTo>
                  <a:lnTo>
                    <a:pt x="169314" y="69619"/>
                  </a:lnTo>
                  <a:lnTo>
                    <a:pt x="184971" y="106780"/>
                  </a:lnTo>
                  <a:lnTo>
                    <a:pt x="190014" y="141764"/>
                  </a:lnTo>
                  <a:lnTo>
                    <a:pt x="186311" y="157309"/>
                  </a:lnTo>
                  <a:lnTo>
                    <a:pt x="179889" y="165282"/>
                  </a:lnTo>
                  <a:lnTo>
                    <a:pt x="171390" y="170802"/>
                  </a:lnTo>
                  <a:lnTo>
                    <a:pt x="156239" y="173909"/>
                  </a:lnTo>
                  <a:lnTo>
                    <a:pt x="120051" y="174256"/>
                  </a:lnTo>
                  <a:lnTo>
                    <a:pt x="83859" y="159773"/>
                  </a:lnTo>
                  <a:lnTo>
                    <a:pt x="74524" y="153959"/>
                  </a:lnTo>
                  <a:lnTo>
                    <a:pt x="53340" y="12949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5" name="SMARTInkShape-1916"/>
            <p:cNvSpPr/>
            <p:nvPr/>
          </p:nvSpPr>
          <p:spPr>
            <a:xfrm>
              <a:off x="3893819" y="6036592"/>
              <a:ext cx="144782" cy="135124"/>
            </a:xfrm>
            <a:custGeom>
              <a:avLst/>
              <a:gdLst/>
              <a:ahLst/>
              <a:cxnLst/>
              <a:rect l="0" t="0" r="0" b="0"/>
              <a:pathLst>
                <a:path w="144782" h="135124">
                  <a:moveTo>
                    <a:pt x="7621" y="13688"/>
                  </a:moveTo>
                  <a:lnTo>
                    <a:pt x="7621" y="49733"/>
                  </a:lnTo>
                  <a:lnTo>
                    <a:pt x="7621" y="84835"/>
                  </a:lnTo>
                  <a:lnTo>
                    <a:pt x="6774" y="114444"/>
                  </a:lnTo>
                  <a:lnTo>
                    <a:pt x="93" y="135123"/>
                  </a:lnTo>
                  <a:lnTo>
                    <a:pt x="1" y="102074"/>
                  </a:lnTo>
                  <a:lnTo>
                    <a:pt x="0" y="69746"/>
                  </a:lnTo>
                  <a:lnTo>
                    <a:pt x="6561" y="32542"/>
                  </a:lnTo>
                  <a:lnTo>
                    <a:pt x="9408" y="24043"/>
                  </a:lnTo>
                  <a:lnTo>
                    <a:pt x="18134" y="11688"/>
                  </a:lnTo>
                  <a:lnTo>
                    <a:pt x="29550" y="3688"/>
                  </a:lnTo>
                  <a:lnTo>
                    <a:pt x="43658" y="0"/>
                  </a:lnTo>
                  <a:lnTo>
                    <a:pt x="53553" y="1396"/>
                  </a:lnTo>
                  <a:lnTo>
                    <a:pt x="89871" y="11689"/>
                  </a:lnTo>
                  <a:lnTo>
                    <a:pt x="106215" y="15353"/>
                  </a:lnTo>
                  <a:lnTo>
                    <a:pt x="119525" y="21801"/>
                  </a:lnTo>
                  <a:lnTo>
                    <a:pt x="122863" y="24176"/>
                  </a:lnTo>
                  <a:lnTo>
                    <a:pt x="131088" y="26816"/>
                  </a:lnTo>
                  <a:lnTo>
                    <a:pt x="144781" y="2892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6" name="SMARTInkShape-1917"/>
            <p:cNvSpPr/>
            <p:nvPr/>
          </p:nvSpPr>
          <p:spPr>
            <a:xfrm>
              <a:off x="4023948" y="6050413"/>
              <a:ext cx="143741" cy="175127"/>
            </a:xfrm>
            <a:custGeom>
              <a:avLst/>
              <a:gdLst/>
              <a:ahLst/>
              <a:cxnLst/>
              <a:rect l="0" t="0" r="0" b="0"/>
              <a:pathLst>
                <a:path w="143741" h="175127">
                  <a:moveTo>
                    <a:pt x="7032" y="60826"/>
                  </a:moveTo>
                  <a:lnTo>
                    <a:pt x="13592" y="60826"/>
                  </a:lnTo>
                  <a:lnTo>
                    <a:pt x="34517" y="73824"/>
                  </a:lnTo>
                  <a:lnTo>
                    <a:pt x="59027" y="81488"/>
                  </a:lnTo>
                  <a:lnTo>
                    <a:pt x="80426" y="83252"/>
                  </a:lnTo>
                  <a:lnTo>
                    <a:pt x="99898" y="79513"/>
                  </a:lnTo>
                  <a:lnTo>
                    <a:pt x="113664" y="73042"/>
                  </a:lnTo>
                  <a:lnTo>
                    <a:pt x="123105" y="65763"/>
                  </a:lnTo>
                  <a:lnTo>
                    <a:pt x="139044" y="40048"/>
                  </a:lnTo>
                  <a:lnTo>
                    <a:pt x="142666" y="29176"/>
                  </a:lnTo>
                  <a:lnTo>
                    <a:pt x="143740" y="20592"/>
                  </a:lnTo>
                  <a:lnTo>
                    <a:pt x="141733" y="15287"/>
                  </a:lnTo>
                  <a:lnTo>
                    <a:pt x="133546" y="4982"/>
                  </a:lnTo>
                  <a:lnTo>
                    <a:pt x="126478" y="2140"/>
                  </a:lnTo>
                  <a:lnTo>
                    <a:pt x="93247" y="0"/>
                  </a:lnTo>
                  <a:lnTo>
                    <a:pt x="74063" y="7997"/>
                  </a:lnTo>
                  <a:lnTo>
                    <a:pt x="39565" y="28491"/>
                  </a:lnTo>
                  <a:lnTo>
                    <a:pt x="28264" y="36295"/>
                  </a:lnTo>
                  <a:lnTo>
                    <a:pt x="6117" y="61139"/>
                  </a:lnTo>
                  <a:lnTo>
                    <a:pt x="2392" y="69714"/>
                  </a:lnTo>
                  <a:lnTo>
                    <a:pt x="0" y="93062"/>
                  </a:lnTo>
                  <a:lnTo>
                    <a:pt x="3631" y="110641"/>
                  </a:lnTo>
                  <a:lnTo>
                    <a:pt x="14114" y="126575"/>
                  </a:lnTo>
                  <a:lnTo>
                    <a:pt x="27945" y="142020"/>
                  </a:lnTo>
                  <a:lnTo>
                    <a:pt x="46812" y="153276"/>
                  </a:lnTo>
                  <a:lnTo>
                    <a:pt x="81195" y="167305"/>
                  </a:lnTo>
                  <a:lnTo>
                    <a:pt x="93333" y="171650"/>
                  </a:lnTo>
                  <a:lnTo>
                    <a:pt x="128952" y="17512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7" name="SMARTInkShape-1918"/>
            <p:cNvSpPr/>
            <p:nvPr/>
          </p:nvSpPr>
          <p:spPr>
            <a:xfrm>
              <a:off x="4229100" y="6019830"/>
              <a:ext cx="121463" cy="213184"/>
            </a:xfrm>
            <a:custGeom>
              <a:avLst/>
              <a:gdLst/>
              <a:ahLst/>
              <a:cxnLst/>
              <a:rect l="0" t="0" r="0" b="0"/>
              <a:pathLst>
                <a:path w="121463" h="213184">
                  <a:moveTo>
                    <a:pt x="83819" y="15209"/>
                  </a:moveTo>
                  <a:lnTo>
                    <a:pt x="79774" y="11164"/>
                  </a:lnTo>
                  <a:lnTo>
                    <a:pt x="75531" y="9178"/>
                  </a:lnTo>
                  <a:lnTo>
                    <a:pt x="73214" y="8649"/>
                  </a:lnTo>
                  <a:lnTo>
                    <a:pt x="60901" y="1697"/>
                  </a:lnTo>
                  <a:lnTo>
                    <a:pt x="35559" y="0"/>
                  </a:lnTo>
                  <a:lnTo>
                    <a:pt x="33866" y="836"/>
                  </a:lnTo>
                  <a:lnTo>
                    <a:pt x="32737" y="2241"/>
                  </a:lnTo>
                  <a:lnTo>
                    <a:pt x="31483" y="6059"/>
                  </a:lnTo>
                  <a:lnTo>
                    <a:pt x="30519" y="29454"/>
                  </a:lnTo>
                  <a:lnTo>
                    <a:pt x="32199" y="33173"/>
                  </a:lnTo>
                  <a:lnTo>
                    <a:pt x="59744" y="70409"/>
                  </a:lnTo>
                  <a:lnTo>
                    <a:pt x="89016" y="107871"/>
                  </a:lnTo>
                  <a:lnTo>
                    <a:pt x="106026" y="142653"/>
                  </a:lnTo>
                  <a:lnTo>
                    <a:pt x="118447" y="175110"/>
                  </a:lnTo>
                  <a:lnTo>
                    <a:pt x="121462" y="198774"/>
                  </a:lnTo>
                  <a:lnTo>
                    <a:pt x="119458" y="204885"/>
                  </a:lnTo>
                  <a:lnTo>
                    <a:pt x="117739" y="207700"/>
                  </a:lnTo>
                  <a:lnTo>
                    <a:pt x="115746" y="209576"/>
                  </a:lnTo>
                  <a:lnTo>
                    <a:pt x="111273" y="211662"/>
                  </a:lnTo>
                  <a:lnTo>
                    <a:pt x="85871" y="213183"/>
                  </a:lnTo>
                  <a:lnTo>
                    <a:pt x="65943" y="207217"/>
                  </a:lnTo>
                  <a:lnTo>
                    <a:pt x="50771" y="199477"/>
                  </a:lnTo>
                  <a:lnTo>
                    <a:pt x="14204" y="172991"/>
                  </a:lnTo>
                  <a:lnTo>
                    <a:pt x="5525" y="165159"/>
                  </a:lnTo>
                  <a:lnTo>
                    <a:pt x="2455" y="160029"/>
                  </a:lnTo>
                  <a:lnTo>
                    <a:pt x="485" y="149837"/>
                  </a:lnTo>
                  <a:lnTo>
                    <a:pt x="0" y="13713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8" name="SMARTInkShape-1919"/>
            <p:cNvSpPr/>
            <p:nvPr/>
          </p:nvSpPr>
          <p:spPr>
            <a:xfrm>
              <a:off x="4411980" y="6058028"/>
              <a:ext cx="121921" cy="178984"/>
            </a:xfrm>
            <a:custGeom>
              <a:avLst/>
              <a:gdLst/>
              <a:ahLst/>
              <a:cxnLst/>
              <a:rect l="0" t="0" r="0" b="0"/>
              <a:pathLst>
                <a:path w="121921" h="178984">
                  <a:moveTo>
                    <a:pt x="121920" y="22732"/>
                  </a:moveTo>
                  <a:lnTo>
                    <a:pt x="115359" y="22732"/>
                  </a:lnTo>
                  <a:lnTo>
                    <a:pt x="85809" y="4819"/>
                  </a:lnTo>
                  <a:lnTo>
                    <a:pt x="75001" y="1338"/>
                  </a:lnTo>
                  <a:lnTo>
                    <a:pt x="51976" y="0"/>
                  </a:lnTo>
                  <a:lnTo>
                    <a:pt x="46242" y="2186"/>
                  </a:lnTo>
                  <a:lnTo>
                    <a:pt x="43528" y="3955"/>
                  </a:lnTo>
                  <a:lnTo>
                    <a:pt x="41719" y="5980"/>
                  </a:lnTo>
                  <a:lnTo>
                    <a:pt x="39708" y="10489"/>
                  </a:lnTo>
                  <a:lnTo>
                    <a:pt x="38576" y="17787"/>
                  </a:lnTo>
                  <a:lnTo>
                    <a:pt x="44277" y="33922"/>
                  </a:lnTo>
                  <a:lnTo>
                    <a:pt x="64599" y="69545"/>
                  </a:lnTo>
                  <a:lnTo>
                    <a:pt x="84999" y="102650"/>
                  </a:lnTo>
                  <a:lnTo>
                    <a:pt x="104912" y="135263"/>
                  </a:lnTo>
                  <a:lnTo>
                    <a:pt x="111518" y="149489"/>
                  </a:lnTo>
                  <a:lnTo>
                    <a:pt x="113750" y="165927"/>
                  </a:lnTo>
                  <a:lnTo>
                    <a:pt x="112240" y="168995"/>
                  </a:lnTo>
                  <a:lnTo>
                    <a:pt x="109540" y="171041"/>
                  </a:lnTo>
                  <a:lnTo>
                    <a:pt x="102871" y="174160"/>
                  </a:lnTo>
                  <a:lnTo>
                    <a:pt x="97085" y="178369"/>
                  </a:lnTo>
                  <a:lnTo>
                    <a:pt x="94356" y="178983"/>
                  </a:lnTo>
                  <a:lnTo>
                    <a:pt x="91690" y="178546"/>
                  </a:lnTo>
                  <a:lnTo>
                    <a:pt x="85624" y="176649"/>
                  </a:lnTo>
                  <a:lnTo>
                    <a:pt x="71843" y="173888"/>
                  </a:lnTo>
                  <a:lnTo>
                    <a:pt x="36925" y="152570"/>
                  </a:lnTo>
                  <a:lnTo>
                    <a:pt x="15805" y="137057"/>
                  </a:lnTo>
                  <a:lnTo>
                    <a:pt x="0" y="12179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9" name="SMARTInkShape-1920"/>
            <p:cNvSpPr/>
            <p:nvPr/>
          </p:nvSpPr>
          <p:spPr>
            <a:xfrm>
              <a:off x="4596516" y="6080760"/>
              <a:ext cx="118621" cy="143954"/>
            </a:xfrm>
            <a:custGeom>
              <a:avLst/>
              <a:gdLst/>
              <a:ahLst/>
              <a:cxnLst/>
              <a:rect l="0" t="0" r="0" b="0"/>
              <a:pathLst>
                <a:path w="118621" h="143954">
                  <a:moveTo>
                    <a:pt x="105024" y="22859"/>
                  </a:moveTo>
                  <a:lnTo>
                    <a:pt x="98463" y="16299"/>
                  </a:lnTo>
                  <a:lnTo>
                    <a:pt x="93672" y="15553"/>
                  </a:lnTo>
                  <a:lnTo>
                    <a:pt x="92376" y="14602"/>
                  </a:lnTo>
                  <a:lnTo>
                    <a:pt x="90935" y="11287"/>
                  </a:lnTo>
                  <a:lnTo>
                    <a:pt x="88858" y="10065"/>
                  </a:lnTo>
                  <a:lnTo>
                    <a:pt x="82034" y="8706"/>
                  </a:lnTo>
                  <a:lnTo>
                    <a:pt x="68673" y="11987"/>
                  </a:lnTo>
                  <a:lnTo>
                    <a:pt x="35534" y="34130"/>
                  </a:lnTo>
                  <a:lnTo>
                    <a:pt x="16164" y="53559"/>
                  </a:lnTo>
                  <a:lnTo>
                    <a:pt x="3933" y="73703"/>
                  </a:lnTo>
                  <a:lnTo>
                    <a:pt x="0" y="88913"/>
                  </a:lnTo>
                  <a:lnTo>
                    <a:pt x="2880" y="108188"/>
                  </a:lnTo>
                  <a:lnTo>
                    <a:pt x="9095" y="121897"/>
                  </a:lnTo>
                  <a:lnTo>
                    <a:pt x="20344" y="135366"/>
                  </a:lnTo>
                  <a:lnTo>
                    <a:pt x="29571" y="140595"/>
                  </a:lnTo>
                  <a:lnTo>
                    <a:pt x="49291" y="143953"/>
                  </a:lnTo>
                  <a:lnTo>
                    <a:pt x="64427" y="140489"/>
                  </a:lnTo>
                  <a:lnTo>
                    <a:pt x="79636" y="134101"/>
                  </a:lnTo>
                  <a:lnTo>
                    <a:pt x="87532" y="127051"/>
                  </a:lnTo>
                  <a:lnTo>
                    <a:pt x="96736" y="111305"/>
                  </a:lnTo>
                  <a:lnTo>
                    <a:pt x="110327" y="74348"/>
                  </a:lnTo>
                  <a:lnTo>
                    <a:pt x="114215" y="55049"/>
                  </a:lnTo>
                  <a:lnTo>
                    <a:pt x="118471" y="38606"/>
                  </a:lnTo>
                  <a:lnTo>
                    <a:pt x="118620" y="29012"/>
                  </a:lnTo>
                  <a:lnTo>
                    <a:pt x="113067" y="7831"/>
                  </a:lnTo>
                  <a:lnTo>
                    <a:pt x="112926" y="5220"/>
                  </a:lnTo>
                  <a:lnTo>
                    <a:pt x="111985" y="3481"/>
                  </a:lnTo>
                  <a:lnTo>
                    <a:pt x="110512" y="2320"/>
                  </a:lnTo>
                  <a:lnTo>
                    <a:pt x="105024"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0" name="SMARTInkShape-1921"/>
            <p:cNvSpPr/>
            <p:nvPr/>
          </p:nvSpPr>
          <p:spPr>
            <a:xfrm>
              <a:off x="4793322" y="6097766"/>
              <a:ext cx="174918" cy="149096"/>
            </a:xfrm>
            <a:custGeom>
              <a:avLst/>
              <a:gdLst/>
              <a:ahLst/>
              <a:cxnLst/>
              <a:rect l="0" t="0" r="0" b="0"/>
              <a:pathLst>
                <a:path w="174918" h="149096">
                  <a:moveTo>
                    <a:pt x="37758" y="21094"/>
                  </a:moveTo>
                  <a:lnTo>
                    <a:pt x="37758" y="57138"/>
                  </a:lnTo>
                  <a:lnTo>
                    <a:pt x="31197" y="91222"/>
                  </a:lnTo>
                  <a:lnTo>
                    <a:pt x="28350" y="101086"/>
                  </a:lnTo>
                  <a:lnTo>
                    <a:pt x="16999" y="125848"/>
                  </a:lnTo>
                  <a:lnTo>
                    <a:pt x="14327" y="140220"/>
                  </a:lnTo>
                  <a:lnTo>
                    <a:pt x="8373" y="149095"/>
                  </a:lnTo>
                  <a:lnTo>
                    <a:pt x="7161" y="148761"/>
                  </a:lnTo>
                  <a:lnTo>
                    <a:pt x="3557" y="146132"/>
                  </a:lnTo>
                  <a:lnTo>
                    <a:pt x="1391" y="139884"/>
                  </a:lnTo>
                  <a:lnTo>
                    <a:pt x="0" y="126120"/>
                  </a:lnTo>
                  <a:lnTo>
                    <a:pt x="7991" y="98330"/>
                  </a:lnTo>
                  <a:lnTo>
                    <a:pt x="20071" y="65947"/>
                  </a:lnTo>
                  <a:lnTo>
                    <a:pt x="36735" y="28600"/>
                  </a:lnTo>
                  <a:lnTo>
                    <a:pt x="50907" y="13910"/>
                  </a:lnTo>
                  <a:lnTo>
                    <a:pt x="65831" y="4195"/>
                  </a:lnTo>
                  <a:lnTo>
                    <a:pt x="85022" y="0"/>
                  </a:lnTo>
                  <a:lnTo>
                    <a:pt x="106795" y="2802"/>
                  </a:lnTo>
                  <a:lnTo>
                    <a:pt x="142240" y="19772"/>
                  </a:lnTo>
                  <a:lnTo>
                    <a:pt x="174917" y="36334"/>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il_fi" descr="http://www.geocities.ws/madokagm/BIOL1551/lecture_notes_Nov_25_files/image004.jpg"/>
          <p:cNvPicPr>
            <a:picLocks noChangeAspect="1" noChangeArrowheads="1"/>
          </p:cNvPicPr>
          <p:nvPr/>
        </p:nvPicPr>
        <p:blipFill>
          <a:blip r:embed="rId2" r:link="rId3" cstate="print"/>
          <a:srcRect/>
          <a:stretch>
            <a:fillRect/>
          </a:stretch>
        </p:blipFill>
        <p:spPr bwMode="auto">
          <a:xfrm>
            <a:off x="331788" y="990600"/>
            <a:ext cx="8050212"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5"/>
          <p:cNvPicPr>
            <a:picLocks noChangeAspect="1" noChangeArrowheads="1"/>
          </p:cNvPicPr>
          <p:nvPr/>
        </p:nvPicPr>
        <p:blipFill>
          <a:blip r:embed="rId2" cstate="print"/>
          <a:srcRect/>
          <a:stretch>
            <a:fillRect/>
          </a:stretch>
        </p:blipFill>
        <p:spPr bwMode="auto">
          <a:xfrm>
            <a:off x="0" y="76200"/>
            <a:ext cx="8001000" cy="1730375"/>
          </a:xfrm>
          <a:prstGeom prst="rect">
            <a:avLst/>
          </a:prstGeom>
          <a:noFill/>
          <a:ln w="9525">
            <a:noFill/>
            <a:miter lim="800000"/>
            <a:headEnd/>
            <a:tailEnd/>
          </a:ln>
        </p:spPr>
      </p:pic>
      <p:sp>
        <p:nvSpPr>
          <p:cNvPr id="73730" name="WordArt 4"/>
          <p:cNvSpPr>
            <a:spLocks noChangeArrowheads="1" noChangeShapeType="1" noTextEdit="1"/>
          </p:cNvSpPr>
          <p:nvPr/>
        </p:nvSpPr>
        <p:spPr bwMode="auto">
          <a:xfrm>
            <a:off x="152400" y="228600"/>
            <a:ext cx="8477250" cy="466725"/>
          </a:xfrm>
          <a:prstGeom prst="rect">
            <a:avLst/>
          </a:prstGeom>
        </p:spPr>
        <p:txBody>
          <a:bodyPr wrap="none" fromWordArt="1">
            <a:prstTxWarp prst="textPlain">
              <a:avLst>
                <a:gd name="adj" fmla="val 50000"/>
              </a:avLst>
            </a:prstTxWarp>
          </a:bodyPr>
          <a:lstStyle/>
          <a:p>
            <a:pPr algn="ctr"/>
            <a:r>
              <a:rPr lang="en-US" sz="3200" kern="10">
                <a:ln w="22225">
                  <a:solidFill>
                    <a:srgbClr val="000000"/>
                  </a:solidFill>
                  <a:round/>
                  <a:headEnd/>
                  <a:tailEnd/>
                </a:ln>
                <a:solidFill>
                  <a:srgbClr val="FFFF00"/>
                </a:solidFill>
                <a:latin typeface="Cooper Black"/>
              </a:rPr>
              <a:t>DNA ORGANIZATION IN EUKARYOTES</a:t>
            </a:r>
          </a:p>
        </p:txBody>
      </p:sp>
      <p:pic>
        <p:nvPicPr>
          <p:cNvPr id="73731" name="Picture 6"/>
          <p:cNvPicPr>
            <a:picLocks noChangeAspect="1" noChangeArrowheads="1"/>
          </p:cNvPicPr>
          <p:nvPr/>
        </p:nvPicPr>
        <p:blipFill>
          <a:blip r:embed="rId3" cstate="print"/>
          <a:srcRect/>
          <a:stretch>
            <a:fillRect/>
          </a:stretch>
        </p:blipFill>
        <p:spPr bwMode="auto">
          <a:xfrm>
            <a:off x="0" y="3986213"/>
            <a:ext cx="9144000" cy="1728787"/>
          </a:xfrm>
          <a:prstGeom prst="rect">
            <a:avLst/>
          </a:prstGeom>
          <a:noFill/>
          <a:ln w="9525">
            <a:noFill/>
            <a:miter lim="800000"/>
            <a:headEnd/>
            <a:tailEnd/>
          </a:ln>
        </p:spPr>
      </p:pic>
      <p:pic>
        <p:nvPicPr>
          <p:cNvPr id="73732" name="Picture 7"/>
          <p:cNvPicPr>
            <a:picLocks noChangeAspect="1" noChangeArrowheads="1"/>
          </p:cNvPicPr>
          <p:nvPr/>
        </p:nvPicPr>
        <p:blipFill>
          <a:blip r:embed="rId4" cstate="print"/>
          <a:srcRect/>
          <a:stretch>
            <a:fillRect/>
          </a:stretch>
        </p:blipFill>
        <p:spPr bwMode="auto">
          <a:xfrm>
            <a:off x="5829300" y="1752600"/>
            <a:ext cx="3314700" cy="2252663"/>
          </a:xfrm>
          <a:prstGeom prst="rect">
            <a:avLst/>
          </a:prstGeom>
          <a:noFill/>
          <a:ln w="9525">
            <a:noFill/>
            <a:miter lim="800000"/>
            <a:headEnd/>
            <a:tailEnd/>
          </a:ln>
        </p:spPr>
      </p:pic>
      <p:grpSp>
        <p:nvGrpSpPr>
          <p:cNvPr id="17" name="SMARTInkShape-Group249"/>
          <p:cNvGrpSpPr/>
          <p:nvPr/>
        </p:nvGrpSpPr>
        <p:grpSpPr>
          <a:xfrm>
            <a:off x="3072162" y="1249679"/>
            <a:ext cx="2063719" cy="345957"/>
            <a:chOff x="3072162" y="1249679"/>
            <a:chExt cx="2063719" cy="345957"/>
          </a:xfrm>
        </p:grpSpPr>
        <p:sp>
          <p:nvSpPr>
            <p:cNvPr id="6" name="SMARTInkShape-1922"/>
            <p:cNvSpPr/>
            <p:nvPr/>
          </p:nvSpPr>
          <p:spPr>
            <a:xfrm>
              <a:off x="4937760" y="1325879"/>
              <a:ext cx="198121" cy="213362"/>
            </a:xfrm>
            <a:custGeom>
              <a:avLst/>
              <a:gdLst/>
              <a:ahLst/>
              <a:cxnLst/>
              <a:rect l="0" t="0" r="0" b="0"/>
              <a:pathLst>
                <a:path w="198121" h="213362">
                  <a:moveTo>
                    <a:pt x="0" y="0"/>
                  </a:moveTo>
                  <a:lnTo>
                    <a:pt x="0" y="10607"/>
                  </a:lnTo>
                  <a:lnTo>
                    <a:pt x="2257" y="15439"/>
                  </a:lnTo>
                  <a:lnTo>
                    <a:pt x="4045" y="17913"/>
                  </a:lnTo>
                  <a:lnTo>
                    <a:pt x="6560" y="29485"/>
                  </a:lnTo>
                  <a:lnTo>
                    <a:pt x="7527" y="62601"/>
                  </a:lnTo>
                  <a:lnTo>
                    <a:pt x="13638" y="99277"/>
                  </a:lnTo>
                  <a:lnTo>
                    <a:pt x="15029" y="136342"/>
                  </a:lnTo>
                  <a:lnTo>
                    <a:pt x="16067" y="169886"/>
                  </a:lnTo>
                  <a:lnTo>
                    <a:pt x="22832" y="190421"/>
                  </a:lnTo>
                  <a:lnTo>
                    <a:pt x="23701" y="177471"/>
                  </a:lnTo>
                  <a:lnTo>
                    <a:pt x="29419" y="144068"/>
                  </a:lnTo>
                  <a:lnTo>
                    <a:pt x="36353" y="108076"/>
                  </a:lnTo>
                  <a:lnTo>
                    <a:pt x="48134" y="70612"/>
                  </a:lnTo>
                  <a:lnTo>
                    <a:pt x="62471" y="38502"/>
                  </a:lnTo>
                  <a:lnTo>
                    <a:pt x="70380" y="27554"/>
                  </a:lnTo>
                  <a:lnTo>
                    <a:pt x="79539" y="20713"/>
                  </a:lnTo>
                  <a:lnTo>
                    <a:pt x="95063" y="16862"/>
                  </a:lnTo>
                  <a:lnTo>
                    <a:pt x="115374" y="16568"/>
                  </a:lnTo>
                  <a:lnTo>
                    <a:pt x="130017" y="19499"/>
                  </a:lnTo>
                  <a:lnTo>
                    <a:pt x="148496" y="29955"/>
                  </a:lnTo>
                  <a:lnTo>
                    <a:pt x="164695" y="43777"/>
                  </a:lnTo>
                  <a:lnTo>
                    <a:pt x="184493" y="74939"/>
                  </a:lnTo>
                  <a:lnTo>
                    <a:pt x="193706" y="99533"/>
                  </a:lnTo>
                  <a:lnTo>
                    <a:pt x="196811" y="127893"/>
                  </a:lnTo>
                  <a:lnTo>
                    <a:pt x="197861" y="165559"/>
                  </a:lnTo>
                  <a:lnTo>
                    <a:pt x="198097" y="202631"/>
                  </a:lnTo>
                  <a:lnTo>
                    <a:pt x="198120" y="21336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1923"/>
            <p:cNvSpPr/>
            <p:nvPr/>
          </p:nvSpPr>
          <p:spPr>
            <a:xfrm>
              <a:off x="4831080" y="1287779"/>
              <a:ext cx="7621" cy="1"/>
            </a:xfrm>
            <a:custGeom>
              <a:avLst/>
              <a:gdLst/>
              <a:ahLst/>
              <a:cxnLst/>
              <a:rect l="0" t="0" r="0" b="0"/>
              <a:pathLst>
                <a:path w="7621" h="1">
                  <a:moveTo>
                    <a:pt x="7620" y="0"/>
                  </a:moveTo>
                  <a:lnTo>
                    <a:pt x="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1924"/>
            <p:cNvSpPr/>
            <p:nvPr/>
          </p:nvSpPr>
          <p:spPr>
            <a:xfrm>
              <a:off x="4831080" y="1386840"/>
              <a:ext cx="15240" cy="144781"/>
            </a:xfrm>
            <a:custGeom>
              <a:avLst/>
              <a:gdLst/>
              <a:ahLst/>
              <a:cxnLst/>
              <a:rect l="0" t="0" r="0" b="0"/>
              <a:pathLst>
                <a:path w="15240" h="144781">
                  <a:moveTo>
                    <a:pt x="15239" y="0"/>
                  </a:moveTo>
                  <a:lnTo>
                    <a:pt x="11194" y="4045"/>
                  </a:lnTo>
                  <a:lnTo>
                    <a:pt x="9209" y="10546"/>
                  </a:lnTo>
                  <a:lnTo>
                    <a:pt x="7759" y="44388"/>
                  </a:lnTo>
                  <a:lnTo>
                    <a:pt x="5403" y="62823"/>
                  </a:lnTo>
                  <a:lnTo>
                    <a:pt x="711" y="99305"/>
                  </a:lnTo>
                  <a:lnTo>
                    <a:pt x="41" y="135836"/>
                  </a:lnTo>
                  <a:lnTo>
                    <a:pt x="0" y="1447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1925"/>
            <p:cNvSpPr/>
            <p:nvPr/>
          </p:nvSpPr>
          <p:spPr>
            <a:xfrm>
              <a:off x="4594859" y="1386840"/>
              <a:ext cx="144782" cy="22861"/>
            </a:xfrm>
            <a:custGeom>
              <a:avLst/>
              <a:gdLst/>
              <a:ahLst/>
              <a:cxnLst/>
              <a:rect l="0" t="0" r="0" b="0"/>
              <a:pathLst>
                <a:path w="144782" h="22861">
                  <a:moveTo>
                    <a:pt x="0" y="22860"/>
                  </a:moveTo>
                  <a:lnTo>
                    <a:pt x="24318" y="22013"/>
                  </a:lnTo>
                  <a:lnTo>
                    <a:pt x="58749" y="12253"/>
                  </a:lnTo>
                  <a:lnTo>
                    <a:pt x="87210" y="8993"/>
                  </a:lnTo>
                  <a:lnTo>
                    <a:pt x="121138" y="3981"/>
                  </a:lnTo>
                  <a:lnTo>
                    <a:pt x="14478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926"/>
            <p:cNvSpPr/>
            <p:nvPr/>
          </p:nvSpPr>
          <p:spPr>
            <a:xfrm>
              <a:off x="4671059" y="1249679"/>
              <a:ext cx="15242" cy="251462"/>
            </a:xfrm>
            <a:custGeom>
              <a:avLst/>
              <a:gdLst/>
              <a:ahLst/>
              <a:cxnLst/>
              <a:rect l="0" t="0" r="0" b="0"/>
              <a:pathLst>
                <a:path w="15242" h="251462">
                  <a:moveTo>
                    <a:pt x="7621" y="0"/>
                  </a:moveTo>
                  <a:lnTo>
                    <a:pt x="3575" y="0"/>
                  </a:lnTo>
                  <a:lnTo>
                    <a:pt x="2384" y="847"/>
                  </a:lnTo>
                  <a:lnTo>
                    <a:pt x="1589" y="2258"/>
                  </a:lnTo>
                  <a:lnTo>
                    <a:pt x="210" y="7761"/>
                  </a:lnTo>
                  <a:lnTo>
                    <a:pt x="9" y="40156"/>
                  </a:lnTo>
                  <a:lnTo>
                    <a:pt x="2" y="75070"/>
                  </a:lnTo>
                  <a:lnTo>
                    <a:pt x="1" y="105405"/>
                  </a:lnTo>
                  <a:lnTo>
                    <a:pt x="1" y="139981"/>
                  </a:lnTo>
                  <a:lnTo>
                    <a:pt x="0" y="172051"/>
                  </a:lnTo>
                  <a:lnTo>
                    <a:pt x="2258" y="208713"/>
                  </a:lnTo>
                  <a:lnTo>
                    <a:pt x="7307" y="244603"/>
                  </a:lnTo>
                  <a:lnTo>
                    <a:pt x="7593" y="250859"/>
                  </a:lnTo>
                  <a:lnTo>
                    <a:pt x="15241" y="25146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927"/>
            <p:cNvSpPr/>
            <p:nvPr/>
          </p:nvSpPr>
          <p:spPr>
            <a:xfrm>
              <a:off x="4389703" y="1402172"/>
              <a:ext cx="235638" cy="135330"/>
            </a:xfrm>
            <a:custGeom>
              <a:avLst/>
              <a:gdLst/>
              <a:ahLst/>
              <a:cxnLst/>
              <a:rect l="0" t="0" r="0" b="0"/>
              <a:pathLst>
                <a:path w="235638" h="135330">
                  <a:moveTo>
                    <a:pt x="128956" y="7528"/>
                  </a:moveTo>
                  <a:lnTo>
                    <a:pt x="124911" y="3482"/>
                  </a:lnTo>
                  <a:lnTo>
                    <a:pt x="120668" y="1496"/>
                  </a:lnTo>
                  <a:lnTo>
                    <a:pt x="92912" y="0"/>
                  </a:lnTo>
                  <a:lnTo>
                    <a:pt x="78013" y="3980"/>
                  </a:lnTo>
                  <a:lnTo>
                    <a:pt x="50180" y="21867"/>
                  </a:lnTo>
                  <a:lnTo>
                    <a:pt x="22606" y="54132"/>
                  </a:lnTo>
                  <a:lnTo>
                    <a:pt x="6067" y="79857"/>
                  </a:lnTo>
                  <a:lnTo>
                    <a:pt x="730" y="105635"/>
                  </a:lnTo>
                  <a:lnTo>
                    <a:pt x="0" y="114066"/>
                  </a:lnTo>
                  <a:lnTo>
                    <a:pt x="1934" y="120636"/>
                  </a:lnTo>
                  <a:lnTo>
                    <a:pt x="3635" y="123573"/>
                  </a:lnTo>
                  <a:lnTo>
                    <a:pt x="6462" y="125531"/>
                  </a:lnTo>
                  <a:lnTo>
                    <a:pt x="18531" y="128287"/>
                  </a:lnTo>
                  <a:lnTo>
                    <a:pt x="42772" y="129295"/>
                  </a:lnTo>
                  <a:lnTo>
                    <a:pt x="46947" y="127652"/>
                  </a:lnTo>
                  <a:lnTo>
                    <a:pt x="66531" y="108222"/>
                  </a:lnTo>
                  <a:lnTo>
                    <a:pt x="93319" y="72668"/>
                  </a:lnTo>
                  <a:lnTo>
                    <a:pt x="101934" y="52228"/>
                  </a:lnTo>
                  <a:lnTo>
                    <a:pt x="107532" y="27082"/>
                  </a:lnTo>
                  <a:lnTo>
                    <a:pt x="111884" y="16426"/>
                  </a:lnTo>
                  <a:lnTo>
                    <a:pt x="113355" y="9285"/>
                  </a:lnTo>
                  <a:lnTo>
                    <a:pt x="113475" y="9546"/>
                  </a:lnTo>
                  <a:lnTo>
                    <a:pt x="117752" y="33576"/>
                  </a:lnTo>
                  <a:lnTo>
                    <a:pt x="131628" y="69827"/>
                  </a:lnTo>
                  <a:lnTo>
                    <a:pt x="146748" y="107764"/>
                  </a:lnTo>
                  <a:lnTo>
                    <a:pt x="154080" y="117835"/>
                  </a:lnTo>
                  <a:lnTo>
                    <a:pt x="172584" y="131199"/>
                  </a:lnTo>
                  <a:lnTo>
                    <a:pt x="187509" y="135329"/>
                  </a:lnTo>
                  <a:lnTo>
                    <a:pt x="197596" y="134037"/>
                  </a:lnTo>
                  <a:lnTo>
                    <a:pt x="235637" y="12182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928"/>
            <p:cNvSpPr/>
            <p:nvPr/>
          </p:nvSpPr>
          <p:spPr>
            <a:xfrm>
              <a:off x="4038600" y="1372566"/>
              <a:ext cx="297181" cy="196630"/>
            </a:xfrm>
            <a:custGeom>
              <a:avLst/>
              <a:gdLst/>
              <a:ahLst/>
              <a:cxnLst/>
              <a:rect l="0" t="0" r="0" b="0"/>
              <a:pathLst>
                <a:path w="297181" h="196630">
                  <a:moveTo>
                    <a:pt x="0" y="29513"/>
                  </a:moveTo>
                  <a:lnTo>
                    <a:pt x="4045" y="29513"/>
                  </a:lnTo>
                  <a:lnTo>
                    <a:pt x="5236" y="30360"/>
                  </a:lnTo>
                  <a:lnTo>
                    <a:pt x="6031" y="31771"/>
                  </a:lnTo>
                  <a:lnTo>
                    <a:pt x="19752" y="63913"/>
                  </a:lnTo>
                  <a:lnTo>
                    <a:pt x="22450" y="98610"/>
                  </a:lnTo>
                  <a:lnTo>
                    <a:pt x="25063" y="136261"/>
                  </a:lnTo>
                  <a:lnTo>
                    <a:pt x="29410" y="166687"/>
                  </a:lnTo>
                  <a:lnTo>
                    <a:pt x="27746" y="177404"/>
                  </a:lnTo>
                  <a:lnTo>
                    <a:pt x="22944" y="196629"/>
                  </a:lnTo>
                  <a:lnTo>
                    <a:pt x="26930" y="192953"/>
                  </a:lnTo>
                  <a:lnTo>
                    <a:pt x="28902" y="188795"/>
                  </a:lnTo>
                  <a:lnTo>
                    <a:pt x="30168" y="175182"/>
                  </a:lnTo>
                  <a:lnTo>
                    <a:pt x="26665" y="140669"/>
                  </a:lnTo>
                  <a:lnTo>
                    <a:pt x="29349" y="112402"/>
                  </a:lnTo>
                  <a:lnTo>
                    <a:pt x="31670" y="93446"/>
                  </a:lnTo>
                  <a:lnTo>
                    <a:pt x="46958" y="60581"/>
                  </a:lnTo>
                  <a:lnTo>
                    <a:pt x="62239" y="33675"/>
                  </a:lnTo>
                  <a:lnTo>
                    <a:pt x="72535" y="24872"/>
                  </a:lnTo>
                  <a:lnTo>
                    <a:pt x="84731" y="18984"/>
                  </a:lnTo>
                  <a:lnTo>
                    <a:pt x="95795" y="16367"/>
                  </a:lnTo>
                  <a:lnTo>
                    <a:pt x="104100" y="17462"/>
                  </a:lnTo>
                  <a:lnTo>
                    <a:pt x="120375" y="25063"/>
                  </a:lnTo>
                  <a:lnTo>
                    <a:pt x="134915" y="40331"/>
                  </a:lnTo>
                  <a:lnTo>
                    <a:pt x="145901" y="60941"/>
                  </a:lnTo>
                  <a:lnTo>
                    <a:pt x="151116" y="90661"/>
                  </a:lnTo>
                  <a:lnTo>
                    <a:pt x="152231" y="124553"/>
                  </a:lnTo>
                  <a:lnTo>
                    <a:pt x="152399" y="158879"/>
                  </a:lnTo>
                  <a:lnTo>
                    <a:pt x="152400" y="125740"/>
                  </a:lnTo>
                  <a:lnTo>
                    <a:pt x="159330" y="96687"/>
                  </a:lnTo>
                  <a:lnTo>
                    <a:pt x="173869" y="59214"/>
                  </a:lnTo>
                  <a:lnTo>
                    <a:pt x="180568" y="41020"/>
                  </a:lnTo>
                  <a:lnTo>
                    <a:pt x="203564" y="10040"/>
                  </a:lnTo>
                  <a:lnTo>
                    <a:pt x="211264" y="3925"/>
                  </a:lnTo>
                  <a:lnTo>
                    <a:pt x="218355" y="1208"/>
                  </a:lnTo>
                  <a:lnTo>
                    <a:pt x="227151" y="0"/>
                  </a:lnTo>
                  <a:lnTo>
                    <a:pt x="234447" y="1721"/>
                  </a:lnTo>
                  <a:lnTo>
                    <a:pt x="245572" y="9707"/>
                  </a:lnTo>
                  <a:lnTo>
                    <a:pt x="257335" y="22798"/>
                  </a:lnTo>
                  <a:lnTo>
                    <a:pt x="268895" y="46437"/>
                  </a:lnTo>
                  <a:lnTo>
                    <a:pt x="273605" y="83075"/>
                  </a:lnTo>
                  <a:lnTo>
                    <a:pt x="274225" y="120136"/>
                  </a:lnTo>
                  <a:lnTo>
                    <a:pt x="275138" y="136892"/>
                  </a:lnTo>
                  <a:lnTo>
                    <a:pt x="278352" y="144406"/>
                  </a:lnTo>
                  <a:lnTo>
                    <a:pt x="288185" y="157377"/>
                  </a:lnTo>
                  <a:lnTo>
                    <a:pt x="291207" y="158308"/>
                  </a:lnTo>
                  <a:lnTo>
                    <a:pt x="297180" y="159054"/>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929"/>
            <p:cNvSpPr/>
            <p:nvPr/>
          </p:nvSpPr>
          <p:spPr>
            <a:xfrm>
              <a:off x="3796617" y="1409708"/>
              <a:ext cx="176518" cy="182247"/>
            </a:xfrm>
            <a:custGeom>
              <a:avLst/>
              <a:gdLst/>
              <a:ahLst/>
              <a:cxnLst/>
              <a:rect l="0" t="0" r="0" b="0"/>
              <a:pathLst>
                <a:path w="176518" h="182247">
                  <a:moveTo>
                    <a:pt x="120063" y="7612"/>
                  </a:moveTo>
                  <a:lnTo>
                    <a:pt x="120063" y="3566"/>
                  </a:lnTo>
                  <a:lnTo>
                    <a:pt x="119216" y="2375"/>
                  </a:lnTo>
                  <a:lnTo>
                    <a:pt x="117805" y="1580"/>
                  </a:lnTo>
                  <a:lnTo>
                    <a:pt x="109456" y="305"/>
                  </a:lnTo>
                  <a:lnTo>
                    <a:pt x="82986" y="0"/>
                  </a:lnTo>
                  <a:lnTo>
                    <a:pt x="68813" y="4039"/>
                  </a:lnTo>
                  <a:lnTo>
                    <a:pt x="43803" y="23719"/>
                  </a:lnTo>
                  <a:lnTo>
                    <a:pt x="34523" y="34244"/>
                  </a:lnTo>
                  <a:lnTo>
                    <a:pt x="14860" y="69068"/>
                  </a:lnTo>
                  <a:lnTo>
                    <a:pt x="4413" y="91579"/>
                  </a:lnTo>
                  <a:lnTo>
                    <a:pt x="0" y="118380"/>
                  </a:lnTo>
                  <a:lnTo>
                    <a:pt x="2738" y="143725"/>
                  </a:lnTo>
                  <a:lnTo>
                    <a:pt x="8911" y="163276"/>
                  </a:lnTo>
                  <a:lnTo>
                    <a:pt x="15911" y="172187"/>
                  </a:lnTo>
                  <a:lnTo>
                    <a:pt x="20148" y="175749"/>
                  </a:lnTo>
                  <a:lnTo>
                    <a:pt x="31629" y="179706"/>
                  </a:lnTo>
                  <a:lnTo>
                    <a:pt x="59697" y="182246"/>
                  </a:lnTo>
                  <a:lnTo>
                    <a:pt x="82138" y="178641"/>
                  </a:lnTo>
                  <a:lnTo>
                    <a:pt x="120086" y="159120"/>
                  </a:lnTo>
                  <a:lnTo>
                    <a:pt x="134466" y="148609"/>
                  </a:lnTo>
                  <a:lnTo>
                    <a:pt x="162798" y="113793"/>
                  </a:lnTo>
                  <a:lnTo>
                    <a:pt x="168689" y="98830"/>
                  </a:lnTo>
                  <a:lnTo>
                    <a:pt x="176517" y="68528"/>
                  </a:lnTo>
                  <a:lnTo>
                    <a:pt x="176325" y="61769"/>
                  </a:lnTo>
                  <a:lnTo>
                    <a:pt x="171597" y="49744"/>
                  </a:lnTo>
                  <a:lnTo>
                    <a:pt x="166109" y="43270"/>
                  </a:lnTo>
                  <a:lnTo>
                    <a:pt x="155687" y="35069"/>
                  </a:lnTo>
                  <a:lnTo>
                    <a:pt x="146056" y="32515"/>
                  </a:lnTo>
                  <a:lnTo>
                    <a:pt x="123222" y="30875"/>
                  </a:lnTo>
                  <a:lnTo>
                    <a:pt x="89583" y="3809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930"/>
            <p:cNvSpPr/>
            <p:nvPr/>
          </p:nvSpPr>
          <p:spPr>
            <a:xfrm>
              <a:off x="3627119" y="1386840"/>
              <a:ext cx="152401" cy="197209"/>
            </a:xfrm>
            <a:custGeom>
              <a:avLst/>
              <a:gdLst/>
              <a:ahLst/>
              <a:cxnLst/>
              <a:rect l="0" t="0" r="0" b="0"/>
              <a:pathLst>
                <a:path w="152401" h="197209">
                  <a:moveTo>
                    <a:pt x="0" y="45719"/>
                  </a:moveTo>
                  <a:lnTo>
                    <a:pt x="0" y="49765"/>
                  </a:lnTo>
                  <a:lnTo>
                    <a:pt x="2258" y="54008"/>
                  </a:lnTo>
                  <a:lnTo>
                    <a:pt x="10607" y="67677"/>
                  </a:lnTo>
                  <a:lnTo>
                    <a:pt x="16888" y="99944"/>
                  </a:lnTo>
                  <a:lnTo>
                    <a:pt x="21681" y="133759"/>
                  </a:lnTo>
                  <a:lnTo>
                    <a:pt x="22705" y="166523"/>
                  </a:lnTo>
                  <a:lnTo>
                    <a:pt x="22858" y="197208"/>
                  </a:lnTo>
                  <a:lnTo>
                    <a:pt x="23707" y="183376"/>
                  </a:lnTo>
                  <a:lnTo>
                    <a:pt x="29421" y="151461"/>
                  </a:lnTo>
                  <a:lnTo>
                    <a:pt x="35508" y="116497"/>
                  </a:lnTo>
                  <a:lnTo>
                    <a:pt x="42104" y="81996"/>
                  </a:lnTo>
                  <a:lnTo>
                    <a:pt x="54527" y="57315"/>
                  </a:lnTo>
                  <a:lnTo>
                    <a:pt x="78897" y="29310"/>
                  </a:lnTo>
                  <a:lnTo>
                    <a:pt x="104161" y="13214"/>
                  </a:lnTo>
                  <a:lnTo>
                    <a:pt x="138855" y="2710"/>
                  </a:lnTo>
                  <a:lnTo>
                    <a:pt x="15240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931"/>
            <p:cNvSpPr/>
            <p:nvPr/>
          </p:nvSpPr>
          <p:spPr>
            <a:xfrm>
              <a:off x="3383594" y="1272540"/>
              <a:ext cx="167326" cy="310699"/>
            </a:xfrm>
            <a:custGeom>
              <a:avLst/>
              <a:gdLst/>
              <a:ahLst/>
              <a:cxnLst/>
              <a:rect l="0" t="0" r="0" b="0"/>
              <a:pathLst>
                <a:path w="167326" h="310699">
                  <a:moveTo>
                    <a:pt x="30165" y="0"/>
                  </a:moveTo>
                  <a:lnTo>
                    <a:pt x="30165" y="4045"/>
                  </a:lnTo>
                  <a:lnTo>
                    <a:pt x="22405" y="35098"/>
                  </a:lnTo>
                  <a:lnTo>
                    <a:pt x="16653" y="69994"/>
                  </a:lnTo>
                  <a:lnTo>
                    <a:pt x="13180" y="101736"/>
                  </a:lnTo>
                  <a:lnTo>
                    <a:pt x="9046" y="137953"/>
                  </a:lnTo>
                  <a:lnTo>
                    <a:pt x="8079" y="163759"/>
                  </a:lnTo>
                  <a:lnTo>
                    <a:pt x="7649" y="192161"/>
                  </a:lnTo>
                  <a:lnTo>
                    <a:pt x="7407" y="228622"/>
                  </a:lnTo>
                  <a:lnTo>
                    <a:pt x="7335" y="260873"/>
                  </a:lnTo>
                  <a:lnTo>
                    <a:pt x="7308" y="297257"/>
                  </a:lnTo>
                  <a:lnTo>
                    <a:pt x="7306" y="310698"/>
                  </a:lnTo>
                  <a:lnTo>
                    <a:pt x="6459" y="310425"/>
                  </a:lnTo>
                  <a:lnTo>
                    <a:pt x="3260" y="307864"/>
                  </a:lnTo>
                  <a:lnTo>
                    <a:pt x="1274" y="301646"/>
                  </a:lnTo>
                  <a:lnTo>
                    <a:pt x="0" y="279811"/>
                  </a:lnTo>
                  <a:lnTo>
                    <a:pt x="4984" y="244109"/>
                  </a:lnTo>
                  <a:lnTo>
                    <a:pt x="7464" y="210241"/>
                  </a:lnTo>
                  <a:lnTo>
                    <a:pt x="13185" y="178381"/>
                  </a:lnTo>
                  <a:lnTo>
                    <a:pt x="21089" y="149185"/>
                  </a:lnTo>
                  <a:lnTo>
                    <a:pt x="39297" y="117754"/>
                  </a:lnTo>
                  <a:lnTo>
                    <a:pt x="43874" y="114062"/>
                  </a:lnTo>
                  <a:lnTo>
                    <a:pt x="55731" y="109961"/>
                  </a:lnTo>
                  <a:lnTo>
                    <a:pt x="88377" y="106968"/>
                  </a:lnTo>
                  <a:lnTo>
                    <a:pt x="103764" y="110810"/>
                  </a:lnTo>
                  <a:lnTo>
                    <a:pt x="124133" y="125777"/>
                  </a:lnTo>
                  <a:lnTo>
                    <a:pt x="134300" y="135205"/>
                  </a:lnTo>
                  <a:lnTo>
                    <a:pt x="145499" y="158123"/>
                  </a:lnTo>
                  <a:lnTo>
                    <a:pt x="156021" y="196208"/>
                  </a:lnTo>
                  <a:lnTo>
                    <a:pt x="158614" y="226246"/>
                  </a:lnTo>
                  <a:lnTo>
                    <a:pt x="159490" y="262221"/>
                  </a:lnTo>
                  <a:lnTo>
                    <a:pt x="159693" y="293907"/>
                  </a:lnTo>
                  <a:lnTo>
                    <a:pt x="160544" y="294998"/>
                  </a:lnTo>
                  <a:lnTo>
                    <a:pt x="167325" y="2971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1932"/>
            <p:cNvSpPr/>
            <p:nvPr/>
          </p:nvSpPr>
          <p:spPr>
            <a:xfrm>
              <a:off x="3072162" y="1272540"/>
              <a:ext cx="204439" cy="323096"/>
            </a:xfrm>
            <a:custGeom>
              <a:avLst/>
              <a:gdLst/>
              <a:ahLst/>
              <a:cxnLst/>
              <a:rect l="0" t="0" r="0" b="0"/>
              <a:pathLst>
                <a:path w="204439" h="323096">
                  <a:moveTo>
                    <a:pt x="135857" y="0"/>
                  </a:moveTo>
                  <a:lnTo>
                    <a:pt x="131812" y="4045"/>
                  </a:lnTo>
                  <a:lnTo>
                    <a:pt x="127569" y="6031"/>
                  </a:lnTo>
                  <a:lnTo>
                    <a:pt x="113900" y="11351"/>
                  </a:lnTo>
                  <a:lnTo>
                    <a:pt x="80869" y="36110"/>
                  </a:lnTo>
                  <a:lnTo>
                    <a:pt x="63214" y="55008"/>
                  </a:lnTo>
                  <a:lnTo>
                    <a:pt x="42078" y="90233"/>
                  </a:lnTo>
                  <a:lnTo>
                    <a:pt x="26697" y="120621"/>
                  </a:lnTo>
                  <a:lnTo>
                    <a:pt x="12262" y="155213"/>
                  </a:lnTo>
                  <a:lnTo>
                    <a:pt x="3093" y="187288"/>
                  </a:lnTo>
                  <a:lnTo>
                    <a:pt x="0" y="218241"/>
                  </a:lnTo>
                  <a:lnTo>
                    <a:pt x="777" y="248014"/>
                  </a:lnTo>
                  <a:lnTo>
                    <a:pt x="6959" y="265168"/>
                  </a:lnTo>
                  <a:lnTo>
                    <a:pt x="24005" y="285061"/>
                  </a:lnTo>
                  <a:lnTo>
                    <a:pt x="52521" y="306106"/>
                  </a:lnTo>
                  <a:lnTo>
                    <a:pt x="84871" y="319294"/>
                  </a:lnTo>
                  <a:lnTo>
                    <a:pt x="103884" y="323095"/>
                  </a:lnTo>
                  <a:lnTo>
                    <a:pt x="141427" y="318636"/>
                  </a:lnTo>
                  <a:lnTo>
                    <a:pt x="165730" y="309746"/>
                  </a:lnTo>
                  <a:lnTo>
                    <a:pt x="204438" y="28956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7" name="SMARTInkShape-Group250"/>
          <p:cNvGrpSpPr/>
          <p:nvPr/>
        </p:nvGrpSpPr>
        <p:grpSpPr>
          <a:xfrm>
            <a:off x="5303519" y="1166359"/>
            <a:ext cx="3451862" cy="395742"/>
            <a:chOff x="5303519" y="1166359"/>
            <a:chExt cx="3451862" cy="395742"/>
          </a:xfrm>
        </p:grpSpPr>
        <p:sp>
          <p:nvSpPr>
            <p:cNvPr id="18" name="SMARTInkShape-1933"/>
            <p:cNvSpPr/>
            <p:nvPr/>
          </p:nvSpPr>
          <p:spPr>
            <a:xfrm>
              <a:off x="8641080" y="1310640"/>
              <a:ext cx="99060" cy="15240"/>
            </a:xfrm>
            <a:custGeom>
              <a:avLst/>
              <a:gdLst/>
              <a:ahLst/>
              <a:cxnLst/>
              <a:rect l="0" t="0" r="0" b="0"/>
              <a:pathLst>
                <a:path w="99060" h="15240">
                  <a:moveTo>
                    <a:pt x="0" y="15239"/>
                  </a:moveTo>
                  <a:lnTo>
                    <a:pt x="0" y="7933"/>
                  </a:lnTo>
                  <a:lnTo>
                    <a:pt x="12167" y="2445"/>
                  </a:lnTo>
                  <a:lnTo>
                    <a:pt x="46053" y="214"/>
                  </a:lnTo>
                  <a:lnTo>
                    <a:pt x="81432" y="12"/>
                  </a:lnTo>
                  <a:lnTo>
                    <a:pt x="99059"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1934"/>
            <p:cNvSpPr/>
            <p:nvPr/>
          </p:nvSpPr>
          <p:spPr>
            <a:xfrm>
              <a:off x="8534848" y="1166359"/>
              <a:ext cx="220533" cy="250363"/>
            </a:xfrm>
            <a:custGeom>
              <a:avLst/>
              <a:gdLst/>
              <a:ahLst/>
              <a:cxnLst/>
              <a:rect l="0" t="0" r="0" b="0"/>
              <a:pathLst>
                <a:path w="220533" h="250363">
                  <a:moveTo>
                    <a:pt x="75752" y="45220"/>
                  </a:moveTo>
                  <a:lnTo>
                    <a:pt x="71707" y="49266"/>
                  </a:lnTo>
                  <a:lnTo>
                    <a:pt x="69720" y="55767"/>
                  </a:lnTo>
                  <a:lnTo>
                    <a:pt x="66344" y="68948"/>
                  </a:lnTo>
                  <a:lnTo>
                    <a:pt x="52734" y="106926"/>
                  </a:lnTo>
                  <a:lnTo>
                    <a:pt x="38655" y="140853"/>
                  </a:lnTo>
                  <a:lnTo>
                    <a:pt x="25651" y="174930"/>
                  </a:lnTo>
                  <a:lnTo>
                    <a:pt x="14930" y="208880"/>
                  </a:lnTo>
                  <a:lnTo>
                    <a:pt x="560" y="246415"/>
                  </a:lnTo>
                  <a:lnTo>
                    <a:pt x="0" y="248940"/>
                  </a:lnTo>
                  <a:lnTo>
                    <a:pt x="697" y="249614"/>
                  </a:lnTo>
                  <a:lnTo>
                    <a:pt x="3730" y="250362"/>
                  </a:lnTo>
                  <a:lnTo>
                    <a:pt x="5724" y="248868"/>
                  </a:lnTo>
                  <a:lnTo>
                    <a:pt x="29040" y="211075"/>
                  </a:lnTo>
                  <a:lnTo>
                    <a:pt x="47271" y="176791"/>
                  </a:lnTo>
                  <a:lnTo>
                    <a:pt x="59903" y="140166"/>
                  </a:lnTo>
                  <a:lnTo>
                    <a:pt x="67951" y="109477"/>
                  </a:lnTo>
                  <a:lnTo>
                    <a:pt x="82301" y="72306"/>
                  </a:lnTo>
                  <a:lnTo>
                    <a:pt x="100595" y="39282"/>
                  </a:lnTo>
                  <a:lnTo>
                    <a:pt x="115983" y="14262"/>
                  </a:lnTo>
                  <a:lnTo>
                    <a:pt x="127936" y="5191"/>
                  </a:lnTo>
                  <a:lnTo>
                    <a:pt x="138156" y="1187"/>
                  </a:lnTo>
                  <a:lnTo>
                    <a:pt x="146546" y="0"/>
                  </a:lnTo>
                  <a:lnTo>
                    <a:pt x="151807" y="1980"/>
                  </a:lnTo>
                  <a:lnTo>
                    <a:pt x="162083" y="10150"/>
                  </a:lnTo>
                  <a:lnTo>
                    <a:pt x="169723" y="21471"/>
                  </a:lnTo>
                  <a:lnTo>
                    <a:pt x="178410" y="58536"/>
                  </a:lnTo>
                  <a:lnTo>
                    <a:pt x="181637" y="90560"/>
                  </a:lnTo>
                  <a:lnTo>
                    <a:pt x="184532" y="123603"/>
                  </a:lnTo>
                  <a:lnTo>
                    <a:pt x="190171" y="160341"/>
                  </a:lnTo>
                  <a:lnTo>
                    <a:pt x="200562" y="187234"/>
                  </a:lnTo>
                  <a:lnTo>
                    <a:pt x="207705" y="195262"/>
                  </a:lnTo>
                  <a:lnTo>
                    <a:pt x="214831" y="201652"/>
                  </a:lnTo>
                  <a:lnTo>
                    <a:pt x="220532" y="21286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1935"/>
            <p:cNvSpPr/>
            <p:nvPr/>
          </p:nvSpPr>
          <p:spPr>
            <a:xfrm>
              <a:off x="8153761" y="1226820"/>
              <a:ext cx="265539" cy="226943"/>
            </a:xfrm>
            <a:custGeom>
              <a:avLst/>
              <a:gdLst/>
              <a:ahLst/>
              <a:cxnLst/>
              <a:rect l="0" t="0" r="0" b="0"/>
              <a:pathLst>
                <a:path w="265539" h="226943">
                  <a:moveTo>
                    <a:pt x="52978" y="45720"/>
                  </a:moveTo>
                  <a:lnTo>
                    <a:pt x="60284" y="45720"/>
                  </a:lnTo>
                  <a:lnTo>
                    <a:pt x="60590" y="71722"/>
                  </a:lnTo>
                  <a:lnTo>
                    <a:pt x="52308" y="103320"/>
                  </a:lnTo>
                  <a:lnTo>
                    <a:pt x="42686" y="136496"/>
                  </a:lnTo>
                  <a:lnTo>
                    <a:pt x="31786" y="171898"/>
                  </a:lnTo>
                  <a:lnTo>
                    <a:pt x="11349" y="206915"/>
                  </a:lnTo>
                  <a:lnTo>
                    <a:pt x="5809" y="220208"/>
                  </a:lnTo>
                  <a:lnTo>
                    <a:pt x="857" y="226942"/>
                  </a:lnTo>
                  <a:lnTo>
                    <a:pt x="451" y="226648"/>
                  </a:lnTo>
                  <a:lnTo>
                    <a:pt x="0" y="224063"/>
                  </a:lnTo>
                  <a:lnTo>
                    <a:pt x="9060" y="187966"/>
                  </a:lnTo>
                  <a:lnTo>
                    <a:pt x="20195" y="151219"/>
                  </a:lnTo>
                  <a:lnTo>
                    <a:pt x="32423" y="113565"/>
                  </a:lnTo>
                  <a:lnTo>
                    <a:pt x="46848" y="77559"/>
                  </a:lnTo>
                  <a:lnTo>
                    <a:pt x="58202" y="46568"/>
                  </a:lnTo>
                  <a:lnTo>
                    <a:pt x="60381" y="37630"/>
                  </a:lnTo>
                  <a:lnTo>
                    <a:pt x="62146" y="35246"/>
                  </a:lnTo>
                  <a:lnTo>
                    <a:pt x="66366" y="32598"/>
                  </a:lnTo>
                  <a:lnTo>
                    <a:pt x="71064" y="31421"/>
                  </a:lnTo>
                  <a:lnTo>
                    <a:pt x="72656" y="31954"/>
                  </a:lnTo>
                  <a:lnTo>
                    <a:pt x="73717" y="33156"/>
                  </a:lnTo>
                  <a:lnTo>
                    <a:pt x="74896" y="36749"/>
                  </a:lnTo>
                  <a:lnTo>
                    <a:pt x="76406" y="44379"/>
                  </a:lnTo>
                  <a:lnTo>
                    <a:pt x="93740" y="81425"/>
                  </a:lnTo>
                  <a:lnTo>
                    <a:pt x="106334" y="114988"/>
                  </a:lnTo>
                  <a:lnTo>
                    <a:pt x="112252" y="128999"/>
                  </a:lnTo>
                  <a:lnTo>
                    <a:pt x="125950" y="146407"/>
                  </a:lnTo>
                  <a:lnTo>
                    <a:pt x="156192" y="168554"/>
                  </a:lnTo>
                  <a:lnTo>
                    <a:pt x="187729" y="173935"/>
                  </a:lnTo>
                  <a:lnTo>
                    <a:pt x="206452" y="174020"/>
                  </a:lnTo>
                  <a:lnTo>
                    <a:pt x="217427" y="171040"/>
                  </a:lnTo>
                  <a:lnTo>
                    <a:pt x="233125" y="160557"/>
                  </a:lnTo>
                  <a:lnTo>
                    <a:pt x="257221" y="127858"/>
                  </a:lnTo>
                  <a:lnTo>
                    <a:pt x="262286" y="113552"/>
                  </a:lnTo>
                  <a:lnTo>
                    <a:pt x="265538" y="83672"/>
                  </a:lnTo>
                  <a:lnTo>
                    <a:pt x="260097" y="54157"/>
                  </a:lnTo>
                  <a:lnTo>
                    <a:pt x="250868" y="33400"/>
                  </a:lnTo>
                  <a:lnTo>
                    <a:pt x="245069" y="26698"/>
                  </a:lnTo>
                  <a:lnTo>
                    <a:pt x="233978" y="18164"/>
                  </a:lnTo>
                  <a:lnTo>
                    <a:pt x="229093" y="11120"/>
                  </a:lnTo>
                  <a:lnTo>
                    <a:pt x="224949" y="9175"/>
                  </a:lnTo>
                  <a:lnTo>
                    <a:pt x="223505" y="7810"/>
                  </a:lnTo>
                  <a:lnTo>
                    <a:pt x="220619"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1936"/>
            <p:cNvSpPr/>
            <p:nvPr/>
          </p:nvSpPr>
          <p:spPr>
            <a:xfrm>
              <a:off x="7886700" y="1243909"/>
              <a:ext cx="234471" cy="241992"/>
            </a:xfrm>
            <a:custGeom>
              <a:avLst/>
              <a:gdLst/>
              <a:ahLst/>
              <a:cxnLst/>
              <a:rect l="0" t="0" r="0" b="0"/>
              <a:pathLst>
                <a:path w="234471" h="241992">
                  <a:moveTo>
                    <a:pt x="0" y="59111"/>
                  </a:moveTo>
                  <a:lnTo>
                    <a:pt x="0" y="40977"/>
                  </a:lnTo>
                  <a:lnTo>
                    <a:pt x="2258" y="36094"/>
                  </a:lnTo>
                  <a:lnTo>
                    <a:pt x="4044" y="33606"/>
                  </a:lnTo>
                  <a:lnTo>
                    <a:pt x="23727" y="20997"/>
                  </a:lnTo>
                  <a:lnTo>
                    <a:pt x="61704" y="5769"/>
                  </a:lnTo>
                  <a:lnTo>
                    <a:pt x="86298" y="408"/>
                  </a:lnTo>
                  <a:lnTo>
                    <a:pt x="103548" y="0"/>
                  </a:lnTo>
                  <a:lnTo>
                    <a:pt x="137918" y="4844"/>
                  </a:lnTo>
                  <a:lnTo>
                    <a:pt x="172179" y="12517"/>
                  </a:lnTo>
                  <a:lnTo>
                    <a:pt x="206505" y="34265"/>
                  </a:lnTo>
                  <a:lnTo>
                    <a:pt x="216804" y="46375"/>
                  </a:lnTo>
                  <a:lnTo>
                    <a:pt x="230315" y="74845"/>
                  </a:lnTo>
                  <a:lnTo>
                    <a:pt x="234470" y="97357"/>
                  </a:lnTo>
                  <a:lnTo>
                    <a:pt x="231656" y="120114"/>
                  </a:lnTo>
                  <a:lnTo>
                    <a:pt x="212425" y="158176"/>
                  </a:lnTo>
                  <a:lnTo>
                    <a:pt x="201091" y="173413"/>
                  </a:lnTo>
                  <a:lnTo>
                    <a:pt x="168477" y="201633"/>
                  </a:lnTo>
                  <a:lnTo>
                    <a:pt x="142769" y="216204"/>
                  </a:lnTo>
                  <a:lnTo>
                    <a:pt x="107787" y="228712"/>
                  </a:lnTo>
                  <a:lnTo>
                    <a:pt x="70983" y="239657"/>
                  </a:lnTo>
                  <a:lnTo>
                    <a:pt x="33469" y="241930"/>
                  </a:lnTo>
                  <a:lnTo>
                    <a:pt x="30480" y="24199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1937"/>
            <p:cNvSpPr/>
            <p:nvPr/>
          </p:nvSpPr>
          <p:spPr>
            <a:xfrm>
              <a:off x="7880582" y="1310640"/>
              <a:ext cx="44219" cy="175261"/>
            </a:xfrm>
            <a:custGeom>
              <a:avLst/>
              <a:gdLst/>
              <a:ahLst/>
              <a:cxnLst/>
              <a:rect l="0" t="0" r="0" b="0"/>
              <a:pathLst>
                <a:path w="44219" h="175261">
                  <a:moveTo>
                    <a:pt x="44218" y="0"/>
                  </a:moveTo>
                  <a:lnTo>
                    <a:pt x="44218" y="10605"/>
                  </a:lnTo>
                  <a:lnTo>
                    <a:pt x="37303" y="47893"/>
                  </a:lnTo>
                  <a:lnTo>
                    <a:pt x="34479" y="84751"/>
                  </a:lnTo>
                  <a:lnTo>
                    <a:pt x="26019" y="120598"/>
                  </a:lnTo>
                  <a:lnTo>
                    <a:pt x="11161" y="156918"/>
                  </a:lnTo>
                  <a:lnTo>
                    <a:pt x="0" y="173259"/>
                  </a:lnTo>
                  <a:lnTo>
                    <a:pt x="346" y="173926"/>
                  </a:lnTo>
                  <a:lnTo>
                    <a:pt x="6118" y="17526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1938"/>
            <p:cNvSpPr/>
            <p:nvPr/>
          </p:nvSpPr>
          <p:spPr>
            <a:xfrm>
              <a:off x="7464552" y="1259301"/>
              <a:ext cx="201168" cy="232894"/>
            </a:xfrm>
            <a:custGeom>
              <a:avLst/>
              <a:gdLst/>
              <a:ahLst/>
              <a:cxnLst/>
              <a:rect l="0" t="0" r="0" b="0"/>
              <a:pathLst>
                <a:path w="201168" h="232894">
                  <a:moveTo>
                    <a:pt x="109728" y="119919"/>
                  </a:moveTo>
                  <a:lnTo>
                    <a:pt x="84222" y="119919"/>
                  </a:lnTo>
                  <a:lnTo>
                    <a:pt x="79201" y="122176"/>
                  </a:lnTo>
                  <a:lnTo>
                    <a:pt x="61305" y="133762"/>
                  </a:lnTo>
                  <a:lnTo>
                    <a:pt x="50318" y="145563"/>
                  </a:lnTo>
                  <a:lnTo>
                    <a:pt x="32576" y="156492"/>
                  </a:lnTo>
                  <a:lnTo>
                    <a:pt x="13239" y="179824"/>
                  </a:lnTo>
                  <a:lnTo>
                    <a:pt x="1015" y="200990"/>
                  </a:lnTo>
                  <a:lnTo>
                    <a:pt x="0" y="206140"/>
                  </a:lnTo>
                  <a:lnTo>
                    <a:pt x="2479" y="223570"/>
                  </a:lnTo>
                  <a:lnTo>
                    <a:pt x="6924" y="229746"/>
                  </a:lnTo>
                  <a:lnTo>
                    <a:pt x="11263" y="232231"/>
                  </a:lnTo>
                  <a:lnTo>
                    <a:pt x="13603" y="232893"/>
                  </a:lnTo>
                  <a:lnTo>
                    <a:pt x="16012" y="232488"/>
                  </a:lnTo>
                  <a:lnTo>
                    <a:pt x="53244" y="216272"/>
                  </a:lnTo>
                  <a:lnTo>
                    <a:pt x="68909" y="204724"/>
                  </a:lnTo>
                  <a:lnTo>
                    <a:pt x="88432" y="172385"/>
                  </a:lnTo>
                  <a:lnTo>
                    <a:pt x="100313" y="147882"/>
                  </a:lnTo>
                  <a:lnTo>
                    <a:pt x="109196" y="119173"/>
                  </a:lnTo>
                  <a:lnTo>
                    <a:pt x="117189" y="89218"/>
                  </a:lnTo>
                  <a:lnTo>
                    <a:pt x="123432" y="52800"/>
                  </a:lnTo>
                  <a:lnTo>
                    <a:pt x="123818" y="27231"/>
                  </a:lnTo>
                  <a:lnTo>
                    <a:pt x="117650" y="0"/>
                  </a:lnTo>
                  <a:lnTo>
                    <a:pt x="117549" y="180"/>
                  </a:lnTo>
                  <a:lnTo>
                    <a:pt x="117437" y="2637"/>
                  </a:lnTo>
                  <a:lnTo>
                    <a:pt x="115129" y="6551"/>
                  </a:lnTo>
                  <a:lnTo>
                    <a:pt x="113328" y="8780"/>
                  </a:lnTo>
                  <a:lnTo>
                    <a:pt x="110794" y="24053"/>
                  </a:lnTo>
                  <a:lnTo>
                    <a:pt x="115899" y="61637"/>
                  </a:lnTo>
                  <a:lnTo>
                    <a:pt x="119177" y="90232"/>
                  </a:lnTo>
                  <a:lnTo>
                    <a:pt x="123252" y="122412"/>
                  </a:lnTo>
                  <a:lnTo>
                    <a:pt x="125898" y="145580"/>
                  </a:lnTo>
                  <a:lnTo>
                    <a:pt x="139137" y="183533"/>
                  </a:lnTo>
                  <a:lnTo>
                    <a:pt x="149768" y="202267"/>
                  </a:lnTo>
                  <a:lnTo>
                    <a:pt x="163642" y="216285"/>
                  </a:lnTo>
                  <a:lnTo>
                    <a:pt x="173483" y="222015"/>
                  </a:lnTo>
                  <a:lnTo>
                    <a:pt x="201167" y="22659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1939"/>
            <p:cNvSpPr/>
            <p:nvPr/>
          </p:nvSpPr>
          <p:spPr>
            <a:xfrm>
              <a:off x="7277270" y="1379220"/>
              <a:ext cx="167470" cy="127987"/>
            </a:xfrm>
            <a:custGeom>
              <a:avLst/>
              <a:gdLst/>
              <a:ahLst/>
              <a:cxnLst/>
              <a:rect l="0" t="0" r="0" b="0"/>
              <a:pathLst>
                <a:path w="167470" h="127987">
                  <a:moveTo>
                    <a:pt x="106510" y="0"/>
                  </a:moveTo>
                  <a:lnTo>
                    <a:pt x="69980" y="0"/>
                  </a:lnTo>
                  <a:lnTo>
                    <a:pt x="66917" y="0"/>
                  </a:lnTo>
                  <a:lnTo>
                    <a:pt x="64028" y="1693"/>
                  </a:lnTo>
                  <a:lnTo>
                    <a:pt x="37301" y="33134"/>
                  </a:lnTo>
                  <a:lnTo>
                    <a:pt x="9652" y="70401"/>
                  </a:lnTo>
                  <a:lnTo>
                    <a:pt x="2739" y="89722"/>
                  </a:lnTo>
                  <a:lnTo>
                    <a:pt x="0" y="116293"/>
                  </a:lnTo>
                  <a:lnTo>
                    <a:pt x="1636" y="119015"/>
                  </a:lnTo>
                  <a:lnTo>
                    <a:pt x="7970" y="124298"/>
                  </a:lnTo>
                  <a:lnTo>
                    <a:pt x="14172" y="127210"/>
                  </a:lnTo>
                  <a:lnTo>
                    <a:pt x="17011" y="127986"/>
                  </a:lnTo>
                  <a:lnTo>
                    <a:pt x="24681" y="126591"/>
                  </a:lnTo>
                  <a:lnTo>
                    <a:pt x="36261" y="121046"/>
                  </a:lnTo>
                  <a:lnTo>
                    <a:pt x="55646" y="108258"/>
                  </a:lnTo>
                  <a:lnTo>
                    <a:pt x="62173" y="100043"/>
                  </a:lnTo>
                  <a:lnTo>
                    <a:pt x="65637" y="88490"/>
                  </a:lnTo>
                  <a:lnTo>
                    <a:pt x="71907" y="64422"/>
                  </a:lnTo>
                  <a:lnTo>
                    <a:pt x="81518" y="38221"/>
                  </a:lnTo>
                  <a:lnTo>
                    <a:pt x="83548" y="28840"/>
                  </a:lnTo>
                  <a:lnTo>
                    <a:pt x="90919" y="15820"/>
                  </a:lnTo>
                  <a:lnTo>
                    <a:pt x="92095" y="28271"/>
                  </a:lnTo>
                  <a:lnTo>
                    <a:pt x="96500" y="36504"/>
                  </a:lnTo>
                  <a:lnTo>
                    <a:pt x="104763" y="63805"/>
                  </a:lnTo>
                  <a:lnTo>
                    <a:pt x="120126" y="94006"/>
                  </a:lnTo>
                  <a:lnTo>
                    <a:pt x="138479" y="115338"/>
                  </a:lnTo>
                  <a:lnTo>
                    <a:pt x="146400" y="118994"/>
                  </a:lnTo>
                  <a:lnTo>
                    <a:pt x="167469" y="12192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1940"/>
            <p:cNvSpPr/>
            <p:nvPr/>
          </p:nvSpPr>
          <p:spPr>
            <a:xfrm>
              <a:off x="7125524" y="1356814"/>
              <a:ext cx="105716" cy="159070"/>
            </a:xfrm>
            <a:custGeom>
              <a:avLst/>
              <a:gdLst/>
              <a:ahLst/>
              <a:cxnLst/>
              <a:rect l="0" t="0" r="0" b="0"/>
              <a:pathLst>
                <a:path w="105716" h="159070">
                  <a:moveTo>
                    <a:pt x="14415" y="75745"/>
                  </a:moveTo>
                  <a:lnTo>
                    <a:pt x="48522" y="74899"/>
                  </a:lnTo>
                  <a:lnTo>
                    <a:pt x="62151" y="69662"/>
                  </a:lnTo>
                  <a:lnTo>
                    <a:pt x="91977" y="43746"/>
                  </a:lnTo>
                  <a:lnTo>
                    <a:pt x="100427" y="31363"/>
                  </a:lnTo>
                  <a:lnTo>
                    <a:pt x="104247" y="21014"/>
                  </a:lnTo>
                  <a:lnTo>
                    <a:pt x="105715" y="4726"/>
                  </a:lnTo>
                  <a:lnTo>
                    <a:pt x="104915" y="2999"/>
                  </a:lnTo>
                  <a:lnTo>
                    <a:pt x="103535" y="1848"/>
                  </a:lnTo>
                  <a:lnTo>
                    <a:pt x="101768" y="1081"/>
                  </a:lnTo>
                  <a:lnTo>
                    <a:pt x="91192" y="0"/>
                  </a:lnTo>
                  <a:lnTo>
                    <a:pt x="84380" y="2005"/>
                  </a:lnTo>
                  <a:lnTo>
                    <a:pt x="49732" y="20808"/>
                  </a:lnTo>
                  <a:lnTo>
                    <a:pt x="39707" y="29033"/>
                  </a:lnTo>
                  <a:lnTo>
                    <a:pt x="20432" y="61378"/>
                  </a:lnTo>
                  <a:lnTo>
                    <a:pt x="5443" y="91158"/>
                  </a:lnTo>
                  <a:lnTo>
                    <a:pt x="0" y="126850"/>
                  </a:lnTo>
                  <a:lnTo>
                    <a:pt x="389" y="137406"/>
                  </a:lnTo>
                  <a:lnTo>
                    <a:pt x="3383" y="144919"/>
                  </a:lnTo>
                  <a:lnTo>
                    <a:pt x="9830" y="153909"/>
                  </a:lnTo>
                  <a:lnTo>
                    <a:pt x="16892" y="157051"/>
                  </a:lnTo>
                  <a:lnTo>
                    <a:pt x="35225" y="159069"/>
                  </a:lnTo>
                  <a:lnTo>
                    <a:pt x="69477" y="151776"/>
                  </a:lnTo>
                  <a:lnTo>
                    <a:pt x="82995" y="14432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1941"/>
            <p:cNvSpPr/>
            <p:nvPr/>
          </p:nvSpPr>
          <p:spPr>
            <a:xfrm>
              <a:off x="6987539" y="1363979"/>
              <a:ext cx="99062" cy="144637"/>
            </a:xfrm>
            <a:custGeom>
              <a:avLst/>
              <a:gdLst/>
              <a:ahLst/>
              <a:cxnLst/>
              <a:rect l="0" t="0" r="0" b="0"/>
              <a:pathLst>
                <a:path w="99062" h="144637">
                  <a:moveTo>
                    <a:pt x="7621" y="38100"/>
                  </a:moveTo>
                  <a:lnTo>
                    <a:pt x="7621" y="42146"/>
                  </a:lnTo>
                  <a:lnTo>
                    <a:pt x="6774" y="43337"/>
                  </a:lnTo>
                  <a:lnTo>
                    <a:pt x="5362" y="44132"/>
                  </a:lnTo>
                  <a:lnTo>
                    <a:pt x="3575" y="44661"/>
                  </a:lnTo>
                  <a:lnTo>
                    <a:pt x="2384" y="45861"/>
                  </a:lnTo>
                  <a:lnTo>
                    <a:pt x="1060" y="49452"/>
                  </a:lnTo>
                  <a:lnTo>
                    <a:pt x="28" y="86548"/>
                  </a:lnTo>
                  <a:lnTo>
                    <a:pt x="2" y="123476"/>
                  </a:lnTo>
                  <a:lnTo>
                    <a:pt x="0" y="144636"/>
                  </a:lnTo>
                  <a:lnTo>
                    <a:pt x="847" y="117440"/>
                  </a:lnTo>
                  <a:lnTo>
                    <a:pt x="10607" y="83230"/>
                  </a:lnTo>
                  <a:lnTo>
                    <a:pt x="25177" y="51674"/>
                  </a:lnTo>
                  <a:lnTo>
                    <a:pt x="39593" y="30622"/>
                  </a:lnTo>
                  <a:lnTo>
                    <a:pt x="51995" y="21115"/>
                  </a:lnTo>
                  <a:lnTo>
                    <a:pt x="87260" y="3434"/>
                  </a:lnTo>
                  <a:lnTo>
                    <a:pt x="9906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1942"/>
            <p:cNvSpPr/>
            <p:nvPr/>
          </p:nvSpPr>
          <p:spPr>
            <a:xfrm>
              <a:off x="6819907" y="1257300"/>
              <a:ext cx="15233" cy="228601"/>
            </a:xfrm>
            <a:custGeom>
              <a:avLst/>
              <a:gdLst/>
              <a:ahLst/>
              <a:cxnLst/>
              <a:rect l="0" t="0" r="0" b="0"/>
              <a:pathLst>
                <a:path w="15233" h="228601">
                  <a:moveTo>
                    <a:pt x="7612" y="0"/>
                  </a:moveTo>
                  <a:lnTo>
                    <a:pt x="1051" y="0"/>
                  </a:lnTo>
                  <a:lnTo>
                    <a:pt x="698" y="846"/>
                  </a:lnTo>
                  <a:lnTo>
                    <a:pt x="0" y="29484"/>
                  </a:lnTo>
                  <a:lnTo>
                    <a:pt x="6025" y="61832"/>
                  </a:lnTo>
                  <a:lnTo>
                    <a:pt x="7404" y="93938"/>
                  </a:lnTo>
                  <a:lnTo>
                    <a:pt x="7571" y="124671"/>
                  </a:lnTo>
                  <a:lnTo>
                    <a:pt x="7608" y="160915"/>
                  </a:lnTo>
                  <a:lnTo>
                    <a:pt x="7612" y="195765"/>
                  </a:lnTo>
                  <a:lnTo>
                    <a:pt x="7612" y="215762"/>
                  </a:lnTo>
                  <a:lnTo>
                    <a:pt x="9870" y="220918"/>
                  </a:lnTo>
                  <a:lnTo>
                    <a:pt x="15232" y="2286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1943"/>
            <p:cNvSpPr/>
            <p:nvPr/>
          </p:nvSpPr>
          <p:spPr>
            <a:xfrm>
              <a:off x="6576060" y="1321792"/>
              <a:ext cx="327660" cy="194507"/>
            </a:xfrm>
            <a:custGeom>
              <a:avLst/>
              <a:gdLst/>
              <a:ahLst/>
              <a:cxnLst/>
              <a:rect l="0" t="0" r="0" b="0"/>
              <a:pathLst>
                <a:path w="327660" h="194507">
                  <a:moveTo>
                    <a:pt x="0" y="87908"/>
                  </a:moveTo>
                  <a:lnTo>
                    <a:pt x="0" y="91953"/>
                  </a:lnTo>
                  <a:lnTo>
                    <a:pt x="847" y="93144"/>
                  </a:lnTo>
                  <a:lnTo>
                    <a:pt x="2257" y="93939"/>
                  </a:lnTo>
                  <a:lnTo>
                    <a:pt x="10606" y="95214"/>
                  </a:lnTo>
                  <a:lnTo>
                    <a:pt x="42656" y="94663"/>
                  </a:lnTo>
                  <a:lnTo>
                    <a:pt x="75344" y="87235"/>
                  </a:lnTo>
                  <a:lnTo>
                    <a:pt x="106510" y="77615"/>
                  </a:lnTo>
                  <a:lnTo>
                    <a:pt x="137127" y="62324"/>
                  </a:lnTo>
                  <a:lnTo>
                    <a:pt x="171210" y="47578"/>
                  </a:lnTo>
                  <a:lnTo>
                    <a:pt x="209021" y="22592"/>
                  </a:lnTo>
                  <a:lnTo>
                    <a:pt x="232178" y="497"/>
                  </a:lnTo>
                  <a:lnTo>
                    <a:pt x="233525" y="0"/>
                  </a:lnTo>
                  <a:lnTo>
                    <a:pt x="234424" y="516"/>
                  </a:lnTo>
                  <a:lnTo>
                    <a:pt x="235865" y="3382"/>
                  </a:lnTo>
                  <a:lnTo>
                    <a:pt x="236211" y="37378"/>
                  </a:lnTo>
                  <a:lnTo>
                    <a:pt x="236218" y="73038"/>
                  </a:lnTo>
                  <a:lnTo>
                    <a:pt x="236220" y="110816"/>
                  </a:lnTo>
                  <a:lnTo>
                    <a:pt x="236220" y="148874"/>
                  </a:lnTo>
                  <a:lnTo>
                    <a:pt x="236220" y="183982"/>
                  </a:lnTo>
                  <a:lnTo>
                    <a:pt x="236220" y="194506"/>
                  </a:lnTo>
                  <a:lnTo>
                    <a:pt x="236220" y="161121"/>
                  </a:lnTo>
                  <a:lnTo>
                    <a:pt x="236220" y="133038"/>
                  </a:lnTo>
                  <a:lnTo>
                    <a:pt x="240735" y="120383"/>
                  </a:lnTo>
                  <a:lnTo>
                    <a:pt x="246693" y="109115"/>
                  </a:lnTo>
                  <a:lnTo>
                    <a:pt x="252775" y="90340"/>
                  </a:lnTo>
                  <a:lnTo>
                    <a:pt x="262756" y="76831"/>
                  </a:lnTo>
                  <a:lnTo>
                    <a:pt x="267205" y="74518"/>
                  </a:lnTo>
                  <a:lnTo>
                    <a:pt x="281005" y="73033"/>
                  </a:lnTo>
                  <a:lnTo>
                    <a:pt x="288015" y="75088"/>
                  </a:lnTo>
                  <a:lnTo>
                    <a:pt x="299414" y="83306"/>
                  </a:lnTo>
                  <a:lnTo>
                    <a:pt x="314932" y="108716"/>
                  </a:lnTo>
                  <a:lnTo>
                    <a:pt x="325871" y="142855"/>
                  </a:lnTo>
                  <a:lnTo>
                    <a:pt x="327659" y="17172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1944"/>
            <p:cNvSpPr/>
            <p:nvPr/>
          </p:nvSpPr>
          <p:spPr>
            <a:xfrm>
              <a:off x="6637019" y="1264920"/>
              <a:ext cx="30482" cy="220981"/>
            </a:xfrm>
            <a:custGeom>
              <a:avLst/>
              <a:gdLst/>
              <a:ahLst/>
              <a:cxnLst/>
              <a:rect l="0" t="0" r="0" b="0"/>
              <a:pathLst>
                <a:path w="30482" h="220981">
                  <a:moveTo>
                    <a:pt x="30481" y="0"/>
                  </a:moveTo>
                  <a:lnTo>
                    <a:pt x="29634" y="33421"/>
                  </a:lnTo>
                  <a:lnTo>
                    <a:pt x="24449" y="69662"/>
                  </a:lnTo>
                  <a:lnTo>
                    <a:pt x="21073" y="99380"/>
                  </a:lnTo>
                  <a:lnTo>
                    <a:pt x="16968" y="129635"/>
                  </a:lnTo>
                  <a:lnTo>
                    <a:pt x="11537" y="166153"/>
                  </a:lnTo>
                  <a:lnTo>
                    <a:pt x="5879" y="201028"/>
                  </a:lnTo>
                  <a:lnTo>
                    <a:pt x="1741" y="211963"/>
                  </a:lnTo>
                  <a:lnTo>
                    <a:pt x="0" y="2209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1945"/>
            <p:cNvSpPr/>
            <p:nvPr/>
          </p:nvSpPr>
          <p:spPr>
            <a:xfrm>
              <a:off x="6287320" y="1360673"/>
              <a:ext cx="87088" cy="155707"/>
            </a:xfrm>
            <a:custGeom>
              <a:avLst/>
              <a:gdLst/>
              <a:ahLst/>
              <a:cxnLst/>
              <a:rect l="0" t="0" r="0" b="0"/>
              <a:pathLst>
                <a:path w="87088" h="155707">
                  <a:moveTo>
                    <a:pt x="6799" y="87127"/>
                  </a:moveTo>
                  <a:lnTo>
                    <a:pt x="17406" y="87127"/>
                  </a:lnTo>
                  <a:lnTo>
                    <a:pt x="51182" y="75775"/>
                  </a:lnTo>
                  <a:lnTo>
                    <a:pt x="67249" y="64110"/>
                  </a:lnTo>
                  <a:lnTo>
                    <a:pt x="77819" y="54075"/>
                  </a:lnTo>
                  <a:lnTo>
                    <a:pt x="80697" y="46755"/>
                  </a:lnTo>
                  <a:lnTo>
                    <a:pt x="87087" y="24174"/>
                  </a:lnTo>
                  <a:lnTo>
                    <a:pt x="83705" y="8793"/>
                  </a:lnTo>
                  <a:lnTo>
                    <a:pt x="81056" y="3487"/>
                  </a:lnTo>
                  <a:lnTo>
                    <a:pt x="79164" y="887"/>
                  </a:lnTo>
                  <a:lnTo>
                    <a:pt x="76209" y="0"/>
                  </a:lnTo>
                  <a:lnTo>
                    <a:pt x="54500" y="2704"/>
                  </a:lnTo>
                  <a:lnTo>
                    <a:pt x="44650" y="7554"/>
                  </a:lnTo>
                  <a:lnTo>
                    <a:pt x="20314" y="29266"/>
                  </a:lnTo>
                  <a:lnTo>
                    <a:pt x="13370" y="39115"/>
                  </a:lnTo>
                  <a:lnTo>
                    <a:pt x="5407" y="72588"/>
                  </a:lnTo>
                  <a:lnTo>
                    <a:pt x="0" y="109232"/>
                  </a:lnTo>
                  <a:lnTo>
                    <a:pt x="269" y="125944"/>
                  </a:lnTo>
                  <a:lnTo>
                    <a:pt x="3333" y="133448"/>
                  </a:lnTo>
                  <a:lnTo>
                    <a:pt x="13863" y="146477"/>
                  </a:lnTo>
                  <a:lnTo>
                    <a:pt x="22921" y="151605"/>
                  </a:lnTo>
                  <a:lnTo>
                    <a:pt x="46579" y="154896"/>
                  </a:lnTo>
                  <a:lnTo>
                    <a:pt x="82999" y="15570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1946"/>
            <p:cNvSpPr/>
            <p:nvPr/>
          </p:nvSpPr>
          <p:spPr>
            <a:xfrm>
              <a:off x="6073139" y="1402079"/>
              <a:ext cx="136581" cy="150888"/>
            </a:xfrm>
            <a:custGeom>
              <a:avLst/>
              <a:gdLst/>
              <a:ahLst/>
              <a:cxnLst/>
              <a:rect l="0" t="0" r="0" b="0"/>
              <a:pathLst>
                <a:path w="136581" h="150888">
                  <a:moveTo>
                    <a:pt x="91441" y="0"/>
                  </a:moveTo>
                  <a:lnTo>
                    <a:pt x="84510" y="6084"/>
                  </a:lnTo>
                  <a:lnTo>
                    <a:pt x="50605" y="25440"/>
                  </a:lnTo>
                  <a:lnTo>
                    <a:pt x="13953" y="48261"/>
                  </a:lnTo>
                  <a:lnTo>
                    <a:pt x="12689" y="50801"/>
                  </a:lnTo>
                  <a:lnTo>
                    <a:pt x="12693" y="53341"/>
                  </a:lnTo>
                  <a:lnTo>
                    <a:pt x="14955" y="58421"/>
                  </a:lnTo>
                  <a:lnTo>
                    <a:pt x="18783" y="63501"/>
                  </a:lnTo>
                  <a:lnTo>
                    <a:pt x="23306" y="66323"/>
                  </a:lnTo>
                  <a:lnTo>
                    <a:pt x="51272" y="75009"/>
                  </a:lnTo>
                  <a:lnTo>
                    <a:pt x="87883" y="76096"/>
                  </a:lnTo>
                  <a:lnTo>
                    <a:pt x="123554" y="83955"/>
                  </a:lnTo>
                  <a:lnTo>
                    <a:pt x="130549" y="87549"/>
                  </a:lnTo>
                  <a:lnTo>
                    <a:pt x="132753" y="89693"/>
                  </a:lnTo>
                  <a:lnTo>
                    <a:pt x="135201" y="94333"/>
                  </a:lnTo>
                  <a:lnTo>
                    <a:pt x="136580" y="101705"/>
                  </a:lnTo>
                  <a:lnTo>
                    <a:pt x="132388" y="108985"/>
                  </a:lnTo>
                  <a:lnTo>
                    <a:pt x="124879" y="117018"/>
                  </a:lnTo>
                  <a:lnTo>
                    <a:pt x="91316" y="137022"/>
                  </a:lnTo>
                  <a:lnTo>
                    <a:pt x="60787" y="148996"/>
                  </a:lnTo>
                  <a:lnTo>
                    <a:pt x="49312" y="150887"/>
                  </a:lnTo>
                  <a:lnTo>
                    <a:pt x="38568" y="149470"/>
                  </a:lnTo>
                  <a:lnTo>
                    <a:pt x="14455" y="144551"/>
                  </a:lnTo>
                  <a:lnTo>
                    <a:pt x="12177" y="142935"/>
                  </a:lnTo>
                  <a:lnTo>
                    <a:pt x="0" y="12954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1947"/>
            <p:cNvSpPr/>
            <p:nvPr/>
          </p:nvSpPr>
          <p:spPr>
            <a:xfrm>
              <a:off x="5913986" y="1409700"/>
              <a:ext cx="113261" cy="125437"/>
            </a:xfrm>
            <a:custGeom>
              <a:avLst/>
              <a:gdLst/>
              <a:ahLst/>
              <a:cxnLst/>
              <a:rect l="0" t="0" r="0" b="0"/>
              <a:pathLst>
                <a:path w="113261" h="125437">
                  <a:moveTo>
                    <a:pt x="98194" y="15240"/>
                  </a:moveTo>
                  <a:lnTo>
                    <a:pt x="94148" y="15240"/>
                  </a:lnTo>
                  <a:lnTo>
                    <a:pt x="89904" y="17497"/>
                  </a:lnTo>
                  <a:lnTo>
                    <a:pt x="87587" y="19285"/>
                  </a:lnTo>
                  <a:lnTo>
                    <a:pt x="80498" y="21271"/>
                  </a:lnTo>
                  <a:lnTo>
                    <a:pt x="66986" y="24647"/>
                  </a:lnTo>
                  <a:lnTo>
                    <a:pt x="57230" y="29580"/>
                  </a:lnTo>
                  <a:lnTo>
                    <a:pt x="21974" y="55173"/>
                  </a:lnTo>
                  <a:lnTo>
                    <a:pt x="9006" y="69123"/>
                  </a:lnTo>
                  <a:lnTo>
                    <a:pt x="3521" y="78981"/>
                  </a:lnTo>
                  <a:lnTo>
                    <a:pt x="0" y="99107"/>
                  </a:lnTo>
                  <a:lnTo>
                    <a:pt x="365" y="108394"/>
                  </a:lnTo>
                  <a:lnTo>
                    <a:pt x="3350" y="115344"/>
                  </a:lnTo>
                  <a:lnTo>
                    <a:pt x="5331" y="117536"/>
                  </a:lnTo>
                  <a:lnTo>
                    <a:pt x="9790" y="119971"/>
                  </a:lnTo>
                  <a:lnTo>
                    <a:pt x="25151" y="125387"/>
                  </a:lnTo>
                  <a:lnTo>
                    <a:pt x="36379" y="125436"/>
                  </a:lnTo>
                  <a:lnTo>
                    <a:pt x="73670" y="119970"/>
                  </a:lnTo>
                  <a:lnTo>
                    <a:pt x="84754" y="115127"/>
                  </a:lnTo>
                  <a:lnTo>
                    <a:pt x="106751" y="97465"/>
                  </a:lnTo>
                  <a:lnTo>
                    <a:pt x="110464" y="89602"/>
                  </a:lnTo>
                  <a:lnTo>
                    <a:pt x="113260" y="51727"/>
                  </a:lnTo>
                  <a:lnTo>
                    <a:pt x="109337" y="34047"/>
                  </a:lnTo>
                  <a:lnTo>
                    <a:pt x="102813" y="22129"/>
                  </a:lnTo>
                  <a:lnTo>
                    <a:pt x="91472" y="13236"/>
                  </a:lnTo>
                  <a:lnTo>
                    <a:pt x="60094"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1948"/>
            <p:cNvSpPr/>
            <p:nvPr/>
          </p:nvSpPr>
          <p:spPr>
            <a:xfrm>
              <a:off x="5753262" y="1424940"/>
              <a:ext cx="113560" cy="121681"/>
            </a:xfrm>
            <a:custGeom>
              <a:avLst/>
              <a:gdLst/>
              <a:ahLst/>
              <a:cxnLst/>
              <a:rect l="0" t="0" r="0" b="0"/>
              <a:pathLst>
                <a:path w="113560" h="121681">
                  <a:moveTo>
                    <a:pt x="83657" y="0"/>
                  </a:moveTo>
                  <a:lnTo>
                    <a:pt x="79612" y="0"/>
                  </a:lnTo>
                  <a:lnTo>
                    <a:pt x="55140" y="10605"/>
                  </a:lnTo>
                  <a:lnTo>
                    <a:pt x="40306" y="21957"/>
                  </a:lnTo>
                  <a:lnTo>
                    <a:pt x="12668" y="56822"/>
                  </a:lnTo>
                  <a:lnTo>
                    <a:pt x="4015" y="76385"/>
                  </a:lnTo>
                  <a:lnTo>
                    <a:pt x="0" y="112727"/>
                  </a:lnTo>
                  <a:lnTo>
                    <a:pt x="1639" y="115791"/>
                  </a:lnTo>
                  <a:lnTo>
                    <a:pt x="4426" y="117834"/>
                  </a:lnTo>
                  <a:lnTo>
                    <a:pt x="14179" y="120709"/>
                  </a:lnTo>
                  <a:lnTo>
                    <a:pt x="33151" y="121680"/>
                  </a:lnTo>
                  <a:lnTo>
                    <a:pt x="49972" y="117803"/>
                  </a:lnTo>
                  <a:lnTo>
                    <a:pt x="70826" y="108062"/>
                  </a:lnTo>
                  <a:lnTo>
                    <a:pt x="100579" y="85345"/>
                  </a:lnTo>
                  <a:lnTo>
                    <a:pt x="109744" y="68467"/>
                  </a:lnTo>
                  <a:lnTo>
                    <a:pt x="112836" y="56505"/>
                  </a:lnTo>
                  <a:lnTo>
                    <a:pt x="113559" y="47408"/>
                  </a:lnTo>
                  <a:lnTo>
                    <a:pt x="109921" y="32767"/>
                  </a:lnTo>
                  <a:lnTo>
                    <a:pt x="101107" y="18733"/>
                  </a:lnTo>
                  <a:lnTo>
                    <a:pt x="96210" y="13123"/>
                  </a:lnTo>
                  <a:lnTo>
                    <a:pt x="88954" y="10066"/>
                  </a:lnTo>
                  <a:lnTo>
                    <a:pt x="80931" y="7860"/>
                  </a:lnTo>
                  <a:lnTo>
                    <a:pt x="74544" y="4057"/>
                  </a:lnTo>
                  <a:lnTo>
                    <a:pt x="72502" y="3552"/>
                  </a:lnTo>
                  <a:lnTo>
                    <a:pt x="71140" y="4061"/>
                  </a:lnTo>
                  <a:lnTo>
                    <a:pt x="70232" y="5247"/>
                  </a:lnTo>
                  <a:lnTo>
                    <a:pt x="66967" y="6565"/>
                  </a:lnTo>
                  <a:lnTo>
                    <a:pt x="60798" y="761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1949"/>
            <p:cNvSpPr/>
            <p:nvPr/>
          </p:nvSpPr>
          <p:spPr>
            <a:xfrm>
              <a:off x="5647335" y="1295400"/>
              <a:ext cx="14326" cy="266701"/>
            </a:xfrm>
            <a:custGeom>
              <a:avLst/>
              <a:gdLst/>
              <a:ahLst/>
              <a:cxnLst/>
              <a:rect l="0" t="0" r="0" b="0"/>
              <a:pathLst>
                <a:path w="14326" h="266701">
                  <a:moveTo>
                    <a:pt x="14325" y="0"/>
                  </a:moveTo>
                  <a:lnTo>
                    <a:pt x="14325" y="32575"/>
                  </a:lnTo>
                  <a:lnTo>
                    <a:pt x="14325" y="63631"/>
                  </a:lnTo>
                  <a:lnTo>
                    <a:pt x="14325" y="92231"/>
                  </a:lnTo>
                  <a:lnTo>
                    <a:pt x="14325" y="124412"/>
                  </a:lnTo>
                  <a:lnTo>
                    <a:pt x="12067" y="156242"/>
                  </a:lnTo>
                  <a:lnTo>
                    <a:pt x="3718" y="193799"/>
                  </a:lnTo>
                  <a:lnTo>
                    <a:pt x="0" y="226899"/>
                  </a:lnTo>
                  <a:lnTo>
                    <a:pt x="202" y="244276"/>
                  </a:lnTo>
                  <a:lnTo>
                    <a:pt x="6704" y="2667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1950"/>
            <p:cNvSpPr/>
            <p:nvPr/>
          </p:nvSpPr>
          <p:spPr>
            <a:xfrm>
              <a:off x="5303519" y="1485900"/>
              <a:ext cx="114301" cy="30480"/>
            </a:xfrm>
            <a:custGeom>
              <a:avLst/>
              <a:gdLst/>
              <a:ahLst/>
              <a:cxnLst/>
              <a:rect l="0" t="0" r="0" b="0"/>
              <a:pathLst>
                <a:path w="114301" h="30480">
                  <a:moveTo>
                    <a:pt x="0" y="30479"/>
                  </a:moveTo>
                  <a:lnTo>
                    <a:pt x="37575" y="26434"/>
                  </a:lnTo>
                  <a:lnTo>
                    <a:pt x="70170" y="16636"/>
                  </a:lnTo>
                  <a:lnTo>
                    <a:pt x="107653" y="2525"/>
                  </a:lnTo>
                  <a:lnTo>
                    <a:pt x="11430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1951"/>
            <p:cNvSpPr/>
            <p:nvPr/>
          </p:nvSpPr>
          <p:spPr>
            <a:xfrm>
              <a:off x="5326380" y="1386840"/>
              <a:ext cx="106681" cy="7620"/>
            </a:xfrm>
            <a:custGeom>
              <a:avLst/>
              <a:gdLst/>
              <a:ahLst/>
              <a:cxnLst/>
              <a:rect l="0" t="0" r="0" b="0"/>
              <a:pathLst>
                <a:path w="106681" h="7620">
                  <a:moveTo>
                    <a:pt x="0" y="7619"/>
                  </a:moveTo>
                  <a:lnTo>
                    <a:pt x="4045" y="7619"/>
                  </a:lnTo>
                  <a:lnTo>
                    <a:pt x="32563" y="1059"/>
                  </a:lnTo>
                  <a:lnTo>
                    <a:pt x="68854" y="139"/>
                  </a:lnTo>
                  <a:lnTo>
                    <a:pt x="10668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0" name="SMARTInkShape-Group251"/>
          <p:cNvGrpSpPr/>
          <p:nvPr/>
        </p:nvGrpSpPr>
        <p:grpSpPr>
          <a:xfrm>
            <a:off x="887149" y="4366259"/>
            <a:ext cx="1984691" cy="449582"/>
            <a:chOff x="887149" y="4366259"/>
            <a:chExt cx="1984691" cy="449582"/>
          </a:xfrm>
        </p:grpSpPr>
        <p:sp>
          <p:nvSpPr>
            <p:cNvPr id="38" name="SMARTInkShape-1952"/>
            <p:cNvSpPr/>
            <p:nvPr/>
          </p:nvSpPr>
          <p:spPr>
            <a:xfrm>
              <a:off x="2712719" y="4580679"/>
              <a:ext cx="159121" cy="235162"/>
            </a:xfrm>
            <a:custGeom>
              <a:avLst/>
              <a:gdLst/>
              <a:ahLst/>
              <a:cxnLst/>
              <a:rect l="0" t="0" r="0" b="0"/>
              <a:pathLst>
                <a:path w="159121" h="235162">
                  <a:moveTo>
                    <a:pt x="152400" y="6561"/>
                  </a:moveTo>
                  <a:lnTo>
                    <a:pt x="132473" y="5714"/>
                  </a:lnTo>
                  <a:lnTo>
                    <a:pt x="98443" y="0"/>
                  </a:lnTo>
                  <a:lnTo>
                    <a:pt x="60879" y="5111"/>
                  </a:lnTo>
                  <a:lnTo>
                    <a:pt x="40334" y="8389"/>
                  </a:lnTo>
                  <a:lnTo>
                    <a:pt x="6716" y="17887"/>
                  </a:lnTo>
                  <a:lnTo>
                    <a:pt x="4478" y="20038"/>
                  </a:lnTo>
                  <a:lnTo>
                    <a:pt x="1990" y="24686"/>
                  </a:lnTo>
                  <a:lnTo>
                    <a:pt x="590" y="32063"/>
                  </a:lnTo>
                  <a:lnTo>
                    <a:pt x="2520" y="37086"/>
                  </a:lnTo>
                  <a:lnTo>
                    <a:pt x="10658" y="47209"/>
                  </a:lnTo>
                  <a:lnTo>
                    <a:pt x="47050" y="70218"/>
                  </a:lnTo>
                  <a:lnTo>
                    <a:pt x="68128" y="81208"/>
                  </a:lnTo>
                  <a:lnTo>
                    <a:pt x="100172" y="109994"/>
                  </a:lnTo>
                  <a:lnTo>
                    <a:pt x="129018" y="138265"/>
                  </a:lnTo>
                  <a:lnTo>
                    <a:pt x="153178" y="173639"/>
                  </a:lnTo>
                  <a:lnTo>
                    <a:pt x="157993" y="191061"/>
                  </a:lnTo>
                  <a:lnTo>
                    <a:pt x="159120" y="201732"/>
                  </a:lnTo>
                  <a:lnTo>
                    <a:pt x="155105" y="212119"/>
                  </a:lnTo>
                  <a:lnTo>
                    <a:pt x="151663" y="217259"/>
                  </a:lnTo>
                  <a:lnTo>
                    <a:pt x="147676" y="220686"/>
                  </a:lnTo>
                  <a:lnTo>
                    <a:pt x="120128" y="230683"/>
                  </a:lnTo>
                  <a:lnTo>
                    <a:pt x="85003" y="234276"/>
                  </a:lnTo>
                  <a:lnTo>
                    <a:pt x="47710" y="234985"/>
                  </a:lnTo>
                  <a:lnTo>
                    <a:pt x="10422" y="235137"/>
                  </a:lnTo>
                  <a:lnTo>
                    <a:pt x="0" y="23516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1953"/>
            <p:cNvSpPr/>
            <p:nvPr/>
          </p:nvSpPr>
          <p:spPr>
            <a:xfrm>
              <a:off x="2398438" y="4505056"/>
              <a:ext cx="253322" cy="279179"/>
            </a:xfrm>
            <a:custGeom>
              <a:avLst/>
              <a:gdLst/>
              <a:ahLst/>
              <a:cxnLst/>
              <a:rect l="0" t="0" r="0" b="0"/>
              <a:pathLst>
                <a:path w="253322" h="279179">
                  <a:moveTo>
                    <a:pt x="32341" y="97424"/>
                  </a:moveTo>
                  <a:lnTo>
                    <a:pt x="32341" y="101469"/>
                  </a:lnTo>
                  <a:lnTo>
                    <a:pt x="31495" y="102660"/>
                  </a:lnTo>
                  <a:lnTo>
                    <a:pt x="30084" y="103454"/>
                  </a:lnTo>
                  <a:lnTo>
                    <a:pt x="28296" y="103984"/>
                  </a:lnTo>
                  <a:lnTo>
                    <a:pt x="27105" y="105184"/>
                  </a:lnTo>
                  <a:lnTo>
                    <a:pt x="25781" y="108775"/>
                  </a:lnTo>
                  <a:lnTo>
                    <a:pt x="25035" y="115556"/>
                  </a:lnTo>
                  <a:lnTo>
                    <a:pt x="25777" y="117132"/>
                  </a:lnTo>
                  <a:lnTo>
                    <a:pt x="27119" y="118183"/>
                  </a:lnTo>
                  <a:lnTo>
                    <a:pt x="43445" y="123914"/>
                  </a:lnTo>
                  <a:lnTo>
                    <a:pt x="54492" y="123872"/>
                  </a:lnTo>
                  <a:lnTo>
                    <a:pt x="90135" y="118341"/>
                  </a:lnTo>
                  <a:lnTo>
                    <a:pt x="123156" y="109740"/>
                  </a:lnTo>
                  <a:lnTo>
                    <a:pt x="155768" y="89084"/>
                  </a:lnTo>
                  <a:lnTo>
                    <a:pt x="168478" y="79324"/>
                  </a:lnTo>
                  <a:lnTo>
                    <a:pt x="186478" y="54201"/>
                  </a:lnTo>
                  <a:lnTo>
                    <a:pt x="196436" y="33915"/>
                  </a:lnTo>
                  <a:lnTo>
                    <a:pt x="199515" y="12567"/>
                  </a:lnTo>
                  <a:lnTo>
                    <a:pt x="197977" y="9526"/>
                  </a:lnTo>
                  <a:lnTo>
                    <a:pt x="191753" y="3889"/>
                  </a:lnTo>
                  <a:lnTo>
                    <a:pt x="183342" y="819"/>
                  </a:lnTo>
                  <a:lnTo>
                    <a:pt x="178729" y="0"/>
                  </a:lnTo>
                  <a:lnTo>
                    <a:pt x="160100" y="2894"/>
                  </a:lnTo>
                  <a:lnTo>
                    <a:pt x="130203" y="17540"/>
                  </a:lnTo>
                  <a:lnTo>
                    <a:pt x="94821" y="38997"/>
                  </a:lnTo>
                  <a:lnTo>
                    <a:pt x="59076" y="71489"/>
                  </a:lnTo>
                  <a:lnTo>
                    <a:pt x="37535" y="104603"/>
                  </a:lnTo>
                  <a:lnTo>
                    <a:pt x="16382" y="141226"/>
                  </a:lnTo>
                  <a:lnTo>
                    <a:pt x="2119" y="174842"/>
                  </a:lnTo>
                  <a:lnTo>
                    <a:pt x="0" y="195896"/>
                  </a:lnTo>
                  <a:lnTo>
                    <a:pt x="2728" y="215696"/>
                  </a:lnTo>
                  <a:lnTo>
                    <a:pt x="9584" y="232962"/>
                  </a:lnTo>
                  <a:lnTo>
                    <a:pt x="27010" y="252918"/>
                  </a:lnTo>
                  <a:lnTo>
                    <a:pt x="55654" y="268748"/>
                  </a:lnTo>
                  <a:lnTo>
                    <a:pt x="79889" y="276504"/>
                  </a:lnTo>
                  <a:lnTo>
                    <a:pt x="112282" y="279178"/>
                  </a:lnTo>
                  <a:lnTo>
                    <a:pt x="143705" y="279123"/>
                  </a:lnTo>
                  <a:lnTo>
                    <a:pt x="174464" y="274121"/>
                  </a:lnTo>
                  <a:lnTo>
                    <a:pt x="205873" y="267277"/>
                  </a:lnTo>
                  <a:lnTo>
                    <a:pt x="242695" y="259637"/>
                  </a:lnTo>
                  <a:lnTo>
                    <a:pt x="253321" y="257444"/>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1954"/>
            <p:cNvSpPr/>
            <p:nvPr/>
          </p:nvSpPr>
          <p:spPr>
            <a:xfrm>
              <a:off x="2118359" y="4503690"/>
              <a:ext cx="236017" cy="250690"/>
            </a:xfrm>
            <a:custGeom>
              <a:avLst/>
              <a:gdLst/>
              <a:ahLst/>
              <a:cxnLst/>
              <a:rect l="0" t="0" r="0" b="0"/>
              <a:pathLst>
                <a:path w="236017" h="250690">
                  <a:moveTo>
                    <a:pt x="0" y="45450"/>
                  </a:moveTo>
                  <a:lnTo>
                    <a:pt x="847" y="58463"/>
                  </a:lnTo>
                  <a:lnTo>
                    <a:pt x="10606" y="91880"/>
                  </a:lnTo>
                  <a:lnTo>
                    <a:pt x="14325" y="127873"/>
                  </a:lnTo>
                  <a:lnTo>
                    <a:pt x="14969" y="157548"/>
                  </a:lnTo>
                  <a:lnTo>
                    <a:pt x="15160" y="186943"/>
                  </a:lnTo>
                  <a:lnTo>
                    <a:pt x="15230" y="223852"/>
                  </a:lnTo>
                  <a:lnTo>
                    <a:pt x="12978" y="232830"/>
                  </a:lnTo>
                  <a:lnTo>
                    <a:pt x="9208" y="242645"/>
                  </a:lnTo>
                  <a:lnTo>
                    <a:pt x="7934" y="249502"/>
                  </a:lnTo>
                  <a:lnTo>
                    <a:pt x="6983" y="250064"/>
                  </a:lnTo>
                  <a:lnTo>
                    <a:pt x="3668" y="250689"/>
                  </a:lnTo>
                  <a:lnTo>
                    <a:pt x="3292" y="250009"/>
                  </a:lnTo>
                  <a:lnTo>
                    <a:pt x="5962" y="244161"/>
                  </a:lnTo>
                  <a:lnTo>
                    <a:pt x="9781" y="208311"/>
                  </a:lnTo>
                  <a:lnTo>
                    <a:pt x="18207" y="175551"/>
                  </a:lnTo>
                  <a:lnTo>
                    <a:pt x="28871" y="138537"/>
                  </a:lnTo>
                  <a:lnTo>
                    <a:pt x="46406" y="100871"/>
                  </a:lnTo>
                  <a:lnTo>
                    <a:pt x="66176" y="64676"/>
                  </a:lnTo>
                  <a:lnTo>
                    <a:pt x="85366" y="43056"/>
                  </a:lnTo>
                  <a:lnTo>
                    <a:pt x="119866" y="15324"/>
                  </a:lnTo>
                  <a:lnTo>
                    <a:pt x="125631" y="10125"/>
                  </a:lnTo>
                  <a:lnTo>
                    <a:pt x="138810" y="4350"/>
                  </a:lnTo>
                  <a:lnTo>
                    <a:pt x="170241" y="338"/>
                  </a:lnTo>
                  <a:lnTo>
                    <a:pt x="184036" y="0"/>
                  </a:lnTo>
                  <a:lnTo>
                    <a:pt x="196376" y="4365"/>
                  </a:lnTo>
                  <a:lnTo>
                    <a:pt x="206659" y="11950"/>
                  </a:lnTo>
                  <a:lnTo>
                    <a:pt x="217207" y="26586"/>
                  </a:lnTo>
                  <a:lnTo>
                    <a:pt x="228357" y="56116"/>
                  </a:lnTo>
                  <a:lnTo>
                    <a:pt x="233891" y="84452"/>
                  </a:lnTo>
                  <a:lnTo>
                    <a:pt x="235530" y="116555"/>
                  </a:lnTo>
                  <a:lnTo>
                    <a:pt x="236016" y="150620"/>
                  </a:lnTo>
                  <a:lnTo>
                    <a:pt x="233902" y="182162"/>
                  </a:lnTo>
                  <a:lnTo>
                    <a:pt x="229648" y="215071"/>
                  </a:lnTo>
                  <a:lnTo>
                    <a:pt x="221082" y="250588"/>
                  </a:lnTo>
                  <a:lnTo>
                    <a:pt x="225056" y="246966"/>
                  </a:lnTo>
                  <a:lnTo>
                    <a:pt x="227025" y="242821"/>
                  </a:lnTo>
                  <a:lnTo>
                    <a:pt x="228600" y="23595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1955"/>
            <p:cNvSpPr/>
            <p:nvPr/>
          </p:nvSpPr>
          <p:spPr>
            <a:xfrm>
              <a:off x="1861204" y="4503419"/>
              <a:ext cx="187651" cy="243224"/>
            </a:xfrm>
            <a:custGeom>
              <a:avLst/>
              <a:gdLst/>
              <a:ahLst/>
              <a:cxnLst/>
              <a:rect l="0" t="0" r="0" b="0"/>
              <a:pathLst>
                <a:path w="187651" h="243224">
                  <a:moveTo>
                    <a:pt x="104755" y="22861"/>
                  </a:moveTo>
                  <a:lnTo>
                    <a:pt x="100710" y="22861"/>
                  </a:lnTo>
                  <a:lnTo>
                    <a:pt x="96467" y="25118"/>
                  </a:lnTo>
                  <a:lnTo>
                    <a:pt x="62945" y="50199"/>
                  </a:lnTo>
                  <a:lnTo>
                    <a:pt x="44389" y="69908"/>
                  </a:lnTo>
                  <a:lnTo>
                    <a:pt x="22718" y="106855"/>
                  </a:lnTo>
                  <a:lnTo>
                    <a:pt x="9089" y="142432"/>
                  </a:lnTo>
                  <a:lnTo>
                    <a:pt x="502" y="174796"/>
                  </a:lnTo>
                  <a:lnTo>
                    <a:pt x="0" y="190294"/>
                  </a:lnTo>
                  <a:lnTo>
                    <a:pt x="2600" y="205649"/>
                  </a:lnTo>
                  <a:lnTo>
                    <a:pt x="12869" y="224528"/>
                  </a:lnTo>
                  <a:lnTo>
                    <a:pt x="24124" y="233281"/>
                  </a:lnTo>
                  <a:lnTo>
                    <a:pt x="37592" y="239148"/>
                  </a:lnTo>
                  <a:lnTo>
                    <a:pt x="74462" y="243223"/>
                  </a:lnTo>
                  <a:lnTo>
                    <a:pt x="109183" y="237635"/>
                  </a:lnTo>
                  <a:lnTo>
                    <a:pt x="143606" y="225912"/>
                  </a:lnTo>
                  <a:lnTo>
                    <a:pt x="156171" y="216399"/>
                  </a:lnTo>
                  <a:lnTo>
                    <a:pt x="178035" y="189596"/>
                  </a:lnTo>
                  <a:lnTo>
                    <a:pt x="183891" y="174859"/>
                  </a:lnTo>
                  <a:lnTo>
                    <a:pt x="187650" y="140656"/>
                  </a:lnTo>
                  <a:lnTo>
                    <a:pt x="187546" y="107371"/>
                  </a:lnTo>
                  <a:lnTo>
                    <a:pt x="180250" y="76337"/>
                  </a:lnTo>
                  <a:lnTo>
                    <a:pt x="174715" y="61868"/>
                  </a:lnTo>
                  <a:lnTo>
                    <a:pt x="162079" y="45049"/>
                  </a:lnTo>
                  <a:lnTo>
                    <a:pt x="127551" y="17087"/>
                  </a:lnTo>
                  <a:lnTo>
                    <a:pt x="105419" y="2421"/>
                  </a:lnTo>
                  <a:lnTo>
                    <a:pt x="97136"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1956"/>
            <p:cNvSpPr/>
            <p:nvPr/>
          </p:nvSpPr>
          <p:spPr>
            <a:xfrm>
              <a:off x="1645920" y="4564380"/>
              <a:ext cx="251460" cy="7621"/>
            </a:xfrm>
            <a:custGeom>
              <a:avLst/>
              <a:gdLst/>
              <a:ahLst/>
              <a:cxnLst/>
              <a:rect l="0" t="0" r="0" b="0"/>
              <a:pathLst>
                <a:path w="251460" h="7621">
                  <a:moveTo>
                    <a:pt x="0" y="7620"/>
                  </a:moveTo>
                  <a:lnTo>
                    <a:pt x="33465" y="7620"/>
                  </a:lnTo>
                  <a:lnTo>
                    <a:pt x="65594" y="7620"/>
                  </a:lnTo>
                  <a:lnTo>
                    <a:pt x="98645" y="7620"/>
                  </a:lnTo>
                  <a:lnTo>
                    <a:pt x="135249" y="7620"/>
                  </a:lnTo>
                  <a:lnTo>
                    <a:pt x="172906" y="7620"/>
                  </a:lnTo>
                  <a:lnTo>
                    <a:pt x="202718" y="5362"/>
                  </a:lnTo>
                  <a:lnTo>
                    <a:pt x="237018" y="1588"/>
                  </a:lnTo>
                  <a:lnTo>
                    <a:pt x="251459"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1957"/>
            <p:cNvSpPr/>
            <p:nvPr/>
          </p:nvSpPr>
          <p:spPr>
            <a:xfrm>
              <a:off x="1744979" y="4381500"/>
              <a:ext cx="53342" cy="417266"/>
            </a:xfrm>
            <a:custGeom>
              <a:avLst/>
              <a:gdLst/>
              <a:ahLst/>
              <a:cxnLst/>
              <a:rect l="0" t="0" r="0" b="0"/>
              <a:pathLst>
                <a:path w="53342" h="417266">
                  <a:moveTo>
                    <a:pt x="53341" y="0"/>
                  </a:moveTo>
                  <a:lnTo>
                    <a:pt x="52494" y="19927"/>
                  </a:lnTo>
                  <a:lnTo>
                    <a:pt x="46780" y="58002"/>
                  </a:lnTo>
                  <a:lnTo>
                    <a:pt x="41989" y="86988"/>
                  </a:lnTo>
                  <a:lnTo>
                    <a:pt x="37571" y="111475"/>
                  </a:lnTo>
                  <a:lnTo>
                    <a:pt x="32785" y="140137"/>
                  </a:lnTo>
                  <a:lnTo>
                    <a:pt x="27836" y="172632"/>
                  </a:lnTo>
                  <a:lnTo>
                    <a:pt x="25072" y="204572"/>
                  </a:lnTo>
                  <a:lnTo>
                    <a:pt x="22997" y="236547"/>
                  </a:lnTo>
                  <a:lnTo>
                    <a:pt x="19252" y="270514"/>
                  </a:lnTo>
                  <a:lnTo>
                    <a:pt x="14766" y="303108"/>
                  </a:lnTo>
                  <a:lnTo>
                    <a:pt x="9949" y="332834"/>
                  </a:lnTo>
                  <a:lnTo>
                    <a:pt x="3325" y="367763"/>
                  </a:lnTo>
                  <a:lnTo>
                    <a:pt x="438" y="402650"/>
                  </a:lnTo>
                  <a:lnTo>
                    <a:pt x="39" y="417265"/>
                  </a:lnTo>
                  <a:lnTo>
                    <a:pt x="0" y="4114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1958"/>
            <p:cNvSpPr/>
            <p:nvPr/>
          </p:nvSpPr>
          <p:spPr>
            <a:xfrm>
              <a:off x="1330441" y="4541519"/>
              <a:ext cx="242121" cy="254678"/>
            </a:xfrm>
            <a:custGeom>
              <a:avLst/>
              <a:gdLst/>
              <a:ahLst/>
              <a:cxnLst/>
              <a:rect l="0" t="0" r="0" b="0"/>
              <a:pathLst>
                <a:path w="242121" h="254678">
                  <a:moveTo>
                    <a:pt x="170699" y="0"/>
                  </a:moveTo>
                  <a:lnTo>
                    <a:pt x="166653" y="0"/>
                  </a:lnTo>
                  <a:lnTo>
                    <a:pt x="162410" y="2258"/>
                  </a:lnTo>
                  <a:lnTo>
                    <a:pt x="160093" y="4046"/>
                  </a:lnTo>
                  <a:lnTo>
                    <a:pt x="153003" y="6032"/>
                  </a:lnTo>
                  <a:lnTo>
                    <a:pt x="116474" y="15770"/>
                  </a:lnTo>
                  <a:lnTo>
                    <a:pt x="82659" y="25505"/>
                  </a:lnTo>
                  <a:lnTo>
                    <a:pt x="50297" y="35581"/>
                  </a:lnTo>
                  <a:lnTo>
                    <a:pt x="13174" y="53342"/>
                  </a:lnTo>
                  <a:lnTo>
                    <a:pt x="6708" y="57575"/>
                  </a:lnTo>
                  <a:lnTo>
                    <a:pt x="1011" y="59456"/>
                  </a:lnTo>
                  <a:lnTo>
                    <a:pt x="0" y="60804"/>
                  </a:lnTo>
                  <a:lnTo>
                    <a:pt x="173" y="62550"/>
                  </a:lnTo>
                  <a:lnTo>
                    <a:pt x="1135" y="64560"/>
                  </a:lnTo>
                  <a:lnTo>
                    <a:pt x="10579" y="71435"/>
                  </a:lnTo>
                  <a:lnTo>
                    <a:pt x="40633" y="77830"/>
                  </a:lnTo>
                  <a:lnTo>
                    <a:pt x="71483" y="84304"/>
                  </a:lnTo>
                  <a:lnTo>
                    <a:pt x="104330" y="91583"/>
                  </a:lnTo>
                  <a:lnTo>
                    <a:pt x="138616" y="101361"/>
                  </a:lnTo>
                  <a:lnTo>
                    <a:pt x="176497" y="119835"/>
                  </a:lnTo>
                  <a:lnTo>
                    <a:pt x="213921" y="150872"/>
                  </a:lnTo>
                  <a:lnTo>
                    <a:pt x="224622" y="162727"/>
                  </a:lnTo>
                  <a:lnTo>
                    <a:pt x="241226" y="194432"/>
                  </a:lnTo>
                  <a:lnTo>
                    <a:pt x="242120" y="207488"/>
                  </a:lnTo>
                  <a:lnTo>
                    <a:pt x="241173" y="214525"/>
                  </a:lnTo>
                  <a:lnTo>
                    <a:pt x="235605" y="224602"/>
                  </a:lnTo>
                  <a:lnTo>
                    <a:pt x="218233" y="242016"/>
                  </a:lnTo>
                  <a:lnTo>
                    <a:pt x="206218" y="247263"/>
                  </a:lnTo>
                  <a:lnTo>
                    <a:pt x="173764" y="254677"/>
                  </a:lnTo>
                  <a:lnTo>
                    <a:pt x="144702" y="253730"/>
                  </a:lnTo>
                  <a:lnTo>
                    <a:pt x="109777" y="251062"/>
                  </a:lnTo>
                  <a:lnTo>
                    <a:pt x="81904" y="244664"/>
                  </a:lnTo>
                  <a:lnTo>
                    <a:pt x="49301" y="227760"/>
                  </a:lnTo>
                  <a:lnTo>
                    <a:pt x="25918" y="21336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1959"/>
            <p:cNvSpPr/>
            <p:nvPr/>
          </p:nvSpPr>
          <p:spPr>
            <a:xfrm>
              <a:off x="1280159" y="4472940"/>
              <a:ext cx="7621" cy="7620"/>
            </a:xfrm>
            <a:custGeom>
              <a:avLst/>
              <a:gdLst/>
              <a:ahLst/>
              <a:cxnLst/>
              <a:rect l="0" t="0" r="0" b="0"/>
              <a:pathLst>
                <a:path w="7621" h="7620">
                  <a:moveTo>
                    <a:pt x="7620" y="0"/>
                  </a:moveTo>
                  <a:lnTo>
                    <a:pt x="0" y="761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1960"/>
            <p:cNvSpPr/>
            <p:nvPr/>
          </p:nvSpPr>
          <p:spPr>
            <a:xfrm>
              <a:off x="1250448" y="4602480"/>
              <a:ext cx="14473" cy="190501"/>
            </a:xfrm>
            <a:custGeom>
              <a:avLst/>
              <a:gdLst/>
              <a:ahLst/>
              <a:cxnLst/>
              <a:rect l="0" t="0" r="0" b="0"/>
              <a:pathLst>
                <a:path w="14473" h="190501">
                  <a:moveTo>
                    <a:pt x="14472" y="0"/>
                  </a:moveTo>
                  <a:lnTo>
                    <a:pt x="13625" y="13013"/>
                  </a:lnTo>
                  <a:lnTo>
                    <a:pt x="7911" y="50475"/>
                  </a:lnTo>
                  <a:lnTo>
                    <a:pt x="1824" y="84100"/>
                  </a:lnTo>
                  <a:lnTo>
                    <a:pt x="0" y="112595"/>
                  </a:lnTo>
                  <a:lnTo>
                    <a:pt x="1641" y="150307"/>
                  </a:lnTo>
                  <a:lnTo>
                    <a:pt x="6547" y="184405"/>
                  </a:lnTo>
                  <a:lnTo>
                    <a:pt x="7495" y="186436"/>
                  </a:lnTo>
                  <a:lnTo>
                    <a:pt x="8974" y="187791"/>
                  </a:lnTo>
                  <a:lnTo>
                    <a:pt x="14472" y="1905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1961"/>
            <p:cNvSpPr/>
            <p:nvPr/>
          </p:nvSpPr>
          <p:spPr>
            <a:xfrm>
              <a:off x="887149" y="4632959"/>
              <a:ext cx="293952" cy="15242"/>
            </a:xfrm>
            <a:custGeom>
              <a:avLst/>
              <a:gdLst/>
              <a:ahLst/>
              <a:cxnLst/>
              <a:rect l="0" t="0" r="0" b="0"/>
              <a:pathLst>
                <a:path w="293952" h="15242">
                  <a:moveTo>
                    <a:pt x="4390" y="15241"/>
                  </a:moveTo>
                  <a:lnTo>
                    <a:pt x="0" y="15241"/>
                  </a:lnTo>
                  <a:lnTo>
                    <a:pt x="32535" y="15241"/>
                  </a:lnTo>
                  <a:lnTo>
                    <a:pt x="61554" y="15241"/>
                  </a:lnTo>
                  <a:lnTo>
                    <a:pt x="96963" y="12983"/>
                  </a:lnTo>
                  <a:lnTo>
                    <a:pt x="134266" y="9209"/>
                  </a:lnTo>
                  <a:lnTo>
                    <a:pt x="172130" y="8091"/>
                  </a:lnTo>
                  <a:lnTo>
                    <a:pt x="210160" y="7760"/>
                  </a:lnTo>
                  <a:lnTo>
                    <a:pt x="245982" y="7662"/>
                  </a:lnTo>
                  <a:lnTo>
                    <a:pt x="273529" y="5375"/>
                  </a:lnTo>
                  <a:lnTo>
                    <a:pt x="29395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1962"/>
            <p:cNvSpPr/>
            <p:nvPr/>
          </p:nvSpPr>
          <p:spPr>
            <a:xfrm>
              <a:off x="1066800" y="4366259"/>
              <a:ext cx="15240" cy="434342"/>
            </a:xfrm>
            <a:custGeom>
              <a:avLst/>
              <a:gdLst/>
              <a:ahLst/>
              <a:cxnLst/>
              <a:rect l="0" t="0" r="0" b="0"/>
              <a:pathLst>
                <a:path w="15240" h="434342">
                  <a:moveTo>
                    <a:pt x="15239" y="0"/>
                  </a:moveTo>
                  <a:lnTo>
                    <a:pt x="11194" y="0"/>
                  </a:lnTo>
                  <a:lnTo>
                    <a:pt x="10003" y="1694"/>
                  </a:lnTo>
                  <a:lnTo>
                    <a:pt x="8090" y="16578"/>
                  </a:lnTo>
                  <a:lnTo>
                    <a:pt x="7681" y="48594"/>
                  </a:lnTo>
                  <a:lnTo>
                    <a:pt x="7638" y="81944"/>
                  </a:lnTo>
                  <a:lnTo>
                    <a:pt x="7628" y="109233"/>
                  </a:lnTo>
                  <a:lnTo>
                    <a:pt x="7623" y="138295"/>
                  </a:lnTo>
                  <a:lnTo>
                    <a:pt x="7621" y="168991"/>
                  </a:lnTo>
                  <a:lnTo>
                    <a:pt x="7620" y="202390"/>
                  </a:lnTo>
                  <a:lnTo>
                    <a:pt x="7620" y="236989"/>
                  </a:lnTo>
                  <a:lnTo>
                    <a:pt x="7620" y="270429"/>
                  </a:lnTo>
                  <a:lnTo>
                    <a:pt x="7620" y="299402"/>
                  </a:lnTo>
                  <a:lnTo>
                    <a:pt x="7620" y="326390"/>
                  </a:lnTo>
                  <a:lnTo>
                    <a:pt x="7620" y="363126"/>
                  </a:lnTo>
                  <a:lnTo>
                    <a:pt x="7620" y="397790"/>
                  </a:lnTo>
                  <a:lnTo>
                    <a:pt x="0" y="43434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1963"/>
            <p:cNvSpPr/>
            <p:nvPr/>
          </p:nvSpPr>
          <p:spPr>
            <a:xfrm>
              <a:off x="906779" y="4434840"/>
              <a:ext cx="30482" cy="363689"/>
            </a:xfrm>
            <a:custGeom>
              <a:avLst/>
              <a:gdLst/>
              <a:ahLst/>
              <a:cxnLst/>
              <a:rect l="0" t="0" r="0" b="0"/>
              <a:pathLst>
                <a:path w="30482" h="363689">
                  <a:moveTo>
                    <a:pt x="30481" y="0"/>
                  </a:moveTo>
                  <a:lnTo>
                    <a:pt x="30481" y="33465"/>
                  </a:lnTo>
                  <a:lnTo>
                    <a:pt x="26435" y="65594"/>
                  </a:lnTo>
                  <a:lnTo>
                    <a:pt x="23920" y="98645"/>
                  </a:lnTo>
                  <a:lnTo>
                    <a:pt x="23174" y="135249"/>
                  </a:lnTo>
                  <a:lnTo>
                    <a:pt x="20742" y="162557"/>
                  </a:lnTo>
                  <a:lnTo>
                    <a:pt x="17686" y="191627"/>
                  </a:lnTo>
                  <a:lnTo>
                    <a:pt x="16327" y="221481"/>
                  </a:lnTo>
                  <a:lnTo>
                    <a:pt x="13466" y="249425"/>
                  </a:lnTo>
                  <a:lnTo>
                    <a:pt x="10218" y="275955"/>
                  </a:lnTo>
                  <a:lnTo>
                    <a:pt x="7544" y="312152"/>
                  </a:lnTo>
                  <a:lnTo>
                    <a:pt x="1161" y="346606"/>
                  </a:lnTo>
                  <a:lnTo>
                    <a:pt x="102" y="363688"/>
                  </a:lnTo>
                  <a:lnTo>
                    <a:pt x="0" y="35051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2" name="SMARTInkShape-Group252"/>
          <p:cNvGrpSpPr/>
          <p:nvPr/>
        </p:nvGrpSpPr>
        <p:grpSpPr>
          <a:xfrm>
            <a:off x="3040439" y="4945380"/>
            <a:ext cx="2802334" cy="377232"/>
            <a:chOff x="3040439" y="4945380"/>
            <a:chExt cx="2802334" cy="377232"/>
          </a:xfrm>
        </p:grpSpPr>
        <p:sp>
          <p:nvSpPr>
            <p:cNvPr id="51" name="SMARTInkShape-1964"/>
            <p:cNvSpPr/>
            <p:nvPr/>
          </p:nvSpPr>
          <p:spPr>
            <a:xfrm>
              <a:off x="5654039" y="5038000"/>
              <a:ext cx="188734" cy="284612"/>
            </a:xfrm>
            <a:custGeom>
              <a:avLst/>
              <a:gdLst/>
              <a:ahLst/>
              <a:cxnLst/>
              <a:rect l="0" t="0" r="0" b="0"/>
              <a:pathLst>
                <a:path w="188734" h="284612">
                  <a:moveTo>
                    <a:pt x="182880" y="21680"/>
                  </a:moveTo>
                  <a:lnTo>
                    <a:pt x="172275" y="11073"/>
                  </a:lnTo>
                  <a:lnTo>
                    <a:pt x="165184" y="8499"/>
                  </a:lnTo>
                  <a:lnTo>
                    <a:pt x="157235" y="6509"/>
                  </a:lnTo>
                  <a:lnTo>
                    <a:pt x="146307" y="1474"/>
                  </a:lnTo>
                  <a:lnTo>
                    <a:pt x="134453" y="0"/>
                  </a:lnTo>
                  <a:lnTo>
                    <a:pt x="97764" y="5484"/>
                  </a:lnTo>
                  <a:lnTo>
                    <a:pt x="85502" y="10530"/>
                  </a:lnTo>
                  <a:lnTo>
                    <a:pt x="60335" y="27141"/>
                  </a:lnTo>
                  <a:lnTo>
                    <a:pt x="56449" y="35678"/>
                  </a:lnTo>
                  <a:lnTo>
                    <a:pt x="53613" y="64973"/>
                  </a:lnTo>
                  <a:lnTo>
                    <a:pt x="57978" y="75070"/>
                  </a:lnTo>
                  <a:lnTo>
                    <a:pt x="74577" y="95350"/>
                  </a:lnTo>
                  <a:lnTo>
                    <a:pt x="107470" y="122999"/>
                  </a:lnTo>
                  <a:lnTo>
                    <a:pt x="144884" y="153900"/>
                  </a:lnTo>
                  <a:lnTo>
                    <a:pt x="165978" y="174874"/>
                  </a:lnTo>
                  <a:lnTo>
                    <a:pt x="184533" y="208239"/>
                  </a:lnTo>
                  <a:lnTo>
                    <a:pt x="188733" y="228510"/>
                  </a:lnTo>
                  <a:lnTo>
                    <a:pt x="185199" y="240887"/>
                  </a:lnTo>
                  <a:lnTo>
                    <a:pt x="177984" y="251185"/>
                  </a:lnTo>
                  <a:lnTo>
                    <a:pt x="150585" y="271555"/>
                  </a:lnTo>
                  <a:lnTo>
                    <a:pt x="115479" y="279788"/>
                  </a:lnTo>
                  <a:lnTo>
                    <a:pt x="85957" y="284611"/>
                  </a:lnTo>
                  <a:lnTo>
                    <a:pt x="55761" y="282277"/>
                  </a:lnTo>
                  <a:lnTo>
                    <a:pt x="19732" y="278802"/>
                  </a:lnTo>
                  <a:lnTo>
                    <a:pt x="0" y="27313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1965"/>
            <p:cNvSpPr/>
            <p:nvPr/>
          </p:nvSpPr>
          <p:spPr>
            <a:xfrm>
              <a:off x="5396453" y="5014541"/>
              <a:ext cx="219487" cy="256557"/>
            </a:xfrm>
            <a:custGeom>
              <a:avLst/>
              <a:gdLst/>
              <a:ahLst/>
              <a:cxnLst/>
              <a:rect l="0" t="0" r="0" b="0"/>
              <a:pathLst>
                <a:path w="219487" h="256557">
                  <a:moveTo>
                    <a:pt x="21366" y="98478"/>
                  </a:moveTo>
                  <a:lnTo>
                    <a:pt x="14806" y="98478"/>
                  </a:lnTo>
                  <a:lnTo>
                    <a:pt x="14453" y="99325"/>
                  </a:lnTo>
                  <a:lnTo>
                    <a:pt x="14060" y="102524"/>
                  </a:lnTo>
                  <a:lnTo>
                    <a:pt x="16144" y="106768"/>
                  </a:lnTo>
                  <a:lnTo>
                    <a:pt x="27609" y="123277"/>
                  </a:lnTo>
                  <a:lnTo>
                    <a:pt x="53839" y="132255"/>
                  </a:lnTo>
                  <a:lnTo>
                    <a:pt x="71252" y="135298"/>
                  </a:lnTo>
                  <a:lnTo>
                    <a:pt x="106611" y="129905"/>
                  </a:lnTo>
                  <a:lnTo>
                    <a:pt x="118802" y="124863"/>
                  </a:lnTo>
                  <a:lnTo>
                    <a:pt x="140426" y="107830"/>
                  </a:lnTo>
                  <a:lnTo>
                    <a:pt x="160156" y="82075"/>
                  </a:lnTo>
                  <a:lnTo>
                    <a:pt x="169357" y="60880"/>
                  </a:lnTo>
                  <a:lnTo>
                    <a:pt x="173186" y="32839"/>
                  </a:lnTo>
                  <a:lnTo>
                    <a:pt x="169549" y="17317"/>
                  </a:lnTo>
                  <a:lnTo>
                    <a:pt x="163143" y="9349"/>
                  </a:lnTo>
                  <a:lnTo>
                    <a:pt x="154652" y="3832"/>
                  </a:lnTo>
                  <a:lnTo>
                    <a:pt x="139505" y="726"/>
                  </a:lnTo>
                  <a:lnTo>
                    <a:pt x="126366" y="0"/>
                  </a:lnTo>
                  <a:lnTo>
                    <a:pt x="114317" y="4193"/>
                  </a:lnTo>
                  <a:lnTo>
                    <a:pt x="81522" y="26294"/>
                  </a:lnTo>
                  <a:lnTo>
                    <a:pt x="60075" y="47175"/>
                  </a:lnTo>
                  <a:lnTo>
                    <a:pt x="34971" y="84143"/>
                  </a:lnTo>
                  <a:lnTo>
                    <a:pt x="15520" y="113986"/>
                  </a:lnTo>
                  <a:lnTo>
                    <a:pt x="6068" y="133311"/>
                  </a:lnTo>
                  <a:lnTo>
                    <a:pt x="0" y="168671"/>
                  </a:lnTo>
                  <a:lnTo>
                    <a:pt x="1207" y="193500"/>
                  </a:lnTo>
                  <a:lnTo>
                    <a:pt x="5634" y="205904"/>
                  </a:lnTo>
                  <a:lnTo>
                    <a:pt x="27051" y="232862"/>
                  </a:lnTo>
                  <a:lnTo>
                    <a:pt x="49956" y="244224"/>
                  </a:lnTo>
                  <a:lnTo>
                    <a:pt x="82800" y="254801"/>
                  </a:lnTo>
                  <a:lnTo>
                    <a:pt x="111159" y="256556"/>
                  </a:lnTo>
                  <a:lnTo>
                    <a:pt x="141011" y="251244"/>
                  </a:lnTo>
                  <a:lnTo>
                    <a:pt x="170459" y="239322"/>
                  </a:lnTo>
                  <a:lnTo>
                    <a:pt x="207386" y="219180"/>
                  </a:lnTo>
                  <a:lnTo>
                    <a:pt x="219486" y="21277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1966"/>
            <p:cNvSpPr/>
            <p:nvPr/>
          </p:nvSpPr>
          <p:spPr>
            <a:xfrm>
              <a:off x="4922680" y="5062244"/>
              <a:ext cx="380840" cy="247520"/>
            </a:xfrm>
            <a:custGeom>
              <a:avLst/>
              <a:gdLst/>
              <a:ahLst/>
              <a:cxnLst/>
              <a:rect l="0" t="0" r="0" b="0"/>
              <a:pathLst>
                <a:path w="380840" h="247520">
                  <a:moveTo>
                    <a:pt x="45559" y="35536"/>
                  </a:moveTo>
                  <a:lnTo>
                    <a:pt x="45559" y="70634"/>
                  </a:lnTo>
                  <a:lnTo>
                    <a:pt x="45559" y="105530"/>
                  </a:lnTo>
                  <a:lnTo>
                    <a:pt x="43302" y="137272"/>
                  </a:lnTo>
                  <a:lnTo>
                    <a:pt x="37271" y="171231"/>
                  </a:lnTo>
                  <a:lnTo>
                    <a:pt x="27863" y="200484"/>
                  </a:lnTo>
                  <a:lnTo>
                    <a:pt x="9267" y="237661"/>
                  </a:lnTo>
                  <a:lnTo>
                    <a:pt x="1057" y="247519"/>
                  </a:lnTo>
                  <a:lnTo>
                    <a:pt x="652" y="247131"/>
                  </a:lnTo>
                  <a:lnTo>
                    <a:pt x="0" y="238168"/>
                  </a:lnTo>
                  <a:lnTo>
                    <a:pt x="757" y="229734"/>
                  </a:lnTo>
                  <a:lnTo>
                    <a:pt x="10455" y="197443"/>
                  </a:lnTo>
                  <a:lnTo>
                    <a:pt x="21800" y="169209"/>
                  </a:lnTo>
                  <a:lnTo>
                    <a:pt x="35885" y="135350"/>
                  </a:lnTo>
                  <a:lnTo>
                    <a:pt x="54828" y="102552"/>
                  </a:lnTo>
                  <a:lnTo>
                    <a:pt x="76528" y="71385"/>
                  </a:lnTo>
                  <a:lnTo>
                    <a:pt x="99044" y="40701"/>
                  </a:lnTo>
                  <a:lnTo>
                    <a:pt x="121802" y="18251"/>
                  </a:lnTo>
                  <a:lnTo>
                    <a:pt x="134761" y="10920"/>
                  </a:lnTo>
                  <a:lnTo>
                    <a:pt x="156878" y="6214"/>
                  </a:lnTo>
                  <a:lnTo>
                    <a:pt x="168383" y="5399"/>
                  </a:lnTo>
                  <a:lnTo>
                    <a:pt x="176630" y="9724"/>
                  </a:lnTo>
                  <a:lnTo>
                    <a:pt x="185093" y="17290"/>
                  </a:lnTo>
                  <a:lnTo>
                    <a:pt x="194618" y="31917"/>
                  </a:lnTo>
                  <a:lnTo>
                    <a:pt x="201956" y="52808"/>
                  </a:lnTo>
                  <a:lnTo>
                    <a:pt x="204863" y="89779"/>
                  </a:lnTo>
                  <a:lnTo>
                    <a:pt x="205368" y="121881"/>
                  </a:lnTo>
                  <a:lnTo>
                    <a:pt x="203259" y="153688"/>
                  </a:lnTo>
                  <a:lnTo>
                    <a:pt x="194961" y="187192"/>
                  </a:lnTo>
                  <a:lnTo>
                    <a:pt x="185169" y="211338"/>
                  </a:lnTo>
                  <a:lnTo>
                    <a:pt x="176593" y="223933"/>
                  </a:lnTo>
                  <a:lnTo>
                    <a:pt x="173505" y="225101"/>
                  </a:lnTo>
                  <a:lnTo>
                    <a:pt x="168670" y="225851"/>
                  </a:lnTo>
                  <a:lnTo>
                    <a:pt x="171877" y="221935"/>
                  </a:lnTo>
                  <a:lnTo>
                    <a:pt x="174145" y="207323"/>
                  </a:lnTo>
                  <a:lnTo>
                    <a:pt x="176604" y="173546"/>
                  </a:lnTo>
                  <a:lnTo>
                    <a:pt x="187211" y="143408"/>
                  </a:lnTo>
                  <a:lnTo>
                    <a:pt x="201078" y="108044"/>
                  </a:lnTo>
                  <a:lnTo>
                    <a:pt x="216758" y="71601"/>
                  </a:lnTo>
                  <a:lnTo>
                    <a:pt x="237960" y="39824"/>
                  </a:lnTo>
                  <a:lnTo>
                    <a:pt x="264469" y="15640"/>
                  </a:lnTo>
                  <a:lnTo>
                    <a:pt x="288786" y="3206"/>
                  </a:lnTo>
                  <a:lnTo>
                    <a:pt x="304367" y="0"/>
                  </a:lnTo>
                  <a:lnTo>
                    <a:pt x="327419" y="2241"/>
                  </a:lnTo>
                  <a:lnTo>
                    <a:pt x="340446" y="8320"/>
                  </a:lnTo>
                  <a:lnTo>
                    <a:pt x="351034" y="16666"/>
                  </a:lnTo>
                  <a:lnTo>
                    <a:pt x="361754" y="31732"/>
                  </a:lnTo>
                  <a:lnTo>
                    <a:pt x="375588" y="66518"/>
                  </a:lnTo>
                  <a:lnTo>
                    <a:pt x="379283" y="93070"/>
                  </a:lnTo>
                  <a:lnTo>
                    <a:pt x="376333" y="126431"/>
                  </a:lnTo>
                  <a:lnTo>
                    <a:pt x="374142" y="159082"/>
                  </a:lnTo>
                  <a:lnTo>
                    <a:pt x="368165" y="194371"/>
                  </a:lnTo>
                  <a:lnTo>
                    <a:pt x="365749" y="232248"/>
                  </a:lnTo>
                  <a:lnTo>
                    <a:pt x="365629" y="239492"/>
                  </a:lnTo>
                  <a:lnTo>
                    <a:pt x="366466" y="240087"/>
                  </a:lnTo>
                  <a:lnTo>
                    <a:pt x="373893" y="241040"/>
                  </a:lnTo>
                  <a:lnTo>
                    <a:pt x="380839" y="241275"/>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1967"/>
            <p:cNvSpPr/>
            <p:nvPr/>
          </p:nvSpPr>
          <p:spPr>
            <a:xfrm>
              <a:off x="4672443" y="5082539"/>
              <a:ext cx="166075" cy="204496"/>
            </a:xfrm>
            <a:custGeom>
              <a:avLst/>
              <a:gdLst/>
              <a:ahLst/>
              <a:cxnLst/>
              <a:rect l="0" t="0" r="0" b="0"/>
              <a:pathLst>
                <a:path w="166075" h="204496">
                  <a:moveTo>
                    <a:pt x="143397" y="30480"/>
                  </a:moveTo>
                  <a:lnTo>
                    <a:pt x="132045" y="19129"/>
                  </a:lnTo>
                  <a:lnTo>
                    <a:pt x="127627" y="16969"/>
                  </a:lnTo>
                  <a:lnTo>
                    <a:pt x="104581" y="15392"/>
                  </a:lnTo>
                  <a:lnTo>
                    <a:pt x="99739" y="15342"/>
                  </a:lnTo>
                  <a:lnTo>
                    <a:pt x="80790" y="23360"/>
                  </a:lnTo>
                  <a:lnTo>
                    <a:pt x="43133" y="55113"/>
                  </a:lnTo>
                  <a:lnTo>
                    <a:pt x="14367" y="91674"/>
                  </a:lnTo>
                  <a:lnTo>
                    <a:pt x="5617" y="106784"/>
                  </a:lnTo>
                  <a:lnTo>
                    <a:pt x="0" y="139439"/>
                  </a:lnTo>
                  <a:lnTo>
                    <a:pt x="924" y="156800"/>
                  </a:lnTo>
                  <a:lnTo>
                    <a:pt x="6980" y="170160"/>
                  </a:lnTo>
                  <a:lnTo>
                    <a:pt x="19909" y="187202"/>
                  </a:lnTo>
                  <a:lnTo>
                    <a:pt x="38510" y="198930"/>
                  </a:lnTo>
                  <a:lnTo>
                    <a:pt x="67551" y="204395"/>
                  </a:lnTo>
                  <a:lnTo>
                    <a:pt x="90162" y="204495"/>
                  </a:lnTo>
                  <a:lnTo>
                    <a:pt x="112947" y="198692"/>
                  </a:lnTo>
                  <a:lnTo>
                    <a:pt x="134939" y="185778"/>
                  </a:lnTo>
                  <a:lnTo>
                    <a:pt x="151709" y="166241"/>
                  </a:lnTo>
                  <a:lnTo>
                    <a:pt x="161570" y="144366"/>
                  </a:lnTo>
                  <a:lnTo>
                    <a:pt x="165331" y="111961"/>
                  </a:lnTo>
                  <a:lnTo>
                    <a:pt x="166074" y="77244"/>
                  </a:lnTo>
                  <a:lnTo>
                    <a:pt x="162157" y="57695"/>
                  </a:lnTo>
                  <a:lnTo>
                    <a:pt x="138931" y="21273"/>
                  </a:lnTo>
                  <a:lnTo>
                    <a:pt x="120537"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1968"/>
            <p:cNvSpPr/>
            <p:nvPr/>
          </p:nvSpPr>
          <p:spPr>
            <a:xfrm>
              <a:off x="4450080" y="5074922"/>
              <a:ext cx="174570" cy="212033"/>
            </a:xfrm>
            <a:custGeom>
              <a:avLst/>
              <a:gdLst/>
              <a:ahLst/>
              <a:cxnLst/>
              <a:rect l="0" t="0" r="0" b="0"/>
              <a:pathLst>
                <a:path w="174570" h="212033">
                  <a:moveTo>
                    <a:pt x="144779" y="15238"/>
                  </a:moveTo>
                  <a:lnTo>
                    <a:pt x="144779" y="8677"/>
                  </a:lnTo>
                  <a:lnTo>
                    <a:pt x="143933" y="8324"/>
                  </a:lnTo>
                  <a:lnTo>
                    <a:pt x="134233" y="5499"/>
                  </a:lnTo>
                  <a:lnTo>
                    <a:pt x="125699" y="2443"/>
                  </a:lnTo>
                  <a:lnTo>
                    <a:pt x="89106" y="141"/>
                  </a:lnTo>
                  <a:lnTo>
                    <a:pt x="53879" y="17"/>
                  </a:lnTo>
                  <a:lnTo>
                    <a:pt x="29850" y="0"/>
                  </a:lnTo>
                  <a:lnTo>
                    <a:pt x="23708" y="2257"/>
                  </a:lnTo>
                  <a:lnTo>
                    <a:pt x="20885" y="4043"/>
                  </a:lnTo>
                  <a:lnTo>
                    <a:pt x="19004" y="6081"/>
                  </a:lnTo>
                  <a:lnTo>
                    <a:pt x="16913" y="10604"/>
                  </a:lnTo>
                  <a:lnTo>
                    <a:pt x="17201" y="12995"/>
                  </a:lnTo>
                  <a:lnTo>
                    <a:pt x="25992" y="29482"/>
                  </a:lnTo>
                  <a:lnTo>
                    <a:pt x="41286" y="43635"/>
                  </a:lnTo>
                  <a:lnTo>
                    <a:pt x="76619" y="64865"/>
                  </a:lnTo>
                  <a:lnTo>
                    <a:pt x="110808" y="88164"/>
                  </a:lnTo>
                  <a:lnTo>
                    <a:pt x="145908" y="120232"/>
                  </a:lnTo>
                  <a:lnTo>
                    <a:pt x="158828" y="132175"/>
                  </a:lnTo>
                  <a:lnTo>
                    <a:pt x="170015" y="152332"/>
                  </a:lnTo>
                  <a:lnTo>
                    <a:pt x="174569" y="179995"/>
                  </a:lnTo>
                  <a:lnTo>
                    <a:pt x="170437" y="190345"/>
                  </a:lnTo>
                  <a:lnTo>
                    <a:pt x="166964" y="195476"/>
                  </a:lnTo>
                  <a:lnTo>
                    <a:pt x="162956" y="198896"/>
                  </a:lnTo>
                  <a:lnTo>
                    <a:pt x="135372" y="208882"/>
                  </a:lnTo>
                  <a:lnTo>
                    <a:pt x="113770" y="212032"/>
                  </a:lnTo>
                  <a:lnTo>
                    <a:pt x="79903" y="204894"/>
                  </a:lnTo>
                  <a:lnTo>
                    <a:pt x="44671" y="192926"/>
                  </a:lnTo>
                  <a:lnTo>
                    <a:pt x="14524" y="177788"/>
                  </a:lnTo>
                  <a:lnTo>
                    <a:pt x="2989" y="162557"/>
                  </a:lnTo>
                  <a:lnTo>
                    <a:pt x="0" y="15239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1969"/>
            <p:cNvSpPr/>
            <p:nvPr/>
          </p:nvSpPr>
          <p:spPr>
            <a:xfrm>
              <a:off x="4248932" y="5067300"/>
              <a:ext cx="153447" cy="218826"/>
            </a:xfrm>
            <a:custGeom>
              <a:avLst/>
              <a:gdLst/>
              <a:ahLst/>
              <a:cxnLst/>
              <a:rect l="0" t="0" r="0" b="0"/>
              <a:pathLst>
                <a:path w="153447" h="218826">
                  <a:moveTo>
                    <a:pt x="140187" y="38100"/>
                  </a:moveTo>
                  <a:lnTo>
                    <a:pt x="136142" y="38100"/>
                  </a:lnTo>
                  <a:lnTo>
                    <a:pt x="115715" y="31539"/>
                  </a:lnTo>
                  <a:lnTo>
                    <a:pt x="103397" y="34838"/>
                  </a:lnTo>
                  <a:lnTo>
                    <a:pt x="84064" y="44386"/>
                  </a:lnTo>
                  <a:lnTo>
                    <a:pt x="46475" y="78677"/>
                  </a:lnTo>
                  <a:lnTo>
                    <a:pt x="21864" y="107169"/>
                  </a:lnTo>
                  <a:lnTo>
                    <a:pt x="3836" y="144844"/>
                  </a:lnTo>
                  <a:lnTo>
                    <a:pt x="0" y="159201"/>
                  </a:lnTo>
                  <a:lnTo>
                    <a:pt x="1118" y="171227"/>
                  </a:lnTo>
                  <a:lnTo>
                    <a:pt x="13466" y="203069"/>
                  </a:lnTo>
                  <a:lnTo>
                    <a:pt x="20649" y="211044"/>
                  </a:lnTo>
                  <a:lnTo>
                    <a:pt x="24935" y="214355"/>
                  </a:lnTo>
                  <a:lnTo>
                    <a:pt x="36471" y="218036"/>
                  </a:lnTo>
                  <a:lnTo>
                    <a:pt x="50064" y="218825"/>
                  </a:lnTo>
                  <a:lnTo>
                    <a:pt x="64573" y="216353"/>
                  </a:lnTo>
                  <a:lnTo>
                    <a:pt x="96134" y="197176"/>
                  </a:lnTo>
                  <a:lnTo>
                    <a:pt x="109601" y="185847"/>
                  </a:lnTo>
                  <a:lnTo>
                    <a:pt x="132045" y="153237"/>
                  </a:lnTo>
                  <a:lnTo>
                    <a:pt x="145395" y="127530"/>
                  </a:lnTo>
                  <a:lnTo>
                    <a:pt x="153446" y="92548"/>
                  </a:lnTo>
                  <a:lnTo>
                    <a:pt x="150795" y="72953"/>
                  </a:lnTo>
                  <a:lnTo>
                    <a:pt x="137464" y="40800"/>
                  </a:lnTo>
                  <a:lnTo>
                    <a:pt x="130228" y="32808"/>
                  </a:lnTo>
                  <a:lnTo>
                    <a:pt x="95076" y="2789"/>
                  </a:lnTo>
                  <a:lnTo>
                    <a:pt x="86848"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1970"/>
            <p:cNvSpPr/>
            <p:nvPr/>
          </p:nvSpPr>
          <p:spPr>
            <a:xfrm>
              <a:off x="4046219" y="5053292"/>
              <a:ext cx="158375" cy="227369"/>
            </a:xfrm>
            <a:custGeom>
              <a:avLst/>
              <a:gdLst/>
              <a:ahLst/>
              <a:cxnLst/>
              <a:rect l="0" t="0" r="0" b="0"/>
              <a:pathLst>
                <a:path w="158375" h="227369">
                  <a:moveTo>
                    <a:pt x="0" y="82588"/>
                  </a:moveTo>
                  <a:lnTo>
                    <a:pt x="0" y="89894"/>
                  </a:lnTo>
                  <a:lnTo>
                    <a:pt x="10607" y="100786"/>
                  </a:lnTo>
                  <a:lnTo>
                    <a:pt x="17697" y="103375"/>
                  </a:lnTo>
                  <a:lnTo>
                    <a:pt x="54225" y="105266"/>
                  </a:lnTo>
                  <a:lnTo>
                    <a:pt x="68127" y="104520"/>
                  </a:lnTo>
                  <a:lnTo>
                    <a:pt x="100172" y="94831"/>
                  </a:lnTo>
                  <a:lnTo>
                    <a:pt x="123676" y="84190"/>
                  </a:lnTo>
                  <a:lnTo>
                    <a:pt x="138622" y="71397"/>
                  </a:lnTo>
                  <a:lnTo>
                    <a:pt x="154464" y="46892"/>
                  </a:lnTo>
                  <a:lnTo>
                    <a:pt x="158374" y="31747"/>
                  </a:lnTo>
                  <a:lnTo>
                    <a:pt x="157031" y="21610"/>
                  </a:lnTo>
                  <a:lnTo>
                    <a:pt x="153612" y="12306"/>
                  </a:lnTo>
                  <a:lnTo>
                    <a:pt x="149270" y="5349"/>
                  </a:lnTo>
                  <a:lnTo>
                    <a:pt x="146080" y="3155"/>
                  </a:lnTo>
                  <a:lnTo>
                    <a:pt x="133501" y="68"/>
                  </a:lnTo>
                  <a:lnTo>
                    <a:pt x="118202" y="0"/>
                  </a:lnTo>
                  <a:lnTo>
                    <a:pt x="83331" y="9424"/>
                  </a:lnTo>
                  <a:lnTo>
                    <a:pt x="64861" y="20740"/>
                  </a:lnTo>
                  <a:lnTo>
                    <a:pt x="38279" y="52994"/>
                  </a:lnTo>
                  <a:lnTo>
                    <a:pt x="17816" y="82763"/>
                  </a:lnTo>
                  <a:lnTo>
                    <a:pt x="12152" y="100163"/>
                  </a:lnTo>
                  <a:lnTo>
                    <a:pt x="8218" y="137615"/>
                  </a:lnTo>
                  <a:lnTo>
                    <a:pt x="8644" y="158441"/>
                  </a:lnTo>
                  <a:lnTo>
                    <a:pt x="11744" y="170204"/>
                  </a:lnTo>
                  <a:lnTo>
                    <a:pt x="20460" y="181078"/>
                  </a:lnTo>
                  <a:lnTo>
                    <a:pt x="55388" y="209820"/>
                  </a:lnTo>
                  <a:lnTo>
                    <a:pt x="88270" y="221831"/>
                  </a:lnTo>
                  <a:lnTo>
                    <a:pt x="126276" y="226882"/>
                  </a:lnTo>
                  <a:lnTo>
                    <a:pt x="137161" y="22736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1971"/>
            <p:cNvSpPr/>
            <p:nvPr/>
          </p:nvSpPr>
          <p:spPr>
            <a:xfrm>
              <a:off x="3955124" y="4975860"/>
              <a:ext cx="52996" cy="297180"/>
            </a:xfrm>
            <a:custGeom>
              <a:avLst/>
              <a:gdLst/>
              <a:ahLst/>
              <a:cxnLst/>
              <a:rect l="0" t="0" r="0" b="0"/>
              <a:pathLst>
                <a:path w="52996" h="297180">
                  <a:moveTo>
                    <a:pt x="52995" y="0"/>
                  </a:moveTo>
                  <a:lnTo>
                    <a:pt x="46435" y="0"/>
                  </a:lnTo>
                  <a:lnTo>
                    <a:pt x="46082" y="846"/>
                  </a:lnTo>
                  <a:lnTo>
                    <a:pt x="43257" y="10546"/>
                  </a:lnTo>
                  <a:lnTo>
                    <a:pt x="40201" y="20773"/>
                  </a:lnTo>
                  <a:lnTo>
                    <a:pt x="38238" y="54934"/>
                  </a:lnTo>
                  <a:lnTo>
                    <a:pt x="35641" y="84292"/>
                  </a:lnTo>
                  <a:lnTo>
                    <a:pt x="29509" y="116697"/>
                  </a:lnTo>
                  <a:lnTo>
                    <a:pt x="22330" y="153110"/>
                  </a:lnTo>
                  <a:lnTo>
                    <a:pt x="17098" y="188452"/>
                  </a:lnTo>
                  <a:lnTo>
                    <a:pt x="13290" y="218115"/>
                  </a:lnTo>
                  <a:lnTo>
                    <a:pt x="7221" y="252619"/>
                  </a:lnTo>
                  <a:lnTo>
                    <a:pt x="173" y="281190"/>
                  </a:lnTo>
                  <a:lnTo>
                    <a:pt x="0" y="283980"/>
                  </a:lnTo>
                  <a:lnTo>
                    <a:pt x="732" y="285839"/>
                  </a:lnTo>
                  <a:lnTo>
                    <a:pt x="2067" y="287079"/>
                  </a:lnTo>
                  <a:lnTo>
                    <a:pt x="3803" y="287906"/>
                  </a:lnTo>
                  <a:lnTo>
                    <a:pt x="4961" y="289304"/>
                  </a:lnTo>
                  <a:lnTo>
                    <a:pt x="7276" y="29717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1972"/>
            <p:cNvSpPr/>
            <p:nvPr/>
          </p:nvSpPr>
          <p:spPr>
            <a:xfrm>
              <a:off x="3715557" y="5075012"/>
              <a:ext cx="185884" cy="212734"/>
            </a:xfrm>
            <a:custGeom>
              <a:avLst/>
              <a:gdLst/>
              <a:ahLst/>
              <a:cxnLst/>
              <a:rect l="0" t="0" r="0" b="0"/>
              <a:pathLst>
                <a:path w="185884" h="212734">
                  <a:moveTo>
                    <a:pt x="124923" y="7527"/>
                  </a:moveTo>
                  <a:lnTo>
                    <a:pt x="124923" y="3482"/>
                  </a:lnTo>
                  <a:lnTo>
                    <a:pt x="124076" y="2291"/>
                  </a:lnTo>
                  <a:lnTo>
                    <a:pt x="122665" y="1496"/>
                  </a:lnTo>
                  <a:lnTo>
                    <a:pt x="114316" y="221"/>
                  </a:lnTo>
                  <a:lnTo>
                    <a:pt x="107011" y="0"/>
                  </a:lnTo>
                  <a:lnTo>
                    <a:pt x="95439" y="3981"/>
                  </a:lnTo>
                  <a:lnTo>
                    <a:pt x="63009" y="22010"/>
                  </a:lnTo>
                  <a:lnTo>
                    <a:pt x="32187" y="54151"/>
                  </a:lnTo>
                  <a:lnTo>
                    <a:pt x="14913" y="83906"/>
                  </a:lnTo>
                  <a:lnTo>
                    <a:pt x="693" y="121851"/>
                  </a:lnTo>
                  <a:lnTo>
                    <a:pt x="0" y="137078"/>
                  </a:lnTo>
                  <a:lnTo>
                    <a:pt x="6455" y="163504"/>
                  </a:lnTo>
                  <a:lnTo>
                    <a:pt x="17478" y="179802"/>
                  </a:lnTo>
                  <a:lnTo>
                    <a:pt x="50384" y="204127"/>
                  </a:lnTo>
                  <a:lnTo>
                    <a:pt x="64701" y="209205"/>
                  </a:lnTo>
                  <a:lnTo>
                    <a:pt x="102160" y="212733"/>
                  </a:lnTo>
                  <a:lnTo>
                    <a:pt x="124105" y="212262"/>
                  </a:lnTo>
                  <a:lnTo>
                    <a:pt x="142554" y="206290"/>
                  </a:lnTo>
                  <a:lnTo>
                    <a:pt x="173925" y="185942"/>
                  </a:lnTo>
                  <a:lnTo>
                    <a:pt x="185883" y="17516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1973"/>
            <p:cNvSpPr/>
            <p:nvPr/>
          </p:nvSpPr>
          <p:spPr>
            <a:xfrm>
              <a:off x="3482340" y="5036819"/>
              <a:ext cx="175108" cy="220798"/>
            </a:xfrm>
            <a:custGeom>
              <a:avLst/>
              <a:gdLst/>
              <a:ahLst/>
              <a:cxnLst/>
              <a:rect l="0" t="0" r="0" b="0"/>
              <a:pathLst>
                <a:path w="175108" h="220798">
                  <a:moveTo>
                    <a:pt x="0" y="0"/>
                  </a:moveTo>
                  <a:lnTo>
                    <a:pt x="0" y="36046"/>
                  </a:lnTo>
                  <a:lnTo>
                    <a:pt x="0" y="69314"/>
                  </a:lnTo>
                  <a:lnTo>
                    <a:pt x="0" y="103250"/>
                  </a:lnTo>
                  <a:lnTo>
                    <a:pt x="0" y="132570"/>
                  </a:lnTo>
                  <a:lnTo>
                    <a:pt x="6083" y="166734"/>
                  </a:lnTo>
                  <a:lnTo>
                    <a:pt x="17912" y="201576"/>
                  </a:lnTo>
                  <a:lnTo>
                    <a:pt x="25439" y="213914"/>
                  </a:lnTo>
                  <a:lnTo>
                    <a:pt x="28812" y="216269"/>
                  </a:lnTo>
                  <a:lnTo>
                    <a:pt x="37076" y="218886"/>
                  </a:lnTo>
                  <a:lnTo>
                    <a:pt x="72734" y="220797"/>
                  </a:lnTo>
                  <a:lnTo>
                    <a:pt x="88625" y="216881"/>
                  </a:lnTo>
                  <a:lnTo>
                    <a:pt x="108104" y="206313"/>
                  </a:lnTo>
                  <a:lnTo>
                    <a:pt x="138936" y="174332"/>
                  </a:lnTo>
                  <a:lnTo>
                    <a:pt x="156030" y="152125"/>
                  </a:lnTo>
                  <a:lnTo>
                    <a:pt x="169392" y="117821"/>
                  </a:lnTo>
                  <a:lnTo>
                    <a:pt x="174101" y="85362"/>
                  </a:lnTo>
                  <a:lnTo>
                    <a:pt x="175107" y="60464"/>
                  </a:lnTo>
                  <a:lnTo>
                    <a:pt x="171169" y="47361"/>
                  </a:lnTo>
                  <a:lnTo>
                    <a:pt x="164640" y="36799"/>
                  </a:lnTo>
                  <a:lnTo>
                    <a:pt x="159815" y="33289"/>
                  </a:lnTo>
                  <a:lnTo>
                    <a:pt x="152400" y="3048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1974"/>
            <p:cNvSpPr/>
            <p:nvPr/>
          </p:nvSpPr>
          <p:spPr>
            <a:xfrm>
              <a:off x="3040439" y="4945380"/>
              <a:ext cx="364399" cy="357993"/>
            </a:xfrm>
            <a:custGeom>
              <a:avLst/>
              <a:gdLst/>
              <a:ahLst/>
              <a:cxnLst/>
              <a:rect l="0" t="0" r="0" b="0"/>
              <a:pathLst>
                <a:path w="364399" h="357993">
                  <a:moveTo>
                    <a:pt x="99001" y="68580"/>
                  </a:moveTo>
                  <a:lnTo>
                    <a:pt x="99001" y="79186"/>
                  </a:lnTo>
                  <a:lnTo>
                    <a:pt x="86003" y="116473"/>
                  </a:lnTo>
                  <a:lnTo>
                    <a:pt x="76082" y="153330"/>
                  </a:lnTo>
                  <a:lnTo>
                    <a:pt x="66246" y="185413"/>
                  </a:lnTo>
                  <a:lnTo>
                    <a:pt x="54864" y="219473"/>
                  </a:lnTo>
                  <a:lnTo>
                    <a:pt x="46130" y="251013"/>
                  </a:lnTo>
                  <a:lnTo>
                    <a:pt x="31548" y="287966"/>
                  </a:lnTo>
                  <a:lnTo>
                    <a:pt x="17921" y="325192"/>
                  </a:lnTo>
                  <a:lnTo>
                    <a:pt x="17008" y="331094"/>
                  </a:lnTo>
                  <a:lnTo>
                    <a:pt x="14705" y="335876"/>
                  </a:lnTo>
                  <a:lnTo>
                    <a:pt x="3359" y="349634"/>
                  </a:lnTo>
                  <a:lnTo>
                    <a:pt x="0" y="357992"/>
                  </a:lnTo>
                  <a:lnTo>
                    <a:pt x="12941" y="325206"/>
                  </a:lnTo>
                  <a:lnTo>
                    <a:pt x="21196" y="297393"/>
                  </a:lnTo>
                  <a:lnTo>
                    <a:pt x="33144" y="263564"/>
                  </a:lnTo>
                  <a:lnTo>
                    <a:pt x="42422" y="230869"/>
                  </a:lnTo>
                  <a:lnTo>
                    <a:pt x="50534" y="195593"/>
                  </a:lnTo>
                  <a:lnTo>
                    <a:pt x="58299" y="163316"/>
                  </a:lnTo>
                  <a:lnTo>
                    <a:pt x="65116" y="132304"/>
                  </a:lnTo>
                  <a:lnTo>
                    <a:pt x="67848" y="95999"/>
                  </a:lnTo>
                  <a:lnTo>
                    <a:pt x="68481" y="60192"/>
                  </a:lnTo>
                  <a:lnTo>
                    <a:pt x="68517" y="47381"/>
                  </a:lnTo>
                  <a:lnTo>
                    <a:pt x="68519" y="50257"/>
                  </a:lnTo>
                  <a:lnTo>
                    <a:pt x="69366" y="51284"/>
                  </a:lnTo>
                  <a:lnTo>
                    <a:pt x="72565" y="52426"/>
                  </a:lnTo>
                  <a:lnTo>
                    <a:pt x="73757" y="54424"/>
                  </a:lnTo>
                  <a:lnTo>
                    <a:pt x="81168" y="86211"/>
                  </a:lnTo>
                  <a:lnTo>
                    <a:pt x="85506" y="122893"/>
                  </a:lnTo>
                  <a:lnTo>
                    <a:pt x="91898" y="152688"/>
                  </a:lnTo>
                  <a:lnTo>
                    <a:pt x="101411" y="180707"/>
                  </a:lnTo>
                  <a:lnTo>
                    <a:pt x="115752" y="216975"/>
                  </a:lnTo>
                  <a:lnTo>
                    <a:pt x="132821" y="250669"/>
                  </a:lnTo>
                  <a:lnTo>
                    <a:pt x="148344" y="273238"/>
                  </a:lnTo>
                  <a:lnTo>
                    <a:pt x="168654" y="290180"/>
                  </a:lnTo>
                  <a:lnTo>
                    <a:pt x="205822" y="306752"/>
                  </a:lnTo>
                  <a:lnTo>
                    <a:pt x="232627" y="310740"/>
                  </a:lnTo>
                  <a:lnTo>
                    <a:pt x="265943" y="306004"/>
                  </a:lnTo>
                  <a:lnTo>
                    <a:pt x="296983" y="294659"/>
                  </a:lnTo>
                  <a:lnTo>
                    <a:pt x="311453" y="285052"/>
                  </a:lnTo>
                  <a:lnTo>
                    <a:pt x="336797" y="255931"/>
                  </a:lnTo>
                  <a:lnTo>
                    <a:pt x="354032" y="227667"/>
                  </a:lnTo>
                  <a:lnTo>
                    <a:pt x="360515" y="207018"/>
                  </a:lnTo>
                  <a:lnTo>
                    <a:pt x="364164" y="171593"/>
                  </a:lnTo>
                  <a:lnTo>
                    <a:pt x="364398" y="135979"/>
                  </a:lnTo>
                  <a:lnTo>
                    <a:pt x="357321" y="98074"/>
                  </a:lnTo>
                  <a:lnTo>
                    <a:pt x="347771" y="62270"/>
                  </a:lnTo>
                  <a:lnTo>
                    <a:pt x="326107" y="25961"/>
                  </a:lnTo>
                  <a:lnTo>
                    <a:pt x="317750" y="14371"/>
                  </a:lnTo>
                  <a:lnTo>
                    <a:pt x="312498" y="10620"/>
                  </a:lnTo>
                  <a:lnTo>
                    <a:pt x="307341" y="8107"/>
                  </a:lnTo>
                  <a:lnTo>
                    <a:pt x="29712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6" name="SMARTInkShape-Group253"/>
          <p:cNvGrpSpPr/>
          <p:nvPr/>
        </p:nvGrpSpPr>
        <p:grpSpPr>
          <a:xfrm>
            <a:off x="6115794" y="4853940"/>
            <a:ext cx="2454113" cy="617221"/>
            <a:chOff x="6115794" y="4853940"/>
            <a:chExt cx="2454113" cy="617221"/>
          </a:xfrm>
        </p:grpSpPr>
        <p:sp>
          <p:nvSpPr>
            <p:cNvPr id="63" name="SMARTInkShape-1975"/>
            <p:cNvSpPr/>
            <p:nvPr/>
          </p:nvSpPr>
          <p:spPr>
            <a:xfrm>
              <a:off x="6115794" y="4876800"/>
              <a:ext cx="163087" cy="449581"/>
            </a:xfrm>
            <a:custGeom>
              <a:avLst/>
              <a:gdLst/>
              <a:ahLst/>
              <a:cxnLst/>
              <a:rect l="0" t="0" r="0" b="0"/>
              <a:pathLst>
                <a:path w="163087" h="449581">
                  <a:moveTo>
                    <a:pt x="140225" y="0"/>
                  </a:moveTo>
                  <a:lnTo>
                    <a:pt x="133664" y="0"/>
                  </a:lnTo>
                  <a:lnTo>
                    <a:pt x="125038" y="12166"/>
                  </a:lnTo>
                  <a:lnTo>
                    <a:pt x="91458" y="47746"/>
                  </a:lnTo>
                  <a:lnTo>
                    <a:pt x="63424" y="84721"/>
                  </a:lnTo>
                  <a:lnTo>
                    <a:pt x="43245" y="116824"/>
                  </a:lnTo>
                  <a:lnTo>
                    <a:pt x="26541" y="150890"/>
                  </a:lnTo>
                  <a:lnTo>
                    <a:pt x="13126" y="184690"/>
                  </a:lnTo>
                  <a:lnTo>
                    <a:pt x="3789" y="221515"/>
                  </a:lnTo>
                  <a:lnTo>
                    <a:pt x="0" y="246618"/>
                  </a:lnTo>
                  <a:lnTo>
                    <a:pt x="2627" y="283703"/>
                  </a:lnTo>
                  <a:lnTo>
                    <a:pt x="9615" y="317363"/>
                  </a:lnTo>
                  <a:lnTo>
                    <a:pt x="22034" y="352925"/>
                  </a:lnTo>
                  <a:lnTo>
                    <a:pt x="37284" y="384440"/>
                  </a:lnTo>
                  <a:lnTo>
                    <a:pt x="64764" y="416017"/>
                  </a:lnTo>
                  <a:lnTo>
                    <a:pt x="87105" y="431168"/>
                  </a:lnTo>
                  <a:lnTo>
                    <a:pt x="124168" y="445775"/>
                  </a:lnTo>
                  <a:lnTo>
                    <a:pt x="163086" y="4495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1976"/>
            <p:cNvSpPr/>
            <p:nvPr/>
          </p:nvSpPr>
          <p:spPr>
            <a:xfrm>
              <a:off x="6374870" y="4960933"/>
              <a:ext cx="193570" cy="318628"/>
            </a:xfrm>
            <a:custGeom>
              <a:avLst/>
              <a:gdLst/>
              <a:ahLst/>
              <a:cxnLst/>
              <a:rect l="0" t="0" r="0" b="0"/>
              <a:pathLst>
                <a:path w="193570" h="318628">
                  <a:moveTo>
                    <a:pt x="132610" y="7306"/>
                  </a:moveTo>
                  <a:lnTo>
                    <a:pt x="128564" y="7306"/>
                  </a:lnTo>
                  <a:lnTo>
                    <a:pt x="124320" y="5049"/>
                  </a:lnTo>
                  <a:lnTo>
                    <a:pt x="122003" y="3261"/>
                  </a:lnTo>
                  <a:lnTo>
                    <a:pt x="114914" y="1275"/>
                  </a:lnTo>
                  <a:lnTo>
                    <a:pt x="92519" y="0"/>
                  </a:lnTo>
                  <a:lnTo>
                    <a:pt x="55175" y="6275"/>
                  </a:lnTo>
                  <a:lnTo>
                    <a:pt x="37229" y="11046"/>
                  </a:lnTo>
                  <a:lnTo>
                    <a:pt x="13097" y="28736"/>
                  </a:lnTo>
                  <a:lnTo>
                    <a:pt x="6680" y="35458"/>
                  </a:lnTo>
                  <a:lnTo>
                    <a:pt x="1005" y="44089"/>
                  </a:lnTo>
                  <a:lnTo>
                    <a:pt x="0" y="48761"/>
                  </a:lnTo>
                  <a:lnTo>
                    <a:pt x="1141" y="58469"/>
                  </a:lnTo>
                  <a:lnTo>
                    <a:pt x="6543" y="73454"/>
                  </a:lnTo>
                  <a:lnTo>
                    <a:pt x="35583" y="107881"/>
                  </a:lnTo>
                  <a:lnTo>
                    <a:pt x="65277" y="136299"/>
                  </a:lnTo>
                  <a:lnTo>
                    <a:pt x="100620" y="161355"/>
                  </a:lnTo>
                  <a:lnTo>
                    <a:pt x="132311" y="190512"/>
                  </a:lnTo>
                  <a:lnTo>
                    <a:pt x="161338" y="220731"/>
                  </a:lnTo>
                  <a:lnTo>
                    <a:pt x="179970" y="258775"/>
                  </a:lnTo>
                  <a:lnTo>
                    <a:pt x="184178" y="277584"/>
                  </a:lnTo>
                  <a:lnTo>
                    <a:pt x="182904" y="288579"/>
                  </a:lnTo>
                  <a:lnTo>
                    <a:pt x="179516" y="298263"/>
                  </a:lnTo>
                  <a:lnTo>
                    <a:pt x="175189" y="305389"/>
                  </a:lnTo>
                  <a:lnTo>
                    <a:pt x="159901" y="314162"/>
                  </a:lnTo>
                  <a:lnTo>
                    <a:pt x="138064" y="318627"/>
                  </a:lnTo>
                  <a:lnTo>
                    <a:pt x="121713" y="318554"/>
                  </a:lnTo>
                  <a:lnTo>
                    <a:pt x="90503" y="309077"/>
                  </a:lnTo>
                  <a:lnTo>
                    <a:pt x="74507" y="297756"/>
                  </a:lnTo>
                  <a:lnTo>
                    <a:pt x="51089" y="267758"/>
                  </a:lnTo>
                  <a:lnTo>
                    <a:pt x="47782" y="262221"/>
                  </a:lnTo>
                  <a:lnTo>
                    <a:pt x="43129" y="238247"/>
                  </a:lnTo>
                  <a:lnTo>
                    <a:pt x="41750" y="209695"/>
                  </a:lnTo>
                  <a:lnTo>
                    <a:pt x="45943" y="192083"/>
                  </a:lnTo>
                  <a:lnTo>
                    <a:pt x="62433" y="156036"/>
                  </a:lnTo>
                  <a:lnTo>
                    <a:pt x="82842" y="117997"/>
                  </a:lnTo>
                  <a:lnTo>
                    <a:pt x="117840" y="82864"/>
                  </a:lnTo>
                  <a:lnTo>
                    <a:pt x="155760" y="51140"/>
                  </a:lnTo>
                  <a:lnTo>
                    <a:pt x="164912" y="43721"/>
                  </a:lnTo>
                  <a:lnTo>
                    <a:pt x="173978" y="38699"/>
                  </a:lnTo>
                  <a:lnTo>
                    <a:pt x="193569" y="1492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1977"/>
            <p:cNvSpPr/>
            <p:nvPr/>
          </p:nvSpPr>
          <p:spPr>
            <a:xfrm>
              <a:off x="6819900" y="4907280"/>
              <a:ext cx="205740" cy="409930"/>
            </a:xfrm>
            <a:custGeom>
              <a:avLst/>
              <a:gdLst/>
              <a:ahLst/>
              <a:cxnLst/>
              <a:rect l="0" t="0" r="0" b="0"/>
              <a:pathLst>
                <a:path w="205740" h="409930">
                  <a:moveTo>
                    <a:pt x="7619" y="0"/>
                  </a:moveTo>
                  <a:lnTo>
                    <a:pt x="11665" y="0"/>
                  </a:lnTo>
                  <a:lnTo>
                    <a:pt x="12856" y="846"/>
                  </a:lnTo>
                  <a:lnTo>
                    <a:pt x="13651" y="2257"/>
                  </a:lnTo>
                  <a:lnTo>
                    <a:pt x="15877" y="12997"/>
                  </a:lnTo>
                  <a:lnTo>
                    <a:pt x="25818" y="29484"/>
                  </a:lnTo>
                  <a:lnTo>
                    <a:pt x="30405" y="59885"/>
                  </a:lnTo>
                  <a:lnTo>
                    <a:pt x="36329" y="95743"/>
                  </a:lnTo>
                  <a:lnTo>
                    <a:pt x="35317" y="130814"/>
                  </a:lnTo>
                  <a:lnTo>
                    <a:pt x="32629" y="156353"/>
                  </a:lnTo>
                  <a:lnTo>
                    <a:pt x="31436" y="184637"/>
                  </a:lnTo>
                  <a:lnTo>
                    <a:pt x="28647" y="214141"/>
                  </a:lnTo>
                  <a:lnTo>
                    <a:pt x="24585" y="244186"/>
                  </a:lnTo>
                  <a:lnTo>
                    <a:pt x="19958" y="274474"/>
                  </a:lnTo>
                  <a:lnTo>
                    <a:pt x="12592" y="311995"/>
                  </a:lnTo>
                  <a:lnTo>
                    <a:pt x="7755" y="348084"/>
                  </a:lnTo>
                  <a:lnTo>
                    <a:pt x="351" y="385415"/>
                  </a:lnTo>
                  <a:lnTo>
                    <a:pt x="31" y="388338"/>
                  </a:lnTo>
                  <a:lnTo>
                    <a:pt x="0" y="356049"/>
                  </a:lnTo>
                  <a:lnTo>
                    <a:pt x="6083" y="320316"/>
                  </a:lnTo>
                  <a:lnTo>
                    <a:pt x="13844" y="286443"/>
                  </a:lnTo>
                  <a:lnTo>
                    <a:pt x="26491" y="253735"/>
                  </a:lnTo>
                  <a:lnTo>
                    <a:pt x="41809" y="219302"/>
                  </a:lnTo>
                  <a:lnTo>
                    <a:pt x="64797" y="186312"/>
                  </a:lnTo>
                  <a:lnTo>
                    <a:pt x="73672" y="174245"/>
                  </a:lnTo>
                  <a:lnTo>
                    <a:pt x="92102" y="159625"/>
                  </a:lnTo>
                  <a:lnTo>
                    <a:pt x="111671" y="153827"/>
                  </a:lnTo>
                  <a:lnTo>
                    <a:pt x="115087" y="153351"/>
                  </a:lnTo>
                  <a:lnTo>
                    <a:pt x="127985" y="156727"/>
                  </a:lnTo>
                  <a:lnTo>
                    <a:pt x="135339" y="163072"/>
                  </a:lnTo>
                  <a:lnTo>
                    <a:pt x="162645" y="200795"/>
                  </a:lnTo>
                  <a:lnTo>
                    <a:pt x="174775" y="237250"/>
                  </a:lnTo>
                  <a:lnTo>
                    <a:pt x="180478" y="267005"/>
                  </a:lnTo>
                  <a:lnTo>
                    <a:pt x="182168" y="297270"/>
                  </a:lnTo>
                  <a:lnTo>
                    <a:pt x="182669" y="327687"/>
                  </a:lnTo>
                  <a:lnTo>
                    <a:pt x="182838" y="360215"/>
                  </a:lnTo>
                  <a:lnTo>
                    <a:pt x="183718" y="382099"/>
                  </a:lnTo>
                  <a:lnTo>
                    <a:pt x="192286" y="403626"/>
                  </a:lnTo>
                  <a:lnTo>
                    <a:pt x="196967" y="409929"/>
                  </a:lnTo>
                  <a:lnTo>
                    <a:pt x="198198" y="409599"/>
                  </a:lnTo>
                  <a:lnTo>
                    <a:pt x="205739" y="40385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1978"/>
            <p:cNvSpPr/>
            <p:nvPr/>
          </p:nvSpPr>
          <p:spPr>
            <a:xfrm>
              <a:off x="7101936" y="5113019"/>
              <a:ext cx="38004" cy="167022"/>
            </a:xfrm>
            <a:custGeom>
              <a:avLst/>
              <a:gdLst/>
              <a:ahLst/>
              <a:cxnLst/>
              <a:rect l="0" t="0" r="0" b="0"/>
              <a:pathLst>
                <a:path w="38004" h="167022">
                  <a:moveTo>
                    <a:pt x="38003" y="0"/>
                  </a:moveTo>
                  <a:lnTo>
                    <a:pt x="38003" y="10607"/>
                  </a:lnTo>
                  <a:lnTo>
                    <a:pt x="35746" y="15438"/>
                  </a:lnTo>
                  <a:lnTo>
                    <a:pt x="31920" y="22102"/>
                  </a:lnTo>
                  <a:lnTo>
                    <a:pt x="20091" y="54244"/>
                  </a:lnTo>
                  <a:lnTo>
                    <a:pt x="10884" y="89236"/>
                  </a:lnTo>
                  <a:lnTo>
                    <a:pt x="8188" y="121485"/>
                  </a:lnTo>
                  <a:lnTo>
                    <a:pt x="5462" y="142394"/>
                  </a:lnTo>
                  <a:lnTo>
                    <a:pt x="0" y="167021"/>
                  </a:lnTo>
                  <a:lnTo>
                    <a:pt x="3977" y="163412"/>
                  </a:lnTo>
                  <a:lnTo>
                    <a:pt x="5947" y="159270"/>
                  </a:lnTo>
                  <a:lnTo>
                    <a:pt x="7524" y="14478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SMARTInkShape-1979"/>
            <p:cNvSpPr/>
            <p:nvPr/>
          </p:nvSpPr>
          <p:spPr>
            <a:xfrm>
              <a:off x="7162800" y="4983480"/>
              <a:ext cx="7620" cy="7621"/>
            </a:xfrm>
            <a:custGeom>
              <a:avLst/>
              <a:gdLst/>
              <a:ahLst/>
              <a:cxnLst/>
              <a:rect l="0" t="0" r="0" b="0"/>
              <a:pathLst>
                <a:path w="7620" h="7621">
                  <a:moveTo>
                    <a:pt x="7619" y="7620"/>
                  </a:moveTo>
                  <a:lnTo>
                    <a:pt x="7619" y="3574"/>
                  </a:lnTo>
                  <a:lnTo>
                    <a:pt x="6773" y="2383"/>
                  </a:lnTo>
                  <a:lnTo>
                    <a:pt x="5361" y="1588"/>
                  </a:lnTo>
                  <a:lnTo>
                    <a:pt x="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SMARTInkShape-1980"/>
            <p:cNvSpPr/>
            <p:nvPr/>
          </p:nvSpPr>
          <p:spPr>
            <a:xfrm>
              <a:off x="7185660" y="5014431"/>
              <a:ext cx="212743" cy="211881"/>
            </a:xfrm>
            <a:custGeom>
              <a:avLst/>
              <a:gdLst/>
              <a:ahLst/>
              <a:cxnLst/>
              <a:rect l="0" t="0" r="0" b="0"/>
              <a:pathLst>
                <a:path w="212743" h="211881">
                  <a:moveTo>
                    <a:pt x="182879" y="7149"/>
                  </a:moveTo>
                  <a:lnTo>
                    <a:pt x="172273" y="7149"/>
                  </a:lnTo>
                  <a:lnTo>
                    <a:pt x="134686" y="0"/>
                  </a:lnTo>
                  <a:lnTo>
                    <a:pt x="113567" y="1926"/>
                  </a:lnTo>
                  <a:lnTo>
                    <a:pt x="76804" y="14979"/>
                  </a:lnTo>
                  <a:lnTo>
                    <a:pt x="60044" y="24970"/>
                  </a:lnTo>
                  <a:lnTo>
                    <a:pt x="51281" y="36606"/>
                  </a:lnTo>
                  <a:lnTo>
                    <a:pt x="47367" y="46733"/>
                  </a:lnTo>
                  <a:lnTo>
                    <a:pt x="46208" y="59141"/>
                  </a:lnTo>
                  <a:lnTo>
                    <a:pt x="50453" y="68638"/>
                  </a:lnTo>
                  <a:lnTo>
                    <a:pt x="66974" y="88533"/>
                  </a:lnTo>
                  <a:lnTo>
                    <a:pt x="99851" y="107811"/>
                  </a:lnTo>
                  <a:lnTo>
                    <a:pt x="137264" y="125736"/>
                  </a:lnTo>
                  <a:lnTo>
                    <a:pt x="175273" y="139124"/>
                  </a:lnTo>
                  <a:lnTo>
                    <a:pt x="202816" y="151915"/>
                  </a:lnTo>
                  <a:lnTo>
                    <a:pt x="208673" y="157002"/>
                  </a:lnTo>
                  <a:lnTo>
                    <a:pt x="211276" y="162086"/>
                  </a:lnTo>
                  <a:lnTo>
                    <a:pt x="212742" y="173753"/>
                  </a:lnTo>
                  <a:lnTo>
                    <a:pt x="210827" y="180820"/>
                  </a:lnTo>
                  <a:lnTo>
                    <a:pt x="209132" y="183889"/>
                  </a:lnTo>
                  <a:lnTo>
                    <a:pt x="198655" y="192255"/>
                  </a:lnTo>
                  <a:lnTo>
                    <a:pt x="163443" y="207781"/>
                  </a:lnTo>
                  <a:lnTo>
                    <a:pt x="135484" y="211880"/>
                  </a:lnTo>
                  <a:lnTo>
                    <a:pt x="100485" y="210432"/>
                  </a:lnTo>
                  <a:lnTo>
                    <a:pt x="68861" y="202243"/>
                  </a:lnTo>
                  <a:lnTo>
                    <a:pt x="44239" y="191626"/>
                  </a:lnTo>
                  <a:lnTo>
                    <a:pt x="17919" y="169250"/>
                  </a:lnTo>
                  <a:lnTo>
                    <a:pt x="12196" y="161603"/>
                  </a:lnTo>
                  <a:lnTo>
                    <a:pt x="1991" y="138457"/>
                  </a:lnTo>
                  <a:lnTo>
                    <a:pt x="0" y="12906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1981"/>
            <p:cNvSpPr/>
            <p:nvPr/>
          </p:nvSpPr>
          <p:spPr>
            <a:xfrm>
              <a:off x="7482839" y="4853940"/>
              <a:ext cx="53342" cy="396241"/>
            </a:xfrm>
            <a:custGeom>
              <a:avLst/>
              <a:gdLst/>
              <a:ahLst/>
              <a:cxnLst/>
              <a:rect l="0" t="0" r="0" b="0"/>
              <a:pathLst>
                <a:path w="53342" h="396241">
                  <a:moveTo>
                    <a:pt x="53341" y="0"/>
                  </a:moveTo>
                  <a:lnTo>
                    <a:pt x="52494" y="27338"/>
                  </a:lnTo>
                  <a:lnTo>
                    <a:pt x="47309" y="56482"/>
                  </a:lnTo>
                  <a:lnTo>
                    <a:pt x="46191" y="87008"/>
                  </a:lnTo>
                  <a:lnTo>
                    <a:pt x="45083" y="111483"/>
                  </a:lnTo>
                  <a:lnTo>
                    <a:pt x="41768" y="139295"/>
                  </a:lnTo>
                  <a:lnTo>
                    <a:pt x="37473" y="168589"/>
                  </a:lnTo>
                  <a:lnTo>
                    <a:pt x="33589" y="198541"/>
                  </a:lnTo>
                  <a:lnTo>
                    <a:pt x="31862" y="228787"/>
                  </a:lnTo>
                  <a:lnTo>
                    <a:pt x="28837" y="259163"/>
                  </a:lnTo>
                  <a:lnTo>
                    <a:pt x="24670" y="288749"/>
                  </a:lnTo>
                  <a:lnTo>
                    <a:pt x="19996" y="316011"/>
                  </a:lnTo>
                  <a:lnTo>
                    <a:pt x="12604" y="347068"/>
                  </a:lnTo>
                  <a:lnTo>
                    <a:pt x="6019" y="383650"/>
                  </a:lnTo>
                  <a:lnTo>
                    <a:pt x="0" y="39624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SMARTInkShape-1982"/>
            <p:cNvSpPr/>
            <p:nvPr/>
          </p:nvSpPr>
          <p:spPr>
            <a:xfrm>
              <a:off x="7445054" y="5044439"/>
              <a:ext cx="144466" cy="45722"/>
            </a:xfrm>
            <a:custGeom>
              <a:avLst/>
              <a:gdLst/>
              <a:ahLst/>
              <a:cxnLst/>
              <a:rect l="0" t="0" r="0" b="0"/>
              <a:pathLst>
                <a:path w="144466" h="45722">
                  <a:moveTo>
                    <a:pt x="7306" y="0"/>
                  </a:moveTo>
                  <a:lnTo>
                    <a:pt x="0" y="0"/>
                  </a:lnTo>
                  <a:lnTo>
                    <a:pt x="32629" y="12998"/>
                  </a:lnTo>
                  <a:lnTo>
                    <a:pt x="69254" y="25177"/>
                  </a:lnTo>
                  <a:lnTo>
                    <a:pt x="89024" y="32356"/>
                  </a:lnTo>
                  <a:lnTo>
                    <a:pt x="124797" y="39223"/>
                  </a:lnTo>
                  <a:lnTo>
                    <a:pt x="144465" y="4572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SMARTInkShape-1983"/>
            <p:cNvSpPr/>
            <p:nvPr/>
          </p:nvSpPr>
          <p:spPr>
            <a:xfrm>
              <a:off x="7598040" y="5074919"/>
              <a:ext cx="173616" cy="189722"/>
            </a:xfrm>
            <a:custGeom>
              <a:avLst/>
              <a:gdLst/>
              <a:ahLst/>
              <a:cxnLst/>
              <a:rect l="0" t="0" r="0" b="0"/>
              <a:pathLst>
                <a:path w="173616" h="189722">
                  <a:moveTo>
                    <a:pt x="159120" y="7620"/>
                  </a:moveTo>
                  <a:lnTo>
                    <a:pt x="137163" y="7620"/>
                  </a:lnTo>
                  <a:lnTo>
                    <a:pt x="130170" y="9878"/>
                  </a:lnTo>
                  <a:lnTo>
                    <a:pt x="127120" y="11665"/>
                  </a:lnTo>
                  <a:lnTo>
                    <a:pt x="93782" y="18972"/>
                  </a:lnTo>
                  <a:lnTo>
                    <a:pt x="72052" y="35106"/>
                  </a:lnTo>
                  <a:lnTo>
                    <a:pt x="35378" y="72216"/>
                  </a:lnTo>
                  <a:lnTo>
                    <a:pt x="9354" y="109563"/>
                  </a:lnTo>
                  <a:lnTo>
                    <a:pt x="3657" y="120944"/>
                  </a:lnTo>
                  <a:lnTo>
                    <a:pt x="0" y="146093"/>
                  </a:lnTo>
                  <a:lnTo>
                    <a:pt x="1393" y="151582"/>
                  </a:lnTo>
                  <a:lnTo>
                    <a:pt x="7457" y="159939"/>
                  </a:lnTo>
                  <a:lnTo>
                    <a:pt x="38993" y="181615"/>
                  </a:lnTo>
                  <a:lnTo>
                    <a:pt x="60591" y="187868"/>
                  </a:lnTo>
                  <a:lnTo>
                    <a:pt x="83077" y="189721"/>
                  </a:lnTo>
                  <a:lnTo>
                    <a:pt x="98230" y="185638"/>
                  </a:lnTo>
                  <a:lnTo>
                    <a:pt x="135422" y="164460"/>
                  </a:lnTo>
                  <a:lnTo>
                    <a:pt x="152192" y="148824"/>
                  </a:lnTo>
                  <a:lnTo>
                    <a:pt x="168702" y="113830"/>
                  </a:lnTo>
                  <a:lnTo>
                    <a:pt x="173615" y="76139"/>
                  </a:lnTo>
                  <a:lnTo>
                    <a:pt x="173181" y="61780"/>
                  </a:lnTo>
                  <a:lnTo>
                    <a:pt x="161333" y="28235"/>
                  </a:lnTo>
                  <a:lnTo>
                    <a:pt x="153096" y="13634"/>
                  </a:lnTo>
                  <a:lnTo>
                    <a:pt x="13626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1984"/>
            <p:cNvSpPr/>
            <p:nvPr/>
          </p:nvSpPr>
          <p:spPr>
            <a:xfrm>
              <a:off x="7825846" y="5071986"/>
              <a:ext cx="175155" cy="200585"/>
            </a:xfrm>
            <a:custGeom>
              <a:avLst/>
              <a:gdLst/>
              <a:ahLst/>
              <a:cxnLst/>
              <a:rect l="0" t="0" r="0" b="0"/>
              <a:pathLst>
                <a:path w="175155" h="200585">
                  <a:moveTo>
                    <a:pt x="45614" y="10553"/>
                  </a:moveTo>
                  <a:lnTo>
                    <a:pt x="45614" y="21160"/>
                  </a:lnTo>
                  <a:lnTo>
                    <a:pt x="47871" y="25991"/>
                  </a:lnTo>
                  <a:lnTo>
                    <a:pt x="49659" y="28466"/>
                  </a:lnTo>
                  <a:lnTo>
                    <a:pt x="52174" y="40038"/>
                  </a:lnTo>
                  <a:lnTo>
                    <a:pt x="52178" y="65201"/>
                  </a:lnTo>
                  <a:lnTo>
                    <a:pt x="46646" y="102166"/>
                  </a:lnTo>
                  <a:lnTo>
                    <a:pt x="37460" y="140116"/>
                  </a:lnTo>
                  <a:lnTo>
                    <a:pt x="31830" y="154497"/>
                  </a:lnTo>
                  <a:lnTo>
                    <a:pt x="9323" y="190291"/>
                  </a:lnTo>
                  <a:lnTo>
                    <a:pt x="7873" y="191339"/>
                  </a:lnTo>
                  <a:lnTo>
                    <a:pt x="1111" y="193158"/>
                  </a:lnTo>
                  <a:lnTo>
                    <a:pt x="705" y="192403"/>
                  </a:lnTo>
                  <a:lnTo>
                    <a:pt x="0" y="182803"/>
                  </a:lnTo>
                  <a:lnTo>
                    <a:pt x="6463" y="150826"/>
                  </a:lnTo>
                  <a:lnTo>
                    <a:pt x="19473" y="117879"/>
                  </a:lnTo>
                  <a:lnTo>
                    <a:pt x="38349" y="81017"/>
                  </a:lnTo>
                  <a:lnTo>
                    <a:pt x="62429" y="44980"/>
                  </a:lnTo>
                  <a:lnTo>
                    <a:pt x="90798" y="18263"/>
                  </a:lnTo>
                  <a:lnTo>
                    <a:pt x="118869" y="1074"/>
                  </a:lnTo>
                  <a:lnTo>
                    <a:pt x="124084" y="0"/>
                  </a:lnTo>
                  <a:lnTo>
                    <a:pt x="134393" y="1065"/>
                  </a:lnTo>
                  <a:lnTo>
                    <a:pt x="142362" y="4361"/>
                  </a:lnTo>
                  <a:lnTo>
                    <a:pt x="145673" y="6425"/>
                  </a:lnTo>
                  <a:lnTo>
                    <a:pt x="154376" y="17420"/>
                  </a:lnTo>
                  <a:lnTo>
                    <a:pt x="164057" y="36306"/>
                  </a:lnTo>
                  <a:lnTo>
                    <a:pt x="167228" y="72548"/>
                  </a:lnTo>
                  <a:lnTo>
                    <a:pt x="165215" y="104456"/>
                  </a:lnTo>
                  <a:lnTo>
                    <a:pt x="156916" y="139074"/>
                  </a:lnTo>
                  <a:lnTo>
                    <a:pt x="152902" y="173544"/>
                  </a:lnTo>
                  <a:lnTo>
                    <a:pt x="152329" y="195701"/>
                  </a:lnTo>
                  <a:lnTo>
                    <a:pt x="153164" y="197486"/>
                  </a:lnTo>
                  <a:lnTo>
                    <a:pt x="154567" y="198675"/>
                  </a:lnTo>
                  <a:lnTo>
                    <a:pt x="158384" y="199996"/>
                  </a:lnTo>
                  <a:lnTo>
                    <a:pt x="162902" y="200584"/>
                  </a:lnTo>
                  <a:lnTo>
                    <a:pt x="167733" y="198586"/>
                  </a:lnTo>
                  <a:lnTo>
                    <a:pt x="175154" y="19343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1985"/>
            <p:cNvSpPr/>
            <p:nvPr/>
          </p:nvSpPr>
          <p:spPr>
            <a:xfrm>
              <a:off x="8063203" y="5097959"/>
              <a:ext cx="158605" cy="211235"/>
            </a:xfrm>
            <a:custGeom>
              <a:avLst/>
              <a:gdLst/>
              <a:ahLst/>
              <a:cxnLst/>
              <a:rect l="0" t="0" r="0" b="0"/>
              <a:pathLst>
                <a:path w="158605" h="211235">
                  <a:moveTo>
                    <a:pt x="29236" y="53160"/>
                  </a:moveTo>
                  <a:lnTo>
                    <a:pt x="25191" y="53160"/>
                  </a:lnTo>
                  <a:lnTo>
                    <a:pt x="23999" y="54007"/>
                  </a:lnTo>
                  <a:lnTo>
                    <a:pt x="23204" y="55418"/>
                  </a:lnTo>
                  <a:lnTo>
                    <a:pt x="21930" y="63767"/>
                  </a:lnTo>
                  <a:lnTo>
                    <a:pt x="21644" y="78600"/>
                  </a:lnTo>
                  <a:lnTo>
                    <a:pt x="26144" y="85916"/>
                  </a:lnTo>
                  <a:lnTo>
                    <a:pt x="38786" y="100364"/>
                  </a:lnTo>
                  <a:lnTo>
                    <a:pt x="46463" y="103773"/>
                  </a:lnTo>
                  <a:lnTo>
                    <a:pt x="76221" y="110531"/>
                  </a:lnTo>
                  <a:lnTo>
                    <a:pt x="109178" y="107198"/>
                  </a:lnTo>
                  <a:lnTo>
                    <a:pt x="120081" y="102295"/>
                  </a:lnTo>
                  <a:lnTo>
                    <a:pt x="140879" y="85350"/>
                  </a:lnTo>
                  <a:lnTo>
                    <a:pt x="152157" y="70694"/>
                  </a:lnTo>
                  <a:lnTo>
                    <a:pt x="156814" y="55627"/>
                  </a:lnTo>
                  <a:lnTo>
                    <a:pt x="158604" y="18653"/>
                  </a:lnTo>
                  <a:lnTo>
                    <a:pt x="156442" y="10166"/>
                  </a:lnTo>
                  <a:lnTo>
                    <a:pt x="154680" y="6718"/>
                  </a:lnTo>
                  <a:lnTo>
                    <a:pt x="151813" y="4419"/>
                  </a:lnTo>
                  <a:lnTo>
                    <a:pt x="144110" y="1864"/>
                  </a:lnTo>
                  <a:lnTo>
                    <a:pt x="111378" y="0"/>
                  </a:lnTo>
                  <a:lnTo>
                    <a:pt x="93744" y="3919"/>
                  </a:lnTo>
                  <a:lnTo>
                    <a:pt x="73749" y="14488"/>
                  </a:lnTo>
                  <a:lnTo>
                    <a:pt x="42728" y="46468"/>
                  </a:lnTo>
                  <a:lnTo>
                    <a:pt x="30153" y="62039"/>
                  </a:lnTo>
                  <a:lnTo>
                    <a:pt x="12924" y="97373"/>
                  </a:lnTo>
                  <a:lnTo>
                    <a:pt x="5053" y="113450"/>
                  </a:lnTo>
                  <a:lnTo>
                    <a:pt x="0" y="144468"/>
                  </a:lnTo>
                  <a:lnTo>
                    <a:pt x="156" y="158935"/>
                  </a:lnTo>
                  <a:lnTo>
                    <a:pt x="3047" y="171009"/>
                  </a:lnTo>
                  <a:lnTo>
                    <a:pt x="13481" y="187326"/>
                  </a:lnTo>
                  <a:lnTo>
                    <a:pt x="31341" y="198841"/>
                  </a:lnTo>
                  <a:lnTo>
                    <a:pt x="55742" y="209470"/>
                  </a:lnTo>
                  <a:lnTo>
                    <a:pt x="81023" y="211234"/>
                  </a:lnTo>
                  <a:lnTo>
                    <a:pt x="117265" y="204674"/>
                  </a:lnTo>
                  <a:lnTo>
                    <a:pt x="151157" y="19794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1986"/>
            <p:cNvSpPr/>
            <p:nvPr/>
          </p:nvSpPr>
          <p:spPr>
            <a:xfrm>
              <a:off x="8275319" y="5136195"/>
              <a:ext cx="162911" cy="250687"/>
            </a:xfrm>
            <a:custGeom>
              <a:avLst/>
              <a:gdLst/>
              <a:ahLst/>
              <a:cxnLst/>
              <a:rect l="0" t="0" r="0" b="0"/>
              <a:pathLst>
                <a:path w="162911" h="250687">
                  <a:moveTo>
                    <a:pt x="152400" y="53024"/>
                  </a:moveTo>
                  <a:lnTo>
                    <a:pt x="152400" y="42419"/>
                  </a:lnTo>
                  <a:lnTo>
                    <a:pt x="150142" y="37586"/>
                  </a:lnTo>
                  <a:lnTo>
                    <a:pt x="137749" y="23540"/>
                  </a:lnTo>
                  <a:lnTo>
                    <a:pt x="123883" y="13432"/>
                  </a:lnTo>
                  <a:lnTo>
                    <a:pt x="98790" y="3278"/>
                  </a:lnTo>
                  <a:lnTo>
                    <a:pt x="61003" y="0"/>
                  </a:lnTo>
                  <a:lnTo>
                    <a:pt x="44793" y="625"/>
                  </a:lnTo>
                  <a:lnTo>
                    <a:pt x="28487" y="6257"/>
                  </a:lnTo>
                  <a:lnTo>
                    <a:pt x="26612" y="8300"/>
                  </a:lnTo>
                  <a:lnTo>
                    <a:pt x="23972" y="18418"/>
                  </a:lnTo>
                  <a:lnTo>
                    <a:pt x="23354" y="24379"/>
                  </a:lnTo>
                  <a:lnTo>
                    <a:pt x="27595" y="32109"/>
                  </a:lnTo>
                  <a:lnTo>
                    <a:pt x="62742" y="69883"/>
                  </a:lnTo>
                  <a:lnTo>
                    <a:pt x="99296" y="100546"/>
                  </a:lnTo>
                  <a:lnTo>
                    <a:pt x="136513" y="138592"/>
                  </a:lnTo>
                  <a:lnTo>
                    <a:pt x="156391" y="169938"/>
                  </a:lnTo>
                  <a:lnTo>
                    <a:pt x="162076" y="183726"/>
                  </a:lnTo>
                  <a:lnTo>
                    <a:pt x="162910" y="196063"/>
                  </a:lnTo>
                  <a:lnTo>
                    <a:pt x="156546" y="217781"/>
                  </a:lnTo>
                  <a:lnTo>
                    <a:pt x="149727" y="225874"/>
                  </a:lnTo>
                  <a:lnTo>
                    <a:pt x="131552" y="237968"/>
                  </a:lnTo>
                  <a:lnTo>
                    <a:pt x="106419" y="247663"/>
                  </a:lnTo>
                  <a:lnTo>
                    <a:pt x="74996" y="250686"/>
                  </a:lnTo>
                  <a:lnTo>
                    <a:pt x="46329" y="244971"/>
                  </a:lnTo>
                  <a:lnTo>
                    <a:pt x="25740" y="235688"/>
                  </a:lnTo>
                  <a:lnTo>
                    <a:pt x="19060" y="229882"/>
                  </a:lnTo>
                  <a:lnTo>
                    <a:pt x="11386" y="217939"/>
                  </a:lnTo>
                  <a:lnTo>
                    <a:pt x="6107" y="205889"/>
                  </a:lnTo>
                  <a:lnTo>
                    <a:pt x="0" y="197805"/>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1987"/>
            <p:cNvSpPr/>
            <p:nvPr/>
          </p:nvSpPr>
          <p:spPr>
            <a:xfrm>
              <a:off x="8328660" y="4976918"/>
              <a:ext cx="241247" cy="494243"/>
            </a:xfrm>
            <a:custGeom>
              <a:avLst/>
              <a:gdLst/>
              <a:ahLst/>
              <a:cxnLst/>
              <a:rect l="0" t="0" r="0" b="0"/>
              <a:pathLst>
                <a:path w="241247" h="494243">
                  <a:moveTo>
                    <a:pt x="144779" y="6562"/>
                  </a:moveTo>
                  <a:lnTo>
                    <a:pt x="144779" y="0"/>
                  </a:lnTo>
                  <a:lnTo>
                    <a:pt x="148825" y="3301"/>
                  </a:lnTo>
                  <a:lnTo>
                    <a:pt x="171270" y="34059"/>
                  </a:lnTo>
                  <a:lnTo>
                    <a:pt x="190716" y="66681"/>
                  </a:lnTo>
                  <a:lnTo>
                    <a:pt x="208062" y="94648"/>
                  </a:lnTo>
                  <a:lnTo>
                    <a:pt x="224772" y="129746"/>
                  </a:lnTo>
                  <a:lnTo>
                    <a:pt x="235085" y="166956"/>
                  </a:lnTo>
                  <a:lnTo>
                    <a:pt x="241246" y="204792"/>
                  </a:lnTo>
                  <a:lnTo>
                    <a:pt x="240813" y="242814"/>
                  </a:lnTo>
                  <a:lnTo>
                    <a:pt x="235323" y="280891"/>
                  </a:lnTo>
                  <a:lnTo>
                    <a:pt x="226076" y="316727"/>
                  </a:lnTo>
                  <a:lnTo>
                    <a:pt x="212612" y="351051"/>
                  </a:lnTo>
                  <a:lnTo>
                    <a:pt x="195640" y="383517"/>
                  </a:lnTo>
                  <a:lnTo>
                    <a:pt x="163105" y="417242"/>
                  </a:lnTo>
                  <a:lnTo>
                    <a:pt x="134029" y="440665"/>
                  </a:lnTo>
                  <a:lnTo>
                    <a:pt x="103964" y="455601"/>
                  </a:lnTo>
                  <a:lnTo>
                    <a:pt x="69563" y="469434"/>
                  </a:lnTo>
                  <a:lnTo>
                    <a:pt x="32179" y="483196"/>
                  </a:lnTo>
                  <a:lnTo>
                    <a:pt x="0" y="49424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4"/>
          <p:cNvPicPr>
            <a:picLocks noChangeAspect="1" noChangeArrowheads="1"/>
          </p:cNvPicPr>
          <p:nvPr/>
        </p:nvPicPr>
        <p:blipFill>
          <a:blip r:embed="rId2" cstate="print"/>
          <a:srcRect/>
          <a:stretch>
            <a:fillRect/>
          </a:stretch>
        </p:blipFill>
        <p:spPr bwMode="auto">
          <a:xfrm>
            <a:off x="0" y="0"/>
            <a:ext cx="7162800" cy="3048000"/>
          </a:xfrm>
          <a:prstGeom prst="rect">
            <a:avLst/>
          </a:prstGeom>
          <a:noFill/>
          <a:ln w="9525">
            <a:noFill/>
            <a:miter lim="800000"/>
            <a:headEnd/>
            <a:tailEnd/>
          </a:ln>
        </p:spPr>
      </p:pic>
      <p:pic>
        <p:nvPicPr>
          <p:cNvPr id="74754" name="Picture 5"/>
          <p:cNvPicPr>
            <a:picLocks noChangeAspect="1" noChangeArrowheads="1"/>
          </p:cNvPicPr>
          <p:nvPr/>
        </p:nvPicPr>
        <p:blipFill>
          <a:blip r:embed="rId3" cstate="print"/>
          <a:srcRect/>
          <a:stretch>
            <a:fillRect/>
          </a:stretch>
        </p:blipFill>
        <p:spPr bwMode="auto">
          <a:xfrm>
            <a:off x="3886200" y="2514600"/>
            <a:ext cx="4919663" cy="4325938"/>
          </a:xfrm>
          <a:prstGeom prst="rect">
            <a:avLst/>
          </a:prstGeom>
          <a:noFill/>
          <a:ln w="12700">
            <a:solidFill>
              <a:srgbClr val="000000"/>
            </a:solidFill>
            <a:miter lim="800000"/>
            <a:headEnd/>
            <a:tailEnd/>
          </a:ln>
        </p:spPr>
      </p:pic>
      <p:grpSp>
        <p:nvGrpSpPr>
          <p:cNvPr id="18" name="SMARTInkShape-Group254"/>
          <p:cNvGrpSpPr/>
          <p:nvPr/>
        </p:nvGrpSpPr>
        <p:grpSpPr>
          <a:xfrm>
            <a:off x="861060" y="1196339"/>
            <a:ext cx="2961704" cy="417106"/>
            <a:chOff x="861060" y="1196339"/>
            <a:chExt cx="2961704" cy="417106"/>
          </a:xfrm>
        </p:grpSpPr>
        <p:sp>
          <p:nvSpPr>
            <p:cNvPr id="4" name="SMARTInkShape-1988"/>
            <p:cNvSpPr/>
            <p:nvPr/>
          </p:nvSpPr>
          <p:spPr>
            <a:xfrm>
              <a:off x="3444240" y="1394459"/>
              <a:ext cx="15241" cy="167642"/>
            </a:xfrm>
            <a:custGeom>
              <a:avLst/>
              <a:gdLst/>
              <a:ahLst/>
              <a:cxnLst/>
              <a:rect l="0" t="0" r="0" b="0"/>
              <a:pathLst>
                <a:path w="15241" h="167642">
                  <a:moveTo>
                    <a:pt x="15240" y="0"/>
                  </a:moveTo>
                  <a:lnTo>
                    <a:pt x="15240" y="4046"/>
                  </a:lnTo>
                  <a:lnTo>
                    <a:pt x="8679" y="32564"/>
                  </a:lnTo>
                  <a:lnTo>
                    <a:pt x="12219" y="62219"/>
                  </a:lnTo>
                  <a:lnTo>
                    <a:pt x="8779" y="99811"/>
                  </a:lnTo>
                  <a:lnTo>
                    <a:pt x="7848" y="135803"/>
                  </a:lnTo>
                  <a:lnTo>
                    <a:pt x="5464" y="147282"/>
                  </a:lnTo>
                  <a:lnTo>
                    <a:pt x="3642" y="151528"/>
                  </a:lnTo>
                  <a:lnTo>
                    <a:pt x="3275" y="155206"/>
                  </a:lnTo>
                  <a:lnTo>
                    <a:pt x="5109" y="163580"/>
                  </a:lnTo>
                  <a:lnTo>
                    <a:pt x="4253" y="164933"/>
                  </a:lnTo>
                  <a:lnTo>
                    <a:pt x="0" y="16764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1989"/>
            <p:cNvSpPr/>
            <p:nvPr/>
          </p:nvSpPr>
          <p:spPr>
            <a:xfrm>
              <a:off x="3169919" y="1379220"/>
              <a:ext cx="190501" cy="45721"/>
            </a:xfrm>
            <a:custGeom>
              <a:avLst/>
              <a:gdLst/>
              <a:ahLst/>
              <a:cxnLst/>
              <a:rect l="0" t="0" r="0" b="0"/>
              <a:pathLst>
                <a:path w="190501" h="45721">
                  <a:moveTo>
                    <a:pt x="0" y="45720"/>
                  </a:moveTo>
                  <a:lnTo>
                    <a:pt x="7777" y="44873"/>
                  </a:lnTo>
                  <a:lnTo>
                    <a:pt x="39125" y="35114"/>
                  </a:lnTo>
                  <a:lnTo>
                    <a:pt x="74866" y="25311"/>
                  </a:lnTo>
                  <a:lnTo>
                    <a:pt x="105344" y="17753"/>
                  </a:lnTo>
                  <a:lnTo>
                    <a:pt x="139117" y="10152"/>
                  </a:lnTo>
                  <a:lnTo>
                    <a:pt x="171884" y="2256"/>
                  </a:lnTo>
                  <a:lnTo>
                    <a:pt x="19050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1990"/>
            <p:cNvSpPr/>
            <p:nvPr/>
          </p:nvSpPr>
          <p:spPr>
            <a:xfrm>
              <a:off x="3230880" y="1196339"/>
              <a:ext cx="27227" cy="320041"/>
            </a:xfrm>
            <a:custGeom>
              <a:avLst/>
              <a:gdLst/>
              <a:ahLst/>
              <a:cxnLst/>
              <a:rect l="0" t="0" r="0" b="0"/>
              <a:pathLst>
                <a:path w="27227" h="320041">
                  <a:moveTo>
                    <a:pt x="0" y="0"/>
                  </a:moveTo>
                  <a:lnTo>
                    <a:pt x="0" y="33530"/>
                  </a:lnTo>
                  <a:lnTo>
                    <a:pt x="846" y="63256"/>
                  </a:lnTo>
                  <a:lnTo>
                    <a:pt x="5236" y="96166"/>
                  </a:lnTo>
                  <a:lnTo>
                    <a:pt x="6913" y="133575"/>
                  </a:lnTo>
                  <a:lnTo>
                    <a:pt x="7306" y="161813"/>
                  </a:lnTo>
                  <a:lnTo>
                    <a:pt x="9738" y="189040"/>
                  </a:lnTo>
                  <a:lnTo>
                    <a:pt x="13641" y="215251"/>
                  </a:lnTo>
                  <a:lnTo>
                    <a:pt x="19752" y="252115"/>
                  </a:lnTo>
                  <a:lnTo>
                    <a:pt x="22246" y="288185"/>
                  </a:lnTo>
                  <a:lnTo>
                    <a:pt x="22738" y="311678"/>
                  </a:lnTo>
                  <a:lnTo>
                    <a:pt x="23625" y="314466"/>
                  </a:lnTo>
                  <a:lnTo>
                    <a:pt x="25063" y="316324"/>
                  </a:lnTo>
                  <a:lnTo>
                    <a:pt x="26869" y="317563"/>
                  </a:lnTo>
                  <a:lnTo>
                    <a:pt x="27226" y="318389"/>
                  </a:lnTo>
                  <a:lnTo>
                    <a:pt x="26617" y="318939"/>
                  </a:lnTo>
                  <a:lnTo>
                    <a:pt x="22860" y="32004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1991"/>
            <p:cNvSpPr/>
            <p:nvPr/>
          </p:nvSpPr>
          <p:spPr>
            <a:xfrm>
              <a:off x="2791295" y="1394459"/>
              <a:ext cx="340525" cy="204057"/>
            </a:xfrm>
            <a:custGeom>
              <a:avLst/>
              <a:gdLst/>
              <a:ahLst/>
              <a:cxnLst/>
              <a:rect l="0" t="0" r="0" b="0"/>
              <a:pathLst>
                <a:path w="340525" h="204057">
                  <a:moveTo>
                    <a:pt x="142405" y="0"/>
                  </a:moveTo>
                  <a:lnTo>
                    <a:pt x="108809" y="0"/>
                  </a:lnTo>
                  <a:lnTo>
                    <a:pt x="97558" y="4516"/>
                  </a:lnTo>
                  <a:lnTo>
                    <a:pt x="64023" y="33135"/>
                  </a:lnTo>
                  <a:lnTo>
                    <a:pt x="44956" y="56385"/>
                  </a:lnTo>
                  <a:lnTo>
                    <a:pt x="26324" y="84722"/>
                  </a:lnTo>
                  <a:lnTo>
                    <a:pt x="9233" y="114568"/>
                  </a:lnTo>
                  <a:lnTo>
                    <a:pt x="1064" y="142602"/>
                  </a:lnTo>
                  <a:lnTo>
                    <a:pt x="0" y="158206"/>
                  </a:lnTo>
                  <a:lnTo>
                    <a:pt x="6216" y="182020"/>
                  </a:lnTo>
                  <a:lnTo>
                    <a:pt x="8432" y="187387"/>
                  </a:lnTo>
                  <a:lnTo>
                    <a:pt x="11603" y="190965"/>
                  </a:lnTo>
                  <a:lnTo>
                    <a:pt x="19641" y="194940"/>
                  </a:lnTo>
                  <a:lnTo>
                    <a:pt x="33687" y="197178"/>
                  </a:lnTo>
                  <a:lnTo>
                    <a:pt x="48573" y="193796"/>
                  </a:lnTo>
                  <a:lnTo>
                    <a:pt x="74011" y="178985"/>
                  </a:lnTo>
                  <a:lnTo>
                    <a:pt x="105500" y="150717"/>
                  </a:lnTo>
                  <a:lnTo>
                    <a:pt x="128091" y="116351"/>
                  </a:lnTo>
                  <a:lnTo>
                    <a:pt x="144397" y="80516"/>
                  </a:lnTo>
                  <a:lnTo>
                    <a:pt x="149284" y="55832"/>
                  </a:lnTo>
                  <a:lnTo>
                    <a:pt x="149878" y="47718"/>
                  </a:lnTo>
                  <a:lnTo>
                    <a:pt x="149927" y="47899"/>
                  </a:lnTo>
                  <a:lnTo>
                    <a:pt x="152280" y="79209"/>
                  </a:lnTo>
                  <a:lnTo>
                    <a:pt x="163021" y="115543"/>
                  </a:lnTo>
                  <a:lnTo>
                    <a:pt x="172126" y="142515"/>
                  </a:lnTo>
                  <a:lnTo>
                    <a:pt x="200223" y="178537"/>
                  </a:lnTo>
                  <a:lnTo>
                    <a:pt x="219932" y="191001"/>
                  </a:lnTo>
                  <a:lnTo>
                    <a:pt x="254621" y="203214"/>
                  </a:lnTo>
                  <a:lnTo>
                    <a:pt x="260396" y="204056"/>
                  </a:lnTo>
                  <a:lnTo>
                    <a:pt x="273585" y="200476"/>
                  </a:lnTo>
                  <a:lnTo>
                    <a:pt x="308567" y="184884"/>
                  </a:lnTo>
                  <a:lnTo>
                    <a:pt x="340524" y="16002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1992"/>
            <p:cNvSpPr/>
            <p:nvPr/>
          </p:nvSpPr>
          <p:spPr>
            <a:xfrm>
              <a:off x="2407922" y="1341844"/>
              <a:ext cx="335279" cy="241787"/>
            </a:xfrm>
            <a:custGeom>
              <a:avLst/>
              <a:gdLst/>
              <a:ahLst/>
              <a:cxnLst/>
              <a:rect l="0" t="0" r="0" b="0"/>
              <a:pathLst>
                <a:path w="335279" h="241787">
                  <a:moveTo>
                    <a:pt x="38097" y="75476"/>
                  </a:moveTo>
                  <a:lnTo>
                    <a:pt x="37251" y="87642"/>
                  </a:lnTo>
                  <a:lnTo>
                    <a:pt x="32066" y="110867"/>
                  </a:lnTo>
                  <a:lnTo>
                    <a:pt x="26746" y="143520"/>
                  </a:lnTo>
                  <a:lnTo>
                    <a:pt x="22779" y="178820"/>
                  </a:lnTo>
                  <a:lnTo>
                    <a:pt x="9928" y="214660"/>
                  </a:lnTo>
                  <a:lnTo>
                    <a:pt x="981" y="234290"/>
                  </a:lnTo>
                  <a:lnTo>
                    <a:pt x="127" y="241786"/>
                  </a:lnTo>
                  <a:lnTo>
                    <a:pt x="0" y="209671"/>
                  </a:lnTo>
                  <a:lnTo>
                    <a:pt x="2256" y="173448"/>
                  </a:lnTo>
                  <a:lnTo>
                    <a:pt x="8287" y="141476"/>
                  </a:lnTo>
                  <a:lnTo>
                    <a:pt x="15436" y="105191"/>
                  </a:lnTo>
                  <a:lnTo>
                    <a:pt x="25174" y="69887"/>
                  </a:lnTo>
                  <a:lnTo>
                    <a:pt x="34894" y="50132"/>
                  </a:lnTo>
                  <a:lnTo>
                    <a:pt x="53799" y="30337"/>
                  </a:lnTo>
                  <a:lnTo>
                    <a:pt x="78045" y="15634"/>
                  </a:lnTo>
                  <a:lnTo>
                    <a:pt x="91412" y="11626"/>
                  </a:lnTo>
                  <a:lnTo>
                    <a:pt x="109304" y="14130"/>
                  </a:lnTo>
                  <a:lnTo>
                    <a:pt x="129469" y="21080"/>
                  </a:lnTo>
                  <a:lnTo>
                    <a:pt x="146544" y="34335"/>
                  </a:lnTo>
                  <a:lnTo>
                    <a:pt x="161482" y="54819"/>
                  </a:lnTo>
                  <a:lnTo>
                    <a:pt x="170800" y="81961"/>
                  </a:lnTo>
                  <a:lnTo>
                    <a:pt x="176634" y="119215"/>
                  </a:lnTo>
                  <a:lnTo>
                    <a:pt x="179256" y="136402"/>
                  </a:lnTo>
                  <a:lnTo>
                    <a:pt x="174040" y="170515"/>
                  </a:lnTo>
                  <a:lnTo>
                    <a:pt x="165942" y="196374"/>
                  </a:lnTo>
                  <a:lnTo>
                    <a:pt x="160364" y="204510"/>
                  </a:lnTo>
                  <a:lnTo>
                    <a:pt x="160048" y="190320"/>
                  </a:lnTo>
                  <a:lnTo>
                    <a:pt x="166053" y="153848"/>
                  </a:lnTo>
                  <a:lnTo>
                    <a:pt x="169426" y="119581"/>
                  </a:lnTo>
                  <a:lnTo>
                    <a:pt x="175788" y="84875"/>
                  </a:lnTo>
                  <a:lnTo>
                    <a:pt x="182266" y="64413"/>
                  </a:lnTo>
                  <a:lnTo>
                    <a:pt x="202606" y="30581"/>
                  </a:lnTo>
                  <a:lnTo>
                    <a:pt x="210273" y="16576"/>
                  </a:lnTo>
                  <a:lnTo>
                    <a:pt x="219324" y="7529"/>
                  </a:lnTo>
                  <a:lnTo>
                    <a:pt x="228992" y="2944"/>
                  </a:lnTo>
                  <a:lnTo>
                    <a:pt x="248995" y="0"/>
                  </a:lnTo>
                  <a:lnTo>
                    <a:pt x="256854" y="1855"/>
                  </a:lnTo>
                  <a:lnTo>
                    <a:pt x="268297" y="9918"/>
                  </a:lnTo>
                  <a:lnTo>
                    <a:pt x="276721" y="19245"/>
                  </a:lnTo>
                  <a:lnTo>
                    <a:pt x="285378" y="38777"/>
                  </a:lnTo>
                  <a:lnTo>
                    <a:pt x="293248" y="72648"/>
                  </a:lnTo>
                  <a:lnTo>
                    <a:pt x="301375" y="105118"/>
                  </a:lnTo>
                  <a:lnTo>
                    <a:pt x="303783" y="136187"/>
                  </a:lnTo>
                  <a:lnTo>
                    <a:pt x="304497" y="166842"/>
                  </a:lnTo>
                  <a:lnTo>
                    <a:pt x="305605" y="204692"/>
                  </a:lnTo>
                  <a:lnTo>
                    <a:pt x="308825" y="212774"/>
                  </a:lnTo>
                  <a:lnTo>
                    <a:pt x="315398" y="222084"/>
                  </a:lnTo>
                  <a:lnTo>
                    <a:pt x="320233" y="225302"/>
                  </a:lnTo>
                  <a:lnTo>
                    <a:pt x="327716" y="227113"/>
                  </a:lnTo>
                  <a:lnTo>
                    <a:pt x="335278" y="22787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1993"/>
            <p:cNvSpPr/>
            <p:nvPr/>
          </p:nvSpPr>
          <p:spPr>
            <a:xfrm>
              <a:off x="2168698" y="1387067"/>
              <a:ext cx="178262" cy="203520"/>
            </a:xfrm>
            <a:custGeom>
              <a:avLst/>
              <a:gdLst/>
              <a:ahLst/>
              <a:cxnLst/>
              <a:rect l="0" t="0" r="0" b="0"/>
              <a:pathLst>
                <a:path w="178262" h="203520">
                  <a:moveTo>
                    <a:pt x="178261" y="15012"/>
                  </a:moveTo>
                  <a:lnTo>
                    <a:pt x="166910" y="3661"/>
                  </a:lnTo>
                  <a:lnTo>
                    <a:pt x="162492" y="1501"/>
                  </a:lnTo>
                  <a:lnTo>
                    <a:pt x="138932" y="0"/>
                  </a:lnTo>
                  <a:lnTo>
                    <a:pt x="115302" y="2075"/>
                  </a:lnTo>
                  <a:lnTo>
                    <a:pt x="93849" y="10332"/>
                  </a:lnTo>
                  <a:lnTo>
                    <a:pt x="56264" y="38416"/>
                  </a:lnTo>
                  <a:lnTo>
                    <a:pt x="34305" y="56754"/>
                  </a:lnTo>
                  <a:lnTo>
                    <a:pt x="17545" y="82884"/>
                  </a:lnTo>
                  <a:lnTo>
                    <a:pt x="3867" y="119797"/>
                  </a:lnTo>
                  <a:lnTo>
                    <a:pt x="0" y="136090"/>
                  </a:lnTo>
                  <a:lnTo>
                    <a:pt x="1103" y="151798"/>
                  </a:lnTo>
                  <a:lnTo>
                    <a:pt x="6673" y="164988"/>
                  </a:lnTo>
                  <a:lnTo>
                    <a:pt x="24047" y="187254"/>
                  </a:lnTo>
                  <a:lnTo>
                    <a:pt x="42822" y="198785"/>
                  </a:lnTo>
                  <a:lnTo>
                    <a:pt x="64471" y="203519"/>
                  </a:lnTo>
                  <a:lnTo>
                    <a:pt x="86973" y="200877"/>
                  </a:lnTo>
                  <a:lnTo>
                    <a:pt x="105681" y="194732"/>
                  </a:lnTo>
                  <a:lnTo>
                    <a:pt x="128020" y="178140"/>
                  </a:lnTo>
                  <a:lnTo>
                    <a:pt x="141538" y="165407"/>
                  </a:lnTo>
                  <a:lnTo>
                    <a:pt x="149240" y="151281"/>
                  </a:lnTo>
                  <a:lnTo>
                    <a:pt x="154185" y="117471"/>
                  </a:lnTo>
                  <a:lnTo>
                    <a:pt x="155041" y="88174"/>
                  </a:lnTo>
                  <a:lnTo>
                    <a:pt x="150726" y="70389"/>
                  </a:lnTo>
                  <a:lnTo>
                    <a:pt x="143163" y="55711"/>
                  </a:lnTo>
                  <a:lnTo>
                    <a:pt x="129386" y="42687"/>
                  </a:lnTo>
                  <a:lnTo>
                    <a:pt x="95077" y="25372"/>
                  </a:lnTo>
                  <a:lnTo>
                    <a:pt x="80331" y="17310"/>
                  </a:lnTo>
                  <a:lnTo>
                    <a:pt x="71581" y="1501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1994"/>
            <p:cNvSpPr/>
            <p:nvPr/>
          </p:nvSpPr>
          <p:spPr>
            <a:xfrm>
              <a:off x="2042159" y="1379220"/>
              <a:ext cx="152401" cy="197938"/>
            </a:xfrm>
            <a:custGeom>
              <a:avLst/>
              <a:gdLst/>
              <a:ahLst/>
              <a:cxnLst/>
              <a:rect l="0" t="0" r="0" b="0"/>
              <a:pathLst>
                <a:path w="152401" h="197938">
                  <a:moveTo>
                    <a:pt x="0" y="45720"/>
                  </a:moveTo>
                  <a:lnTo>
                    <a:pt x="0" y="78294"/>
                  </a:lnTo>
                  <a:lnTo>
                    <a:pt x="0" y="114575"/>
                  </a:lnTo>
                  <a:lnTo>
                    <a:pt x="6032" y="152436"/>
                  </a:lnTo>
                  <a:lnTo>
                    <a:pt x="7307" y="178842"/>
                  </a:lnTo>
                  <a:lnTo>
                    <a:pt x="5223" y="187576"/>
                  </a:lnTo>
                  <a:lnTo>
                    <a:pt x="91" y="197937"/>
                  </a:lnTo>
                  <a:lnTo>
                    <a:pt x="852" y="177335"/>
                  </a:lnTo>
                  <a:lnTo>
                    <a:pt x="6033" y="143183"/>
                  </a:lnTo>
                  <a:lnTo>
                    <a:pt x="9408" y="113826"/>
                  </a:lnTo>
                  <a:lnTo>
                    <a:pt x="15770" y="81421"/>
                  </a:lnTo>
                  <a:lnTo>
                    <a:pt x="25275" y="49525"/>
                  </a:lnTo>
                  <a:lnTo>
                    <a:pt x="34094" y="33864"/>
                  </a:lnTo>
                  <a:lnTo>
                    <a:pt x="54517" y="13814"/>
                  </a:lnTo>
                  <a:lnTo>
                    <a:pt x="71187" y="5410"/>
                  </a:lnTo>
                  <a:lnTo>
                    <a:pt x="95185" y="1068"/>
                  </a:lnTo>
                  <a:lnTo>
                    <a:pt x="132438" y="140"/>
                  </a:lnTo>
                  <a:lnTo>
                    <a:pt x="15240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1995"/>
            <p:cNvSpPr/>
            <p:nvPr/>
          </p:nvSpPr>
          <p:spPr>
            <a:xfrm>
              <a:off x="1745251" y="1234440"/>
              <a:ext cx="205470" cy="342717"/>
            </a:xfrm>
            <a:custGeom>
              <a:avLst/>
              <a:gdLst/>
              <a:ahLst/>
              <a:cxnLst/>
              <a:rect l="0" t="0" r="0" b="0"/>
              <a:pathLst>
                <a:path w="205470" h="342717">
                  <a:moveTo>
                    <a:pt x="14969" y="0"/>
                  </a:moveTo>
                  <a:lnTo>
                    <a:pt x="14969" y="4045"/>
                  </a:lnTo>
                  <a:lnTo>
                    <a:pt x="12711" y="8288"/>
                  </a:lnTo>
                  <a:lnTo>
                    <a:pt x="8885" y="14690"/>
                  </a:lnTo>
                  <a:lnTo>
                    <a:pt x="2818" y="33421"/>
                  </a:lnTo>
                  <a:lnTo>
                    <a:pt x="644" y="60890"/>
                  </a:lnTo>
                  <a:lnTo>
                    <a:pt x="0" y="95464"/>
                  </a:lnTo>
                  <a:lnTo>
                    <a:pt x="655" y="133366"/>
                  </a:lnTo>
                  <a:lnTo>
                    <a:pt x="3810" y="161720"/>
                  </a:lnTo>
                  <a:lnTo>
                    <a:pt x="5776" y="191255"/>
                  </a:lnTo>
                  <a:lnTo>
                    <a:pt x="6649" y="220469"/>
                  </a:lnTo>
                  <a:lnTo>
                    <a:pt x="7038" y="247564"/>
                  </a:lnTo>
                  <a:lnTo>
                    <a:pt x="7256" y="282573"/>
                  </a:lnTo>
                  <a:lnTo>
                    <a:pt x="7330" y="316966"/>
                  </a:lnTo>
                  <a:lnTo>
                    <a:pt x="8190" y="330324"/>
                  </a:lnTo>
                  <a:lnTo>
                    <a:pt x="14654" y="342359"/>
                  </a:lnTo>
                  <a:lnTo>
                    <a:pt x="20200" y="309468"/>
                  </a:lnTo>
                  <a:lnTo>
                    <a:pt x="23574" y="282006"/>
                  </a:lnTo>
                  <a:lnTo>
                    <a:pt x="33699" y="247434"/>
                  </a:lnTo>
                  <a:lnTo>
                    <a:pt x="42438" y="211226"/>
                  </a:lnTo>
                  <a:lnTo>
                    <a:pt x="51236" y="179519"/>
                  </a:lnTo>
                  <a:lnTo>
                    <a:pt x="64191" y="155355"/>
                  </a:lnTo>
                  <a:lnTo>
                    <a:pt x="73816" y="145811"/>
                  </a:lnTo>
                  <a:lnTo>
                    <a:pt x="83738" y="141004"/>
                  </a:lnTo>
                  <a:lnTo>
                    <a:pt x="99861" y="137919"/>
                  </a:lnTo>
                  <a:lnTo>
                    <a:pt x="108014" y="142013"/>
                  </a:lnTo>
                  <a:lnTo>
                    <a:pt x="131173" y="163199"/>
                  </a:lnTo>
                  <a:lnTo>
                    <a:pt x="150675" y="196134"/>
                  </a:lnTo>
                  <a:lnTo>
                    <a:pt x="157060" y="224436"/>
                  </a:lnTo>
                  <a:lnTo>
                    <a:pt x="162997" y="254271"/>
                  </a:lnTo>
                  <a:lnTo>
                    <a:pt x="171742" y="288610"/>
                  </a:lnTo>
                  <a:lnTo>
                    <a:pt x="178606" y="323489"/>
                  </a:lnTo>
                  <a:lnTo>
                    <a:pt x="188818" y="340805"/>
                  </a:lnTo>
                  <a:lnTo>
                    <a:pt x="191860" y="341969"/>
                  </a:lnTo>
                  <a:lnTo>
                    <a:pt x="200711" y="342716"/>
                  </a:lnTo>
                  <a:lnTo>
                    <a:pt x="202297" y="341930"/>
                  </a:lnTo>
                  <a:lnTo>
                    <a:pt x="203354" y="340560"/>
                  </a:lnTo>
                  <a:lnTo>
                    <a:pt x="205469" y="3352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1996"/>
            <p:cNvSpPr/>
            <p:nvPr/>
          </p:nvSpPr>
          <p:spPr>
            <a:xfrm>
              <a:off x="1488820" y="1379533"/>
              <a:ext cx="157101" cy="233912"/>
            </a:xfrm>
            <a:custGeom>
              <a:avLst/>
              <a:gdLst/>
              <a:ahLst/>
              <a:cxnLst/>
              <a:rect l="0" t="0" r="0" b="0"/>
              <a:pathLst>
                <a:path w="157101" h="233912">
                  <a:moveTo>
                    <a:pt x="157100" y="7307"/>
                  </a:moveTo>
                  <a:lnTo>
                    <a:pt x="153054" y="7307"/>
                  </a:lnTo>
                  <a:lnTo>
                    <a:pt x="151863" y="6460"/>
                  </a:lnTo>
                  <a:lnTo>
                    <a:pt x="151068" y="5049"/>
                  </a:lnTo>
                  <a:lnTo>
                    <a:pt x="150539" y="3261"/>
                  </a:lnTo>
                  <a:lnTo>
                    <a:pt x="148492" y="2070"/>
                  </a:lnTo>
                  <a:lnTo>
                    <a:pt x="132406" y="0"/>
                  </a:lnTo>
                  <a:lnTo>
                    <a:pt x="126933" y="2084"/>
                  </a:lnTo>
                  <a:lnTo>
                    <a:pt x="92468" y="20947"/>
                  </a:lnTo>
                  <a:lnTo>
                    <a:pt x="73038" y="34584"/>
                  </a:lnTo>
                  <a:lnTo>
                    <a:pt x="41597" y="68848"/>
                  </a:lnTo>
                  <a:lnTo>
                    <a:pt x="18165" y="105792"/>
                  </a:lnTo>
                  <a:lnTo>
                    <a:pt x="4080" y="139028"/>
                  </a:lnTo>
                  <a:lnTo>
                    <a:pt x="0" y="165715"/>
                  </a:lnTo>
                  <a:lnTo>
                    <a:pt x="5778" y="195230"/>
                  </a:lnTo>
                  <a:lnTo>
                    <a:pt x="11106" y="206822"/>
                  </a:lnTo>
                  <a:lnTo>
                    <a:pt x="19118" y="217618"/>
                  </a:lnTo>
                  <a:lnTo>
                    <a:pt x="37194" y="229171"/>
                  </a:lnTo>
                  <a:lnTo>
                    <a:pt x="58636" y="233911"/>
                  </a:lnTo>
                  <a:lnTo>
                    <a:pt x="89484" y="229429"/>
                  </a:lnTo>
                  <a:lnTo>
                    <a:pt x="122796" y="220391"/>
                  </a:lnTo>
                  <a:lnTo>
                    <a:pt x="157100" y="20542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1997"/>
            <p:cNvSpPr/>
            <p:nvPr/>
          </p:nvSpPr>
          <p:spPr>
            <a:xfrm>
              <a:off x="1265996" y="1379220"/>
              <a:ext cx="172538" cy="194208"/>
            </a:xfrm>
            <a:custGeom>
              <a:avLst/>
              <a:gdLst/>
              <a:ahLst/>
              <a:cxnLst/>
              <a:rect l="0" t="0" r="0" b="0"/>
              <a:pathLst>
                <a:path w="172538" h="194208">
                  <a:moveTo>
                    <a:pt x="37024" y="7620"/>
                  </a:moveTo>
                  <a:lnTo>
                    <a:pt x="25672" y="18971"/>
                  </a:lnTo>
                  <a:lnTo>
                    <a:pt x="23512" y="23389"/>
                  </a:lnTo>
                  <a:lnTo>
                    <a:pt x="14090" y="61434"/>
                  </a:lnTo>
                  <a:lnTo>
                    <a:pt x="7705" y="92673"/>
                  </a:lnTo>
                  <a:lnTo>
                    <a:pt x="665" y="129702"/>
                  </a:lnTo>
                  <a:lnTo>
                    <a:pt x="0" y="166814"/>
                  </a:lnTo>
                  <a:lnTo>
                    <a:pt x="3071" y="178844"/>
                  </a:lnTo>
                  <a:lnTo>
                    <a:pt x="7258" y="185319"/>
                  </a:lnTo>
                  <a:lnTo>
                    <a:pt x="20890" y="193521"/>
                  </a:lnTo>
                  <a:lnTo>
                    <a:pt x="25421" y="194207"/>
                  </a:lnTo>
                  <a:lnTo>
                    <a:pt x="56593" y="189243"/>
                  </a:lnTo>
                  <a:lnTo>
                    <a:pt x="80546" y="178462"/>
                  </a:lnTo>
                  <a:lnTo>
                    <a:pt x="114105" y="154692"/>
                  </a:lnTo>
                  <a:lnTo>
                    <a:pt x="143151" y="121218"/>
                  </a:lnTo>
                  <a:lnTo>
                    <a:pt x="156522" y="96594"/>
                  </a:lnTo>
                  <a:lnTo>
                    <a:pt x="168625" y="61978"/>
                  </a:lnTo>
                  <a:lnTo>
                    <a:pt x="172537" y="42446"/>
                  </a:lnTo>
                  <a:lnTo>
                    <a:pt x="171194" y="31283"/>
                  </a:lnTo>
                  <a:lnTo>
                    <a:pt x="167775" y="21523"/>
                  </a:lnTo>
                  <a:lnTo>
                    <a:pt x="163433" y="14363"/>
                  </a:lnTo>
                  <a:lnTo>
                    <a:pt x="158681" y="10617"/>
                  </a:lnTo>
                  <a:lnTo>
                    <a:pt x="153747" y="8105"/>
                  </a:lnTo>
                  <a:lnTo>
                    <a:pt x="146209" y="2777"/>
                  </a:lnTo>
                  <a:lnTo>
                    <a:pt x="136083"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1998"/>
            <p:cNvSpPr/>
            <p:nvPr/>
          </p:nvSpPr>
          <p:spPr>
            <a:xfrm>
              <a:off x="960120" y="1249679"/>
              <a:ext cx="167641" cy="53342"/>
            </a:xfrm>
            <a:custGeom>
              <a:avLst/>
              <a:gdLst/>
              <a:ahLst/>
              <a:cxnLst/>
              <a:rect l="0" t="0" r="0" b="0"/>
              <a:pathLst>
                <a:path w="167641" h="53342">
                  <a:moveTo>
                    <a:pt x="0" y="53341"/>
                  </a:moveTo>
                  <a:lnTo>
                    <a:pt x="4045" y="49295"/>
                  </a:lnTo>
                  <a:lnTo>
                    <a:pt x="8288" y="47309"/>
                  </a:lnTo>
                  <a:lnTo>
                    <a:pt x="39496" y="37571"/>
                  </a:lnTo>
                  <a:lnTo>
                    <a:pt x="72901" y="23791"/>
                  </a:lnTo>
                  <a:lnTo>
                    <a:pt x="102127" y="13729"/>
                  </a:lnTo>
                  <a:lnTo>
                    <a:pt x="126670" y="8078"/>
                  </a:lnTo>
                  <a:lnTo>
                    <a:pt x="16764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1999"/>
            <p:cNvSpPr/>
            <p:nvPr/>
          </p:nvSpPr>
          <p:spPr>
            <a:xfrm>
              <a:off x="861060" y="1363979"/>
              <a:ext cx="266701" cy="68581"/>
            </a:xfrm>
            <a:custGeom>
              <a:avLst/>
              <a:gdLst/>
              <a:ahLst/>
              <a:cxnLst/>
              <a:rect l="0" t="0" r="0" b="0"/>
              <a:pathLst>
                <a:path w="266701" h="68581">
                  <a:moveTo>
                    <a:pt x="0" y="68580"/>
                  </a:moveTo>
                  <a:lnTo>
                    <a:pt x="12166" y="67734"/>
                  </a:lnTo>
                  <a:lnTo>
                    <a:pt x="43914" y="57975"/>
                  </a:lnTo>
                  <a:lnTo>
                    <a:pt x="76135" y="50668"/>
                  </a:lnTo>
                  <a:lnTo>
                    <a:pt x="108448" y="43141"/>
                  </a:lnTo>
                  <a:lnTo>
                    <a:pt x="143516" y="35549"/>
                  </a:lnTo>
                  <a:lnTo>
                    <a:pt x="176672" y="27937"/>
                  </a:lnTo>
                  <a:lnTo>
                    <a:pt x="212133" y="18627"/>
                  </a:lnTo>
                  <a:lnTo>
                    <a:pt x="239082" y="13652"/>
                  </a:lnTo>
                  <a:lnTo>
                    <a:pt x="26670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2000"/>
            <p:cNvSpPr/>
            <p:nvPr/>
          </p:nvSpPr>
          <p:spPr>
            <a:xfrm>
              <a:off x="899618" y="1303020"/>
              <a:ext cx="273862" cy="258346"/>
            </a:xfrm>
            <a:custGeom>
              <a:avLst/>
              <a:gdLst/>
              <a:ahLst/>
              <a:cxnLst/>
              <a:rect l="0" t="0" r="0" b="0"/>
              <a:pathLst>
                <a:path w="273862" h="258346">
                  <a:moveTo>
                    <a:pt x="106221" y="0"/>
                  </a:moveTo>
                  <a:lnTo>
                    <a:pt x="102176" y="4045"/>
                  </a:lnTo>
                  <a:lnTo>
                    <a:pt x="100190" y="8289"/>
                  </a:lnTo>
                  <a:lnTo>
                    <a:pt x="96483" y="41754"/>
                  </a:lnTo>
                  <a:lnTo>
                    <a:pt x="88023" y="79461"/>
                  </a:lnTo>
                  <a:lnTo>
                    <a:pt x="80697" y="109433"/>
                  </a:lnTo>
                  <a:lnTo>
                    <a:pt x="65074" y="139763"/>
                  </a:lnTo>
                  <a:lnTo>
                    <a:pt x="48404" y="170198"/>
                  </a:lnTo>
                  <a:lnTo>
                    <a:pt x="28447" y="203893"/>
                  </a:lnTo>
                  <a:lnTo>
                    <a:pt x="7367" y="241325"/>
                  </a:lnTo>
                  <a:lnTo>
                    <a:pt x="3019" y="247802"/>
                  </a:lnTo>
                  <a:lnTo>
                    <a:pt x="0" y="257427"/>
                  </a:lnTo>
                  <a:lnTo>
                    <a:pt x="4261" y="258345"/>
                  </a:lnTo>
                  <a:lnTo>
                    <a:pt x="26410" y="258136"/>
                  </a:lnTo>
                  <a:lnTo>
                    <a:pt x="61029" y="248461"/>
                  </a:lnTo>
                  <a:lnTo>
                    <a:pt x="97169" y="239516"/>
                  </a:lnTo>
                  <a:lnTo>
                    <a:pt x="126870" y="236349"/>
                  </a:lnTo>
                  <a:lnTo>
                    <a:pt x="157119" y="231272"/>
                  </a:lnTo>
                  <a:lnTo>
                    <a:pt x="186684" y="229391"/>
                  </a:lnTo>
                  <a:lnTo>
                    <a:pt x="219858" y="226498"/>
                  </a:lnTo>
                  <a:lnTo>
                    <a:pt x="255636" y="221464"/>
                  </a:lnTo>
                  <a:lnTo>
                    <a:pt x="273861" y="2209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2001"/>
            <p:cNvSpPr/>
            <p:nvPr/>
          </p:nvSpPr>
          <p:spPr>
            <a:xfrm>
              <a:off x="3604260" y="1351069"/>
              <a:ext cx="218504" cy="233891"/>
            </a:xfrm>
            <a:custGeom>
              <a:avLst/>
              <a:gdLst/>
              <a:ahLst/>
              <a:cxnLst/>
              <a:rect l="0" t="0" r="0" b="0"/>
              <a:pathLst>
                <a:path w="218504" h="233891">
                  <a:moveTo>
                    <a:pt x="22859" y="28151"/>
                  </a:moveTo>
                  <a:lnTo>
                    <a:pt x="22859" y="61572"/>
                  </a:lnTo>
                  <a:lnTo>
                    <a:pt x="20602" y="95555"/>
                  </a:lnTo>
                  <a:lnTo>
                    <a:pt x="16299" y="131024"/>
                  </a:lnTo>
                  <a:lnTo>
                    <a:pt x="10212" y="164559"/>
                  </a:lnTo>
                  <a:lnTo>
                    <a:pt x="3915" y="199266"/>
                  </a:lnTo>
                  <a:lnTo>
                    <a:pt x="30" y="232555"/>
                  </a:lnTo>
                  <a:lnTo>
                    <a:pt x="0" y="215944"/>
                  </a:lnTo>
                  <a:lnTo>
                    <a:pt x="6031" y="182295"/>
                  </a:lnTo>
                  <a:lnTo>
                    <a:pt x="9407" y="150587"/>
                  </a:lnTo>
                  <a:lnTo>
                    <a:pt x="18027" y="117486"/>
                  </a:lnTo>
                  <a:lnTo>
                    <a:pt x="31305" y="83125"/>
                  </a:lnTo>
                  <a:lnTo>
                    <a:pt x="45964" y="51495"/>
                  </a:lnTo>
                  <a:lnTo>
                    <a:pt x="66088" y="18556"/>
                  </a:lnTo>
                  <a:lnTo>
                    <a:pt x="80737" y="8929"/>
                  </a:lnTo>
                  <a:lnTo>
                    <a:pt x="103508" y="1006"/>
                  </a:lnTo>
                  <a:lnTo>
                    <a:pt x="117123" y="0"/>
                  </a:lnTo>
                  <a:lnTo>
                    <a:pt x="142982" y="5040"/>
                  </a:lnTo>
                  <a:lnTo>
                    <a:pt x="166260" y="16881"/>
                  </a:lnTo>
                  <a:lnTo>
                    <a:pt x="184258" y="31961"/>
                  </a:lnTo>
                  <a:lnTo>
                    <a:pt x="199469" y="52986"/>
                  </a:lnTo>
                  <a:lnTo>
                    <a:pt x="212622" y="90003"/>
                  </a:lnTo>
                  <a:lnTo>
                    <a:pt x="218503" y="119855"/>
                  </a:lnTo>
                  <a:lnTo>
                    <a:pt x="217988" y="150149"/>
                  </a:lnTo>
                  <a:lnTo>
                    <a:pt x="212473" y="180574"/>
                  </a:lnTo>
                  <a:lnTo>
                    <a:pt x="203025" y="213105"/>
                  </a:lnTo>
                  <a:lnTo>
                    <a:pt x="190499" y="23389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2" name="SMARTInkShape-Group255"/>
          <p:cNvGrpSpPr/>
          <p:nvPr/>
        </p:nvGrpSpPr>
        <p:grpSpPr>
          <a:xfrm>
            <a:off x="982979" y="2011679"/>
            <a:ext cx="3710025" cy="1524002"/>
            <a:chOff x="982979" y="2011679"/>
            <a:chExt cx="3710025" cy="1524002"/>
          </a:xfrm>
        </p:grpSpPr>
        <p:sp>
          <p:nvSpPr>
            <p:cNvPr id="19" name="SMARTInkShape-2002"/>
            <p:cNvSpPr/>
            <p:nvPr/>
          </p:nvSpPr>
          <p:spPr>
            <a:xfrm>
              <a:off x="982979" y="2065020"/>
              <a:ext cx="53342" cy="358140"/>
            </a:xfrm>
            <a:custGeom>
              <a:avLst/>
              <a:gdLst/>
              <a:ahLst/>
              <a:cxnLst/>
              <a:rect l="0" t="0" r="0" b="0"/>
              <a:pathLst>
                <a:path w="53342" h="358140">
                  <a:moveTo>
                    <a:pt x="53341" y="0"/>
                  </a:moveTo>
                  <a:lnTo>
                    <a:pt x="53341" y="4045"/>
                  </a:lnTo>
                  <a:lnTo>
                    <a:pt x="52494" y="5236"/>
                  </a:lnTo>
                  <a:lnTo>
                    <a:pt x="51083" y="6031"/>
                  </a:lnTo>
                  <a:lnTo>
                    <a:pt x="49295" y="6560"/>
                  </a:lnTo>
                  <a:lnTo>
                    <a:pt x="48104" y="7760"/>
                  </a:lnTo>
                  <a:lnTo>
                    <a:pt x="41989" y="26223"/>
                  </a:lnTo>
                  <a:lnTo>
                    <a:pt x="38022" y="55697"/>
                  </a:lnTo>
                  <a:lnTo>
                    <a:pt x="33091" y="89410"/>
                  </a:lnTo>
                  <a:lnTo>
                    <a:pt x="31641" y="116784"/>
                  </a:lnTo>
                  <a:lnTo>
                    <a:pt x="28738" y="145884"/>
                  </a:lnTo>
                  <a:lnTo>
                    <a:pt x="24626" y="175750"/>
                  </a:lnTo>
                  <a:lnTo>
                    <a:pt x="19976" y="205958"/>
                  </a:lnTo>
                  <a:lnTo>
                    <a:pt x="17345" y="234059"/>
                  </a:lnTo>
                  <a:lnTo>
                    <a:pt x="15329" y="260659"/>
                  </a:lnTo>
                  <a:lnTo>
                    <a:pt x="9434" y="297742"/>
                  </a:lnTo>
                  <a:lnTo>
                    <a:pt x="2115" y="331628"/>
                  </a:lnTo>
                  <a:lnTo>
                    <a:pt x="0" y="35813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2003"/>
            <p:cNvSpPr/>
            <p:nvPr/>
          </p:nvSpPr>
          <p:spPr>
            <a:xfrm>
              <a:off x="1143028" y="2011679"/>
              <a:ext cx="30452" cy="380422"/>
            </a:xfrm>
            <a:custGeom>
              <a:avLst/>
              <a:gdLst/>
              <a:ahLst/>
              <a:cxnLst/>
              <a:rect l="0" t="0" r="0" b="0"/>
              <a:pathLst>
                <a:path w="30452" h="380422">
                  <a:moveTo>
                    <a:pt x="30451" y="0"/>
                  </a:moveTo>
                  <a:lnTo>
                    <a:pt x="28194" y="34274"/>
                  </a:lnTo>
                  <a:lnTo>
                    <a:pt x="22163" y="64342"/>
                  </a:lnTo>
                  <a:lnTo>
                    <a:pt x="17271" y="102320"/>
                  </a:lnTo>
                  <a:lnTo>
                    <a:pt x="15280" y="131836"/>
                  </a:lnTo>
                  <a:lnTo>
                    <a:pt x="11573" y="164710"/>
                  </a:lnTo>
                  <a:lnTo>
                    <a:pt x="9361" y="199076"/>
                  </a:lnTo>
                  <a:lnTo>
                    <a:pt x="8378" y="233258"/>
                  </a:lnTo>
                  <a:lnTo>
                    <a:pt x="7941" y="265384"/>
                  </a:lnTo>
                  <a:lnTo>
                    <a:pt x="5489" y="294338"/>
                  </a:lnTo>
                  <a:lnTo>
                    <a:pt x="1606" y="332180"/>
                  </a:lnTo>
                  <a:lnTo>
                    <a:pt x="187" y="367422"/>
                  </a:lnTo>
                  <a:lnTo>
                    <a:pt x="0" y="379045"/>
                  </a:lnTo>
                  <a:lnTo>
                    <a:pt x="837" y="379697"/>
                  </a:lnTo>
                  <a:lnTo>
                    <a:pt x="4025" y="380421"/>
                  </a:lnTo>
                  <a:lnTo>
                    <a:pt x="5214" y="379768"/>
                  </a:lnTo>
                  <a:lnTo>
                    <a:pt x="6006" y="378485"/>
                  </a:lnTo>
                  <a:lnTo>
                    <a:pt x="7592" y="3733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2004"/>
            <p:cNvSpPr/>
            <p:nvPr/>
          </p:nvSpPr>
          <p:spPr>
            <a:xfrm>
              <a:off x="990600" y="2225040"/>
              <a:ext cx="144780" cy="38101"/>
            </a:xfrm>
            <a:custGeom>
              <a:avLst/>
              <a:gdLst/>
              <a:ahLst/>
              <a:cxnLst/>
              <a:rect l="0" t="0" r="0" b="0"/>
              <a:pathLst>
                <a:path w="144780" h="38101">
                  <a:moveTo>
                    <a:pt x="0" y="38100"/>
                  </a:moveTo>
                  <a:lnTo>
                    <a:pt x="19577" y="37253"/>
                  </a:lnTo>
                  <a:lnTo>
                    <a:pt x="51507" y="27494"/>
                  </a:lnTo>
                  <a:lnTo>
                    <a:pt x="79702" y="20187"/>
                  </a:lnTo>
                  <a:lnTo>
                    <a:pt x="117595" y="8615"/>
                  </a:lnTo>
                  <a:lnTo>
                    <a:pt x="144779"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2005"/>
            <p:cNvSpPr/>
            <p:nvPr/>
          </p:nvSpPr>
          <p:spPr>
            <a:xfrm>
              <a:off x="1244246" y="2180855"/>
              <a:ext cx="195934" cy="218845"/>
            </a:xfrm>
            <a:custGeom>
              <a:avLst/>
              <a:gdLst/>
              <a:ahLst/>
              <a:cxnLst/>
              <a:rect l="0" t="0" r="0" b="0"/>
              <a:pathLst>
                <a:path w="195934" h="218845">
                  <a:moveTo>
                    <a:pt x="13054" y="97524"/>
                  </a:moveTo>
                  <a:lnTo>
                    <a:pt x="39545" y="96678"/>
                  </a:lnTo>
                  <a:lnTo>
                    <a:pt x="75113" y="83681"/>
                  </a:lnTo>
                  <a:lnTo>
                    <a:pt x="108213" y="65524"/>
                  </a:lnTo>
                  <a:lnTo>
                    <a:pt x="144207" y="39024"/>
                  </a:lnTo>
                  <a:lnTo>
                    <a:pt x="153420" y="26474"/>
                  </a:lnTo>
                  <a:lnTo>
                    <a:pt x="155872" y="19944"/>
                  </a:lnTo>
                  <a:lnTo>
                    <a:pt x="155679" y="17018"/>
                  </a:lnTo>
                  <a:lnTo>
                    <a:pt x="153207" y="11508"/>
                  </a:lnTo>
                  <a:lnTo>
                    <a:pt x="143010" y="3646"/>
                  </a:lnTo>
                  <a:lnTo>
                    <a:pt x="133310" y="0"/>
                  </a:lnTo>
                  <a:lnTo>
                    <a:pt x="123227" y="3663"/>
                  </a:lnTo>
                  <a:lnTo>
                    <a:pt x="89557" y="20159"/>
                  </a:lnTo>
                  <a:lnTo>
                    <a:pt x="53598" y="52654"/>
                  </a:lnTo>
                  <a:lnTo>
                    <a:pt x="27240" y="87689"/>
                  </a:lnTo>
                  <a:lnTo>
                    <a:pt x="7985" y="122205"/>
                  </a:lnTo>
                  <a:lnTo>
                    <a:pt x="827" y="151404"/>
                  </a:lnTo>
                  <a:lnTo>
                    <a:pt x="0" y="169731"/>
                  </a:lnTo>
                  <a:lnTo>
                    <a:pt x="2454" y="183521"/>
                  </a:lnTo>
                  <a:lnTo>
                    <a:pt x="12641" y="200804"/>
                  </a:lnTo>
                  <a:lnTo>
                    <a:pt x="26384" y="212604"/>
                  </a:lnTo>
                  <a:lnTo>
                    <a:pt x="38451" y="216404"/>
                  </a:lnTo>
                  <a:lnTo>
                    <a:pt x="70940" y="218844"/>
                  </a:lnTo>
                  <a:lnTo>
                    <a:pt x="100008" y="215221"/>
                  </a:lnTo>
                  <a:lnTo>
                    <a:pt x="130070" y="204741"/>
                  </a:lnTo>
                  <a:lnTo>
                    <a:pt x="164485" y="192112"/>
                  </a:lnTo>
                  <a:lnTo>
                    <a:pt x="195933" y="181345"/>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2006"/>
            <p:cNvSpPr/>
            <p:nvPr/>
          </p:nvSpPr>
          <p:spPr>
            <a:xfrm>
              <a:off x="1562100" y="2019300"/>
              <a:ext cx="38101" cy="358141"/>
            </a:xfrm>
            <a:custGeom>
              <a:avLst/>
              <a:gdLst/>
              <a:ahLst/>
              <a:cxnLst/>
              <a:rect l="0" t="0" r="0" b="0"/>
              <a:pathLst>
                <a:path w="38101" h="358141">
                  <a:moveTo>
                    <a:pt x="38100" y="0"/>
                  </a:moveTo>
                  <a:lnTo>
                    <a:pt x="38100" y="6560"/>
                  </a:lnTo>
                  <a:lnTo>
                    <a:pt x="32863" y="20424"/>
                  </a:lnTo>
                  <a:lnTo>
                    <a:pt x="26748" y="58067"/>
                  </a:lnTo>
                  <a:lnTo>
                    <a:pt x="19967" y="91053"/>
                  </a:lnTo>
                  <a:lnTo>
                    <a:pt x="15083" y="117514"/>
                  </a:lnTo>
                  <a:lnTo>
                    <a:pt x="10090" y="146208"/>
                  </a:lnTo>
                  <a:lnTo>
                    <a:pt x="5048" y="175894"/>
                  </a:lnTo>
                  <a:lnTo>
                    <a:pt x="2244" y="206022"/>
                  </a:lnTo>
                  <a:lnTo>
                    <a:pt x="997" y="235498"/>
                  </a:lnTo>
                  <a:lnTo>
                    <a:pt x="443" y="262710"/>
                  </a:lnTo>
                  <a:lnTo>
                    <a:pt x="196" y="288915"/>
                  </a:lnTo>
                  <a:lnTo>
                    <a:pt x="58" y="320695"/>
                  </a:lnTo>
                  <a:lnTo>
                    <a:pt x="0" y="35814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2007"/>
            <p:cNvSpPr/>
            <p:nvPr/>
          </p:nvSpPr>
          <p:spPr>
            <a:xfrm>
              <a:off x="1463040" y="2225040"/>
              <a:ext cx="129540" cy="22861"/>
            </a:xfrm>
            <a:custGeom>
              <a:avLst/>
              <a:gdLst/>
              <a:ahLst/>
              <a:cxnLst/>
              <a:rect l="0" t="0" r="0" b="0"/>
              <a:pathLst>
                <a:path w="129540" h="22861">
                  <a:moveTo>
                    <a:pt x="0" y="22860"/>
                  </a:moveTo>
                  <a:lnTo>
                    <a:pt x="10605" y="22860"/>
                  </a:lnTo>
                  <a:lnTo>
                    <a:pt x="47893" y="15099"/>
                  </a:lnTo>
                  <a:lnTo>
                    <a:pt x="84750" y="7090"/>
                  </a:lnTo>
                  <a:lnTo>
                    <a:pt x="120882" y="933"/>
                  </a:lnTo>
                  <a:lnTo>
                    <a:pt x="129539"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2008"/>
            <p:cNvSpPr/>
            <p:nvPr/>
          </p:nvSpPr>
          <p:spPr>
            <a:xfrm>
              <a:off x="1748830" y="2180926"/>
              <a:ext cx="445730" cy="226063"/>
            </a:xfrm>
            <a:custGeom>
              <a:avLst/>
              <a:gdLst/>
              <a:ahLst/>
              <a:cxnLst/>
              <a:rect l="0" t="0" r="0" b="0"/>
              <a:pathLst>
                <a:path w="445730" h="226063">
                  <a:moveTo>
                    <a:pt x="11390" y="82214"/>
                  </a:moveTo>
                  <a:lnTo>
                    <a:pt x="46488" y="82214"/>
                  </a:lnTo>
                  <a:lnTo>
                    <a:pt x="76868" y="79956"/>
                  </a:lnTo>
                  <a:lnTo>
                    <a:pt x="111045" y="69216"/>
                  </a:lnTo>
                  <a:lnTo>
                    <a:pt x="144583" y="56775"/>
                  </a:lnTo>
                  <a:lnTo>
                    <a:pt x="153277" y="49458"/>
                  </a:lnTo>
                  <a:lnTo>
                    <a:pt x="167642" y="31271"/>
                  </a:lnTo>
                  <a:lnTo>
                    <a:pt x="169735" y="22601"/>
                  </a:lnTo>
                  <a:lnTo>
                    <a:pt x="168408" y="15361"/>
                  </a:lnTo>
                  <a:lnTo>
                    <a:pt x="166868" y="12245"/>
                  </a:lnTo>
                  <a:lnTo>
                    <a:pt x="160642" y="6525"/>
                  </a:lnTo>
                  <a:lnTo>
                    <a:pt x="152231" y="2008"/>
                  </a:lnTo>
                  <a:lnTo>
                    <a:pt x="142848" y="0"/>
                  </a:lnTo>
                  <a:lnTo>
                    <a:pt x="111707" y="4794"/>
                  </a:lnTo>
                  <a:lnTo>
                    <a:pt x="80218" y="16152"/>
                  </a:lnTo>
                  <a:lnTo>
                    <a:pt x="49538" y="38496"/>
                  </a:lnTo>
                  <a:lnTo>
                    <a:pt x="19685" y="74857"/>
                  </a:lnTo>
                  <a:lnTo>
                    <a:pt x="10843" y="90797"/>
                  </a:lnTo>
                  <a:lnTo>
                    <a:pt x="2909" y="128626"/>
                  </a:lnTo>
                  <a:lnTo>
                    <a:pt x="0" y="147714"/>
                  </a:lnTo>
                  <a:lnTo>
                    <a:pt x="1530" y="164665"/>
                  </a:lnTo>
                  <a:lnTo>
                    <a:pt x="11196" y="188488"/>
                  </a:lnTo>
                  <a:lnTo>
                    <a:pt x="20053" y="199438"/>
                  </a:lnTo>
                  <a:lnTo>
                    <a:pt x="30480" y="207127"/>
                  </a:lnTo>
                  <a:lnTo>
                    <a:pt x="43581" y="213366"/>
                  </a:lnTo>
                  <a:lnTo>
                    <a:pt x="60128" y="214446"/>
                  </a:lnTo>
                  <a:lnTo>
                    <a:pt x="88484" y="210293"/>
                  </a:lnTo>
                  <a:lnTo>
                    <a:pt x="118334" y="203701"/>
                  </a:lnTo>
                  <a:lnTo>
                    <a:pt x="148628" y="194128"/>
                  </a:lnTo>
                  <a:lnTo>
                    <a:pt x="185160" y="175722"/>
                  </a:lnTo>
                  <a:lnTo>
                    <a:pt x="221225" y="149697"/>
                  </a:lnTo>
                  <a:lnTo>
                    <a:pt x="251891" y="112549"/>
                  </a:lnTo>
                  <a:lnTo>
                    <a:pt x="285010" y="75455"/>
                  </a:lnTo>
                  <a:lnTo>
                    <a:pt x="292843" y="67470"/>
                  </a:lnTo>
                  <a:lnTo>
                    <a:pt x="294080" y="73155"/>
                  </a:lnTo>
                  <a:lnTo>
                    <a:pt x="297332" y="77623"/>
                  </a:lnTo>
                  <a:lnTo>
                    <a:pt x="299878" y="92989"/>
                  </a:lnTo>
                  <a:lnTo>
                    <a:pt x="300808" y="128349"/>
                  </a:lnTo>
                  <a:lnTo>
                    <a:pt x="303165" y="150917"/>
                  </a:lnTo>
                  <a:lnTo>
                    <a:pt x="307858" y="188063"/>
                  </a:lnTo>
                  <a:lnTo>
                    <a:pt x="308542" y="223852"/>
                  </a:lnTo>
                  <a:lnTo>
                    <a:pt x="309398" y="224899"/>
                  </a:lnTo>
                  <a:lnTo>
                    <a:pt x="312606" y="226062"/>
                  </a:lnTo>
                  <a:lnTo>
                    <a:pt x="312954" y="225526"/>
                  </a:lnTo>
                  <a:lnTo>
                    <a:pt x="309686" y="218582"/>
                  </a:lnTo>
                  <a:lnTo>
                    <a:pt x="308635" y="186896"/>
                  </a:lnTo>
                  <a:lnTo>
                    <a:pt x="308582" y="157172"/>
                  </a:lnTo>
                  <a:lnTo>
                    <a:pt x="308572" y="121824"/>
                  </a:lnTo>
                  <a:lnTo>
                    <a:pt x="312615" y="86087"/>
                  </a:lnTo>
                  <a:lnTo>
                    <a:pt x="319175" y="64546"/>
                  </a:lnTo>
                  <a:lnTo>
                    <a:pt x="330527" y="47439"/>
                  </a:lnTo>
                  <a:lnTo>
                    <a:pt x="348660" y="35692"/>
                  </a:lnTo>
                  <a:lnTo>
                    <a:pt x="377543" y="24983"/>
                  </a:lnTo>
                  <a:lnTo>
                    <a:pt x="409965" y="21990"/>
                  </a:lnTo>
                  <a:lnTo>
                    <a:pt x="445729" y="2125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2009"/>
            <p:cNvSpPr/>
            <p:nvPr/>
          </p:nvSpPr>
          <p:spPr>
            <a:xfrm>
              <a:off x="2250067" y="2225040"/>
              <a:ext cx="214187" cy="239472"/>
            </a:xfrm>
            <a:custGeom>
              <a:avLst/>
              <a:gdLst/>
              <a:ahLst/>
              <a:cxnLst/>
              <a:rect l="0" t="0" r="0" b="0"/>
              <a:pathLst>
                <a:path w="214187" h="239472">
                  <a:moveTo>
                    <a:pt x="134992" y="0"/>
                  </a:moveTo>
                  <a:lnTo>
                    <a:pt x="128062" y="6083"/>
                  </a:lnTo>
                  <a:lnTo>
                    <a:pt x="94378" y="27434"/>
                  </a:lnTo>
                  <a:lnTo>
                    <a:pt x="56983" y="65208"/>
                  </a:lnTo>
                  <a:lnTo>
                    <a:pt x="32000" y="102439"/>
                  </a:lnTo>
                  <a:lnTo>
                    <a:pt x="15953" y="132328"/>
                  </a:lnTo>
                  <a:lnTo>
                    <a:pt x="2290" y="167532"/>
                  </a:lnTo>
                  <a:lnTo>
                    <a:pt x="0" y="194607"/>
                  </a:lnTo>
                  <a:lnTo>
                    <a:pt x="2465" y="208129"/>
                  </a:lnTo>
                  <a:lnTo>
                    <a:pt x="6001" y="213260"/>
                  </a:lnTo>
                  <a:lnTo>
                    <a:pt x="16703" y="221217"/>
                  </a:lnTo>
                  <a:lnTo>
                    <a:pt x="53909" y="235916"/>
                  </a:lnTo>
                  <a:lnTo>
                    <a:pt x="72709" y="239471"/>
                  </a:lnTo>
                  <a:lnTo>
                    <a:pt x="102333" y="236713"/>
                  </a:lnTo>
                  <a:lnTo>
                    <a:pt x="140426" y="225937"/>
                  </a:lnTo>
                  <a:lnTo>
                    <a:pt x="164825" y="210313"/>
                  </a:lnTo>
                  <a:lnTo>
                    <a:pt x="191779" y="182278"/>
                  </a:lnTo>
                  <a:lnTo>
                    <a:pt x="210308" y="144700"/>
                  </a:lnTo>
                  <a:lnTo>
                    <a:pt x="214186" y="129504"/>
                  </a:lnTo>
                  <a:lnTo>
                    <a:pt x="209777" y="99053"/>
                  </a:lnTo>
                  <a:lnTo>
                    <a:pt x="204637" y="84663"/>
                  </a:lnTo>
                  <a:lnTo>
                    <a:pt x="196708" y="72623"/>
                  </a:lnTo>
                  <a:lnTo>
                    <a:pt x="185282" y="63886"/>
                  </a:lnTo>
                  <a:lnTo>
                    <a:pt x="150677" y="44255"/>
                  </a:lnTo>
                  <a:lnTo>
                    <a:pt x="127962" y="39315"/>
                  </a:lnTo>
                  <a:lnTo>
                    <a:pt x="104512" y="381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2010"/>
            <p:cNvSpPr/>
            <p:nvPr/>
          </p:nvSpPr>
          <p:spPr>
            <a:xfrm>
              <a:off x="2539543" y="2225040"/>
              <a:ext cx="188417" cy="189908"/>
            </a:xfrm>
            <a:custGeom>
              <a:avLst/>
              <a:gdLst/>
              <a:ahLst/>
              <a:cxnLst/>
              <a:rect l="0" t="0" r="0" b="0"/>
              <a:pathLst>
                <a:path w="188417" h="189908">
                  <a:moveTo>
                    <a:pt x="165557" y="0"/>
                  </a:moveTo>
                  <a:lnTo>
                    <a:pt x="138071" y="846"/>
                  </a:lnTo>
                  <a:lnTo>
                    <a:pt x="118466" y="6930"/>
                  </a:lnTo>
                  <a:lnTo>
                    <a:pt x="81556" y="24473"/>
                  </a:lnTo>
                  <a:lnTo>
                    <a:pt x="43613" y="54555"/>
                  </a:lnTo>
                  <a:lnTo>
                    <a:pt x="17197" y="84060"/>
                  </a:lnTo>
                  <a:lnTo>
                    <a:pt x="4946" y="110796"/>
                  </a:lnTo>
                  <a:lnTo>
                    <a:pt x="0" y="136122"/>
                  </a:lnTo>
                  <a:lnTo>
                    <a:pt x="2579" y="155667"/>
                  </a:lnTo>
                  <a:lnTo>
                    <a:pt x="8705" y="172182"/>
                  </a:lnTo>
                  <a:lnTo>
                    <a:pt x="20209" y="180383"/>
                  </a:lnTo>
                  <a:lnTo>
                    <a:pt x="43468" y="187502"/>
                  </a:lnTo>
                  <a:lnTo>
                    <a:pt x="78129" y="189907"/>
                  </a:lnTo>
                  <a:lnTo>
                    <a:pt x="107573" y="182234"/>
                  </a:lnTo>
                  <a:lnTo>
                    <a:pt x="143473" y="163624"/>
                  </a:lnTo>
                  <a:lnTo>
                    <a:pt x="178284" y="143140"/>
                  </a:lnTo>
                  <a:lnTo>
                    <a:pt x="188416" y="13716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2011"/>
            <p:cNvSpPr/>
            <p:nvPr/>
          </p:nvSpPr>
          <p:spPr>
            <a:xfrm>
              <a:off x="2819870" y="2049779"/>
              <a:ext cx="197650" cy="350522"/>
            </a:xfrm>
            <a:custGeom>
              <a:avLst/>
              <a:gdLst/>
              <a:ahLst/>
              <a:cxnLst/>
              <a:rect l="0" t="0" r="0" b="0"/>
              <a:pathLst>
                <a:path w="197650" h="350522">
                  <a:moveTo>
                    <a:pt x="7149" y="0"/>
                  </a:moveTo>
                  <a:lnTo>
                    <a:pt x="3104" y="0"/>
                  </a:lnTo>
                  <a:lnTo>
                    <a:pt x="1913" y="847"/>
                  </a:lnTo>
                  <a:lnTo>
                    <a:pt x="1118" y="2258"/>
                  </a:lnTo>
                  <a:lnTo>
                    <a:pt x="0" y="10547"/>
                  </a:lnTo>
                  <a:lnTo>
                    <a:pt x="438" y="40336"/>
                  </a:lnTo>
                  <a:lnTo>
                    <a:pt x="4785" y="68302"/>
                  </a:lnTo>
                  <a:lnTo>
                    <a:pt x="7295" y="103023"/>
                  </a:lnTo>
                  <a:lnTo>
                    <a:pt x="12179" y="140122"/>
                  </a:lnTo>
                  <a:lnTo>
                    <a:pt x="13618" y="165288"/>
                  </a:lnTo>
                  <a:lnTo>
                    <a:pt x="14258" y="192841"/>
                  </a:lnTo>
                  <a:lnTo>
                    <a:pt x="14542" y="220328"/>
                  </a:lnTo>
                  <a:lnTo>
                    <a:pt x="14702" y="254842"/>
                  </a:lnTo>
                  <a:lnTo>
                    <a:pt x="14756" y="292329"/>
                  </a:lnTo>
                  <a:lnTo>
                    <a:pt x="13921" y="321095"/>
                  </a:lnTo>
                  <a:lnTo>
                    <a:pt x="7242" y="335102"/>
                  </a:lnTo>
                  <a:lnTo>
                    <a:pt x="8014" y="322232"/>
                  </a:lnTo>
                  <a:lnTo>
                    <a:pt x="11545" y="302345"/>
                  </a:lnTo>
                  <a:lnTo>
                    <a:pt x="10526" y="265714"/>
                  </a:lnTo>
                  <a:lnTo>
                    <a:pt x="15770" y="233670"/>
                  </a:lnTo>
                  <a:lnTo>
                    <a:pt x="24944" y="197365"/>
                  </a:lnTo>
                  <a:lnTo>
                    <a:pt x="34531" y="174078"/>
                  </a:lnTo>
                  <a:lnTo>
                    <a:pt x="47259" y="155262"/>
                  </a:lnTo>
                  <a:lnTo>
                    <a:pt x="61383" y="142948"/>
                  </a:lnTo>
                  <a:lnTo>
                    <a:pt x="87101" y="128144"/>
                  </a:lnTo>
                  <a:lnTo>
                    <a:pt x="100257" y="126944"/>
                  </a:lnTo>
                  <a:lnTo>
                    <a:pt x="119686" y="131029"/>
                  </a:lnTo>
                  <a:lnTo>
                    <a:pt x="125354" y="133073"/>
                  </a:lnTo>
                  <a:lnTo>
                    <a:pt x="133909" y="139859"/>
                  </a:lnTo>
                  <a:lnTo>
                    <a:pt x="150345" y="162059"/>
                  </a:lnTo>
                  <a:lnTo>
                    <a:pt x="163815" y="196140"/>
                  </a:lnTo>
                  <a:lnTo>
                    <a:pt x="174629" y="232725"/>
                  </a:lnTo>
                  <a:lnTo>
                    <a:pt x="180104" y="265665"/>
                  </a:lnTo>
                  <a:lnTo>
                    <a:pt x="185999" y="303091"/>
                  </a:lnTo>
                  <a:lnTo>
                    <a:pt x="189676" y="339764"/>
                  </a:lnTo>
                  <a:lnTo>
                    <a:pt x="190640" y="343350"/>
                  </a:lnTo>
                  <a:lnTo>
                    <a:pt x="192130" y="345740"/>
                  </a:lnTo>
                  <a:lnTo>
                    <a:pt x="197649" y="35052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2012"/>
            <p:cNvSpPr/>
            <p:nvPr/>
          </p:nvSpPr>
          <p:spPr>
            <a:xfrm>
              <a:off x="3101340" y="2194559"/>
              <a:ext cx="106680" cy="197530"/>
            </a:xfrm>
            <a:custGeom>
              <a:avLst/>
              <a:gdLst/>
              <a:ahLst/>
              <a:cxnLst/>
              <a:rect l="0" t="0" r="0" b="0"/>
              <a:pathLst>
                <a:path w="106680" h="197530">
                  <a:moveTo>
                    <a:pt x="7619" y="38100"/>
                  </a:moveTo>
                  <a:lnTo>
                    <a:pt x="3574" y="42146"/>
                  </a:lnTo>
                  <a:lnTo>
                    <a:pt x="1588" y="48647"/>
                  </a:lnTo>
                  <a:lnTo>
                    <a:pt x="139" y="84746"/>
                  </a:lnTo>
                  <a:lnTo>
                    <a:pt x="27" y="118529"/>
                  </a:lnTo>
                  <a:lnTo>
                    <a:pt x="5" y="150884"/>
                  </a:lnTo>
                  <a:lnTo>
                    <a:pt x="0" y="188005"/>
                  </a:lnTo>
                  <a:lnTo>
                    <a:pt x="0" y="197529"/>
                  </a:lnTo>
                  <a:lnTo>
                    <a:pt x="0" y="193900"/>
                  </a:lnTo>
                  <a:lnTo>
                    <a:pt x="2257" y="189753"/>
                  </a:lnTo>
                  <a:lnTo>
                    <a:pt x="4045" y="187463"/>
                  </a:lnTo>
                  <a:lnTo>
                    <a:pt x="6560" y="172103"/>
                  </a:lnTo>
                  <a:lnTo>
                    <a:pt x="8257" y="138073"/>
                  </a:lnTo>
                  <a:lnTo>
                    <a:pt x="13641" y="108738"/>
                  </a:lnTo>
                  <a:lnTo>
                    <a:pt x="20598" y="78598"/>
                  </a:lnTo>
                  <a:lnTo>
                    <a:pt x="30535" y="42588"/>
                  </a:lnTo>
                  <a:lnTo>
                    <a:pt x="36430" y="29935"/>
                  </a:lnTo>
                  <a:lnTo>
                    <a:pt x="49270" y="14138"/>
                  </a:lnTo>
                  <a:lnTo>
                    <a:pt x="62952" y="4566"/>
                  </a:lnTo>
                  <a:lnTo>
                    <a:pt x="69748" y="2029"/>
                  </a:lnTo>
                  <a:lnTo>
                    <a:pt x="106679"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2013"/>
            <p:cNvSpPr/>
            <p:nvPr/>
          </p:nvSpPr>
          <p:spPr>
            <a:xfrm>
              <a:off x="3235914" y="2217420"/>
              <a:ext cx="145699" cy="181136"/>
            </a:xfrm>
            <a:custGeom>
              <a:avLst/>
              <a:gdLst/>
              <a:ahLst/>
              <a:cxnLst/>
              <a:rect l="0" t="0" r="0" b="0"/>
              <a:pathLst>
                <a:path w="145699" h="181136">
                  <a:moveTo>
                    <a:pt x="94026" y="0"/>
                  </a:moveTo>
                  <a:lnTo>
                    <a:pt x="83419" y="0"/>
                  </a:lnTo>
                  <a:lnTo>
                    <a:pt x="78587" y="2257"/>
                  </a:lnTo>
                  <a:lnTo>
                    <a:pt x="51465" y="23727"/>
                  </a:lnTo>
                  <a:lnTo>
                    <a:pt x="27312" y="55674"/>
                  </a:lnTo>
                  <a:lnTo>
                    <a:pt x="11609" y="88326"/>
                  </a:lnTo>
                  <a:lnTo>
                    <a:pt x="1214" y="113377"/>
                  </a:lnTo>
                  <a:lnTo>
                    <a:pt x="0" y="126872"/>
                  </a:lnTo>
                  <a:lnTo>
                    <a:pt x="6120" y="153378"/>
                  </a:lnTo>
                  <a:lnTo>
                    <a:pt x="12905" y="163559"/>
                  </a:lnTo>
                  <a:lnTo>
                    <a:pt x="31059" y="176993"/>
                  </a:lnTo>
                  <a:lnTo>
                    <a:pt x="45924" y="181135"/>
                  </a:lnTo>
                  <a:lnTo>
                    <a:pt x="65097" y="178318"/>
                  </a:lnTo>
                  <a:lnTo>
                    <a:pt x="102841" y="164922"/>
                  </a:lnTo>
                  <a:lnTo>
                    <a:pt x="120815" y="153382"/>
                  </a:lnTo>
                  <a:lnTo>
                    <a:pt x="129356" y="141829"/>
                  </a:lnTo>
                  <a:lnTo>
                    <a:pt x="143614" y="111528"/>
                  </a:lnTo>
                  <a:lnTo>
                    <a:pt x="145698" y="97828"/>
                  </a:lnTo>
                  <a:lnTo>
                    <a:pt x="142827" y="79880"/>
                  </a:lnTo>
                  <a:lnTo>
                    <a:pt x="129410" y="48360"/>
                  </a:lnTo>
                  <a:lnTo>
                    <a:pt x="122170" y="40402"/>
                  </a:lnTo>
                  <a:lnTo>
                    <a:pt x="104881" y="26549"/>
                  </a:lnTo>
                  <a:lnTo>
                    <a:pt x="94163" y="21330"/>
                  </a:lnTo>
                  <a:lnTo>
                    <a:pt x="86405" y="1523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2014"/>
            <p:cNvSpPr/>
            <p:nvPr/>
          </p:nvSpPr>
          <p:spPr>
            <a:xfrm>
              <a:off x="3467100" y="2165063"/>
              <a:ext cx="243841" cy="242361"/>
            </a:xfrm>
            <a:custGeom>
              <a:avLst/>
              <a:gdLst/>
              <a:ahLst/>
              <a:cxnLst/>
              <a:rect l="0" t="0" r="0" b="0"/>
              <a:pathLst>
                <a:path w="243841" h="242361">
                  <a:moveTo>
                    <a:pt x="0" y="67596"/>
                  </a:moveTo>
                  <a:lnTo>
                    <a:pt x="10605" y="78202"/>
                  </a:lnTo>
                  <a:lnTo>
                    <a:pt x="13180" y="85292"/>
                  </a:lnTo>
                  <a:lnTo>
                    <a:pt x="21090" y="121821"/>
                  </a:lnTo>
                  <a:lnTo>
                    <a:pt x="22627" y="159153"/>
                  </a:lnTo>
                  <a:lnTo>
                    <a:pt x="20556" y="189539"/>
                  </a:lnTo>
                  <a:lnTo>
                    <a:pt x="13449" y="224692"/>
                  </a:lnTo>
                  <a:lnTo>
                    <a:pt x="9347" y="234370"/>
                  </a:lnTo>
                  <a:lnTo>
                    <a:pt x="7721" y="242360"/>
                  </a:lnTo>
                  <a:lnTo>
                    <a:pt x="7621" y="209426"/>
                  </a:lnTo>
                  <a:lnTo>
                    <a:pt x="9878" y="173192"/>
                  </a:lnTo>
                  <a:lnTo>
                    <a:pt x="13651" y="143475"/>
                  </a:lnTo>
                  <a:lnTo>
                    <a:pt x="16227" y="123334"/>
                  </a:lnTo>
                  <a:lnTo>
                    <a:pt x="27197" y="92954"/>
                  </a:lnTo>
                  <a:lnTo>
                    <a:pt x="46075" y="56864"/>
                  </a:lnTo>
                  <a:lnTo>
                    <a:pt x="61065" y="40710"/>
                  </a:lnTo>
                  <a:lnTo>
                    <a:pt x="73973" y="32819"/>
                  </a:lnTo>
                  <a:lnTo>
                    <a:pt x="77255" y="31711"/>
                  </a:lnTo>
                  <a:lnTo>
                    <a:pt x="85417" y="32739"/>
                  </a:lnTo>
                  <a:lnTo>
                    <a:pt x="104455" y="40297"/>
                  </a:lnTo>
                  <a:lnTo>
                    <a:pt x="119473" y="51511"/>
                  </a:lnTo>
                  <a:lnTo>
                    <a:pt x="130602" y="65559"/>
                  </a:lnTo>
                  <a:lnTo>
                    <a:pt x="135216" y="84490"/>
                  </a:lnTo>
                  <a:lnTo>
                    <a:pt x="136776" y="118880"/>
                  </a:lnTo>
                  <a:lnTo>
                    <a:pt x="134826" y="151010"/>
                  </a:lnTo>
                  <a:lnTo>
                    <a:pt x="126538" y="177771"/>
                  </a:lnTo>
                  <a:lnTo>
                    <a:pt x="118442" y="192433"/>
                  </a:lnTo>
                  <a:lnTo>
                    <a:pt x="118754" y="194001"/>
                  </a:lnTo>
                  <a:lnTo>
                    <a:pt x="121294" y="196517"/>
                  </a:lnTo>
                  <a:lnTo>
                    <a:pt x="119384" y="196861"/>
                  </a:lnTo>
                  <a:lnTo>
                    <a:pt x="117689" y="196953"/>
                  </a:lnTo>
                  <a:lnTo>
                    <a:pt x="116559" y="195321"/>
                  </a:lnTo>
                  <a:lnTo>
                    <a:pt x="114746" y="180534"/>
                  </a:lnTo>
                  <a:lnTo>
                    <a:pt x="114358" y="149387"/>
                  </a:lnTo>
                  <a:lnTo>
                    <a:pt x="116569" y="112414"/>
                  </a:lnTo>
                  <a:lnTo>
                    <a:pt x="122592" y="82569"/>
                  </a:lnTo>
                  <a:lnTo>
                    <a:pt x="131996" y="52277"/>
                  </a:lnTo>
                  <a:lnTo>
                    <a:pt x="146300" y="19791"/>
                  </a:lnTo>
                  <a:lnTo>
                    <a:pt x="156462" y="10225"/>
                  </a:lnTo>
                  <a:lnTo>
                    <a:pt x="171948" y="2338"/>
                  </a:lnTo>
                  <a:lnTo>
                    <a:pt x="184156" y="0"/>
                  </a:lnTo>
                  <a:lnTo>
                    <a:pt x="193607" y="300"/>
                  </a:lnTo>
                  <a:lnTo>
                    <a:pt x="203451" y="3256"/>
                  </a:lnTo>
                  <a:lnTo>
                    <a:pt x="211214" y="9650"/>
                  </a:lnTo>
                  <a:lnTo>
                    <a:pt x="223096" y="27552"/>
                  </a:lnTo>
                  <a:lnTo>
                    <a:pt x="232749" y="53477"/>
                  </a:lnTo>
                  <a:lnTo>
                    <a:pt x="235534" y="85316"/>
                  </a:lnTo>
                  <a:lnTo>
                    <a:pt x="236084" y="119921"/>
                  </a:lnTo>
                  <a:lnTo>
                    <a:pt x="236202" y="154387"/>
                  </a:lnTo>
                  <a:lnTo>
                    <a:pt x="236218" y="179060"/>
                  </a:lnTo>
                  <a:lnTo>
                    <a:pt x="237066" y="180005"/>
                  </a:lnTo>
                  <a:lnTo>
                    <a:pt x="243840" y="18189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2015"/>
            <p:cNvSpPr/>
            <p:nvPr/>
          </p:nvSpPr>
          <p:spPr>
            <a:xfrm>
              <a:off x="3753811" y="2210952"/>
              <a:ext cx="269549" cy="172849"/>
            </a:xfrm>
            <a:custGeom>
              <a:avLst/>
              <a:gdLst/>
              <a:ahLst/>
              <a:cxnLst/>
              <a:rect l="0" t="0" r="0" b="0"/>
              <a:pathLst>
                <a:path w="269549" h="172849">
                  <a:moveTo>
                    <a:pt x="170489" y="14088"/>
                  </a:moveTo>
                  <a:lnTo>
                    <a:pt x="166443" y="10042"/>
                  </a:lnTo>
                  <a:lnTo>
                    <a:pt x="162199" y="8056"/>
                  </a:lnTo>
                  <a:lnTo>
                    <a:pt x="138489" y="0"/>
                  </a:lnTo>
                  <a:lnTo>
                    <a:pt x="116190" y="5159"/>
                  </a:lnTo>
                  <a:lnTo>
                    <a:pt x="85372" y="20835"/>
                  </a:lnTo>
                  <a:lnTo>
                    <a:pt x="48398" y="53076"/>
                  </a:lnTo>
                  <a:lnTo>
                    <a:pt x="27916" y="77568"/>
                  </a:lnTo>
                  <a:lnTo>
                    <a:pt x="9870" y="112140"/>
                  </a:lnTo>
                  <a:lnTo>
                    <a:pt x="884" y="135709"/>
                  </a:lnTo>
                  <a:lnTo>
                    <a:pt x="0" y="148857"/>
                  </a:lnTo>
                  <a:lnTo>
                    <a:pt x="2429" y="159499"/>
                  </a:lnTo>
                  <a:lnTo>
                    <a:pt x="6331" y="167050"/>
                  </a:lnTo>
                  <a:lnTo>
                    <a:pt x="9404" y="169403"/>
                  </a:lnTo>
                  <a:lnTo>
                    <a:pt x="17333" y="172016"/>
                  </a:lnTo>
                  <a:lnTo>
                    <a:pt x="42304" y="172848"/>
                  </a:lnTo>
                  <a:lnTo>
                    <a:pt x="64210" y="167055"/>
                  </a:lnTo>
                  <a:lnTo>
                    <a:pt x="101961" y="145573"/>
                  </a:lnTo>
                  <a:lnTo>
                    <a:pt x="120739" y="130751"/>
                  </a:lnTo>
                  <a:lnTo>
                    <a:pt x="141401" y="97216"/>
                  </a:lnTo>
                  <a:lnTo>
                    <a:pt x="156558" y="67291"/>
                  </a:lnTo>
                  <a:lnTo>
                    <a:pt x="166360" y="32301"/>
                  </a:lnTo>
                  <a:lnTo>
                    <a:pt x="170381" y="21983"/>
                  </a:lnTo>
                  <a:lnTo>
                    <a:pt x="171329" y="47718"/>
                  </a:lnTo>
                  <a:lnTo>
                    <a:pt x="183485" y="84571"/>
                  </a:lnTo>
                  <a:lnTo>
                    <a:pt x="193407" y="117130"/>
                  </a:lnTo>
                  <a:lnTo>
                    <a:pt x="199301" y="129311"/>
                  </a:lnTo>
                  <a:lnTo>
                    <a:pt x="221431" y="159572"/>
                  </a:lnTo>
                  <a:lnTo>
                    <a:pt x="230101" y="163414"/>
                  </a:lnTo>
                  <a:lnTo>
                    <a:pt x="244502" y="165577"/>
                  </a:lnTo>
                  <a:lnTo>
                    <a:pt x="252208" y="163825"/>
                  </a:lnTo>
                  <a:lnTo>
                    <a:pt x="261306" y="160336"/>
                  </a:lnTo>
                  <a:lnTo>
                    <a:pt x="269548" y="15886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2016"/>
            <p:cNvSpPr/>
            <p:nvPr/>
          </p:nvSpPr>
          <p:spPr>
            <a:xfrm>
              <a:off x="4099664" y="2026920"/>
              <a:ext cx="45617" cy="373381"/>
            </a:xfrm>
            <a:custGeom>
              <a:avLst/>
              <a:gdLst/>
              <a:ahLst/>
              <a:cxnLst/>
              <a:rect l="0" t="0" r="0" b="0"/>
              <a:pathLst>
                <a:path w="45617" h="373381">
                  <a:moveTo>
                    <a:pt x="45616" y="0"/>
                  </a:moveTo>
                  <a:lnTo>
                    <a:pt x="41570" y="4045"/>
                  </a:lnTo>
                  <a:lnTo>
                    <a:pt x="39584" y="8288"/>
                  </a:lnTo>
                  <a:lnTo>
                    <a:pt x="32821" y="40133"/>
                  </a:lnTo>
                  <a:lnTo>
                    <a:pt x="28601" y="73497"/>
                  </a:lnTo>
                  <a:lnTo>
                    <a:pt x="24487" y="110394"/>
                  </a:lnTo>
                  <a:lnTo>
                    <a:pt x="22678" y="138810"/>
                  </a:lnTo>
                  <a:lnTo>
                    <a:pt x="19052" y="168373"/>
                  </a:lnTo>
                  <a:lnTo>
                    <a:pt x="14618" y="198446"/>
                  </a:lnTo>
                  <a:lnTo>
                    <a:pt x="10672" y="227898"/>
                  </a:lnTo>
                  <a:lnTo>
                    <a:pt x="8919" y="255099"/>
                  </a:lnTo>
                  <a:lnTo>
                    <a:pt x="5881" y="281299"/>
                  </a:lnTo>
                  <a:lnTo>
                    <a:pt x="1669" y="317592"/>
                  </a:lnTo>
                  <a:lnTo>
                    <a:pt x="129" y="352267"/>
                  </a:lnTo>
                  <a:lnTo>
                    <a:pt x="0" y="359198"/>
                  </a:lnTo>
                  <a:lnTo>
                    <a:pt x="2199" y="365101"/>
                  </a:lnTo>
                  <a:lnTo>
                    <a:pt x="7516" y="3733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2017"/>
            <p:cNvSpPr/>
            <p:nvPr/>
          </p:nvSpPr>
          <p:spPr>
            <a:xfrm>
              <a:off x="4000500" y="2255520"/>
              <a:ext cx="228601" cy="22348"/>
            </a:xfrm>
            <a:custGeom>
              <a:avLst/>
              <a:gdLst/>
              <a:ahLst/>
              <a:cxnLst/>
              <a:rect l="0" t="0" r="0" b="0"/>
              <a:pathLst>
                <a:path w="228601" h="22348">
                  <a:moveTo>
                    <a:pt x="0" y="7620"/>
                  </a:moveTo>
                  <a:lnTo>
                    <a:pt x="4045" y="11665"/>
                  </a:lnTo>
                  <a:lnTo>
                    <a:pt x="8289" y="13651"/>
                  </a:lnTo>
                  <a:lnTo>
                    <a:pt x="41754" y="21131"/>
                  </a:lnTo>
                  <a:lnTo>
                    <a:pt x="71920" y="22347"/>
                  </a:lnTo>
                  <a:lnTo>
                    <a:pt x="107669" y="20450"/>
                  </a:lnTo>
                  <a:lnTo>
                    <a:pt x="145073" y="14525"/>
                  </a:lnTo>
                  <a:lnTo>
                    <a:pt x="180709" y="9666"/>
                  </a:lnTo>
                  <a:lnTo>
                    <a:pt x="215000" y="3978"/>
                  </a:lnTo>
                  <a:lnTo>
                    <a:pt x="22860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2018"/>
            <p:cNvSpPr/>
            <p:nvPr/>
          </p:nvSpPr>
          <p:spPr>
            <a:xfrm>
              <a:off x="4297680" y="2240279"/>
              <a:ext cx="15240" cy="160022"/>
            </a:xfrm>
            <a:custGeom>
              <a:avLst/>
              <a:gdLst/>
              <a:ahLst/>
              <a:cxnLst/>
              <a:rect l="0" t="0" r="0" b="0"/>
              <a:pathLst>
                <a:path w="15240" h="160022">
                  <a:moveTo>
                    <a:pt x="0" y="0"/>
                  </a:moveTo>
                  <a:lnTo>
                    <a:pt x="846" y="33422"/>
                  </a:lnTo>
                  <a:lnTo>
                    <a:pt x="6030" y="67406"/>
                  </a:lnTo>
                  <a:lnTo>
                    <a:pt x="7306" y="98828"/>
                  </a:lnTo>
                  <a:lnTo>
                    <a:pt x="9836" y="134872"/>
                  </a:lnTo>
                  <a:lnTo>
                    <a:pt x="15239" y="16002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2019"/>
            <p:cNvSpPr/>
            <p:nvPr/>
          </p:nvSpPr>
          <p:spPr>
            <a:xfrm>
              <a:off x="4305300" y="2118359"/>
              <a:ext cx="7620" cy="7621"/>
            </a:xfrm>
            <a:custGeom>
              <a:avLst/>
              <a:gdLst/>
              <a:ahLst/>
              <a:cxnLst/>
              <a:rect l="0" t="0" r="0" b="0"/>
              <a:pathLst>
                <a:path w="7620" h="7621">
                  <a:moveTo>
                    <a:pt x="7619" y="7620"/>
                  </a:moveTo>
                  <a:lnTo>
                    <a:pt x="1059" y="7620"/>
                  </a:lnTo>
                  <a:lnTo>
                    <a:pt x="706" y="6774"/>
                  </a:lnTo>
                  <a:lnTo>
                    <a:pt x="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2020"/>
            <p:cNvSpPr/>
            <p:nvPr/>
          </p:nvSpPr>
          <p:spPr>
            <a:xfrm>
              <a:off x="4450080" y="2181348"/>
              <a:ext cx="242924" cy="249432"/>
            </a:xfrm>
            <a:custGeom>
              <a:avLst/>
              <a:gdLst/>
              <a:ahLst/>
              <a:cxnLst/>
              <a:rect l="0" t="0" r="0" b="0"/>
              <a:pathLst>
                <a:path w="242924" h="249432">
                  <a:moveTo>
                    <a:pt x="7620" y="43692"/>
                  </a:moveTo>
                  <a:lnTo>
                    <a:pt x="7620" y="78790"/>
                  </a:lnTo>
                  <a:lnTo>
                    <a:pt x="5362" y="111428"/>
                  </a:lnTo>
                  <a:lnTo>
                    <a:pt x="1059" y="146630"/>
                  </a:lnTo>
                  <a:lnTo>
                    <a:pt x="209" y="179266"/>
                  </a:lnTo>
                  <a:lnTo>
                    <a:pt x="0" y="211146"/>
                  </a:lnTo>
                  <a:lnTo>
                    <a:pt x="0" y="200709"/>
                  </a:lnTo>
                  <a:lnTo>
                    <a:pt x="6560" y="167195"/>
                  </a:lnTo>
                  <a:lnTo>
                    <a:pt x="14341" y="134598"/>
                  </a:lnTo>
                  <a:lnTo>
                    <a:pt x="25792" y="106281"/>
                  </a:lnTo>
                  <a:lnTo>
                    <a:pt x="34923" y="76442"/>
                  </a:lnTo>
                  <a:lnTo>
                    <a:pt x="43837" y="47845"/>
                  </a:lnTo>
                  <a:lnTo>
                    <a:pt x="66461" y="16633"/>
                  </a:lnTo>
                  <a:lnTo>
                    <a:pt x="81404" y="4818"/>
                  </a:lnTo>
                  <a:lnTo>
                    <a:pt x="91495" y="1014"/>
                  </a:lnTo>
                  <a:lnTo>
                    <a:pt x="96557" y="0"/>
                  </a:lnTo>
                  <a:lnTo>
                    <a:pt x="115816" y="2618"/>
                  </a:lnTo>
                  <a:lnTo>
                    <a:pt x="145926" y="17171"/>
                  </a:lnTo>
                  <a:lnTo>
                    <a:pt x="172118" y="32259"/>
                  </a:lnTo>
                  <a:lnTo>
                    <a:pt x="199255" y="61941"/>
                  </a:lnTo>
                  <a:lnTo>
                    <a:pt x="219059" y="90303"/>
                  </a:lnTo>
                  <a:lnTo>
                    <a:pt x="233393" y="120156"/>
                  </a:lnTo>
                  <a:lnTo>
                    <a:pt x="240744" y="150450"/>
                  </a:lnTo>
                  <a:lnTo>
                    <a:pt x="242923" y="180875"/>
                  </a:lnTo>
                  <a:lnTo>
                    <a:pt x="241310" y="209081"/>
                  </a:lnTo>
                  <a:lnTo>
                    <a:pt x="236220" y="24943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2021"/>
            <p:cNvSpPr/>
            <p:nvPr/>
          </p:nvSpPr>
          <p:spPr>
            <a:xfrm>
              <a:off x="1851659" y="2575559"/>
              <a:ext cx="83821" cy="350522"/>
            </a:xfrm>
            <a:custGeom>
              <a:avLst/>
              <a:gdLst/>
              <a:ahLst/>
              <a:cxnLst/>
              <a:rect l="0" t="0" r="0" b="0"/>
              <a:pathLst>
                <a:path w="83821" h="350522">
                  <a:moveTo>
                    <a:pt x="83820" y="0"/>
                  </a:moveTo>
                  <a:lnTo>
                    <a:pt x="82974" y="19578"/>
                  </a:lnTo>
                  <a:lnTo>
                    <a:pt x="73214" y="51507"/>
                  </a:lnTo>
                  <a:lnTo>
                    <a:pt x="63412" y="89542"/>
                  </a:lnTo>
                  <a:lnTo>
                    <a:pt x="55854" y="119571"/>
                  </a:lnTo>
                  <a:lnTo>
                    <a:pt x="47406" y="150764"/>
                  </a:lnTo>
                  <a:lnTo>
                    <a:pt x="35401" y="185594"/>
                  </a:lnTo>
                  <a:lnTo>
                    <a:pt x="26106" y="217739"/>
                  </a:lnTo>
                  <a:lnTo>
                    <a:pt x="17990" y="247866"/>
                  </a:lnTo>
                  <a:lnTo>
                    <a:pt x="9920" y="281230"/>
                  </a:lnTo>
                  <a:lnTo>
                    <a:pt x="2686" y="319100"/>
                  </a:lnTo>
                  <a:lnTo>
                    <a:pt x="0" y="35052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2022"/>
            <p:cNvSpPr/>
            <p:nvPr/>
          </p:nvSpPr>
          <p:spPr>
            <a:xfrm>
              <a:off x="1693356" y="2895608"/>
              <a:ext cx="371665" cy="194510"/>
            </a:xfrm>
            <a:custGeom>
              <a:avLst/>
              <a:gdLst/>
              <a:ahLst/>
              <a:cxnLst/>
              <a:rect l="0" t="0" r="0" b="0"/>
              <a:pathLst>
                <a:path w="371665" h="194510">
                  <a:moveTo>
                    <a:pt x="13523" y="45711"/>
                  </a:moveTo>
                  <a:lnTo>
                    <a:pt x="13523" y="39151"/>
                  </a:lnTo>
                  <a:lnTo>
                    <a:pt x="17569" y="34360"/>
                  </a:lnTo>
                  <a:lnTo>
                    <a:pt x="21812" y="32200"/>
                  </a:lnTo>
                  <a:lnTo>
                    <a:pt x="57659" y="26527"/>
                  </a:lnTo>
                  <a:lnTo>
                    <a:pt x="95494" y="17494"/>
                  </a:lnTo>
                  <a:lnTo>
                    <a:pt x="126335" y="10916"/>
                  </a:lnTo>
                  <a:lnTo>
                    <a:pt x="161908" y="8591"/>
                  </a:lnTo>
                  <a:lnTo>
                    <a:pt x="198412" y="7055"/>
                  </a:lnTo>
                  <a:lnTo>
                    <a:pt x="230207" y="2461"/>
                  </a:lnTo>
                  <a:lnTo>
                    <a:pt x="264135" y="479"/>
                  </a:lnTo>
                  <a:lnTo>
                    <a:pt x="300082" y="34"/>
                  </a:lnTo>
                  <a:lnTo>
                    <a:pt x="308605" y="0"/>
                  </a:lnTo>
                  <a:lnTo>
                    <a:pt x="308458" y="844"/>
                  </a:lnTo>
                  <a:lnTo>
                    <a:pt x="306037" y="4039"/>
                  </a:lnTo>
                  <a:lnTo>
                    <a:pt x="299880" y="6024"/>
                  </a:lnTo>
                  <a:lnTo>
                    <a:pt x="270332" y="7402"/>
                  </a:lnTo>
                  <a:lnTo>
                    <a:pt x="242391" y="8396"/>
                  </a:lnTo>
                  <a:lnTo>
                    <a:pt x="207678" y="12830"/>
                  </a:lnTo>
                  <a:lnTo>
                    <a:pt x="170581" y="14520"/>
                  </a:lnTo>
                  <a:lnTo>
                    <a:pt x="133625" y="15020"/>
                  </a:lnTo>
                  <a:lnTo>
                    <a:pt x="100850" y="15169"/>
                  </a:lnTo>
                  <a:lnTo>
                    <a:pt x="69690" y="15213"/>
                  </a:lnTo>
                  <a:lnTo>
                    <a:pt x="33336" y="17485"/>
                  </a:lnTo>
                  <a:lnTo>
                    <a:pt x="2146" y="23489"/>
                  </a:lnTo>
                  <a:lnTo>
                    <a:pt x="858" y="24970"/>
                  </a:lnTo>
                  <a:lnTo>
                    <a:pt x="0" y="26803"/>
                  </a:lnTo>
                  <a:lnTo>
                    <a:pt x="275" y="28026"/>
                  </a:lnTo>
                  <a:lnTo>
                    <a:pt x="1304" y="28841"/>
                  </a:lnTo>
                  <a:lnTo>
                    <a:pt x="5553" y="29747"/>
                  </a:lnTo>
                  <a:lnTo>
                    <a:pt x="16618" y="31104"/>
                  </a:lnTo>
                  <a:lnTo>
                    <a:pt x="50587" y="51928"/>
                  </a:lnTo>
                  <a:lnTo>
                    <a:pt x="75784" y="67259"/>
                  </a:lnTo>
                  <a:lnTo>
                    <a:pt x="80431" y="72777"/>
                  </a:lnTo>
                  <a:lnTo>
                    <a:pt x="96590" y="107225"/>
                  </a:lnTo>
                  <a:lnTo>
                    <a:pt x="108546" y="132024"/>
                  </a:lnTo>
                  <a:lnTo>
                    <a:pt x="114044" y="155988"/>
                  </a:lnTo>
                  <a:lnTo>
                    <a:pt x="117466" y="164150"/>
                  </a:lnTo>
                  <a:lnTo>
                    <a:pt x="119843" y="184117"/>
                  </a:lnTo>
                  <a:lnTo>
                    <a:pt x="119116" y="186242"/>
                  </a:lnTo>
                  <a:lnTo>
                    <a:pt x="117785" y="187659"/>
                  </a:lnTo>
                  <a:lnTo>
                    <a:pt x="116051" y="188603"/>
                  </a:lnTo>
                  <a:lnTo>
                    <a:pt x="114896" y="190079"/>
                  </a:lnTo>
                  <a:lnTo>
                    <a:pt x="113611" y="193977"/>
                  </a:lnTo>
                  <a:lnTo>
                    <a:pt x="114115" y="194509"/>
                  </a:lnTo>
                  <a:lnTo>
                    <a:pt x="115298" y="194016"/>
                  </a:lnTo>
                  <a:lnTo>
                    <a:pt x="134770" y="175901"/>
                  </a:lnTo>
                  <a:lnTo>
                    <a:pt x="160807" y="143854"/>
                  </a:lnTo>
                  <a:lnTo>
                    <a:pt x="193323" y="114110"/>
                  </a:lnTo>
                  <a:lnTo>
                    <a:pt x="222396" y="91378"/>
                  </a:lnTo>
                  <a:lnTo>
                    <a:pt x="252459" y="72601"/>
                  </a:lnTo>
                  <a:lnTo>
                    <a:pt x="286875" y="51932"/>
                  </a:lnTo>
                  <a:lnTo>
                    <a:pt x="318132" y="38819"/>
                  </a:lnTo>
                  <a:lnTo>
                    <a:pt x="344721" y="32120"/>
                  </a:lnTo>
                  <a:lnTo>
                    <a:pt x="371664" y="3047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2023"/>
            <p:cNvSpPr/>
            <p:nvPr/>
          </p:nvSpPr>
          <p:spPr>
            <a:xfrm>
              <a:off x="1264920" y="3230880"/>
              <a:ext cx="99060" cy="198121"/>
            </a:xfrm>
            <a:custGeom>
              <a:avLst/>
              <a:gdLst/>
              <a:ahLst/>
              <a:cxnLst/>
              <a:rect l="0" t="0" r="0" b="0"/>
              <a:pathLst>
                <a:path w="99060" h="198121">
                  <a:moveTo>
                    <a:pt x="99059" y="0"/>
                  </a:moveTo>
                  <a:lnTo>
                    <a:pt x="95014" y="4045"/>
                  </a:lnTo>
                  <a:lnTo>
                    <a:pt x="90771" y="6031"/>
                  </a:lnTo>
                  <a:lnTo>
                    <a:pt x="88454" y="6560"/>
                  </a:lnTo>
                  <a:lnTo>
                    <a:pt x="86909" y="7760"/>
                  </a:lnTo>
                  <a:lnTo>
                    <a:pt x="73334" y="36110"/>
                  </a:lnTo>
                  <a:lnTo>
                    <a:pt x="66948" y="69321"/>
                  </a:lnTo>
                  <a:lnTo>
                    <a:pt x="55665" y="106777"/>
                  </a:lnTo>
                  <a:lnTo>
                    <a:pt x="43151" y="144792"/>
                  </a:lnTo>
                  <a:lnTo>
                    <a:pt x="30476" y="178366"/>
                  </a:lnTo>
                  <a:lnTo>
                    <a:pt x="25398" y="185107"/>
                  </a:lnTo>
                  <a:lnTo>
                    <a:pt x="0" y="19812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2024"/>
            <p:cNvSpPr/>
            <p:nvPr/>
          </p:nvSpPr>
          <p:spPr>
            <a:xfrm>
              <a:off x="1196339" y="3154680"/>
              <a:ext cx="289562" cy="14181"/>
            </a:xfrm>
            <a:custGeom>
              <a:avLst/>
              <a:gdLst/>
              <a:ahLst/>
              <a:cxnLst/>
              <a:rect l="0" t="0" r="0" b="0"/>
              <a:pathLst>
                <a:path w="289562" h="14181">
                  <a:moveTo>
                    <a:pt x="0" y="7620"/>
                  </a:moveTo>
                  <a:lnTo>
                    <a:pt x="4046" y="7620"/>
                  </a:lnTo>
                  <a:lnTo>
                    <a:pt x="8289" y="9877"/>
                  </a:lnTo>
                  <a:lnTo>
                    <a:pt x="10606" y="11665"/>
                  </a:lnTo>
                  <a:lnTo>
                    <a:pt x="26003" y="14180"/>
                  </a:lnTo>
                  <a:lnTo>
                    <a:pt x="63632" y="12842"/>
                  </a:lnTo>
                  <a:lnTo>
                    <a:pt x="92232" y="9167"/>
                  </a:lnTo>
                  <a:lnTo>
                    <a:pt x="124413" y="8078"/>
                  </a:lnTo>
                  <a:lnTo>
                    <a:pt x="160759" y="7755"/>
                  </a:lnTo>
                  <a:lnTo>
                    <a:pt x="196082" y="7660"/>
                  </a:lnTo>
                  <a:lnTo>
                    <a:pt x="227996" y="7632"/>
                  </a:lnTo>
                  <a:lnTo>
                    <a:pt x="258902" y="5365"/>
                  </a:lnTo>
                  <a:lnTo>
                    <a:pt x="28956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2025"/>
            <p:cNvSpPr/>
            <p:nvPr/>
          </p:nvSpPr>
          <p:spPr>
            <a:xfrm>
              <a:off x="1135379" y="3429000"/>
              <a:ext cx="304801" cy="38101"/>
            </a:xfrm>
            <a:custGeom>
              <a:avLst/>
              <a:gdLst/>
              <a:ahLst/>
              <a:cxnLst/>
              <a:rect l="0" t="0" r="0" b="0"/>
              <a:pathLst>
                <a:path w="304801" h="38101">
                  <a:moveTo>
                    <a:pt x="0" y="38100"/>
                  </a:moveTo>
                  <a:lnTo>
                    <a:pt x="33530" y="38100"/>
                  </a:lnTo>
                  <a:lnTo>
                    <a:pt x="66800" y="37253"/>
                  </a:lnTo>
                  <a:lnTo>
                    <a:pt x="103224" y="29810"/>
                  </a:lnTo>
                  <a:lnTo>
                    <a:pt x="136136" y="24919"/>
                  </a:lnTo>
                  <a:lnTo>
                    <a:pt x="167337" y="21212"/>
                  </a:lnTo>
                  <a:lnTo>
                    <a:pt x="198031" y="17009"/>
                  </a:lnTo>
                  <a:lnTo>
                    <a:pt x="228574" y="13506"/>
                  </a:lnTo>
                  <a:lnTo>
                    <a:pt x="261145" y="8782"/>
                  </a:lnTo>
                  <a:lnTo>
                    <a:pt x="296891" y="1161"/>
                  </a:lnTo>
                  <a:lnTo>
                    <a:pt x="30480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2026"/>
            <p:cNvSpPr/>
            <p:nvPr/>
          </p:nvSpPr>
          <p:spPr>
            <a:xfrm>
              <a:off x="1485902" y="3286210"/>
              <a:ext cx="182878" cy="196131"/>
            </a:xfrm>
            <a:custGeom>
              <a:avLst/>
              <a:gdLst/>
              <a:ahLst/>
              <a:cxnLst/>
              <a:rect l="0" t="0" r="0" b="0"/>
              <a:pathLst>
                <a:path w="182878" h="196131">
                  <a:moveTo>
                    <a:pt x="7618" y="36109"/>
                  </a:moveTo>
                  <a:lnTo>
                    <a:pt x="7618" y="47461"/>
                  </a:lnTo>
                  <a:lnTo>
                    <a:pt x="14531" y="77116"/>
                  </a:lnTo>
                  <a:lnTo>
                    <a:pt x="15875" y="92098"/>
                  </a:lnTo>
                  <a:lnTo>
                    <a:pt x="21771" y="121449"/>
                  </a:lnTo>
                  <a:lnTo>
                    <a:pt x="17859" y="133587"/>
                  </a:lnTo>
                  <a:lnTo>
                    <a:pt x="10652" y="147683"/>
                  </a:lnTo>
                  <a:lnTo>
                    <a:pt x="8119" y="154278"/>
                  </a:lnTo>
                  <a:lnTo>
                    <a:pt x="1234" y="163985"/>
                  </a:lnTo>
                  <a:lnTo>
                    <a:pt x="106" y="172064"/>
                  </a:lnTo>
                  <a:lnTo>
                    <a:pt x="0" y="155326"/>
                  </a:lnTo>
                  <a:lnTo>
                    <a:pt x="10604" y="119023"/>
                  </a:lnTo>
                  <a:lnTo>
                    <a:pt x="19143" y="81710"/>
                  </a:lnTo>
                  <a:lnTo>
                    <a:pt x="35915" y="44560"/>
                  </a:lnTo>
                  <a:lnTo>
                    <a:pt x="58799" y="16233"/>
                  </a:lnTo>
                  <a:lnTo>
                    <a:pt x="73771" y="4726"/>
                  </a:lnTo>
                  <a:lnTo>
                    <a:pt x="88931" y="0"/>
                  </a:lnTo>
                  <a:lnTo>
                    <a:pt x="99072" y="1152"/>
                  </a:lnTo>
                  <a:lnTo>
                    <a:pt x="123613" y="11124"/>
                  </a:lnTo>
                  <a:lnTo>
                    <a:pt x="130573" y="15973"/>
                  </a:lnTo>
                  <a:lnTo>
                    <a:pt x="153746" y="48212"/>
                  </a:lnTo>
                  <a:lnTo>
                    <a:pt x="162205" y="67918"/>
                  </a:lnTo>
                  <a:lnTo>
                    <a:pt x="167411" y="102569"/>
                  </a:lnTo>
                  <a:lnTo>
                    <a:pt x="171206" y="118987"/>
                  </a:lnTo>
                  <a:lnTo>
                    <a:pt x="168941" y="134750"/>
                  </a:lnTo>
                  <a:lnTo>
                    <a:pt x="164830" y="149377"/>
                  </a:lnTo>
                  <a:lnTo>
                    <a:pt x="165825" y="161522"/>
                  </a:lnTo>
                  <a:lnTo>
                    <a:pt x="169090" y="170306"/>
                  </a:lnTo>
                  <a:lnTo>
                    <a:pt x="182877" y="19613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2027"/>
            <p:cNvSpPr/>
            <p:nvPr/>
          </p:nvSpPr>
          <p:spPr>
            <a:xfrm>
              <a:off x="1899989" y="3337559"/>
              <a:ext cx="241232" cy="167642"/>
            </a:xfrm>
            <a:custGeom>
              <a:avLst/>
              <a:gdLst/>
              <a:ahLst/>
              <a:cxnLst/>
              <a:rect l="0" t="0" r="0" b="0"/>
              <a:pathLst>
                <a:path w="241232" h="167642">
                  <a:moveTo>
                    <a:pt x="165031" y="0"/>
                  </a:moveTo>
                  <a:lnTo>
                    <a:pt x="147118" y="0"/>
                  </a:lnTo>
                  <a:lnTo>
                    <a:pt x="110382" y="13844"/>
                  </a:lnTo>
                  <a:lnTo>
                    <a:pt x="78694" y="33466"/>
                  </a:lnTo>
                  <a:lnTo>
                    <a:pt x="54501" y="54225"/>
                  </a:lnTo>
                  <a:lnTo>
                    <a:pt x="40553" y="68127"/>
                  </a:lnTo>
                  <a:lnTo>
                    <a:pt x="10777" y="90849"/>
                  </a:lnTo>
                  <a:lnTo>
                    <a:pt x="3340" y="101338"/>
                  </a:lnTo>
                  <a:lnTo>
                    <a:pt x="35" y="111644"/>
                  </a:lnTo>
                  <a:lnTo>
                    <a:pt x="0" y="115916"/>
                  </a:lnTo>
                  <a:lnTo>
                    <a:pt x="2219" y="122921"/>
                  </a:lnTo>
                  <a:lnTo>
                    <a:pt x="3996" y="125128"/>
                  </a:lnTo>
                  <a:lnTo>
                    <a:pt x="8229" y="127579"/>
                  </a:lnTo>
                  <a:lnTo>
                    <a:pt x="18691" y="129153"/>
                  </a:lnTo>
                  <a:lnTo>
                    <a:pt x="26895" y="129368"/>
                  </a:lnTo>
                  <a:lnTo>
                    <a:pt x="62509" y="112359"/>
                  </a:lnTo>
                  <a:lnTo>
                    <a:pt x="91345" y="96482"/>
                  </a:lnTo>
                  <a:lnTo>
                    <a:pt x="129278" y="82057"/>
                  </a:lnTo>
                  <a:lnTo>
                    <a:pt x="167224" y="50872"/>
                  </a:lnTo>
                  <a:lnTo>
                    <a:pt x="176875" y="42261"/>
                  </a:lnTo>
                  <a:lnTo>
                    <a:pt x="186273" y="38648"/>
                  </a:lnTo>
                  <a:lnTo>
                    <a:pt x="189429" y="40602"/>
                  </a:lnTo>
                  <a:lnTo>
                    <a:pt x="191456" y="42308"/>
                  </a:lnTo>
                  <a:lnTo>
                    <a:pt x="193709" y="48719"/>
                  </a:lnTo>
                  <a:lnTo>
                    <a:pt x="195440" y="86477"/>
                  </a:lnTo>
                  <a:lnTo>
                    <a:pt x="197754" y="108961"/>
                  </a:lnTo>
                  <a:lnTo>
                    <a:pt x="203795" y="125700"/>
                  </a:lnTo>
                  <a:lnTo>
                    <a:pt x="227510" y="153656"/>
                  </a:lnTo>
                  <a:lnTo>
                    <a:pt x="241231" y="16764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2028"/>
            <p:cNvSpPr/>
            <p:nvPr/>
          </p:nvSpPr>
          <p:spPr>
            <a:xfrm>
              <a:off x="2250266" y="3329940"/>
              <a:ext cx="157655" cy="167051"/>
            </a:xfrm>
            <a:custGeom>
              <a:avLst/>
              <a:gdLst/>
              <a:ahLst/>
              <a:cxnLst/>
              <a:rect l="0" t="0" r="0" b="0"/>
              <a:pathLst>
                <a:path w="157655" h="167051">
                  <a:moveTo>
                    <a:pt x="142413" y="0"/>
                  </a:moveTo>
                  <a:lnTo>
                    <a:pt x="138368" y="0"/>
                  </a:lnTo>
                  <a:lnTo>
                    <a:pt x="104056" y="15438"/>
                  </a:lnTo>
                  <a:lnTo>
                    <a:pt x="79897" y="29484"/>
                  </a:lnTo>
                  <a:lnTo>
                    <a:pt x="49180" y="61832"/>
                  </a:lnTo>
                  <a:lnTo>
                    <a:pt x="14331" y="99174"/>
                  </a:lnTo>
                  <a:lnTo>
                    <a:pt x="2957" y="121107"/>
                  </a:lnTo>
                  <a:lnTo>
                    <a:pt x="0" y="133130"/>
                  </a:lnTo>
                  <a:lnTo>
                    <a:pt x="943" y="144117"/>
                  </a:lnTo>
                  <a:lnTo>
                    <a:pt x="2380" y="149418"/>
                  </a:lnTo>
                  <a:lnTo>
                    <a:pt x="8492" y="157566"/>
                  </a:lnTo>
                  <a:lnTo>
                    <a:pt x="12492" y="160924"/>
                  </a:lnTo>
                  <a:lnTo>
                    <a:pt x="23711" y="164655"/>
                  </a:lnTo>
                  <a:lnTo>
                    <a:pt x="51609" y="167050"/>
                  </a:lnTo>
                  <a:lnTo>
                    <a:pt x="87663" y="161440"/>
                  </a:lnTo>
                  <a:lnTo>
                    <a:pt x="122881" y="152178"/>
                  </a:lnTo>
                  <a:lnTo>
                    <a:pt x="141142" y="146972"/>
                  </a:lnTo>
                  <a:lnTo>
                    <a:pt x="157654" y="14477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2029"/>
            <p:cNvSpPr/>
            <p:nvPr/>
          </p:nvSpPr>
          <p:spPr>
            <a:xfrm>
              <a:off x="2560319" y="3185159"/>
              <a:ext cx="38101" cy="289561"/>
            </a:xfrm>
            <a:custGeom>
              <a:avLst/>
              <a:gdLst/>
              <a:ahLst/>
              <a:cxnLst/>
              <a:rect l="0" t="0" r="0" b="0"/>
              <a:pathLst>
                <a:path w="38101" h="289561">
                  <a:moveTo>
                    <a:pt x="38100" y="0"/>
                  </a:moveTo>
                  <a:lnTo>
                    <a:pt x="38100" y="36046"/>
                  </a:lnTo>
                  <a:lnTo>
                    <a:pt x="38100" y="68990"/>
                  </a:lnTo>
                  <a:lnTo>
                    <a:pt x="38100" y="102380"/>
                  </a:lnTo>
                  <a:lnTo>
                    <a:pt x="38100" y="134946"/>
                  </a:lnTo>
                  <a:lnTo>
                    <a:pt x="37254" y="171029"/>
                  </a:lnTo>
                  <a:lnTo>
                    <a:pt x="31171" y="207685"/>
                  </a:lnTo>
                  <a:lnTo>
                    <a:pt x="19867" y="238678"/>
                  </a:lnTo>
                  <a:lnTo>
                    <a:pt x="3570" y="274491"/>
                  </a:lnTo>
                  <a:lnTo>
                    <a:pt x="1058" y="280580"/>
                  </a:lnTo>
                  <a:lnTo>
                    <a:pt x="0" y="28956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2030"/>
            <p:cNvSpPr/>
            <p:nvPr/>
          </p:nvSpPr>
          <p:spPr>
            <a:xfrm>
              <a:off x="2514600" y="3383280"/>
              <a:ext cx="106681" cy="15240"/>
            </a:xfrm>
            <a:custGeom>
              <a:avLst/>
              <a:gdLst/>
              <a:ahLst/>
              <a:cxnLst/>
              <a:rect l="0" t="0" r="0" b="0"/>
              <a:pathLst>
                <a:path w="106681" h="15240">
                  <a:moveTo>
                    <a:pt x="0" y="15239"/>
                  </a:moveTo>
                  <a:lnTo>
                    <a:pt x="4045" y="15239"/>
                  </a:lnTo>
                  <a:lnTo>
                    <a:pt x="8289" y="12982"/>
                  </a:lnTo>
                  <a:lnTo>
                    <a:pt x="10605" y="11194"/>
                  </a:lnTo>
                  <a:lnTo>
                    <a:pt x="26002" y="8679"/>
                  </a:lnTo>
                  <a:lnTo>
                    <a:pt x="60891" y="6982"/>
                  </a:lnTo>
                  <a:lnTo>
                    <a:pt x="96380" y="1630"/>
                  </a:lnTo>
                  <a:lnTo>
                    <a:pt x="10668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2031"/>
            <p:cNvSpPr/>
            <p:nvPr/>
          </p:nvSpPr>
          <p:spPr>
            <a:xfrm>
              <a:off x="2773680" y="3360419"/>
              <a:ext cx="60961" cy="175262"/>
            </a:xfrm>
            <a:custGeom>
              <a:avLst/>
              <a:gdLst/>
              <a:ahLst/>
              <a:cxnLst/>
              <a:rect l="0" t="0" r="0" b="0"/>
              <a:pathLst>
                <a:path w="60961" h="175262">
                  <a:moveTo>
                    <a:pt x="60960" y="0"/>
                  </a:moveTo>
                  <a:lnTo>
                    <a:pt x="60960" y="4046"/>
                  </a:lnTo>
                  <a:lnTo>
                    <a:pt x="58702" y="8290"/>
                  </a:lnTo>
                  <a:lnTo>
                    <a:pt x="56915" y="10607"/>
                  </a:lnTo>
                  <a:lnTo>
                    <a:pt x="54928" y="17696"/>
                  </a:lnTo>
                  <a:lnTo>
                    <a:pt x="53653" y="40091"/>
                  </a:lnTo>
                  <a:lnTo>
                    <a:pt x="46705" y="54225"/>
                  </a:lnTo>
                  <a:lnTo>
                    <a:pt x="36844" y="69820"/>
                  </a:lnTo>
                  <a:lnTo>
                    <a:pt x="27379" y="96794"/>
                  </a:lnTo>
                  <a:lnTo>
                    <a:pt x="21495" y="129093"/>
                  </a:lnTo>
                  <a:lnTo>
                    <a:pt x="9045" y="164158"/>
                  </a:lnTo>
                  <a:lnTo>
                    <a:pt x="0" y="17526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SMARTInkShape-2032"/>
            <p:cNvSpPr/>
            <p:nvPr/>
          </p:nvSpPr>
          <p:spPr>
            <a:xfrm>
              <a:off x="2834640" y="3268980"/>
              <a:ext cx="1" cy="7621"/>
            </a:xfrm>
            <a:custGeom>
              <a:avLst/>
              <a:gdLst/>
              <a:ahLst/>
              <a:cxnLst/>
              <a:rect l="0" t="0" r="0" b="0"/>
              <a:pathLst>
                <a:path w="1" h="7621">
                  <a:moveTo>
                    <a:pt x="0" y="7620"/>
                  </a:moveTo>
                  <a:lnTo>
                    <a:pt x="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2033"/>
            <p:cNvSpPr/>
            <p:nvPr/>
          </p:nvSpPr>
          <p:spPr>
            <a:xfrm>
              <a:off x="2941319" y="3345180"/>
              <a:ext cx="121922" cy="173677"/>
            </a:xfrm>
            <a:custGeom>
              <a:avLst/>
              <a:gdLst/>
              <a:ahLst/>
              <a:cxnLst/>
              <a:rect l="0" t="0" r="0" b="0"/>
              <a:pathLst>
                <a:path w="121922" h="173677">
                  <a:moveTo>
                    <a:pt x="0" y="15239"/>
                  </a:moveTo>
                  <a:lnTo>
                    <a:pt x="0" y="19285"/>
                  </a:lnTo>
                  <a:lnTo>
                    <a:pt x="2258" y="23529"/>
                  </a:lnTo>
                  <a:lnTo>
                    <a:pt x="6084" y="29930"/>
                  </a:lnTo>
                  <a:lnTo>
                    <a:pt x="10607" y="41242"/>
                  </a:lnTo>
                  <a:lnTo>
                    <a:pt x="8665" y="56994"/>
                  </a:lnTo>
                  <a:lnTo>
                    <a:pt x="4698" y="74437"/>
                  </a:lnTo>
                  <a:lnTo>
                    <a:pt x="9050" y="106331"/>
                  </a:lnTo>
                  <a:lnTo>
                    <a:pt x="19662" y="143040"/>
                  </a:lnTo>
                  <a:lnTo>
                    <a:pt x="22759" y="155459"/>
                  </a:lnTo>
                  <a:lnTo>
                    <a:pt x="28704" y="167241"/>
                  </a:lnTo>
                  <a:lnTo>
                    <a:pt x="30130" y="173676"/>
                  </a:lnTo>
                  <a:lnTo>
                    <a:pt x="30246" y="173357"/>
                  </a:lnTo>
                  <a:lnTo>
                    <a:pt x="30377" y="170745"/>
                  </a:lnTo>
                  <a:lnTo>
                    <a:pt x="32692" y="166762"/>
                  </a:lnTo>
                  <a:lnTo>
                    <a:pt x="43472" y="153131"/>
                  </a:lnTo>
                  <a:lnTo>
                    <a:pt x="59964" y="121012"/>
                  </a:lnTo>
                  <a:lnTo>
                    <a:pt x="74655" y="90414"/>
                  </a:lnTo>
                  <a:lnTo>
                    <a:pt x="98003" y="52635"/>
                  </a:lnTo>
                  <a:lnTo>
                    <a:pt x="115126" y="16606"/>
                  </a:lnTo>
                  <a:lnTo>
                    <a:pt x="12192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2034"/>
            <p:cNvSpPr/>
            <p:nvPr/>
          </p:nvSpPr>
          <p:spPr>
            <a:xfrm>
              <a:off x="3139440" y="3338109"/>
              <a:ext cx="167059" cy="197428"/>
            </a:xfrm>
            <a:custGeom>
              <a:avLst/>
              <a:gdLst/>
              <a:ahLst/>
              <a:cxnLst/>
              <a:rect l="0" t="0" r="0" b="0"/>
              <a:pathLst>
                <a:path w="167059" h="197428">
                  <a:moveTo>
                    <a:pt x="0" y="75650"/>
                  </a:moveTo>
                  <a:lnTo>
                    <a:pt x="0" y="82211"/>
                  </a:lnTo>
                  <a:lnTo>
                    <a:pt x="846" y="82564"/>
                  </a:lnTo>
                  <a:lnTo>
                    <a:pt x="4045" y="82957"/>
                  </a:lnTo>
                  <a:lnTo>
                    <a:pt x="4390" y="83908"/>
                  </a:lnTo>
                  <a:lnTo>
                    <a:pt x="2515" y="87223"/>
                  </a:lnTo>
                  <a:lnTo>
                    <a:pt x="3370" y="88445"/>
                  </a:lnTo>
                  <a:lnTo>
                    <a:pt x="8835" y="89804"/>
                  </a:lnTo>
                  <a:lnTo>
                    <a:pt x="42552" y="89980"/>
                  </a:lnTo>
                  <a:lnTo>
                    <a:pt x="66418" y="83941"/>
                  </a:lnTo>
                  <a:lnTo>
                    <a:pt x="99945" y="66415"/>
                  </a:lnTo>
                  <a:lnTo>
                    <a:pt x="128987" y="44623"/>
                  </a:lnTo>
                  <a:lnTo>
                    <a:pt x="161022" y="16139"/>
                  </a:lnTo>
                  <a:lnTo>
                    <a:pt x="167058" y="1306"/>
                  </a:lnTo>
                  <a:lnTo>
                    <a:pt x="166405" y="687"/>
                  </a:lnTo>
                  <a:lnTo>
                    <a:pt x="163422" y="0"/>
                  </a:lnTo>
                  <a:lnTo>
                    <a:pt x="139106" y="10105"/>
                  </a:lnTo>
                  <a:lnTo>
                    <a:pt x="105932" y="32922"/>
                  </a:lnTo>
                  <a:lnTo>
                    <a:pt x="76052" y="61002"/>
                  </a:lnTo>
                  <a:lnTo>
                    <a:pt x="41300" y="90161"/>
                  </a:lnTo>
                  <a:lnTo>
                    <a:pt x="27951" y="102137"/>
                  </a:lnTo>
                  <a:lnTo>
                    <a:pt x="20889" y="115362"/>
                  </a:lnTo>
                  <a:lnTo>
                    <a:pt x="16356" y="140504"/>
                  </a:lnTo>
                  <a:lnTo>
                    <a:pt x="19615" y="156579"/>
                  </a:lnTo>
                  <a:lnTo>
                    <a:pt x="28302" y="176335"/>
                  </a:lnTo>
                  <a:lnTo>
                    <a:pt x="33181" y="183334"/>
                  </a:lnTo>
                  <a:lnTo>
                    <a:pt x="44733" y="192035"/>
                  </a:lnTo>
                  <a:lnTo>
                    <a:pt x="58880" y="195930"/>
                  </a:lnTo>
                  <a:lnTo>
                    <a:pt x="95501" y="197427"/>
                  </a:lnTo>
                  <a:lnTo>
                    <a:pt x="116638" y="196695"/>
                  </a:lnTo>
                  <a:lnTo>
                    <a:pt x="131173" y="191479"/>
                  </a:lnTo>
                  <a:lnTo>
                    <a:pt x="144099" y="184389"/>
                  </a:lnTo>
                  <a:lnTo>
                    <a:pt x="149557" y="182398"/>
                  </a:lnTo>
                  <a:lnTo>
                    <a:pt x="160019" y="17471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5"/>
          <p:cNvPicPr>
            <a:picLocks noChangeAspect="1" noChangeArrowheads="1"/>
          </p:cNvPicPr>
          <p:nvPr/>
        </p:nvPicPr>
        <p:blipFill>
          <a:blip r:embed="rId2" cstate="print"/>
          <a:srcRect/>
          <a:stretch>
            <a:fillRect/>
          </a:stretch>
        </p:blipFill>
        <p:spPr bwMode="auto">
          <a:xfrm>
            <a:off x="0" y="381000"/>
            <a:ext cx="9144000" cy="2903538"/>
          </a:xfrm>
          <a:prstGeom prst="rect">
            <a:avLst/>
          </a:prstGeom>
          <a:noFill/>
          <a:ln w="9525">
            <a:noFill/>
            <a:miter lim="800000"/>
            <a:headEnd/>
            <a:tailEnd/>
          </a:ln>
        </p:spPr>
      </p:pic>
      <p:sp>
        <p:nvSpPr>
          <p:cNvPr id="75778" name="WordArt 4"/>
          <p:cNvSpPr>
            <a:spLocks noChangeArrowheads="1" noChangeShapeType="1" noTextEdit="1"/>
          </p:cNvSpPr>
          <p:nvPr/>
        </p:nvSpPr>
        <p:spPr bwMode="auto">
          <a:xfrm>
            <a:off x="228600" y="228600"/>
            <a:ext cx="8010525" cy="466725"/>
          </a:xfrm>
          <a:prstGeom prst="rect">
            <a:avLst/>
          </a:prstGeom>
        </p:spPr>
        <p:txBody>
          <a:bodyPr wrap="none" fromWordArt="1">
            <a:prstTxWarp prst="textPlain">
              <a:avLst>
                <a:gd name="adj" fmla="val 50000"/>
              </a:avLst>
            </a:prstTxWarp>
          </a:bodyPr>
          <a:lstStyle/>
          <a:p>
            <a:pPr algn="ctr"/>
            <a:r>
              <a:rPr lang="en-US" sz="3200" kern="10">
                <a:ln w="22225">
                  <a:solidFill>
                    <a:srgbClr val="000000"/>
                  </a:solidFill>
                  <a:round/>
                  <a:headEnd/>
                  <a:tailEnd/>
                </a:ln>
                <a:solidFill>
                  <a:srgbClr val="FF0000"/>
                </a:solidFill>
                <a:latin typeface="Cooper Black"/>
              </a:rPr>
              <a:t>GENE EXPRESSION IN EUKARYOTES</a:t>
            </a:r>
          </a:p>
        </p:txBody>
      </p:sp>
      <p:grpSp>
        <p:nvGrpSpPr>
          <p:cNvPr id="9" name="SMARTInkShape-Group256"/>
          <p:cNvGrpSpPr/>
          <p:nvPr/>
        </p:nvGrpSpPr>
        <p:grpSpPr>
          <a:xfrm>
            <a:off x="2316479" y="2717628"/>
            <a:ext cx="1165862" cy="437053"/>
            <a:chOff x="2316479" y="2717628"/>
            <a:chExt cx="1165862" cy="437053"/>
          </a:xfrm>
        </p:grpSpPr>
        <p:sp>
          <p:nvSpPr>
            <p:cNvPr id="4" name="SMARTInkShape-2035"/>
            <p:cNvSpPr/>
            <p:nvPr/>
          </p:nvSpPr>
          <p:spPr>
            <a:xfrm>
              <a:off x="3223259" y="2910840"/>
              <a:ext cx="205742" cy="60961"/>
            </a:xfrm>
            <a:custGeom>
              <a:avLst/>
              <a:gdLst/>
              <a:ahLst/>
              <a:cxnLst/>
              <a:rect l="0" t="0" r="0" b="0"/>
              <a:pathLst>
                <a:path w="205742" h="60961">
                  <a:moveTo>
                    <a:pt x="0" y="60960"/>
                  </a:moveTo>
                  <a:lnTo>
                    <a:pt x="4045" y="56914"/>
                  </a:lnTo>
                  <a:lnTo>
                    <a:pt x="39125" y="43047"/>
                  </a:lnTo>
                  <a:lnTo>
                    <a:pt x="75713" y="32993"/>
                  </a:lnTo>
                  <a:lnTo>
                    <a:pt x="110581" y="25392"/>
                  </a:lnTo>
                  <a:lnTo>
                    <a:pt x="146877" y="17777"/>
                  </a:lnTo>
                  <a:lnTo>
                    <a:pt x="177763" y="10159"/>
                  </a:lnTo>
                  <a:lnTo>
                    <a:pt x="20574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2036"/>
            <p:cNvSpPr/>
            <p:nvPr/>
          </p:nvSpPr>
          <p:spPr>
            <a:xfrm>
              <a:off x="3208163" y="2717628"/>
              <a:ext cx="274178" cy="382728"/>
            </a:xfrm>
            <a:custGeom>
              <a:avLst/>
              <a:gdLst/>
              <a:ahLst/>
              <a:cxnLst/>
              <a:rect l="0" t="0" r="0" b="0"/>
              <a:pathLst>
                <a:path w="274178" h="382728">
                  <a:moveTo>
                    <a:pt x="91296" y="63672"/>
                  </a:moveTo>
                  <a:lnTo>
                    <a:pt x="90450" y="97923"/>
                  </a:lnTo>
                  <a:lnTo>
                    <a:pt x="83008" y="129892"/>
                  </a:lnTo>
                  <a:lnTo>
                    <a:pt x="75859" y="164290"/>
                  </a:lnTo>
                  <a:lnTo>
                    <a:pt x="68378" y="201293"/>
                  </a:lnTo>
                  <a:lnTo>
                    <a:pt x="62484" y="227283"/>
                  </a:lnTo>
                  <a:lnTo>
                    <a:pt x="54220" y="255768"/>
                  </a:lnTo>
                  <a:lnTo>
                    <a:pt x="44902" y="283103"/>
                  </a:lnTo>
                  <a:lnTo>
                    <a:pt x="30137" y="320035"/>
                  </a:lnTo>
                  <a:lnTo>
                    <a:pt x="14022" y="354765"/>
                  </a:lnTo>
                  <a:lnTo>
                    <a:pt x="340" y="382727"/>
                  </a:lnTo>
                  <a:lnTo>
                    <a:pt x="71" y="381016"/>
                  </a:lnTo>
                  <a:lnTo>
                    <a:pt x="0" y="379375"/>
                  </a:lnTo>
                  <a:lnTo>
                    <a:pt x="7625" y="342512"/>
                  </a:lnTo>
                  <a:lnTo>
                    <a:pt x="13353" y="309321"/>
                  </a:lnTo>
                  <a:lnTo>
                    <a:pt x="17991" y="282069"/>
                  </a:lnTo>
                  <a:lnTo>
                    <a:pt x="25132" y="250766"/>
                  </a:lnTo>
                  <a:lnTo>
                    <a:pt x="33103" y="217098"/>
                  </a:lnTo>
                  <a:lnTo>
                    <a:pt x="39469" y="182379"/>
                  </a:lnTo>
                  <a:lnTo>
                    <a:pt x="47377" y="149450"/>
                  </a:lnTo>
                  <a:lnTo>
                    <a:pt x="56537" y="117882"/>
                  </a:lnTo>
                  <a:lnTo>
                    <a:pt x="66252" y="86918"/>
                  </a:lnTo>
                  <a:lnTo>
                    <a:pt x="77197" y="53062"/>
                  </a:lnTo>
                  <a:lnTo>
                    <a:pt x="91112" y="15457"/>
                  </a:lnTo>
                  <a:lnTo>
                    <a:pt x="96604" y="4230"/>
                  </a:lnTo>
                  <a:lnTo>
                    <a:pt x="97375" y="1184"/>
                  </a:lnTo>
                  <a:lnTo>
                    <a:pt x="98735" y="0"/>
                  </a:lnTo>
                  <a:lnTo>
                    <a:pt x="100489" y="57"/>
                  </a:lnTo>
                  <a:lnTo>
                    <a:pt x="102505" y="942"/>
                  </a:lnTo>
                  <a:lnTo>
                    <a:pt x="103849" y="2378"/>
                  </a:lnTo>
                  <a:lnTo>
                    <a:pt x="119464" y="37779"/>
                  </a:lnTo>
                  <a:lnTo>
                    <a:pt x="131699" y="72699"/>
                  </a:lnTo>
                  <a:lnTo>
                    <a:pt x="143061" y="104446"/>
                  </a:lnTo>
                  <a:lnTo>
                    <a:pt x="154047" y="140664"/>
                  </a:lnTo>
                  <a:lnTo>
                    <a:pt x="163212" y="166470"/>
                  </a:lnTo>
                  <a:lnTo>
                    <a:pt x="172931" y="194873"/>
                  </a:lnTo>
                  <a:lnTo>
                    <a:pt x="187921" y="231334"/>
                  </a:lnTo>
                  <a:lnTo>
                    <a:pt x="207133" y="263585"/>
                  </a:lnTo>
                  <a:lnTo>
                    <a:pt x="220821" y="294591"/>
                  </a:lnTo>
                  <a:lnTo>
                    <a:pt x="231837" y="310517"/>
                  </a:lnTo>
                  <a:lnTo>
                    <a:pt x="251514" y="334540"/>
                  </a:lnTo>
                  <a:lnTo>
                    <a:pt x="262330" y="355246"/>
                  </a:lnTo>
                  <a:lnTo>
                    <a:pt x="266936" y="358360"/>
                  </a:lnTo>
                  <a:lnTo>
                    <a:pt x="274177" y="36085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2037"/>
            <p:cNvSpPr/>
            <p:nvPr/>
          </p:nvSpPr>
          <p:spPr>
            <a:xfrm>
              <a:off x="2670257" y="2828004"/>
              <a:ext cx="398946" cy="294503"/>
            </a:xfrm>
            <a:custGeom>
              <a:avLst/>
              <a:gdLst/>
              <a:ahLst/>
              <a:cxnLst/>
              <a:rect l="0" t="0" r="0" b="0"/>
              <a:pathLst>
                <a:path w="398946" h="294503">
                  <a:moveTo>
                    <a:pt x="42462" y="21876"/>
                  </a:moveTo>
                  <a:lnTo>
                    <a:pt x="46507" y="25921"/>
                  </a:lnTo>
                  <a:lnTo>
                    <a:pt x="48494" y="32422"/>
                  </a:lnTo>
                  <a:lnTo>
                    <a:pt x="49943" y="64748"/>
                  </a:lnTo>
                  <a:lnTo>
                    <a:pt x="47784" y="94127"/>
                  </a:lnTo>
                  <a:lnTo>
                    <a:pt x="44039" y="129643"/>
                  </a:lnTo>
                  <a:lnTo>
                    <a:pt x="42317" y="155286"/>
                  </a:lnTo>
                  <a:lnTo>
                    <a:pt x="38729" y="183616"/>
                  </a:lnTo>
                  <a:lnTo>
                    <a:pt x="27903" y="220035"/>
                  </a:lnTo>
                  <a:lnTo>
                    <a:pt x="15159" y="255751"/>
                  </a:lnTo>
                  <a:lnTo>
                    <a:pt x="5951" y="281347"/>
                  </a:lnTo>
                  <a:lnTo>
                    <a:pt x="4502" y="294502"/>
                  </a:lnTo>
                  <a:lnTo>
                    <a:pt x="3609" y="294220"/>
                  </a:lnTo>
                  <a:lnTo>
                    <a:pt x="359" y="291648"/>
                  </a:lnTo>
                  <a:lnTo>
                    <a:pt x="0" y="288931"/>
                  </a:lnTo>
                  <a:lnTo>
                    <a:pt x="6291" y="253303"/>
                  </a:lnTo>
                  <a:lnTo>
                    <a:pt x="12554" y="223938"/>
                  </a:lnTo>
                  <a:lnTo>
                    <a:pt x="19772" y="186168"/>
                  </a:lnTo>
                  <a:lnTo>
                    <a:pt x="25604" y="157548"/>
                  </a:lnTo>
                  <a:lnTo>
                    <a:pt x="33841" y="127895"/>
                  </a:lnTo>
                  <a:lnTo>
                    <a:pt x="38631" y="100039"/>
                  </a:lnTo>
                  <a:lnTo>
                    <a:pt x="43585" y="62815"/>
                  </a:lnTo>
                  <a:lnTo>
                    <a:pt x="52844" y="27987"/>
                  </a:lnTo>
                  <a:lnTo>
                    <a:pt x="57576" y="0"/>
                  </a:lnTo>
                  <a:lnTo>
                    <a:pt x="61710" y="3352"/>
                  </a:lnTo>
                  <a:lnTo>
                    <a:pt x="63717" y="7434"/>
                  </a:lnTo>
                  <a:lnTo>
                    <a:pt x="73470" y="38523"/>
                  </a:lnTo>
                  <a:lnTo>
                    <a:pt x="87252" y="71919"/>
                  </a:lnTo>
                  <a:lnTo>
                    <a:pt x="101359" y="105189"/>
                  </a:lnTo>
                  <a:lnTo>
                    <a:pt x="116264" y="137813"/>
                  </a:lnTo>
                  <a:lnTo>
                    <a:pt x="135450" y="168928"/>
                  </a:lnTo>
                  <a:lnTo>
                    <a:pt x="160298" y="202853"/>
                  </a:lnTo>
                  <a:lnTo>
                    <a:pt x="193805" y="224480"/>
                  </a:lnTo>
                  <a:lnTo>
                    <a:pt x="229179" y="237156"/>
                  </a:lnTo>
                  <a:lnTo>
                    <a:pt x="258747" y="241167"/>
                  </a:lnTo>
                  <a:lnTo>
                    <a:pt x="284911" y="238310"/>
                  </a:lnTo>
                  <a:lnTo>
                    <a:pt x="308750" y="224011"/>
                  </a:lnTo>
                  <a:lnTo>
                    <a:pt x="343951" y="195577"/>
                  </a:lnTo>
                  <a:lnTo>
                    <a:pt x="368967" y="158226"/>
                  </a:lnTo>
                  <a:lnTo>
                    <a:pt x="382762" y="128316"/>
                  </a:lnTo>
                  <a:lnTo>
                    <a:pt x="392212" y="98004"/>
                  </a:lnTo>
                  <a:lnTo>
                    <a:pt x="398945" y="65512"/>
                  </a:lnTo>
                  <a:lnTo>
                    <a:pt x="392745" y="27978"/>
                  </a:lnTo>
                  <a:lnTo>
                    <a:pt x="386502" y="16230"/>
                  </a:lnTo>
                  <a:lnTo>
                    <a:pt x="377743" y="663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2038"/>
            <p:cNvSpPr/>
            <p:nvPr/>
          </p:nvSpPr>
          <p:spPr>
            <a:xfrm>
              <a:off x="2316479" y="2789471"/>
              <a:ext cx="276188" cy="365210"/>
            </a:xfrm>
            <a:custGeom>
              <a:avLst/>
              <a:gdLst/>
              <a:ahLst/>
              <a:cxnLst/>
              <a:rect l="0" t="0" r="0" b="0"/>
              <a:pathLst>
                <a:path w="276188" h="365210">
                  <a:moveTo>
                    <a:pt x="0" y="106129"/>
                  </a:moveTo>
                  <a:lnTo>
                    <a:pt x="0" y="95523"/>
                  </a:lnTo>
                  <a:lnTo>
                    <a:pt x="2258" y="90690"/>
                  </a:lnTo>
                  <a:lnTo>
                    <a:pt x="4046" y="88216"/>
                  </a:lnTo>
                  <a:lnTo>
                    <a:pt x="11352" y="55930"/>
                  </a:lnTo>
                  <a:lnTo>
                    <a:pt x="22179" y="40267"/>
                  </a:lnTo>
                  <a:lnTo>
                    <a:pt x="54254" y="20743"/>
                  </a:lnTo>
                  <a:lnTo>
                    <a:pt x="78729" y="8863"/>
                  </a:lnTo>
                  <a:lnTo>
                    <a:pt x="113295" y="1308"/>
                  </a:lnTo>
                  <a:lnTo>
                    <a:pt x="144953" y="0"/>
                  </a:lnTo>
                  <a:lnTo>
                    <a:pt x="177099" y="3657"/>
                  </a:lnTo>
                  <a:lnTo>
                    <a:pt x="204028" y="14148"/>
                  </a:lnTo>
                  <a:lnTo>
                    <a:pt x="232138" y="32026"/>
                  </a:lnTo>
                  <a:lnTo>
                    <a:pt x="253826" y="57455"/>
                  </a:lnTo>
                  <a:lnTo>
                    <a:pt x="266931" y="90484"/>
                  </a:lnTo>
                  <a:lnTo>
                    <a:pt x="276176" y="127081"/>
                  </a:lnTo>
                  <a:lnTo>
                    <a:pt x="276187" y="164736"/>
                  </a:lnTo>
                  <a:lnTo>
                    <a:pt x="266783" y="198659"/>
                  </a:lnTo>
                  <a:lnTo>
                    <a:pt x="249227" y="234204"/>
                  </a:lnTo>
                  <a:lnTo>
                    <a:pt x="219693" y="271974"/>
                  </a:lnTo>
                  <a:lnTo>
                    <a:pt x="182124" y="303894"/>
                  </a:lnTo>
                  <a:lnTo>
                    <a:pt x="152176" y="324746"/>
                  </a:lnTo>
                  <a:lnTo>
                    <a:pt x="121854" y="341648"/>
                  </a:lnTo>
                  <a:lnTo>
                    <a:pt x="93679" y="352865"/>
                  </a:lnTo>
                  <a:lnTo>
                    <a:pt x="61402" y="360701"/>
                  </a:lnTo>
                  <a:lnTo>
                    <a:pt x="22861" y="36520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2039"/>
            <p:cNvSpPr/>
            <p:nvPr/>
          </p:nvSpPr>
          <p:spPr>
            <a:xfrm>
              <a:off x="2331720" y="2895600"/>
              <a:ext cx="30481" cy="236220"/>
            </a:xfrm>
            <a:custGeom>
              <a:avLst/>
              <a:gdLst/>
              <a:ahLst/>
              <a:cxnLst/>
              <a:rect l="0" t="0" r="0" b="0"/>
              <a:pathLst>
                <a:path w="30481" h="236220">
                  <a:moveTo>
                    <a:pt x="30480" y="0"/>
                  </a:moveTo>
                  <a:lnTo>
                    <a:pt x="30480" y="4045"/>
                  </a:lnTo>
                  <a:lnTo>
                    <a:pt x="28222" y="8289"/>
                  </a:lnTo>
                  <a:lnTo>
                    <a:pt x="26434" y="10605"/>
                  </a:lnTo>
                  <a:lnTo>
                    <a:pt x="23919" y="26002"/>
                  </a:lnTo>
                  <a:lnTo>
                    <a:pt x="20741" y="63631"/>
                  </a:lnTo>
                  <a:lnTo>
                    <a:pt x="16869" y="92231"/>
                  </a:lnTo>
                  <a:lnTo>
                    <a:pt x="15723" y="122154"/>
                  </a:lnTo>
                  <a:lnTo>
                    <a:pt x="15383" y="152469"/>
                  </a:lnTo>
                  <a:lnTo>
                    <a:pt x="15268" y="189008"/>
                  </a:lnTo>
                  <a:lnTo>
                    <a:pt x="8681" y="221438"/>
                  </a:lnTo>
                  <a:lnTo>
                    <a:pt x="5834" y="227674"/>
                  </a:lnTo>
                  <a:lnTo>
                    <a:pt x="0" y="23621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 name="SMARTInkShape-Group257"/>
          <p:cNvGrpSpPr/>
          <p:nvPr/>
        </p:nvGrpSpPr>
        <p:grpSpPr>
          <a:xfrm>
            <a:off x="3909059" y="2674619"/>
            <a:ext cx="3047117" cy="541022"/>
            <a:chOff x="3909059" y="2674619"/>
            <a:chExt cx="3047117" cy="541022"/>
          </a:xfrm>
        </p:grpSpPr>
        <p:sp>
          <p:nvSpPr>
            <p:cNvPr id="10" name="SMARTInkShape-2040"/>
            <p:cNvSpPr/>
            <p:nvPr/>
          </p:nvSpPr>
          <p:spPr>
            <a:xfrm>
              <a:off x="6659880" y="2829994"/>
              <a:ext cx="296296" cy="263726"/>
            </a:xfrm>
            <a:custGeom>
              <a:avLst/>
              <a:gdLst/>
              <a:ahLst/>
              <a:cxnLst/>
              <a:rect l="0" t="0" r="0" b="0"/>
              <a:pathLst>
                <a:path w="296296" h="263726">
                  <a:moveTo>
                    <a:pt x="0" y="27506"/>
                  </a:moveTo>
                  <a:lnTo>
                    <a:pt x="4045" y="27506"/>
                  </a:lnTo>
                  <a:lnTo>
                    <a:pt x="8288" y="29763"/>
                  </a:lnTo>
                  <a:lnTo>
                    <a:pt x="12997" y="34436"/>
                  </a:lnTo>
                  <a:lnTo>
                    <a:pt x="32755" y="68120"/>
                  </a:lnTo>
                  <a:lnTo>
                    <a:pt x="39958" y="81963"/>
                  </a:lnTo>
                  <a:lnTo>
                    <a:pt x="46839" y="113804"/>
                  </a:lnTo>
                  <a:lnTo>
                    <a:pt x="52056" y="148410"/>
                  </a:lnTo>
                  <a:lnTo>
                    <a:pt x="47849" y="184095"/>
                  </a:lnTo>
                  <a:lnTo>
                    <a:pt x="41955" y="218724"/>
                  </a:lnTo>
                  <a:lnTo>
                    <a:pt x="38129" y="247967"/>
                  </a:lnTo>
                  <a:lnTo>
                    <a:pt x="38108" y="244287"/>
                  </a:lnTo>
                  <a:lnTo>
                    <a:pt x="40361" y="240128"/>
                  </a:lnTo>
                  <a:lnTo>
                    <a:pt x="42147" y="237834"/>
                  </a:lnTo>
                  <a:lnTo>
                    <a:pt x="49451" y="201830"/>
                  </a:lnTo>
                  <a:lnTo>
                    <a:pt x="54265" y="165171"/>
                  </a:lnTo>
                  <a:lnTo>
                    <a:pt x="64432" y="130290"/>
                  </a:lnTo>
                  <a:lnTo>
                    <a:pt x="74030" y="93990"/>
                  </a:lnTo>
                  <a:lnTo>
                    <a:pt x="86375" y="62256"/>
                  </a:lnTo>
                  <a:lnTo>
                    <a:pt x="97465" y="37238"/>
                  </a:lnTo>
                  <a:lnTo>
                    <a:pt x="126288" y="7798"/>
                  </a:lnTo>
                  <a:lnTo>
                    <a:pt x="141359" y="1813"/>
                  </a:lnTo>
                  <a:lnTo>
                    <a:pt x="158499" y="0"/>
                  </a:lnTo>
                  <a:lnTo>
                    <a:pt x="174584" y="2016"/>
                  </a:lnTo>
                  <a:lnTo>
                    <a:pt x="197920" y="11957"/>
                  </a:lnTo>
                  <a:lnTo>
                    <a:pt x="228560" y="37417"/>
                  </a:lnTo>
                  <a:lnTo>
                    <a:pt x="256814" y="74180"/>
                  </a:lnTo>
                  <a:lnTo>
                    <a:pt x="273648" y="106246"/>
                  </a:lnTo>
                  <a:lnTo>
                    <a:pt x="287103" y="140300"/>
                  </a:lnTo>
                  <a:lnTo>
                    <a:pt x="294194" y="171840"/>
                  </a:lnTo>
                  <a:lnTo>
                    <a:pt x="296295" y="202634"/>
                  </a:lnTo>
                  <a:lnTo>
                    <a:pt x="294659" y="230949"/>
                  </a:lnTo>
                  <a:lnTo>
                    <a:pt x="289559" y="263725"/>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2041"/>
            <p:cNvSpPr/>
            <p:nvPr/>
          </p:nvSpPr>
          <p:spPr>
            <a:xfrm>
              <a:off x="6329798" y="2838097"/>
              <a:ext cx="168386" cy="207883"/>
            </a:xfrm>
            <a:custGeom>
              <a:avLst/>
              <a:gdLst/>
              <a:ahLst/>
              <a:cxnLst/>
              <a:rect l="0" t="0" r="0" b="0"/>
              <a:pathLst>
                <a:path w="168386" h="207883">
                  <a:moveTo>
                    <a:pt x="162441" y="19403"/>
                  </a:moveTo>
                  <a:lnTo>
                    <a:pt x="162441" y="15357"/>
                  </a:lnTo>
                  <a:lnTo>
                    <a:pt x="161595" y="14166"/>
                  </a:lnTo>
                  <a:lnTo>
                    <a:pt x="160183" y="13371"/>
                  </a:lnTo>
                  <a:lnTo>
                    <a:pt x="158396" y="12842"/>
                  </a:lnTo>
                  <a:lnTo>
                    <a:pt x="147003" y="5891"/>
                  </a:lnTo>
                  <a:lnTo>
                    <a:pt x="128392" y="0"/>
                  </a:lnTo>
                  <a:lnTo>
                    <a:pt x="99840" y="7492"/>
                  </a:lnTo>
                  <a:lnTo>
                    <a:pt x="82181" y="14557"/>
                  </a:lnTo>
                  <a:lnTo>
                    <a:pt x="55806" y="36696"/>
                  </a:lnTo>
                  <a:lnTo>
                    <a:pt x="28161" y="73013"/>
                  </a:lnTo>
                  <a:lnTo>
                    <a:pt x="8415" y="108513"/>
                  </a:lnTo>
                  <a:lnTo>
                    <a:pt x="1417" y="125047"/>
                  </a:lnTo>
                  <a:lnTo>
                    <a:pt x="0" y="143120"/>
                  </a:lnTo>
                  <a:lnTo>
                    <a:pt x="5988" y="174227"/>
                  </a:lnTo>
                  <a:lnTo>
                    <a:pt x="16931" y="191336"/>
                  </a:lnTo>
                  <a:lnTo>
                    <a:pt x="30898" y="203084"/>
                  </a:lnTo>
                  <a:lnTo>
                    <a:pt x="53851" y="207882"/>
                  </a:lnTo>
                  <a:lnTo>
                    <a:pt x="85864" y="203420"/>
                  </a:lnTo>
                  <a:lnTo>
                    <a:pt x="116647" y="192128"/>
                  </a:lnTo>
                  <a:lnTo>
                    <a:pt x="143142" y="173842"/>
                  </a:lnTo>
                  <a:lnTo>
                    <a:pt x="164402" y="137258"/>
                  </a:lnTo>
                  <a:lnTo>
                    <a:pt x="168385" y="117258"/>
                  </a:lnTo>
                  <a:lnTo>
                    <a:pt x="165520" y="95246"/>
                  </a:lnTo>
                  <a:lnTo>
                    <a:pt x="159309" y="76682"/>
                  </a:lnTo>
                  <a:lnTo>
                    <a:pt x="150042" y="68002"/>
                  </a:lnTo>
                  <a:lnTo>
                    <a:pt x="116972" y="47878"/>
                  </a:lnTo>
                  <a:lnTo>
                    <a:pt x="106673" y="40525"/>
                  </a:lnTo>
                  <a:lnTo>
                    <a:pt x="78621" y="2702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2042"/>
            <p:cNvSpPr/>
            <p:nvPr/>
          </p:nvSpPr>
          <p:spPr>
            <a:xfrm>
              <a:off x="6173379" y="2720378"/>
              <a:ext cx="44541" cy="52103"/>
            </a:xfrm>
            <a:custGeom>
              <a:avLst/>
              <a:gdLst/>
              <a:ahLst/>
              <a:cxnLst/>
              <a:rect l="0" t="0" r="0" b="0"/>
              <a:pathLst>
                <a:path w="44541" h="52103">
                  <a:moveTo>
                    <a:pt x="21681" y="30441"/>
                  </a:moveTo>
                  <a:lnTo>
                    <a:pt x="21681" y="0"/>
                  </a:lnTo>
                  <a:lnTo>
                    <a:pt x="11074" y="10571"/>
                  </a:lnTo>
                  <a:lnTo>
                    <a:pt x="8500" y="17659"/>
                  </a:lnTo>
                  <a:lnTo>
                    <a:pt x="6509" y="25607"/>
                  </a:lnTo>
                  <a:lnTo>
                    <a:pt x="590" y="37608"/>
                  </a:lnTo>
                  <a:lnTo>
                    <a:pt x="0" y="40299"/>
                  </a:lnTo>
                  <a:lnTo>
                    <a:pt x="454" y="42093"/>
                  </a:lnTo>
                  <a:lnTo>
                    <a:pt x="1603" y="43289"/>
                  </a:lnTo>
                  <a:lnTo>
                    <a:pt x="3216" y="44087"/>
                  </a:lnTo>
                  <a:lnTo>
                    <a:pt x="4291" y="45465"/>
                  </a:lnTo>
                  <a:lnTo>
                    <a:pt x="5484" y="49254"/>
                  </a:lnTo>
                  <a:lnTo>
                    <a:pt x="6649" y="50603"/>
                  </a:lnTo>
                  <a:lnTo>
                    <a:pt x="10202" y="52102"/>
                  </a:lnTo>
                  <a:lnTo>
                    <a:pt x="12335" y="51655"/>
                  </a:lnTo>
                  <a:lnTo>
                    <a:pt x="21842" y="47112"/>
                  </a:lnTo>
                  <a:lnTo>
                    <a:pt x="24328" y="46636"/>
                  </a:lnTo>
                  <a:lnTo>
                    <a:pt x="31873" y="41919"/>
                  </a:lnTo>
                  <a:lnTo>
                    <a:pt x="39470" y="35159"/>
                  </a:lnTo>
                  <a:lnTo>
                    <a:pt x="42286" y="30280"/>
                  </a:lnTo>
                  <a:lnTo>
                    <a:pt x="44409" y="16697"/>
                  </a:lnTo>
                  <a:lnTo>
                    <a:pt x="44540" y="758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2043"/>
            <p:cNvSpPr/>
            <p:nvPr/>
          </p:nvSpPr>
          <p:spPr>
            <a:xfrm>
              <a:off x="6149339" y="2857500"/>
              <a:ext cx="30481" cy="175260"/>
            </a:xfrm>
            <a:custGeom>
              <a:avLst/>
              <a:gdLst/>
              <a:ahLst/>
              <a:cxnLst/>
              <a:rect l="0" t="0" r="0" b="0"/>
              <a:pathLst>
                <a:path w="30481" h="175260">
                  <a:moveTo>
                    <a:pt x="30480" y="0"/>
                  </a:moveTo>
                  <a:lnTo>
                    <a:pt x="29634" y="12167"/>
                  </a:lnTo>
                  <a:lnTo>
                    <a:pt x="17483" y="47746"/>
                  </a:lnTo>
                  <a:lnTo>
                    <a:pt x="9820" y="82464"/>
                  </a:lnTo>
                  <a:lnTo>
                    <a:pt x="4009" y="114032"/>
                  </a:lnTo>
                  <a:lnTo>
                    <a:pt x="353" y="151906"/>
                  </a:lnTo>
                  <a:lnTo>
                    <a:pt x="0" y="17525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2044"/>
            <p:cNvSpPr/>
            <p:nvPr/>
          </p:nvSpPr>
          <p:spPr>
            <a:xfrm>
              <a:off x="5867400" y="2865119"/>
              <a:ext cx="243840" cy="38101"/>
            </a:xfrm>
            <a:custGeom>
              <a:avLst/>
              <a:gdLst/>
              <a:ahLst/>
              <a:cxnLst/>
              <a:rect l="0" t="0" r="0" b="0"/>
              <a:pathLst>
                <a:path w="243840" h="38101">
                  <a:moveTo>
                    <a:pt x="0" y="38100"/>
                  </a:moveTo>
                  <a:lnTo>
                    <a:pt x="33421" y="38100"/>
                  </a:lnTo>
                  <a:lnTo>
                    <a:pt x="60890" y="38100"/>
                  </a:lnTo>
                  <a:lnTo>
                    <a:pt x="95464" y="37254"/>
                  </a:lnTo>
                  <a:lnTo>
                    <a:pt x="131673" y="32017"/>
                  </a:lnTo>
                  <a:lnTo>
                    <a:pt x="164226" y="24256"/>
                  </a:lnTo>
                  <a:lnTo>
                    <a:pt x="194474" y="13302"/>
                  </a:lnTo>
                  <a:lnTo>
                    <a:pt x="231695" y="4324"/>
                  </a:lnTo>
                  <a:lnTo>
                    <a:pt x="243839"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2045"/>
            <p:cNvSpPr/>
            <p:nvPr/>
          </p:nvSpPr>
          <p:spPr>
            <a:xfrm>
              <a:off x="5952858" y="2689859"/>
              <a:ext cx="28843" cy="349667"/>
            </a:xfrm>
            <a:custGeom>
              <a:avLst/>
              <a:gdLst/>
              <a:ahLst/>
              <a:cxnLst/>
              <a:rect l="0" t="0" r="0" b="0"/>
              <a:pathLst>
                <a:path w="28843" h="349667">
                  <a:moveTo>
                    <a:pt x="28842" y="0"/>
                  </a:moveTo>
                  <a:lnTo>
                    <a:pt x="28842" y="35392"/>
                  </a:lnTo>
                  <a:lnTo>
                    <a:pt x="28842" y="64674"/>
                  </a:lnTo>
                  <a:lnTo>
                    <a:pt x="26584" y="100161"/>
                  </a:lnTo>
                  <a:lnTo>
                    <a:pt x="22758" y="125796"/>
                  </a:lnTo>
                  <a:lnTo>
                    <a:pt x="18236" y="154123"/>
                  </a:lnTo>
                  <a:lnTo>
                    <a:pt x="13404" y="185904"/>
                  </a:lnTo>
                  <a:lnTo>
                    <a:pt x="9280" y="218091"/>
                  </a:lnTo>
                  <a:lnTo>
                    <a:pt x="7447" y="246507"/>
                  </a:lnTo>
                  <a:lnTo>
                    <a:pt x="2371" y="282260"/>
                  </a:lnTo>
                  <a:lnTo>
                    <a:pt x="0" y="316905"/>
                  </a:lnTo>
                  <a:lnTo>
                    <a:pt x="5699" y="347636"/>
                  </a:lnTo>
                  <a:lnTo>
                    <a:pt x="6639" y="348597"/>
                  </a:lnTo>
                  <a:lnTo>
                    <a:pt x="9943" y="349666"/>
                  </a:lnTo>
                  <a:lnTo>
                    <a:pt x="11162" y="349104"/>
                  </a:lnTo>
                  <a:lnTo>
                    <a:pt x="11976" y="347883"/>
                  </a:lnTo>
                  <a:lnTo>
                    <a:pt x="13602" y="3429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2046"/>
            <p:cNvSpPr/>
            <p:nvPr/>
          </p:nvSpPr>
          <p:spPr>
            <a:xfrm>
              <a:off x="5503536" y="2904357"/>
              <a:ext cx="295284" cy="161887"/>
            </a:xfrm>
            <a:custGeom>
              <a:avLst/>
              <a:gdLst/>
              <a:ahLst/>
              <a:cxnLst/>
              <a:rect l="0" t="0" r="0" b="0"/>
              <a:pathLst>
                <a:path w="295284" h="161887">
                  <a:moveTo>
                    <a:pt x="158124" y="29343"/>
                  </a:moveTo>
                  <a:lnTo>
                    <a:pt x="158124" y="22782"/>
                  </a:lnTo>
                  <a:lnTo>
                    <a:pt x="154079" y="17991"/>
                  </a:lnTo>
                  <a:lnTo>
                    <a:pt x="129606" y="3838"/>
                  </a:lnTo>
                  <a:lnTo>
                    <a:pt x="114773" y="337"/>
                  </a:lnTo>
                  <a:lnTo>
                    <a:pt x="88507" y="0"/>
                  </a:lnTo>
                  <a:lnTo>
                    <a:pt x="73842" y="3037"/>
                  </a:lnTo>
                  <a:lnTo>
                    <a:pt x="55352" y="13552"/>
                  </a:lnTo>
                  <a:lnTo>
                    <a:pt x="29544" y="38359"/>
                  </a:lnTo>
                  <a:lnTo>
                    <a:pt x="11599" y="75246"/>
                  </a:lnTo>
                  <a:lnTo>
                    <a:pt x="1647" y="109969"/>
                  </a:lnTo>
                  <a:lnTo>
                    <a:pt x="0" y="129244"/>
                  </a:lnTo>
                  <a:lnTo>
                    <a:pt x="2615" y="140347"/>
                  </a:lnTo>
                  <a:lnTo>
                    <a:pt x="8858" y="148669"/>
                  </a:lnTo>
                  <a:lnTo>
                    <a:pt x="26662" y="160910"/>
                  </a:lnTo>
                  <a:lnTo>
                    <a:pt x="38736" y="161759"/>
                  </a:lnTo>
                  <a:lnTo>
                    <a:pt x="73791" y="157568"/>
                  </a:lnTo>
                  <a:lnTo>
                    <a:pt x="91179" y="146828"/>
                  </a:lnTo>
                  <a:lnTo>
                    <a:pt x="117365" y="123073"/>
                  </a:lnTo>
                  <a:lnTo>
                    <a:pt x="136837" y="89601"/>
                  </a:lnTo>
                  <a:lnTo>
                    <a:pt x="160310" y="51573"/>
                  </a:lnTo>
                  <a:lnTo>
                    <a:pt x="165266" y="45196"/>
                  </a:lnTo>
                  <a:lnTo>
                    <a:pt x="169647" y="48810"/>
                  </a:lnTo>
                  <a:lnTo>
                    <a:pt x="171712" y="52952"/>
                  </a:lnTo>
                  <a:lnTo>
                    <a:pt x="181610" y="89402"/>
                  </a:lnTo>
                  <a:lnTo>
                    <a:pt x="198536" y="122961"/>
                  </a:lnTo>
                  <a:lnTo>
                    <a:pt x="207411" y="135297"/>
                  </a:lnTo>
                  <a:lnTo>
                    <a:pt x="217000" y="143603"/>
                  </a:lnTo>
                  <a:lnTo>
                    <a:pt x="253624" y="161196"/>
                  </a:lnTo>
                  <a:lnTo>
                    <a:pt x="268866" y="161886"/>
                  </a:lnTo>
                  <a:lnTo>
                    <a:pt x="295283" y="15888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2047"/>
            <p:cNvSpPr/>
            <p:nvPr/>
          </p:nvSpPr>
          <p:spPr>
            <a:xfrm>
              <a:off x="5403583" y="2674619"/>
              <a:ext cx="67578" cy="381001"/>
            </a:xfrm>
            <a:custGeom>
              <a:avLst/>
              <a:gdLst/>
              <a:ahLst/>
              <a:cxnLst/>
              <a:rect l="0" t="0" r="0" b="0"/>
              <a:pathLst>
                <a:path w="67578" h="381001">
                  <a:moveTo>
                    <a:pt x="67577" y="0"/>
                  </a:moveTo>
                  <a:lnTo>
                    <a:pt x="63532" y="4046"/>
                  </a:lnTo>
                  <a:lnTo>
                    <a:pt x="61545" y="8289"/>
                  </a:lnTo>
                  <a:lnTo>
                    <a:pt x="51807" y="45528"/>
                  </a:lnTo>
                  <a:lnTo>
                    <a:pt x="44560" y="73039"/>
                  </a:lnTo>
                  <a:lnTo>
                    <a:pt x="37050" y="110259"/>
                  </a:lnTo>
                  <a:lnTo>
                    <a:pt x="31996" y="138751"/>
                  </a:lnTo>
                  <a:lnTo>
                    <a:pt x="26928" y="168347"/>
                  </a:lnTo>
                  <a:lnTo>
                    <a:pt x="21852" y="198435"/>
                  </a:lnTo>
                  <a:lnTo>
                    <a:pt x="16775" y="227893"/>
                  </a:lnTo>
                  <a:lnTo>
                    <a:pt x="11696" y="255097"/>
                  </a:lnTo>
                  <a:lnTo>
                    <a:pt x="4076" y="290168"/>
                  </a:lnTo>
                  <a:lnTo>
                    <a:pt x="0" y="325428"/>
                  </a:lnTo>
                  <a:lnTo>
                    <a:pt x="141" y="344027"/>
                  </a:lnTo>
                  <a:lnTo>
                    <a:pt x="6617" y="3810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2048"/>
            <p:cNvSpPr/>
            <p:nvPr/>
          </p:nvSpPr>
          <p:spPr>
            <a:xfrm>
              <a:off x="5196839" y="2811780"/>
              <a:ext cx="99062" cy="403861"/>
            </a:xfrm>
            <a:custGeom>
              <a:avLst/>
              <a:gdLst/>
              <a:ahLst/>
              <a:cxnLst/>
              <a:rect l="0" t="0" r="0" b="0"/>
              <a:pathLst>
                <a:path w="99062" h="403861">
                  <a:moveTo>
                    <a:pt x="99061" y="0"/>
                  </a:moveTo>
                  <a:lnTo>
                    <a:pt x="99061" y="4045"/>
                  </a:lnTo>
                  <a:lnTo>
                    <a:pt x="98214" y="5236"/>
                  </a:lnTo>
                  <a:lnTo>
                    <a:pt x="96803" y="6031"/>
                  </a:lnTo>
                  <a:lnTo>
                    <a:pt x="95015" y="6560"/>
                  </a:lnTo>
                  <a:lnTo>
                    <a:pt x="93824" y="8607"/>
                  </a:lnTo>
                  <a:lnTo>
                    <a:pt x="84720" y="40482"/>
                  </a:lnTo>
                  <a:lnTo>
                    <a:pt x="70012" y="77172"/>
                  </a:lnTo>
                  <a:lnTo>
                    <a:pt x="59127" y="111483"/>
                  </a:lnTo>
                  <a:lnTo>
                    <a:pt x="50832" y="139294"/>
                  </a:lnTo>
                  <a:lnTo>
                    <a:pt x="44324" y="168588"/>
                  </a:lnTo>
                  <a:lnTo>
                    <a:pt x="40866" y="196284"/>
                  </a:lnTo>
                  <a:lnTo>
                    <a:pt x="38483" y="222703"/>
                  </a:lnTo>
                  <a:lnTo>
                    <a:pt x="34602" y="248557"/>
                  </a:lnTo>
                  <a:lnTo>
                    <a:pt x="30054" y="274158"/>
                  </a:lnTo>
                  <a:lnTo>
                    <a:pt x="24992" y="307856"/>
                  </a:lnTo>
                  <a:lnTo>
                    <a:pt x="21234" y="336185"/>
                  </a:lnTo>
                  <a:lnTo>
                    <a:pt x="9946" y="374032"/>
                  </a:lnTo>
                  <a:lnTo>
                    <a:pt x="0" y="40386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2049"/>
            <p:cNvSpPr/>
            <p:nvPr/>
          </p:nvSpPr>
          <p:spPr>
            <a:xfrm>
              <a:off x="5151119" y="2865119"/>
              <a:ext cx="91442" cy="129541"/>
            </a:xfrm>
            <a:custGeom>
              <a:avLst/>
              <a:gdLst/>
              <a:ahLst/>
              <a:cxnLst/>
              <a:rect l="0" t="0" r="0" b="0"/>
              <a:pathLst>
                <a:path w="91442" h="129541">
                  <a:moveTo>
                    <a:pt x="0" y="0"/>
                  </a:moveTo>
                  <a:lnTo>
                    <a:pt x="0" y="36046"/>
                  </a:lnTo>
                  <a:lnTo>
                    <a:pt x="4046" y="50944"/>
                  </a:lnTo>
                  <a:lnTo>
                    <a:pt x="24473" y="87854"/>
                  </a:lnTo>
                  <a:lnTo>
                    <a:pt x="32326" y="96338"/>
                  </a:lnTo>
                  <a:lnTo>
                    <a:pt x="65956" y="125342"/>
                  </a:lnTo>
                  <a:lnTo>
                    <a:pt x="82048" y="128711"/>
                  </a:lnTo>
                  <a:lnTo>
                    <a:pt x="91441" y="12954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2050"/>
            <p:cNvSpPr/>
            <p:nvPr/>
          </p:nvSpPr>
          <p:spPr>
            <a:xfrm>
              <a:off x="4637167" y="2684277"/>
              <a:ext cx="491094" cy="362044"/>
            </a:xfrm>
            <a:custGeom>
              <a:avLst/>
              <a:gdLst/>
              <a:ahLst/>
              <a:cxnLst/>
              <a:rect l="0" t="0" r="0" b="0"/>
              <a:pathLst>
                <a:path w="491094" h="362044">
                  <a:moveTo>
                    <a:pt x="26273" y="157982"/>
                  </a:moveTo>
                  <a:lnTo>
                    <a:pt x="10834" y="175679"/>
                  </a:lnTo>
                  <a:lnTo>
                    <a:pt x="834" y="194028"/>
                  </a:lnTo>
                  <a:lnTo>
                    <a:pt x="0" y="198946"/>
                  </a:lnTo>
                  <a:lnTo>
                    <a:pt x="1332" y="208926"/>
                  </a:lnTo>
                  <a:lnTo>
                    <a:pt x="6841" y="224065"/>
                  </a:lnTo>
                  <a:lnTo>
                    <a:pt x="13685" y="231944"/>
                  </a:lnTo>
                  <a:lnTo>
                    <a:pt x="17881" y="235230"/>
                  </a:lnTo>
                  <a:lnTo>
                    <a:pt x="29317" y="238881"/>
                  </a:lnTo>
                  <a:lnTo>
                    <a:pt x="61399" y="241226"/>
                  </a:lnTo>
                  <a:lnTo>
                    <a:pt x="90397" y="233541"/>
                  </a:lnTo>
                  <a:lnTo>
                    <a:pt x="120437" y="224585"/>
                  </a:lnTo>
                  <a:lnTo>
                    <a:pt x="150788" y="208479"/>
                  </a:lnTo>
                  <a:lnTo>
                    <a:pt x="186147" y="174197"/>
                  </a:lnTo>
                  <a:lnTo>
                    <a:pt x="214095" y="144819"/>
                  </a:lnTo>
                  <a:lnTo>
                    <a:pt x="237993" y="113818"/>
                  </a:lnTo>
                  <a:lnTo>
                    <a:pt x="257021" y="79045"/>
                  </a:lnTo>
                  <a:lnTo>
                    <a:pt x="283519" y="41041"/>
                  </a:lnTo>
                  <a:lnTo>
                    <a:pt x="301265" y="16726"/>
                  </a:lnTo>
                  <a:lnTo>
                    <a:pt x="307603" y="0"/>
                  </a:lnTo>
                  <a:lnTo>
                    <a:pt x="308653" y="167"/>
                  </a:lnTo>
                  <a:lnTo>
                    <a:pt x="312077" y="2611"/>
                  </a:lnTo>
                  <a:lnTo>
                    <a:pt x="314164" y="6519"/>
                  </a:lnTo>
                  <a:lnTo>
                    <a:pt x="314720" y="8747"/>
                  </a:lnTo>
                  <a:lnTo>
                    <a:pt x="309174" y="42114"/>
                  </a:lnTo>
                  <a:lnTo>
                    <a:pt x="308497" y="70123"/>
                  </a:lnTo>
                  <a:lnTo>
                    <a:pt x="304252" y="107961"/>
                  </a:lnTo>
                  <a:lnTo>
                    <a:pt x="302219" y="136597"/>
                  </a:lnTo>
                  <a:lnTo>
                    <a:pt x="300469" y="166258"/>
                  </a:lnTo>
                  <a:lnTo>
                    <a:pt x="296869" y="196374"/>
                  </a:lnTo>
                  <a:lnTo>
                    <a:pt x="292446" y="226692"/>
                  </a:lnTo>
                  <a:lnTo>
                    <a:pt x="287659" y="254560"/>
                  </a:lnTo>
                  <a:lnTo>
                    <a:pt x="280203" y="285376"/>
                  </a:lnTo>
                  <a:lnTo>
                    <a:pt x="272357" y="321184"/>
                  </a:lnTo>
                  <a:lnTo>
                    <a:pt x="270263" y="332117"/>
                  </a:lnTo>
                  <a:lnTo>
                    <a:pt x="268520" y="335032"/>
                  </a:lnTo>
                  <a:lnTo>
                    <a:pt x="266511" y="336976"/>
                  </a:lnTo>
                  <a:lnTo>
                    <a:pt x="264279" y="341393"/>
                  </a:lnTo>
                  <a:lnTo>
                    <a:pt x="263683" y="343756"/>
                  </a:lnTo>
                  <a:lnTo>
                    <a:pt x="263286" y="344485"/>
                  </a:lnTo>
                  <a:lnTo>
                    <a:pt x="263022" y="344124"/>
                  </a:lnTo>
                  <a:lnTo>
                    <a:pt x="262523" y="315796"/>
                  </a:lnTo>
                  <a:lnTo>
                    <a:pt x="268582" y="280157"/>
                  </a:lnTo>
                  <a:lnTo>
                    <a:pt x="275492" y="245453"/>
                  </a:lnTo>
                  <a:lnTo>
                    <a:pt x="283748" y="208359"/>
                  </a:lnTo>
                  <a:lnTo>
                    <a:pt x="295695" y="173097"/>
                  </a:lnTo>
                  <a:lnTo>
                    <a:pt x="305821" y="151642"/>
                  </a:lnTo>
                  <a:lnTo>
                    <a:pt x="314487" y="143029"/>
                  </a:lnTo>
                  <a:lnTo>
                    <a:pt x="323983" y="138637"/>
                  </a:lnTo>
                  <a:lnTo>
                    <a:pt x="339832" y="135817"/>
                  </a:lnTo>
                  <a:lnTo>
                    <a:pt x="342839" y="137279"/>
                  </a:lnTo>
                  <a:lnTo>
                    <a:pt x="348437" y="143419"/>
                  </a:lnTo>
                  <a:lnTo>
                    <a:pt x="363756" y="174315"/>
                  </a:lnTo>
                  <a:lnTo>
                    <a:pt x="378262" y="207963"/>
                  </a:lnTo>
                  <a:lnTo>
                    <a:pt x="386636" y="237232"/>
                  </a:lnTo>
                  <a:lnTo>
                    <a:pt x="394478" y="267354"/>
                  </a:lnTo>
                  <a:lnTo>
                    <a:pt x="405561" y="301789"/>
                  </a:lnTo>
                  <a:lnTo>
                    <a:pt x="423178" y="330793"/>
                  </a:lnTo>
                  <a:lnTo>
                    <a:pt x="447505" y="358053"/>
                  </a:lnTo>
                  <a:lnTo>
                    <a:pt x="455069" y="361203"/>
                  </a:lnTo>
                  <a:lnTo>
                    <a:pt x="459457" y="362043"/>
                  </a:lnTo>
                  <a:lnTo>
                    <a:pt x="466590" y="360718"/>
                  </a:lnTo>
                  <a:lnTo>
                    <a:pt x="475366" y="357470"/>
                  </a:lnTo>
                  <a:lnTo>
                    <a:pt x="478068" y="357014"/>
                  </a:lnTo>
                  <a:lnTo>
                    <a:pt x="483328" y="354250"/>
                  </a:lnTo>
                  <a:lnTo>
                    <a:pt x="491093" y="34848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2051"/>
            <p:cNvSpPr/>
            <p:nvPr/>
          </p:nvSpPr>
          <p:spPr>
            <a:xfrm>
              <a:off x="4697445" y="2682240"/>
              <a:ext cx="34575" cy="340755"/>
            </a:xfrm>
            <a:custGeom>
              <a:avLst/>
              <a:gdLst/>
              <a:ahLst/>
              <a:cxnLst/>
              <a:rect l="0" t="0" r="0" b="0"/>
              <a:pathLst>
                <a:path w="34575" h="340755">
                  <a:moveTo>
                    <a:pt x="34574" y="0"/>
                  </a:moveTo>
                  <a:lnTo>
                    <a:pt x="34574" y="36608"/>
                  </a:lnTo>
                  <a:lnTo>
                    <a:pt x="34574" y="68608"/>
                  </a:lnTo>
                  <a:lnTo>
                    <a:pt x="30529" y="104901"/>
                  </a:lnTo>
                  <a:lnTo>
                    <a:pt x="26286" y="132135"/>
                  </a:lnTo>
                  <a:lnTo>
                    <a:pt x="21577" y="161173"/>
                  </a:lnTo>
                  <a:lnTo>
                    <a:pt x="16662" y="191012"/>
                  </a:lnTo>
                  <a:lnTo>
                    <a:pt x="11656" y="221207"/>
                  </a:lnTo>
                  <a:lnTo>
                    <a:pt x="7455" y="249867"/>
                  </a:lnTo>
                  <a:lnTo>
                    <a:pt x="4243" y="284196"/>
                  </a:lnTo>
                  <a:lnTo>
                    <a:pt x="0" y="309983"/>
                  </a:lnTo>
                  <a:lnTo>
                    <a:pt x="3885" y="340754"/>
                  </a:lnTo>
                  <a:lnTo>
                    <a:pt x="3955" y="340623"/>
                  </a:lnTo>
                  <a:lnTo>
                    <a:pt x="4032" y="338219"/>
                  </a:lnTo>
                  <a:lnTo>
                    <a:pt x="6325" y="334328"/>
                  </a:lnTo>
                  <a:lnTo>
                    <a:pt x="9319" y="329776"/>
                  </a:lnTo>
                  <a:lnTo>
                    <a:pt x="11714" y="32004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2052"/>
            <p:cNvSpPr/>
            <p:nvPr/>
          </p:nvSpPr>
          <p:spPr>
            <a:xfrm>
              <a:off x="4313233" y="2790595"/>
              <a:ext cx="151507" cy="240136"/>
            </a:xfrm>
            <a:custGeom>
              <a:avLst/>
              <a:gdLst/>
              <a:ahLst/>
              <a:cxnLst/>
              <a:rect l="0" t="0" r="0" b="0"/>
              <a:pathLst>
                <a:path w="151507" h="240136">
                  <a:moveTo>
                    <a:pt x="7307" y="89764"/>
                  </a:moveTo>
                  <a:lnTo>
                    <a:pt x="7307" y="93810"/>
                  </a:lnTo>
                  <a:lnTo>
                    <a:pt x="6460" y="95001"/>
                  </a:lnTo>
                  <a:lnTo>
                    <a:pt x="5049" y="95796"/>
                  </a:lnTo>
                  <a:lnTo>
                    <a:pt x="3262" y="96325"/>
                  </a:lnTo>
                  <a:lnTo>
                    <a:pt x="2070" y="98372"/>
                  </a:lnTo>
                  <a:lnTo>
                    <a:pt x="0" y="114458"/>
                  </a:lnTo>
                  <a:lnTo>
                    <a:pt x="2084" y="119931"/>
                  </a:lnTo>
                  <a:lnTo>
                    <a:pt x="3825" y="122575"/>
                  </a:lnTo>
                  <a:lnTo>
                    <a:pt x="12532" y="125514"/>
                  </a:lnTo>
                  <a:lnTo>
                    <a:pt x="47831" y="127727"/>
                  </a:lnTo>
                  <a:lnTo>
                    <a:pt x="84779" y="117246"/>
                  </a:lnTo>
                  <a:lnTo>
                    <a:pt x="102698" y="105904"/>
                  </a:lnTo>
                  <a:lnTo>
                    <a:pt x="129078" y="73639"/>
                  </a:lnTo>
                  <a:lnTo>
                    <a:pt x="145472" y="43869"/>
                  </a:lnTo>
                  <a:lnTo>
                    <a:pt x="151216" y="16468"/>
                  </a:lnTo>
                  <a:lnTo>
                    <a:pt x="151506" y="12961"/>
                  </a:lnTo>
                  <a:lnTo>
                    <a:pt x="150006" y="9775"/>
                  </a:lnTo>
                  <a:lnTo>
                    <a:pt x="143824" y="3978"/>
                  </a:lnTo>
                  <a:lnTo>
                    <a:pt x="137690" y="837"/>
                  </a:lnTo>
                  <a:lnTo>
                    <a:pt x="134869" y="0"/>
                  </a:lnTo>
                  <a:lnTo>
                    <a:pt x="127218" y="1327"/>
                  </a:lnTo>
                  <a:lnTo>
                    <a:pt x="89504" y="20325"/>
                  </a:lnTo>
                  <a:lnTo>
                    <a:pt x="55070" y="52555"/>
                  </a:lnTo>
                  <a:lnTo>
                    <a:pt x="33110" y="90411"/>
                  </a:lnTo>
                  <a:lnTo>
                    <a:pt x="17586" y="122224"/>
                  </a:lnTo>
                  <a:lnTo>
                    <a:pt x="6307" y="153098"/>
                  </a:lnTo>
                  <a:lnTo>
                    <a:pt x="1648" y="183695"/>
                  </a:lnTo>
                  <a:lnTo>
                    <a:pt x="5074" y="199527"/>
                  </a:lnTo>
                  <a:lnTo>
                    <a:pt x="16522" y="217960"/>
                  </a:lnTo>
                  <a:lnTo>
                    <a:pt x="26643" y="228020"/>
                  </a:lnTo>
                  <a:lnTo>
                    <a:pt x="39607" y="235314"/>
                  </a:lnTo>
                  <a:lnTo>
                    <a:pt x="61186" y="240135"/>
                  </a:lnTo>
                  <a:lnTo>
                    <a:pt x="96560" y="235866"/>
                  </a:lnTo>
                  <a:lnTo>
                    <a:pt x="113986" y="234545"/>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2053"/>
            <p:cNvSpPr/>
            <p:nvPr/>
          </p:nvSpPr>
          <p:spPr>
            <a:xfrm>
              <a:off x="3909059" y="2790286"/>
              <a:ext cx="312422" cy="302936"/>
            </a:xfrm>
            <a:custGeom>
              <a:avLst/>
              <a:gdLst/>
              <a:ahLst/>
              <a:cxnLst/>
              <a:rect l="0" t="0" r="0" b="0"/>
              <a:pathLst>
                <a:path w="312422" h="302936">
                  <a:moveTo>
                    <a:pt x="0" y="135794"/>
                  </a:moveTo>
                  <a:lnTo>
                    <a:pt x="14341" y="149288"/>
                  </a:lnTo>
                  <a:lnTo>
                    <a:pt x="22179" y="153926"/>
                  </a:lnTo>
                  <a:lnTo>
                    <a:pt x="24946" y="157196"/>
                  </a:lnTo>
                  <a:lnTo>
                    <a:pt x="28021" y="165343"/>
                  </a:lnTo>
                  <a:lnTo>
                    <a:pt x="30157" y="197635"/>
                  </a:lnTo>
                  <a:lnTo>
                    <a:pt x="26372" y="231453"/>
                  </a:lnTo>
                  <a:lnTo>
                    <a:pt x="17471" y="263815"/>
                  </a:lnTo>
                  <a:lnTo>
                    <a:pt x="7559" y="285134"/>
                  </a:lnTo>
                  <a:lnTo>
                    <a:pt x="3360" y="291914"/>
                  </a:lnTo>
                  <a:lnTo>
                    <a:pt x="132" y="302935"/>
                  </a:lnTo>
                  <a:lnTo>
                    <a:pt x="4" y="270857"/>
                  </a:lnTo>
                  <a:lnTo>
                    <a:pt x="4047" y="241382"/>
                  </a:lnTo>
                  <a:lnTo>
                    <a:pt x="10607" y="205838"/>
                  </a:lnTo>
                  <a:lnTo>
                    <a:pt x="13181" y="178778"/>
                  </a:lnTo>
                  <a:lnTo>
                    <a:pt x="16018" y="150664"/>
                  </a:lnTo>
                  <a:lnTo>
                    <a:pt x="22924" y="124058"/>
                  </a:lnTo>
                  <a:lnTo>
                    <a:pt x="36332" y="89325"/>
                  </a:lnTo>
                  <a:lnTo>
                    <a:pt x="50796" y="54177"/>
                  </a:lnTo>
                  <a:lnTo>
                    <a:pt x="73994" y="24658"/>
                  </a:lnTo>
                  <a:lnTo>
                    <a:pt x="83969" y="18666"/>
                  </a:lnTo>
                  <a:lnTo>
                    <a:pt x="104170" y="14821"/>
                  </a:lnTo>
                  <a:lnTo>
                    <a:pt x="123435" y="18199"/>
                  </a:lnTo>
                  <a:lnTo>
                    <a:pt x="133318" y="24545"/>
                  </a:lnTo>
                  <a:lnTo>
                    <a:pt x="165321" y="61277"/>
                  </a:lnTo>
                  <a:lnTo>
                    <a:pt x="176361" y="82952"/>
                  </a:lnTo>
                  <a:lnTo>
                    <a:pt x="181592" y="118269"/>
                  </a:lnTo>
                  <a:lnTo>
                    <a:pt x="182711" y="154307"/>
                  </a:lnTo>
                  <a:lnTo>
                    <a:pt x="182881" y="189082"/>
                  </a:lnTo>
                  <a:lnTo>
                    <a:pt x="182881" y="155997"/>
                  </a:lnTo>
                  <a:lnTo>
                    <a:pt x="182881" y="119559"/>
                  </a:lnTo>
                  <a:lnTo>
                    <a:pt x="186926" y="87991"/>
                  </a:lnTo>
                  <a:lnTo>
                    <a:pt x="200268" y="53067"/>
                  </a:lnTo>
                  <a:lnTo>
                    <a:pt x="205812" y="30284"/>
                  </a:lnTo>
                  <a:lnTo>
                    <a:pt x="213110" y="18063"/>
                  </a:lnTo>
                  <a:lnTo>
                    <a:pt x="221998" y="11502"/>
                  </a:lnTo>
                  <a:lnTo>
                    <a:pt x="234264" y="5551"/>
                  </a:lnTo>
                  <a:lnTo>
                    <a:pt x="237456" y="3245"/>
                  </a:lnTo>
                  <a:lnTo>
                    <a:pt x="245519" y="683"/>
                  </a:lnTo>
                  <a:lnTo>
                    <a:pt x="250039" y="0"/>
                  </a:lnTo>
                  <a:lnTo>
                    <a:pt x="259578" y="1499"/>
                  </a:lnTo>
                  <a:lnTo>
                    <a:pt x="264492" y="3084"/>
                  </a:lnTo>
                  <a:lnTo>
                    <a:pt x="272210" y="9360"/>
                  </a:lnTo>
                  <a:lnTo>
                    <a:pt x="284064" y="27187"/>
                  </a:lnTo>
                  <a:lnTo>
                    <a:pt x="297126" y="60343"/>
                  </a:lnTo>
                  <a:lnTo>
                    <a:pt x="302526" y="84933"/>
                  </a:lnTo>
                  <a:lnTo>
                    <a:pt x="304127" y="113668"/>
                  </a:lnTo>
                  <a:lnTo>
                    <a:pt x="308713" y="149674"/>
                  </a:lnTo>
                  <a:lnTo>
                    <a:pt x="305901" y="186697"/>
                  </a:lnTo>
                  <a:lnTo>
                    <a:pt x="305018" y="200882"/>
                  </a:lnTo>
                  <a:lnTo>
                    <a:pt x="307155" y="205080"/>
                  </a:lnTo>
                  <a:lnTo>
                    <a:pt x="312421" y="211994"/>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SMARTInkShape-2054"/>
          <p:cNvSpPr/>
          <p:nvPr/>
        </p:nvSpPr>
        <p:spPr>
          <a:xfrm>
            <a:off x="4290194" y="3192780"/>
            <a:ext cx="681270" cy="678034"/>
          </a:xfrm>
          <a:custGeom>
            <a:avLst/>
            <a:gdLst/>
            <a:ahLst/>
            <a:cxnLst/>
            <a:rect l="0" t="0" r="0" b="0"/>
            <a:pathLst>
              <a:path w="681270" h="678034">
                <a:moveTo>
                  <a:pt x="129406" y="0"/>
                </a:moveTo>
                <a:lnTo>
                  <a:pt x="125360" y="4045"/>
                </a:lnTo>
                <a:lnTo>
                  <a:pt x="123374" y="10546"/>
                </a:lnTo>
                <a:lnTo>
                  <a:pt x="121148" y="40335"/>
                </a:lnTo>
                <a:lnTo>
                  <a:pt x="115795" y="77143"/>
                </a:lnTo>
                <a:lnTo>
                  <a:pt x="112391" y="109217"/>
                </a:lnTo>
                <a:lnTo>
                  <a:pt x="109143" y="134054"/>
                </a:lnTo>
                <a:lnTo>
                  <a:pt x="107700" y="162026"/>
                </a:lnTo>
                <a:lnTo>
                  <a:pt x="104801" y="189133"/>
                </a:lnTo>
                <a:lnTo>
                  <a:pt x="99843" y="215292"/>
                </a:lnTo>
                <a:lnTo>
                  <a:pt x="88379" y="252973"/>
                </a:lnTo>
                <a:lnTo>
                  <a:pt x="79244" y="285963"/>
                </a:lnTo>
                <a:lnTo>
                  <a:pt x="71175" y="316339"/>
                </a:lnTo>
                <a:lnTo>
                  <a:pt x="58605" y="352047"/>
                </a:lnTo>
                <a:lnTo>
                  <a:pt x="44112" y="387416"/>
                </a:lnTo>
                <a:lnTo>
                  <a:pt x="27859" y="418862"/>
                </a:lnTo>
                <a:lnTo>
                  <a:pt x="15618" y="449533"/>
                </a:lnTo>
                <a:lnTo>
                  <a:pt x="2168" y="487007"/>
                </a:lnTo>
                <a:lnTo>
                  <a:pt x="0" y="519155"/>
                </a:lnTo>
                <a:lnTo>
                  <a:pt x="4441" y="527351"/>
                </a:lnTo>
                <a:lnTo>
                  <a:pt x="17044" y="542365"/>
                </a:lnTo>
                <a:lnTo>
                  <a:pt x="33178" y="550825"/>
                </a:lnTo>
                <a:lnTo>
                  <a:pt x="67468" y="556033"/>
                </a:lnTo>
                <a:lnTo>
                  <a:pt x="97695" y="561178"/>
                </a:lnTo>
                <a:lnTo>
                  <a:pt x="132239" y="563926"/>
                </a:lnTo>
                <a:lnTo>
                  <a:pt x="165147" y="568879"/>
                </a:lnTo>
                <a:lnTo>
                  <a:pt x="200485" y="570723"/>
                </a:lnTo>
                <a:lnTo>
                  <a:pt x="233628" y="570423"/>
                </a:lnTo>
                <a:lnTo>
                  <a:pt x="269036" y="566195"/>
                </a:lnTo>
                <a:lnTo>
                  <a:pt x="302199" y="564565"/>
                </a:lnTo>
                <a:lnTo>
                  <a:pt x="336766" y="563236"/>
                </a:lnTo>
                <a:lnTo>
                  <a:pt x="374318" y="557888"/>
                </a:lnTo>
                <a:lnTo>
                  <a:pt x="399528" y="554485"/>
                </a:lnTo>
                <a:lnTo>
                  <a:pt x="437610" y="546895"/>
                </a:lnTo>
                <a:lnTo>
                  <a:pt x="448197" y="542760"/>
                </a:lnTo>
                <a:lnTo>
                  <a:pt x="472303" y="541020"/>
                </a:lnTo>
                <a:lnTo>
                  <a:pt x="472305" y="545065"/>
                </a:lnTo>
                <a:lnTo>
                  <a:pt x="464545" y="579662"/>
                </a:lnTo>
                <a:lnTo>
                  <a:pt x="454172" y="610842"/>
                </a:lnTo>
                <a:lnTo>
                  <a:pt x="441779" y="645605"/>
                </a:lnTo>
                <a:lnTo>
                  <a:pt x="435702" y="663561"/>
                </a:lnTo>
                <a:lnTo>
                  <a:pt x="434649" y="672531"/>
                </a:lnTo>
                <a:lnTo>
                  <a:pt x="433654" y="674414"/>
                </a:lnTo>
                <a:lnTo>
                  <a:pt x="432144" y="675669"/>
                </a:lnTo>
                <a:lnTo>
                  <a:pt x="427683" y="677684"/>
                </a:lnTo>
                <a:lnTo>
                  <a:pt x="428164" y="677849"/>
                </a:lnTo>
                <a:lnTo>
                  <a:pt x="430956" y="678033"/>
                </a:lnTo>
                <a:lnTo>
                  <a:pt x="432039" y="677235"/>
                </a:lnTo>
                <a:lnTo>
                  <a:pt x="433243" y="674091"/>
                </a:lnTo>
                <a:lnTo>
                  <a:pt x="442457" y="636423"/>
                </a:lnTo>
                <a:lnTo>
                  <a:pt x="449632" y="606258"/>
                </a:lnTo>
                <a:lnTo>
                  <a:pt x="457121" y="570509"/>
                </a:lnTo>
                <a:lnTo>
                  <a:pt x="464702" y="535364"/>
                </a:lnTo>
                <a:lnTo>
                  <a:pt x="472311" y="503502"/>
                </a:lnTo>
                <a:lnTo>
                  <a:pt x="482467" y="466440"/>
                </a:lnTo>
                <a:lnTo>
                  <a:pt x="489135" y="437480"/>
                </a:lnTo>
                <a:lnTo>
                  <a:pt x="493379" y="427650"/>
                </a:lnTo>
                <a:lnTo>
                  <a:pt x="494813" y="420788"/>
                </a:lnTo>
                <a:lnTo>
                  <a:pt x="494930" y="421072"/>
                </a:lnTo>
                <a:lnTo>
                  <a:pt x="495061" y="423645"/>
                </a:lnTo>
                <a:lnTo>
                  <a:pt x="497377" y="427611"/>
                </a:lnTo>
                <a:lnTo>
                  <a:pt x="500382" y="432196"/>
                </a:lnTo>
                <a:lnTo>
                  <a:pt x="501717" y="437055"/>
                </a:lnTo>
                <a:lnTo>
                  <a:pt x="523904" y="462741"/>
                </a:lnTo>
                <a:lnTo>
                  <a:pt x="557701" y="486239"/>
                </a:lnTo>
                <a:lnTo>
                  <a:pt x="587764" y="499593"/>
                </a:lnTo>
                <a:lnTo>
                  <a:pt x="620920" y="510384"/>
                </a:lnTo>
                <a:lnTo>
                  <a:pt x="658627" y="523508"/>
                </a:lnTo>
                <a:lnTo>
                  <a:pt x="674955" y="526327"/>
                </a:lnTo>
                <a:lnTo>
                  <a:pt x="680341" y="529692"/>
                </a:lnTo>
                <a:lnTo>
                  <a:pt x="681269" y="530928"/>
                </a:lnTo>
                <a:lnTo>
                  <a:pt x="681042" y="531752"/>
                </a:lnTo>
                <a:lnTo>
                  <a:pt x="644989" y="548795"/>
                </a:lnTo>
                <a:lnTo>
                  <a:pt x="612531" y="558830"/>
                </a:lnTo>
                <a:lnTo>
                  <a:pt x="583469" y="570474"/>
                </a:lnTo>
                <a:lnTo>
                  <a:pt x="553409" y="584648"/>
                </a:lnTo>
                <a:lnTo>
                  <a:pt x="523053" y="595527"/>
                </a:lnTo>
                <a:lnTo>
                  <a:pt x="488539" y="612872"/>
                </a:lnTo>
                <a:lnTo>
                  <a:pt x="453621" y="637636"/>
                </a:lnTo>
                <a:lnTo>
                  <a:pt x="434206" y="6477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1" name="SMARTInkShape-Group259"/>
          <p:cNvGrpSpPr/>
          <p:nvPr/>
        </p:nvGrpSpPr>
        <p:grpSpPr>
          <a:xfrm>
            <a:off x="5168493" y="3505200"/>
            <a:ext cx="1336833" cy="860784"/>
            <a:chOff x="5168493" y="3505200"/>
            <a:chExt cx="1336833" cy="860784"/>
          </a:xfrm>
        </p:grpSpPr>
        <p:sp>
          <p:nvSpPr>
            <p:cNvPr id="26" name="SMARTInkShape-2055"/>
            <p:cNvSpPr/>
            <p:nvPr/>
          </p:nvSpPr>
          <p:spPr>
            <a:xfrm>
              <a:off x="6264699" y="3987570"/>
              <a:ext cx="240627" cy="378414"/>
            </a:xfrm>
            <a:custGeom>
              <a:avLst/>
              <a:gdLst/>
              <a:ahLst/>
              <a:cxnLst/>
              <a:rect l="0" t="0" r="0" b="0"/>
              <a:pathLst>
                <a:path w="240627" h="378414">
                  <a:moveTo>
                    <a:pt x="6561" y="73889"/>
                  </a:moveTo>
                  <a:lnTo>
                    <a:pt x="0" y="67329"/>
                  </a:lnTo>
                  <a:lnTo>
                    <a:pt x="493" y="66129"/>
                  </a:lnTo>
                  <a:lnTo>
                    <a:pt x="3299" y="62538"/>
                  </a:lnTo>
                  <a:lnTo>
                    <a:pt x="38448" y="39796"/>
                  </a:lnTo>
                  <a:lnTo>
                    <a:pt x="70056" y="22595"/>
                  </a:lnTo>
                  <a:lnTo>
                    <a:pt x="98752" y="13536"/>
                  </a:lnTo>
                  <a:lnTo>
                    <a:pt x="128703" y="5489"/>
                  </a:lnTo>
                  <a:lnTo>
                    <a:pt x="159026" y="0"/>
                  </a:lnTo>
                  <a:lnTo>
                    <a:pt x="187202" y="632"/>
                  </a:lnTo>
                  <a:lnTo>
                    <a:pt x="215433" y="8431"/>
                  </a:lnTo>
                  <a:lnTo>
                    <a:pt x="227998" y="15642"/>
                  </a:lnTo>
                  <a:lnTo>
                    <a:pt x="230386" y="19818"/>
                  </a:lnTo>
                  <a:lnTo>
                    <a:pt x="234217" y="42512"/>
                  </a:lnTo>
                  <a:lnTo>
                    <a:pt x="232623" y="62899"/>
                  </a:lnTo>
                  <a:lnTo>
                    <a:pt x="224531" y="88131"/>
                  </a:lnTo>
                  <a:lnTo>
                    <a:pt x="202581" y="123458"/>
                  </a:lnTo>
                  <a:lnTo>
                    <a:pt x="168549" y="150881"/>
                  </a:lnTo>
                  <a:lnTo>
                    <a:pt x="136489" y="170346"/>
                  </a:lnTo>
                  <a:lnTo>
                    <a:pt x="98704" y="187961"/>
                  </a:lnTo>
                  <a:lnTo>
                    <a:pt x="84013" y="194776"/>
                  </a:lnTo>
                  <a:lnTo>
                    <a:pt x="79648" y="195350"/>
                  </a:lnTo>
                  <a:lnTo>
                    <a:pt x="78992" y="194656"/>
                  </a:lnTo>
                  <a:lnTo>
                    <a:pt x="79402" y="193348"/>
                  </a:lnTo>
                  <a:lnTo>
                    <a:pt x="81268" y="189635"/>
                  </a:lnTo>
                  <a:lnTo>
                    <a:pt x="83165" y="182785"/>
                  </a:lnTo>
                  <a:lnTo>
                    <a:pt x="86609" y="177885"/>
                  </a:lnTo>
                  <a:lnTo>
                    <a:pt x="97353" y="170367"/>
                  </a:lnTo>
                  <a:lnTo>
                    <a:pt x="121391" y="161088"/>
                  </a:lnTo>
                  <a:lnTo>
                    <a:pt x="152582" y="158154"/>
                  </a:lnTo>
                  <a:lnTo>
                    <a:pt x="181219" y="163881"/>
                  </a:lnTo>
                  <a:lnTo>
                    <a:pt x="193124" y="168355"/>
                  </a:lnTo>
                  <a:lnTo>
                    <a:pt x="209346" y="183723"/>
                  </a:lnTo>
                  <a:lnTo>
                    <a:pt x="232848" y="219085"/>
                  </a:lnTo>
                  <a:lnTo>
                    <a:pt x="238366" y="234941"/>
                  </a:lnTo>
                  <a:lnTo>
                    <a:pt x="240626" y="262908"/>
                  </a:lnTo>
                  <a:lnTo>
                    <a:pt x="234233" y="300441"/>
                  </a:lnTo>
                  <a:lnTo>
                    <a:pt x="225008" y="324743"/>
                  </a:lnTo>
                  <a:lnTo>
                    <a:pt x="215408" y="339473"/>
                  </a:lnTo>
                  <a:lnTo>
                    <a:pt x="181226" y="368048"/>
                  </a:lnTo>
                  <a:lnTo>
                    <a:pt x="166316" y="373960"/>
                  </a:lnTo>
                  <a:lnTo>
                    <a:pt x="132003" y="377755"/>
                  </a:lnTo>
                  <a:lnTo>
                    <a:pt x="102620" y="378413"/>
                  </a:lnTo>
                  <a:lnTo>
                    <a:pt x="72464" y="374562"/>
                  </a:lnTo>
                  <a:lnTo>
                    <a:pt x="37040" y="37107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2056"/>
            <p:cNvSpPr/>
            <p:nvPr/>
          </p:nvSpPr>
          <p:spPr>
            <a:xfrm>
              <a:off x="5882639" y="3909059"/>
              <a:ext cx="304801" cy="53342"/>
            </a:xfrm>
            <a:custGeom>
              <a:avLst/>
              <a:gdLst/>
              <a:ahLst/>
              <a:cxnLst/>
              <a:rect l="0" t="0" r="0" b="0"/>
              <a:pathLst>
                <a:path w="304801" h="53342">
                  <a:moveTo>
                    <a:pt x="0" y="53341"/>
                  </a:moveTo>
                  <a:lnTo>
                    <a:pt x="4045" y="53341"/>
                  </a:lnTo>
                  <a:lnTo>
                    <a:pt x="8289" y="51083"/>
                  </a:lnTo>
                  <a:lnTo>
                    <a:pt x="22102" y="40343"/>
                  </a:lnTo>
                  <a:lnTo>
                    <a:pt x="58289" y="27901"/>
                  </a:lnTo>
                  <a:lnTo>
                    <a:pt x="91120" y="20309"/>
                  </a:lnTo>
                  <a:lnTo>
                    <a:pt x="127658" y="16742"/>
                  </a:lnTo>
                  <a:lnTo>
                    <a:pt x="165295" y="11640"/>
                  </a:lnTo>
                  <a:lnTo>
                    <a:pt x="199213" y="4766"/>
                  </a:lnTo>
                  <a:lnTo>
                    <a:pt x="234757" y="1413"/>
                  </a:lnTo>
                  <a:lnTo>
                    <a:pt x="271679" y="279"/>
                  </a:lnTo>
                  <a:lnTo>
                    <a:pt x="30480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2057"/>
            <p:cNvSpPr/>
            <p:nvPr/>
          </p:nvSpPr>
          <p:spPr>
            <a:xfrm>
              <a:off x="6108137" y="3505200"/>
              <a:ext cx="64064" cy="684077"/>
            </a:xfrm>
            <a:custGeom>
              <a:avLst/>
              <a:gdLst/>
              <a:ahLst/>
              <a:cxnLst/>
              <a:rect l="0" t="0" r="0" b="0"/>
              <a:pathLst>
                <a:path w="64064" h="684077">
                  <a:moveTo>
                    <a:pt x="64063" y="0"/>
                  </a:moveTo>
                  <a:lnTo>
                    <a:pt x="60017" y="4045"/>
                  </a:lnTo>
                  <a:lnTo>
                    <a:pt x="58031" y="8289"/>
                  </a:lnTo>
                  <a:lnTo>
                    <a:pt x="56536" y="40090"/>
                  </a:lnTo>
                  <a:lnTo>
                    <a:pt x="56461" y="75056"/>
                  </a:lnTo>
                  <a:lnTo>
                    <a:pt x="55601" y="105400"/>
                  </a:lnTo>
                  <a:lnTo>
                    <a:pt x="51207" y="141672"/>
                  </a:lnTo>
                  <a:lnTo>
                    <a:pt x="49883" y="169645"/>
                  </a:lnTo>
                  <a:lnTo>
                    <a:pt x="44778" y="201268"/>
                  </a:lnTo>
                  <a:lnTo>
                    <a:pt x="37711" y="235079"/>
                  </a:lnTo>
                  <a:lnTo>
                    <a:pt x="31749" y="269861"/>
                  </a:lnTo>
                  <a:lnTo>
                    <a:pt x="28973" y="289128"/>
                  </a:lnTo>
                  <a:lnTo>
                    <a:pt x="26276" y="309591"/>
                  </a:lnTo>
                  <a:lnTo>
                    <a:pt x="23632" y="330854"/>
                  </a:lnTo>
                  <a:lnTo>
                    <a:pt x="21022" y="351802"/>
                  </a:lnTo>
                  <a:lnTo>
                    <a:pt x="18436" y="372541"/>
                  </a:lnTo>
                  <a:lnTo>
                    <a:pt x="15865" y="393141"/>
                  </a:lnTo>
                  <a:lnTo>
                    <a:pt x="13304" y="413647"/>
                  </a:lnTo>
                  <a:lnTo>
                    <a:pt x="10750" y="434091"/>
                  </a:lnTo>
                  <a:lnTo>
                    <a:pt x="8201" y="454494"/>
                  </a:lnTo>
                  <a:lnTo>
                    <a:pt x="5654" y="474023"/>
                  </a:lnTo>
                  <a:lnTo>
                    <a:pt x="568" y="511525"/>
                  </a:lnTo>
                  <a:lnTo>
                    <a:pt x="0" y="545691"/>
                  </a:lnTo>
                  <a:lnTo>
                    <a:pt x="1724" y="576116"/>
                  </a:lnTo>
                  <a:lnTo>
                    <a:pt x="2694" y="612284"/>
                  </a:lnTo>
                  <a:lnTo>
                    <a:pt x="3022" y="650331"/>
                  </a:lnTo>
                  <a:lnTo>
                    <a:pt x="3101" y="684076"/>
                  </a:lnTo>
                  <a:lnTo>
                    <a:pt x="3102" y="6781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2058"/>
            <p:cNvSpPr/>
            <p:nvPr/>
          </p:nvSpPr>
          <p:spPr>
            <a:xfrm>
              <a:off x="5829300" y="3589019"/>
              <a:ext cx="114301" cy="608630"/>
            </a:xfrm>
            <a:custGeom>
              <a:avLst/>
              <a:gdLst/>
              <a:ahLst/>
              <a:cxnLst/>
              <a:rect l="0" t="0" r="0" b="0"/>
              <a:pathLst>
                <a:path w="114301" h="608630">
                  <a:moveTo>
                    <a:pt x="114300" y="0"/>
                  </a:moveTo>
                  <a:lnTo>
                    <a:pt x="110254" y="0"/>
                  </a:lnTo>
                  <a:lnTo>
                    <a:pt x="109063" y="847"/>
                  </a:lnTo>
                  <a:lnTo>
                    <a:pt x="108268" y="2258"/>
                  </a:lnTo>
                  <a:lnTo>
                    <a:pt x="106994" y="10607"/>
                  </a:lnTo>
                  <a:lnTo>
                    <a:pt x="113841" y="45936"/>
                  </a:lnTo>
                  <a:lnTo>
                    <a:pt x="113249" y="55976"/>
                  </a:lnTo>
                  <a:lnTo>
                    <a:pt x="102131" y="93299"/>
                  </a:lnTo>
                  <a:lnTo>
                    <a:pt x="97408" y="130410"/>
                  </a:lnTo>
                  <a:lnTo>
                    <a:pt x="90951" y="162536"/>
                  </a:lnTo>
                  <a:lnTo>
                    <a:pt x="83675" y="198866"/>
                  </a:lnTo>
                  <a:lnTo>
                    <a:pt x="77828" y="224698"/>
                  </a:lnTo>
                  <a:lnTo>
                    <a:pt x="69586" y="253113"/>
                  </a:lnTo>
                  <a:lnTo>
                    <a:pt x="62535" y="282675"/>
                  </a:lnTo>
                  <a:lnTo>
                    <a:pt x="56580" y="312747"/>
                  </a:lnTo>
                  <a:lnTo>
                    <a:pt x="51111" y="343046"/>
                  </a:lnTo>
                  <a:lnTo>
                    <a:pt x="45858" y="371187"/>
                  </a:lnTo>
                  <a:lnTo>
                    <a:pt x="40398" y="408573"/>
                  </a:lnTo>
                  <a:lnTo>
                    <a:pt x="36523" y="445615"/>
                  </a:lnTo>
                  <a:lnTo>
                    <a:pt x="32318" y="472371"/>
                  </a:lnTo>
                  <a:lnTo>
                    <a:pt x="26039" y="506475"/>
                  </a:lnTo>
                  <a:lnTo>
                    <a:pt x="22108" y="538029"/>
                  </a:lnTo>
                  <a:lnTo>
                    <a:pt x="8725" y="574516"/>
                  </a:lnTo>
                  <a:lnTo>
                    <a:pt x="2585" y="592996"/>
                  </a:lnTo>
                  <a:lnTo>
                    <a:pt x="151" y="608629"/>
                  </a:lnTo>
                  <a:lnTo>
                    <a:pt x="0" y="57912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2059"/>
            <p:cNvSpPr/>
            <p:nvPr/>
          </p:nvSpPr>
          <p:spPr>
            <a:xfrm>
              <a:off x="5168493" y="3521499"/>
              <a:ext cx="424588" cy="562818"/>
            </a:xfrm>
            <a:custGeom>
              <a:avLst/>
              <a:gdLst/>
              <a:ahLst/>
              <a:cxnLst/>
              <a:rect l="0" t="0" r="0" b="0"/>
              <a:pathLst>
                <a:path w="424588" h="562818">
                  <a:moveTo>
                    <a:pt x="394107" y="6560"/>
                  </a:moveTo>
                  <a:lnTo>
                    <a:pt x="372005" y="5714"/>
                  </a:lnTo>
                  <a:lnTo>
                    <a:pt x="343908" y="0"/>
                  </a:lnTo>
                  <a:lnTo>
                    <a:pt x="309697" y="7369"/>
                  </a:lnTo>
                  <a:lnTo>
                    <a:pt x="275645" y="20925"/>
                  </a:lnTo>
                  <a:lnTo>
                    <a:pt x="242261" y="39039"/>
                  </a:lnTo>
                  <a:lnTo>
                    <a:pt x="209603" y="64538"/>
                  </a:lnTo>
                  <a:lnTo>
                    <a:pt x="174433" y="93542"/>
                  </a:lnTo>
                  <a:lnTo>
                    <a:pt x="137201" y="123585"/>
                  </a:lnTo>
                  <a:lnTo>
                    <a:pt x="99358" y="157980"/>
                  </a:lnTo>
                  <a:lnTo>
                    <a:pt x="65379" y="194983"/>
                  </a:lnTo>
                  <a:lnTo>
                    <a:pt x="37908" y="232757"/>
                  </a:lnTo>
                  <a:lnTo>
                    <a:pt x="17727" y="270761"/>
                  </a:lnTo>
                  <a:lnTo>
                    <a:pt x="5068" y="308833"/>
                  </a:lnTo>
                  <a:lnTo>
                    <a:pt x="0" y="346924"/>
                  </a:lnTo>
                  <a:lnTo>
                    <a:pt x="1072" y="374580"/>
                  </a:lnTo>
                  <a:lnTo>
                    <a:pt x="5218" y="402111"/>
                  </a:lnTo>
                  <a:lnTo>
                    <a:pt x="17919" y="436651"/>
                  </a:lnTo>
                  <a:lnTo>
                    <a:pt x="38239" y="467488"/>
                  </a:lnTo>
                  <a:lnTo>
                    <a:pt x="75017" y="501091"/>
                  </a:lnTo>
                  <a:lnTo>
                    <a:pt x="107086" y="522235"/>
                  </a:lnTo>
                  <a:lnTo>
                    <a:pt x="131922" y="532929"/>
                  </a:lnTo>
                  <a:lnTo>
                    <a:pt x="159894" y="540504"/>
                  </a:lnTo>
                  <a:lnTo>
                    <a:pt x="187001" y="546693"/>
                  </a:lnTo>
                  <a:lnTo>
                    <a:pt x="213159" y="552266"/>
                  </a:lnTo>
                  <a:lnTo>
                    <a:pt x="238897" y="557565"/>
                  </a:lnTo>
                  <a:lnTo>
                    <a:pt x="264446" y="560485"/>
                  </a:lnTo>
                  <a:lnTo>
                    <a:pt x="289914" y="561782"/>
                  </a:lnTo>
                  <a:lnTo>
                    <a:pt x="326357" y="562513"/>
                  </a:lnTo>
                  <a:lnTo>
                    <a:pt x="354841" y="562729"/>
                  </a:lnTo>
                  <a:lnTo>
                    <a:pt x="389863" y="562802"/>
                  </a:lnTo>
                  <a:lnTo>
                    <a:pt x="409543" y="562817"/>
                  </a:lnTo>
                  <a:lnTo>
                    <a:pt x="415925" y="560561"/>
                  </a:lnTo>
                  <a:lnTo>
                    <a:pt x="424587" y="55520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9" name="SMARTInkShape-Group260"/>
          <p:cNvGrpSpPr/>
          <p:nvPr/>
        </p:nvGrpSpPr>
        <p:grpSpPr>
          <a:xfrm>
            <a:off x="2336963" y="3992880"/>
            <a:ext cx="3445600" cy="731521"/>
            <a:chOff x="2336963" y="3992880"/>
            <a:chExt cx="3445600" cy="731521"/>
          </a:xfrm>
        </p:grpSpPr>
        <p:sp>
          <p:nvSpPr>
            <p:cNvPr id="32" name="SMARTInkShape-2060"/>
            <p:cNvSpPr/>
            <p:nvPr/>
          </p:nvSpPr>
          <p:spPr>
            <a:xfrm>
              <a:off x="4236719" y="4213859"/>
              <a:ext cx="7622" cy="7622"/>
            </a:xfrm>
            <a:custGeom>
              <a:avLst/>
              <a:gdLst/>
              <a:ahLst/>
              <a:cxnLst/>
              <a:rect l="0" t="0" r="0" b="0"/>
              <a:pathLst>
                <a:path w="7622" h="7622">
                  <a:moveTo>
                    <a:pt x="7621" y="7621"/>
                  </a:moveTo>
                  <a:lnTo>
                    <a:pt x="7621" y="1060"/>
                  </a:lnTo>
                  <a:lnTo>
                    <a:pt x="6774" y="707"/>
                  </a:lnTo>
                  <a:lnTo>
                    <a:pt x="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2061"/>
            <p:cNvSpPr/>
            <p:nvPr/>
          </p:nvSpPr>
          <p:spPr>
            <a:xfrm>
              <a:off x="4389119" y="4343400"/>
              <a:ext cx="190501" cy="250870"/>
            </a:xfrm>
            <a:custGeom>
              <a:avLst/>
              <a:gdLst/>
              <a:ahLst/>
              <a:cxnLst/>
              <a:rect l="0" t="0" r="0" b="0"/>
              <a:pathLst>
                <a:path w="190501" h="250870">
                  <a:moveTo>
                    <a:pt x="0" y="53340"/>
                  </a:moveTo>
                  <a:lnTo>
                    <a:pt x="0" y="57385"/>
                  </a:lnTo>
                  <a:lnTo>
                    <a:pt x="2258" y="61628"/>
                  </a:lnTo>
                  <a:lnTo>
                    <a:pt x="4046" y="63945"/>
                  </a:lnTo>
                  <a:lnTo>
                    <a:pt x="11352" y="99990"/>
                  </a:lnTo>
                  <a:lnTo>
                    <a:pt x="20556" y="130570"/>
                  </a:lnTo>
                  <a:lnTo>
                    <a:pt x="30527" y="166087"/>
                  </a:lnTo>
                  <a:lnTo>
                    <a:pt x="40650" y="197813"/>
                  </a:lnTo>
                  <a:lnTo>
                    <a:pt x="51836" y="233207"/>
                  </a:lnTo>
                  <a:lnTo>
                    <a:pt x="54929" y="241372"/>
                  </a:lnTo>
                  <a:lnTo>
                    <a:pt x="59769" y="249467"/>
                  </a:lnTo>
                  <a:lnTo>
                    <a:pt x="61013" y="250131"/>
                  </a:lnTo>
                  <a:lnTo>
                    <a:pt x="64653" y="250869"/>
                  </a:lnTo>
                  <a:lnTo>
                    <a:pt x="65962" y="250219"/>
                  </a:lnTo>
                  <a:lnTo>
                    <a:pt x="66835" y="248939"/>
                  </a:lnTo>
                  <a:lnTo>
                    <a:pt x="82356" y="211960"/>
                  </a:lnTo>
                  <a:lnTo>
                    <a:pt x="97517" y="180345"/>
                  </a:lnTo>
                  <a:lnTo>
                    <a:pt x="108481" y="149391"/>
                  </a:lnTo>
                  <a:lnTo>
                    <a:pt x="122454" y="113408"/>
                  </a:lnTo>
                  <a:lnTo>
                    <a:pt x="137319" y="80451"/>
                  </a:lnTo>
                  <a:lnTo>
                    <a:pt x="153467" y="46559"/>
                  </a:lnTo>
                  <a:lnTo>
                    <a:pt x="180095" y="8520"/>
                  </a:lnTo>
                  <a:lnTo>
                    <a:pt x="181023" y="5679"/>
                  </a:lnTo>
                  <a:lnTo>
                    <a:pt x="182489" y="3786"/>
                  </a:lnTo>
                  <a:lnTo>
                    <a:pt x="19050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2062"/>
            <p:cNvSpPr/>
            <p:nvPr/>
          </p:nvSpPr>
          <p:spPr>
            <a:xfrm>
              <a:off x="4619885" y="4412294"/>
              <a:ext cx="295016" cy="189566"/>
            </a:xfrm>
            <a:custGeom>
              <a:avLst/>
              <a:gdLst/>
              <a:ahLst/>
              <a:cxnLst/>
              <a:rect l="0" t="0" r="0" b="0"/>
              <a:pathLst>
                <a:path w="295016" h="189566">
                  <a:moveTo>
                    <a:pt x="134995" y="7306"/>
                  </a:moveTo>
                  <a:lnTo>
                    <a:pt x="134995" y="3260"/>
                  </a:lnTo>
                  <a:lnTo>
                    <a:pt x="134148" y="2069"/>
                  </a:lnTo>
                  <a:lnTo>
                    <a:pt x="132737" y="1274"/>
                  </a:lnTo>
                  <a:lnTo>
                    <a:pt x="124388" y="0"/>
                  </a:lnTo>
                  <a:lnTo>
                    <a:pt x="94031" y="551"/>
                  </a:lnTo>
                  <a:lnTo>
                    <a:pt x="84051" y="3739"/>
                  </a:lnTo>
                  <a:lnTo>
                    <a:pt x="63000" y="19615"/>
                  </a:lnTo>
                  <a:lnTo>
                    <a:pt x="37518" y="48590"/>
                  </a:lnTo>
                  <a:lnTo>
                    <a:pt x="15927" y="82630"/>
                  </a:lnTo>
                  <a:lnTo>
                    <a:pt x="2287" y="113812"/>
                  </a:lnTo>
                  <a:lnTo>
                    <a:pt x="0" y="135948"/>
                  </a:lnTo>
                  <a:lnTo>
                    <a:pt x="4309" y="152760"/>
                  </a:lnTo>
                  <a:lnTo>
                    <a:pt x="8614" y="160288"/>
                  </a:lnTo>
                  <a:lnTo>
                    <a:pt x="11794" y="162634"/>
                  </a:lnTo>
                  <a:lnTo>
                    <a:pt x="19843" y="165240"/>
                  </a:lnTo>
                  <a:lnTo>
                    <a:pt x="23514" y="165089"/>
                  </a:lnTo>
                  <a:lnTo>
                    <a:pt x="52136" y="153360"/>
                  </a:lnTo>
                  <a:lnTo>
                    <a:pt x="63173" y="145314"/>
                  </a:lnTo>
                  <a:lnTo>
                    <a:pt x="83151" y="113094"/>
                  </a:lnTo>
                  <a:lnTo>
                    <a:pt x="102015" y="75768"/>
                  </a:lnTo>
                  <a:lnTo>
                    <a:pt x="113746" y="52991"/>
                  </a:lnTo>
                  <a:lnTo>
                    <a:pt x="120825" y="27054"/>
                  </a:lnTo>
                  <a:lnTo>
                    <a:pt x="133552" y="9074"/>
                  </a:lnTo>
                  <a:lnTo>
                    <a:pt x="134033" y="9332"/>
                  </a:lnTo>
                  <a:lnTo>
                    <a:pt x="134567" y="11875"/>
                  </a:lnTo>
                  <a:lnTo>
                    <a:pt x="137235" y="41909"/>
                  </a:lnTo>
                  <a:lnTo>
                    <a:pt x="145597" y="73126"/>
                  </a:lnTo>
                  <a:lnTo>
                    <a:pt x="155402" y="111057"/>
                  </a:lnTo>
                  <a:lnTo>
                    <a:pt x="167749" y="143887"/>
                  </a:lnTo>
                  <a:lnTo>
                    <a:pt x="186244" y="170786"/>
                  </a:lnTo>
                  <a:lnTo>
                    <a:pt x="201168" y="183121"/>
                  </a:lnTo>
                  <a:lnTo>
                    <a:pt x="213511" y="187046"/>
                  </a:lnTo>
                  <a:lnTo>
                    <a:pt x="242132" y="189565"/>
                  </a:lnTo>
                  <a:lnTo>
                    <a:pt x="254860" y="185394"/>
                  </a:lnTo>
                  <a:lnTo>
                    <a:pt x="292221" y="154612"/>
                  </a:lnTo>
                  <a:lnTo>
                    <a:pt x="295015" y="15208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2063"/>
            <p:cNvSpPr/>
            <p:nvPr/>
          </p:nvSpPr>
          <p:spPr>
            <a:xfrm>
              <a:off x="4998728" y="4221480"/>
              <a:ext cx="15233" cy="357186"/>
            </a:xfrm>
            <a:custGeom>
              <a:avLst/>
              <a:gdLst/>
              <a:ahLst/>
              <a:cxnLst/>
              <a:rect l="0" t="0" r="0" b="0"/>
              <a:pathLst>
                <a:path w="15233" h="357186">
                  <a:moveTo>
                    <a:pt x="15232" y="0"/>
                  </a:moveTo>
                  <a:lnTo>
                    <a:pt x="15232" y="35098"/>
                  </a:lnTo>
                  <a:lnTo>
                    <a:pt x="15232" y="69993"/>
                  </a:lnTo>
                  <a:lnTo>
                    <a:pt x="12974" y="103994"/>
                  </a:lnTo>
                  <a:lnTo>
                    <a:pt x="9995" y="131732"/>
                  </a:lnTo>
                  <a:lnTo>
                    <a:pt x="8671" y="160995"/>
                  </a:lnTo>
                  <a:lnTo>
                    <a:pt x="8082" y="188675"/>
                  </a:lnTo>
                  <a:lnTo>
                    <a:pt x="6974" y="215089"/>
                  </a:lnTo>
                  <a:lnTo>
                    <a:pt x="3659" y="240939"/>
                  </a:lnTo>
                  <a:lnTo>
                    <a:pt x="1621" y="266539"/>
                  </a:lnTo>
                  <a:lnTo>
                    <a:pt x="474" y="300236"/>
                  </a:lnTo>
                  <a:lnTo>
                    <a:pt x="56" y="336215"/>
                  </a:lnTo>
                  <a:lnTo>
                    <a:pt x="0" y="354918"/>
                  </a:lnTo>
                  <a:lnTo>
                    <a:pt x="844" y="355992"/>
                  </a:lnTo>
                  <a:lnTo>
                    <a:pt x="4039" y="357185"/>
                  </a:lnTo>
                  <a:lnTo>
                    <a:pt x="5230" y="356657"/>
                  </a:lnTo>
                  <a:lnTo>
                    <a:pt x="6024" y="355458"/>
                  </a:lnTo>
                  <a:lnTo>
                    <a:pt x="7611" y="35052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2064"/>
            <p:cNvSpPr/>
            <p:nvPr/>
          </p:nvSpPr>
          <p:spPr>
            <a:xfrm>
              <a:off x="4892039" y="4411980"/>
              <a:ext cx="205742" cy="1"/>
            </a:xfrm>
            <a:custGeom>
              <a:avLst/>
              <a:gdLst/>
              <a:ahLst/>
              <a:cxnLst/>
              <a:rect l="0" t="0" r="0" b="0"/>
              <a:pathLst>
                <a:path w="205742" h="1">
                  <a:moveTo>
                    <a:pt x="0" y="0"/>
                  </a:moveTo>
                  <a:lnTo>
                    <a:pt x="35300" y="0"/>
                  </a:lnTo>
                  <a:lnTo>
                    <a:pt x="68843" y="0"/>
                  </a:lnTo>
                  <a:lnTo>
                    <a:pt x="103184" y="0"/>
                  </a:lnTo>
                  <a:lnTo>
                    <a:pt x="139323" y="0"/>
                  </a:lnTo>
                  <a:lnTo>
                    <a:pt x="171010" y="0"/>
                  </a:lnTo>
                  <a:lnTo>
                    <a:pt x="20574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2065"/>
            <p:cNvSpPr/>
            <p:nvPr/>
          </p:nvSpPr>
          <p:spPr>
            <a:xfrm>
              <a:off x="5167197" y="4366516"/>
              <a:ext cx="189664" cy="197816"/>
            </a:xfrm>
            <a:custGeom>
              <a:avLst/>
              <a:gdLst/>
              <a:ahLst/>
              <a:cxnLst/>
              <a:rect l="0" t="0" r="0" b="0"/>
              <a:pathLst>
                <a:path w="189664" h="197816">
                  <a:moveTo>
                    <a:pt x="6783" y="91184"/>
                  </a:moveTo>
                  <a:lnTo>
                    <a:pt x="6783" y="95229"/>
                  </a:lnTo>
                  <a:lnTo>
                    <a:pt x="7629" y="96420"/>
                  </a:lnTo>
                  <a:lnTo>
                    <a:pt x="9040" y="97215"/>
                  </a:lnTo>
                  <a:lnTo>
                    <a:pt x="17388" y="98489"/>
                  </a:lnTo>
                  <a:lnTo>
                    <a:pt x="38511" y="97895"/>
                  </a:lnTo>
                  <a:lnTo>
                    <a:pt x="76253" y="91038"/>
                  </a:lnTo>
                  <a:lnTo>
                    <a:pt x="98487" y="84461"/>
                  </a:lnTo>
                  <a:lnTo>
                    <a:pt x="126497" y="67497"/>
                  </a:lnTo>
                  <a:lnTo>
                    <a:pt x="160088" y="36760"/>
                  </a:lnTo>
                  <a:lnTo>
                    <a:pt x="163818" y="28613"/>
                  </a:lnTo>
                  <a:lnTo>
                    <a:pt x="166213" y="9585"/>
                  </a:lnTo>
                  <a:lnTo>
                    <a:pt x="165563" y="6305"/>
                  </a:lnTo>
                  <a:lnTo>
                    <a:pt x="164283" y="4118"/>
                  </a:lnTo>
                  <a:lnTo>
                    <a:pt x="162583" y="2660"/>
                  </a:lnTo>
                  <a:lnTo>
                    <a:pt x="158436" y="1039"/>
                  </a:lnTo>
                  <a:lnTo>
                    <a:pt x="140784" y="0"/>
                  </a:lnTo>
                  <a:lnTo>
                    <a:pt x="104506" y="10372"/>
                  </a:lnTo>
                  <a:lnTo>
                    <a:pt x="75098" y="27086"/>
                  </a:lnTo>
                  <a:lnTo>
                    <a:pt x="37228" y="61294"/>
                  </a:lnTo>
                  <a:lnTo>
                    <a:pt x="13478" y="96623"/>
                  </a:lnTo>
                  <a:lnTo>
                    <a:pt x="8706" y="102430"/>
                  </a:lnTo>
                  <a:lnTo>
                    <a:pt x="3404" y="115655"/>
                  </a:lnTo>
                  <a:lnTo>
                    <a:pt x="0" y="140797"/>
                  </a:lnTo>
                  <a:lnTo>
                    <a:pt x="3456" y="156872"/>
                  </a:lnTo>
                  <a:lnTo>
                    <a:pt x="9842" y="168314"/>
                  </a:lnTo>
                  <a:lnTo>
                    <a:pt x="21142" y="181112"/>
                  </a:lnTo>
                  <a:lnTo>
                    <a:pt x="39259" y="191583"/>
                  </a:lnTo>
                  <a:lnTo>
                    <a:pt x="73374" y="196623"/>
                  </a:lnTo>
                  <a:lnTo>
                    <a:pt x="105450" y="197618"/>
                  </a:lnTo>
                  <a:lnTo>
                    <a:pt x="140290" y="197815"/>
                  </a:lnTo>
                  <a:lnTo>
                    <a:pt x="167618" y="197007"/>
                  </a:lnTo>
                  <a:lnTo>
                    <a:pt x="189663" y="19024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2066"/>
            <p:cNvSpPr/>
            <p:nvPr/>
          </p:nvSpPr>
          <p:spPr>
            <a:xfrm>
              <a:off x="5433959" y="4367812"/>
              <a:ext cx="188670" cy="241449"/>
            </a:xfrm>
            <a:custGeom>
              <a:avLst/>
              <a:gdLst/>
              <a:ahLst/>
              <a:cxnLst/>
              <a:rect l="0" t="0" r="0" b="0"/>
              <a:pathLst>
                <a:path w="188670" h="241449">
                  <a:moveTo>
                    <a:pt x="98160" y="6068"/>
                  </a:moveTo>
                  <a:lnTo>
                    <a:pt x="85993" y="5221"/>
                  </a:lnTo>
                  <a:lnTo>
                    <a:pt x="65027" y="36"/>
                  </a:lnTo>
                  <a:lnTo>
                    <a:pt x="52107" y="0"/>
                  </a:lnTo>
                  <a:lnTo>
                    <a:pt x="14470" y="7896"/>
                  </a:lnTo>
                  <a:lnTo>
                    <a:pt x="2137" y="12543"/>
                  </a:lnTo>
                  <a:lnTo>
                    <a:pt x="1124" y="13772"/>
                  </a:lnTo>
                  <a:lnTo>
                    <a:pt x="0" y="17393"/>
                  </a:lnTo>
                  <a:lnTo>
                    <a:pt x="547" y="19545"/>
                  </a:lnTo>
                  <a:lnTo>
                    <a:pt x="6208" y="27465"/>
                  </a:lnTo>
                  <a:lnTo>
                    <a:pt x="19081" y="39313"/>
                  </a:lnTo>
                  <a:lnTo>
                    <a:pt x="56087" y="62748"/>
                  </a:lnTo>
                  <a:lnTo>
                    <a:pt x="89505" y="82426"/>
                  </a:lnTo>
                  <a:lnTo>
                    <a:pt x="120816" y="106664"/>
                  </a:lnTo>
                  <a:lnTo>
                    <a:pt x="156835" y="135141"/>
                  </a:lnTo>
                  <a:lnTo>
                    <a:pt x="178989" y="159881"/>
                  </a:lnTo>
                  <a:lnTo>
                    <a:pt x="184884" y="172078"/>
                  </a:lnTo>
                  <a:lnTo>
                    <a:pt x="188669" y="197751"/>
                  </a:lnTo>
                  <a:lnTo>
                    <a:pt x="187287" y="203283"/>
                  </a:lnTo>
                  <a:lnTo>
                    <a:pt x="181234" y="211688"/>
                  </a:lnTo>
                  <a:lnTo>
                    <a:pt x="158688" y="232728"/>
                  </a:lnTo>
                  <a:lnTo>
                    <a:pt x="147921" y="238039"/>
                  </a:lnTo>
                  <a:lnTo>
                    <a:pt x="118056" y="241448"/>
                  </a:lnTo>
                  <a:lnTo>
                    <a:pt x="91919" y="239781"/>
                  </a:lnTo>
                  <a:lnTo>
                    <a:pt x="54316" y="229257"/>
                  </a:lnTo>
                  <a:lnTo>
                    <a:pt x="21960" y="21180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2067"/>
            <p:cNvSpPr/>
            <p:nvPr/>
          </p:nvSpPr>
          <p:spPr>
            <a:xfrm>
              <a:off x="5684519" y="4312919"/>
              <a:ext cx="98044" cy="411482"/>
            </a:xfrm>
            <a:custGeom>
              <a:avLst/>
              <a:gdLst/>
              <a:ahLst/>
              <a:cxnLst/>
              <a:rect l="0" t="0" r="0" b="0"/>
              <a:pathLst>
                <a:path w="98044" h="411482">
                  <a:moveTo>
                    <a:pt x="0" y="0"/>
                  </a:moveTo>
                  <a:lnTo>
                    <a:pt x="6084" y="6930"/>
                  </a:lnTo>
                  <a:lnTo>
                    <a:pt x="21958" y="36609"/>
                  </a:lnTo>
                  <a:lnTo>
                    <a:pt x="40091" y="72654"/>
                  </a:lnTo>
                  <a:lnTo>
                    <a:pt x="51968" y="98613"/>
                  </a:lnTo>
                  <a:lnTo>
                    <a:pt x="63737" y="125108"/>
                  </a:lnTo>
                  <a:lnTo>
                    <a:pt x="77435" y="153818"/>
                  </a:lnTo>
                  <a:lnTo>
                    <a:pt x="87474" y="181252"/>
                  </a:lnTo>
                  <a:lnTo>
                    <a:pt x="93911" y="207557"/>
                  </a:lnTo>
                  <a:lnTo>
                    <a:pt x="96772" y="233359"/>
                  </a:lnTo>
                  <a:lnTo>
                    <a:pt x="98043" y="258937"/>
                  </a:lnTo>
                  <a:lnTo>
                    <a:pt x="96915" y="284417"/>
                  </a:lnTo>
                  <a:lnTo>
                    <a:pt x="86760" y="321715"/>
                  </a:lnTo>
                  <a:lnTo>
                    <a:pt x="72180" y="353745"/>
                  </a:lnTo>
                  <a:lnTo>
                    <a:pt x="47184" y="387752"/>
                  </a:lnTo>
                  <a:lnTo>
                    <a:pt x="30481" y="41148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2068"/>
            <p:cNvSpPr/>
            <p:nvPr/>
          </p:nvSpPr>
          <p:spPr>
            <a:xfrm>
              <a:off x="4229100" y="4396740"/>
              <a:ext cx="22860" cy="189438"/>
            </a:xfrm>
            <a:custGeom>
              <a:avLst/>
              <a:gdLst/>
              <a:ahLst/>
              <a:cxnLst/>
              <a:rect l="0" t="0" r="0" b="0"/>
              <a:pathLst>
                <a:path w="22860" h="189438">
                  <a:moveTo>
                    <a:pt x="22859" y="0"/>
                  </a:moveTo>
                  <a:lnTo>
                    <a:pt x="22013" y="32574"/>
                  </a:lnTo>
                  <a:lnTo>
                    <a:pt x="16828" y="63631"/>
                  </a:lnTo>
                  <a:lnTo>
                    <a:pt x="13453" y="92231"/>
                  </a:lnTo>
                  <a:lnTo>
                    <a:pt x="9347" y="122154"/>
                  </a:lnTo>
                  <a:lnTo>
                    <a:pt x="3916" y="158561"/>
                  </a:lnTo>
                  <a:lnTo>
                    <a:pt x="101" y="189437"/>
                  </a:lnTo>
                  <a:lnTo>
                    <a:pt x="0" y="17526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2069"/>
            <p:cNvSpPr/>
            <p:nvPr/>
          </p:nvSpPr>
          <p:spPr>
            <a:xfrm>
              <a:off x="3909059" y="4389119"/>
              <a:ext cx="205742" cy="7622"/>
            </a:xfrm>
            <a:custGeom>
              <a:avLst/>
              <a:gdLst/>
              <a:ahLst/>
              <a:cxnLst/>
              <a:rect l="0" t="0" r="0" b="0"/>
              <a:pathLst>
                <a:path w="205742" h="7622">
                  <a:moveTo>
                    <a:pt x="0" y="7621"/>
                  </a:moveTo>
                  <a:lnTo>
                    <a:pt x="32784" y="7621"/>
                  </a:lnTo>
                  <a:lnTo>
                    <a:pt x="68346" y="7621"/>
                  </a:lnTo>
                  <a:lnTo>
                    <a:pt x="103036" y="6774"/>
                  </a:lnTo>
                  <a:lnTo>
                    <a:pt x="139279" y="2384"/>
                  </a:lnTo>
                  <a:lnTo>
                    <a:pt x="170996" y="707"/>
                  </a:lnTo>
                  <a:lnTo>
                    <a:pt x="20574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2070"/>
            <p:cNvSpPr/>
            <p:nvPr/>
          </p:nvSpPr>
          <p:spPr>
            <a:xfrm>
              <a:off x="3977640" y="4145280"/>
              <a:ext cx="60961" cy="426721"/>
            </a:xfrm>
            <a:custGeom>
              <a:avLst/>
              <a:gdLst/>
              <a:ahLst/>
              <a:cxnLst/>
              <a:rect l="0" t="0" r="0" b="0"/>
              <a:pathLst>
                <a:path w="60961" h="426721">
                  <a:moveTo>
                    <a:pt x="60960" y="0"/>
                  </a:moveTo>
                  <a:lnTo>
                    <a:pt x="60960" y="35723"/>
                  </a:lnTo>
                  <a:lnTo>
                    <a:pt x="56914" y="72155"/>
                  </a:lnTo>
                  <a:lnTo>
                    <a:pt x="50354" y="109997"/>
                  </a:lnTo>
                  <a:lnTo>
                    <a:pt x="47779" y="140892"/>
                  </a:lnTo>
                  <a:lnTo>
                    <a:pt x="46635" y="174378"/>
                  </a:lnTo>
                  <a:lnTo>
                    <a:pt x="46126" y="209017"/>
                  </a:lnTo>
                  <a:lnTo>
                    <a:pt x="45900" y="244167"/>
                  </a:lnTo>
                  <a:lnTo>
                    <a:pt x="44953" y="277852"/>
                  </a:lnTo>
                  <a:lnTo>
                    <a:pt x="41710" y="306934"/>
                  </a:lnTo>
                  <a:lnTo>
                    <a:pt x="39704" y="333970"/>
                  </a:lnTo>
                  <a:lnTo>
                    <a:pt x="36318" y="368476"/>
                  </a:lnTo>
                  <a:lnTo>
                    <a:pt x="27588" y="398846"/>
                  </a:lnTo>
                  <a:lnTo>
                    <a:pt x="17710" y="415067"/>
                  </a:lnTo>
                  <a:lnTo>
                    <a:pt x="12669" y="420976"/>
                  </a:lnTo>
                  <a:lnTo>
                    <a:pt x="7606" y="424167"/>
                  </a:lnTo>
                  <a:lnTo>
                    <a:pt x="0" y="42672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2071"/>
            <p:cNvSpPr/>
            <p:nvPr/>
          </p:nvSpPr>
          <p:spPr>
            <a:xfrm>
              <a:off x="3652644" y="4373880"/>
              <a:ext cx="195457" cy="239218"/>
            </a:xfrm>
            <a:custGeom>
              <a:avLst/>
              <a:gdLst/>
              <a:ahLst/>
              <a:cxnLst/>
              <a:rect l="0" t="0" r="0" b="0"/>
              <a:pathLst>
                <a:path w="195457" h="239218">
                  <a:moveTo>
                    <a:pt x="134496" y="0"/>
                  </a:moveTo>
                  <a:lnTo>
                    <a:pt x="101921" y="846"/>
                  </a:lnTo>
                  <a:lnTo>
                    <a:pt x="69685" y="10605"/>
                  </a:lnTo>
                  <a:lnTo>
                    <a:pt x="49535" y="21957"/>
                  </a:lnTo>
                  <a:lnTo>
                    <a:pt x="31523" y="40090"/>
                  </a:lnTo>
                  <a:lnTo>
                    <a:pt x="15503" y="74209"/>
                  </a:lnTo>
                  <a:lnTo>
                    <a:pt x="3471" y="100163"/>
                  </a:lnTo>
                  <a:lnTo>
                    <a:pt x="0" y="132218"/>
                  </a:lnTo>
                  <a:lnTo>
                    <a:pt x="5984" y="166664"/>
                  </a:lnTo>
                  <a:lnTo>
                    <a:pt x="12186" y="182446"/>
                  </a:lnTo>
                  <a:lnTo>
                    <a:pt x="29958" y="204764"/>
                  </a:lnTo>
                  <a:lnTo>
                    <a:pt x="52157" y="221631"/>
                  </a:lnTo>
                  <a:lnTo>
                    <a:pt x="89570" y="235345"/>
                  </a:lnTo>
                  <a:lnTo>
                    <a:pt x="109448" y="239217"/>
                  </a:lnTo>
                  <a:lnTo>
                    <a:pt x="141374" y="236637"/>
                  </a:lnTo>
                  <a:lnTo>
                    <a:pt x="177174" y="231357"/>
                  </a:lnTo>
                  <a:lnTo>
                    <a:pt x="195456" y="2286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2072"/>
            <p:cNvSpPr/>
            <p:nvPr/>
          </p:nvSpPr>
          <p:spPr>
            <a:xfrm>
              <a:off x="3254679" y="4335780"/>
              <a:ext cx="319102" cy="236221"/>
            </a:xfrm>
            <a:custGeom>
              <a:avLst/>
              <a:gdLst/>
              <a:ahLst/>
              <a:cxnLst/>
              <a:rect l="0" t="0" r="0" b="0"/>
              <a:pathLst>
                <a:path w="319102" h="236221">
                  <a:moveTo>
                    <a:pt x="189561" y="0"/>
                  </a:moveTo>
                  <a:lnTo>
                    <a:pt x="155308" y="846"/>
                  </a:lnTo>
                  <a:lnTo>
                    <a:pt x="120484" y="10605"/>
                  </a:lnTo>
                  <a:lnTo>
                    <a:pt x="97973" y="21957"/>
                  </a:lnTo>
                  <a:lnTo>
                    <a:pt x="62375" y="52283"/>
                  </a:lnTo>
                  <a:lnTo>
                    <a:pt x="38705" y="77580"/>
                  </a:lnTo>
                  <a:lnTo>
                    <a:pt x="20591" y="110287"/>
                  </a:lnTo>
                  <a:lnTo>
                    <a:pt x="6192" y="140956"/>
                  </a:lnTo>
                  <a:lnTo>
                    <a:pt x="0" y="178331"/>
                  </a:lnTo>
                  <a:lnTo>
                    <a:pt x="3993" y="189607"/>
                  </a:lnTo>
                  <a:lnTo>
                    <a:pt x="7429" y="194984"/>
                  </a:lnTo>
                  <a:lnTo>
                    <a:pt x="11413" y="198569"/>
                  </a:lnTo>
                  <a:lnTo>
                    <a:pt x="20355" y="202553"/>
                  </a:lnTo>
                  <a:lnTo>
                    <a:pt x="38954" y="204795"/>
                  </a:lnTo>
                  <a:lnTo>
                    <a:pt x="60552" y="201415"/>
                  </a:lnTo>
                  <a:lnTo>
                    <a:pt x="95842" y="185757"/>
                  </a:lnTo>
                  <a:lnTo>
                    <a:pt x="128150" y="159083"/>
                  </a:lnTo>
                  <a:lnTo>
                    <a:pt x="154946" y="129355"/>
                  </a:lnTo>
                  <a:lnTo>
                    <a:pt x="173441" y="93673"/>
                  </a:lnTo>
                  <a:lnTo>
                    <a:pt x="183938" y="76861"/>
                  </a:lnTo>
                  <a:lnTo>
                    <a:pt x="193257" y="63413"/>
                  </a:lnTo>
                  <a:lnTo>
                    <a:pt x="196406" y="55329"/>
                  </a:lnTo>
                  <a:lnTo>
                    <a:pt x="197511" y="55513"/>
                  </a:lnTo>
                  <a:lnTo>
                    <a:pt x="200996" y="57974"/>
                  </a:lnTo>
                  <a:lnTo>
                    <a:pt x="203110" y="64148"/>
                  </a:lnTo>
                  <a:lnTo>
                    <a:pt x="206557" y="77144"/>
                  </a:lnTo>
                  <a:lnTo>
                    <a:pt x="209814" y="87626"/>
                  </a:lnTo>
                  <a:lnTo>
                    <a:pt x="214163" y="117309"/>
                  </a:lnTo>
                  <a:lnTo>
                    <a:pt x="222815" y="143414"/>
                  </a:lnTo>
                  <a:lnTo>
                    <a:pt x="240908" y="179035"/>
                  </a:lnTo>
                  <a:lnTo>
                    <a:pt x="255763" y="200555"/>
                  </a:lnTo>
                  <a:lnTo>
                    <a:pt x="287053" y="225993"/>
                  </a:lnTo>
                  <a:lnTo>
                    <a:pt x="298084" y="231674"/>
                  </a:lnTo>
                  <a:lnTo>
                    <a:pt x="319101" y="23622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2073"/>
            <p:cNvSpPr/>
            <p:nvPr/>
          </p:nvSpPr>
          <p:spPr>
            <a:xfrm>
              <a:off x="2876323" y="4234608"/>
              <a:ext cx="293597" cy="337393"/>
            </a:xfrm>
            <a:custGeom>
              <a:avLst/>
              <a:gdLst/>
              <a:ahLst/>
              <a:cxnLst/>
              <a:rect l="0" t="0" r="0" b="0"/>
              <a:pathLst>
                <a:path w="293597" h="337393">
                  <a:moveTo>
                    <a:pt x="19277" y="78311"/>
                  </a:moveTo>
                  <a:lnTo>
                    <a:pt x="19277" y="110875"/>
                  </a:lnTo>
                  <a:lnTo>
                    <a:pt x="19277" y="146613"/>
                  </a:lnTo>
                  <a:lnTo>
                    <a:pt x="19277" y="180488"/>
                  </a:lnTo>
                  <a:lnTo>
                    <a:pt x="18430" y="212350"/>
                  </a:lnTo>
                  <a:lnTo>
                    <a:pt x="14040" y="242392"/>
                  </a:lnTo>
                  <a:lnTo>
                    <a:pt x="11971" y="279538"/>
                  </a:lnTo>
                  <a:lnTo>
                    <a:pt x="9538" y="288537"/>
                  </a:lnTo>
                  <a:lnTo>
                    <a:pt x="5666" y="298362"/>
                  </a:lnTo>
                  <a:lnTo>
                    <a:pt x="4761" y="302265"/>
                  </a:lnTo>
                  <a:lnTo>
                    <a:pt x="4519" y="302121"/>
                  </a:lnTo>
                  <a:lnTo>
                    <a:pt x="0" y="266777"/>
                  </a:lnTo>
                  <a:lnTo>
                    <a:pt x="1523" y="237258"/>
                  </a:lnTo>
                  <a:lnTo>
                    <a:pt x="2919" y="211608"/>
                  </a:lnTo>
                  <a:lnTo>
                    <a:pt x="4387" y="182428"/>
                  </a:lnTo>
                  <a:lnTo>
                    <a:pt x="7861" y="149703"/>
                  </a:lnTo>
                  <a:lnTo>
                    <a:pt x="14485" y="119919"/>
                  </a:lnTo>
                  <a:lnTo>
                    <a:pt x="23074" y="92570"/>
                  </a:lnTo>
                  <a:lnTo>
                    <a:pt x="37429" y="55067"/>
                  </a:lnTo>
                  <a:lnTo>
                    <a:pt x="53253" y="27962"/>
                  </a:lnTo>
                  <a:lnTo>
                    <a:pt x="73653" y="9677"/>
                  </a:lnTo>
                  <a:lnTo>
                    <a:pt x="88317" y="1805"/>
                  </a:lnTo>
                  <a:lnTo>
                    <a:pt x="101044" y="0"/>
                  </a:lnTo>
                  <a:lnTo>
                    <a:pt x="127056" y="5740"/>
                  </a:lnTo>
                  <a:lnTo>
                    <a:pt x="149142" y="16639"/>
                  </a:lnTo>
                  <a:lnTo>
                    <a:pt x="167728" y="34638"/>
                  </a:lnTo>
                  <a:lnTo>
                    <a:pt x="190025" y="70406"/>
                  </a:lnTo>
                  <a:lnTo>
                    <a:pt x="209851" y="105979"/>
                  </a:lnTo>
                  <a:lnTo>
                    <a:pt x="221381" y="133788"/>
                  </a:lnTo>
                  <a:lnTo>
                    <a:pt x="229892" y="160824"/>
                  </a:lnTo>
                  <a:lnTo>
                    <a:pt x="239443" y="197586"/>
                  </a:lnTo>
                  <a:lnTo>
                    <a:pt x="249893" y="229928"/>
                  </a:lnTo>
                  <a:lnTo>
                    <a:pt x="264550" y="267152"/>
                  </a:lnTo>
                  <a:lnTo>
                    <a:pt x="275953" y="304435"/>
                  </a:lnTo>
                  <a:lnTo>
                    <a:pt x="278135" y="315124"/>
                  </a:lnTo>
                  <a:lnTo>
                    <a:pt x="284124" y="325902"/>
                  </a:lnTo>
                  <a:lnTo>
                    <a:pt x="293596" y="33739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2074"/>
            <p:cNvSpPr/>
            <p:nvPr/>
          </p:nvSpPr>
          <p:spPr>
            <a:xfrm>
              <a:off x="2750819" y="4130040"/>
              <a:ext cx="7622" cy="7620"/>
            </a:xfrm>
            <a:custGeom>
              <a:avLst/>
              <a:gdLst/>
              <a:ahLst/>
              <a:cxnLst/>
              <a:rect l="0" t="0" r="0" b="0"/>
              <a:pathLst>
                <a:path w="7622" h="7620">
                  <a:moveTo>
                    <a:pt x="7621" y="7619"/>
                  </a:moveTo>
                  <a:lnTo>
                    <a:pt x="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2075"/>
            <p:cNvSpPr/>
            <p:nvPr/>
          </p:nvSpPr>
          <p:spPr>
            <a:xfrm>
              <a:off x="2712719" y="4312919"/>
              <a:ext cx="15241" cy="246728"/>
            </a:xfrm>
            <a:custGeom>
              <a:avLst/>
              <a:gdLst/>
              <a:ahLst/>
              <a:cxnLst/>
              <a:rect l="0" t="0" r="0" b="0"/>
              <a:pathLst>
                <a:path w="15241" h="246728">
                  <a:moveTo>
                    <a:pt x="15240" y="0"/>
                  </a:moveTo>
                  <a:lnTo>
                    <a:pt x="14394" y="32925"/>
                  </a:lnTo>
                  <a:lnTo>
                    <a:pt x="10004" y="61591"/>
                  </a:lnTo>
                  <a:lnTo>
                    <a:pt x="8680" y="87487"/>
                  </a:lnTo>
                  <a:lnTo>
                    <a:pt x="5834" y="113672"/>
                  </a:lnTo>
                  <a:lnTo>
                    <a:pt x="2593" y="139422"/>
                  </a:lnTo>
                  <a:lnTo>
                    <a:pt x="769" y="176871"/>
                  </a:lnTo>
                  <a:lnTo>
                    <a:pt x="228" y="208099"/>
                  </a:lnTo>
                  <a:lnTo>
                    <a:pt x="9" y="245630"/>
                  </a:lnTo>
                  <a:lnTo>
                    <a:pt x="6" y="246727"/>
                  </a:lnTo>
                  <a:lnTo>
                    <a:pt x="0" y="2286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2076"/>
            <p:cNvSpPr/>
            <p:nvPr/>
          </p:nvSpPr>
          <p:spPr>
            <a:xfrm>
              <a:off x="2336963" y="3992880"/>
              <a:ext cx="185257" cy="586740"/>
            </a:xfrm>
            <a:custGeom>
              <a:avLst/>
              <a:gdLst/>
              <a:ahLst/>
              <a:cxnLst/>
              <a:rect l="0" t="0" r="0" b="0"/>
              <a:pathLst>
                <a:path w="185257" h="586740">
                  <a:moveTo>
                    <a:pt x="147156" y="0"/>
                  </a:moveTo>
                  <a:lnTo>
                    <a:pt x="143111" y="0"/>
                  </a:lnTo>
                  <a:lnTo>
                    <a:pt x="138868" y="6773"/>
                  </a:lnTo>
                  <a:lnTo>
                    <a:pt x="132466" y="18250"/>
                  </a:lnTo>
                  <a:lnTo>
                    <a:pt x="107660" y="50830"/>
                  </a:lnTo>
                  <a:lnTo>
                    <a:pt x="85783" y="85334"/>
                  </a:lnTo>
                  <a:lnTo>
                    <a:pt x="65472" y="122368"/>
                  </a:lnTo>
                  <a:lnTo>
                    <a:pt x="54125" y="148366"/>
                  </a:lnTo>
                  <a:lnTo>
                    <a:pt x="43438" y="176853"/>
                  </a:lnTo>
                  <a:lnTo>
                    <a:pt x="33044" y="206448"/>
                  </a:lnTo>
                  <a:lnTo>
                    <a:pt x="22780" y="236534"/>
                  </a:lnTo>
                  <a:lnTo>
                    <a:pt x="12574" y="266839"/>
                  </a:lnTo>
                  <a:lnTo>
                    <a:pt x="4651" y="297242"/>
                  </a:lnTo>
                  <a:lnTo>
                    <a:pt x="0" y="327687"/>
                  </a:lnTo>
                  <a:lnTo>
                    <a:pt x="756" y="358152"/>
                  </a:lnTo>
                  <a:lnTo>
                    <a:pt x="3914" y="386367"/>
                  </a:lnTo>
                  <a:lnTo>
                    <a:pt x="8140" y="413019"/>
                  </a:lnTo>
                  <a:lnTo>
                    <a:pt x="12840" y="438975"/>
                  </a:lnTo>
                  <a:lnTo>
                    <a:pt x="22267" y="464622"/>
                  </a:lnTo>
                  <a:lnTo>
                    <a:pt x="39596" y="498346"/>
                  </a:lnTo>
                  <a:lnTo>
                    <a:pt x="51939" y="516126"/>
                  </a:lnTo>
                  <a:lnTo>
                    <a:pt x="85200" y="548238"/>
                  </a:lnTo>
                  <a:lnTo>
                    <a:pt x="101840" y="562008"/>
                  </a:lnTo>
                  <a:lnTo>
                    <a:pt x="137860" y="577747"/>
                  </a:lnTo>
                  <a:lnTo>
                    <a:pt x="161900" y="584075"/>
                  </a:lnTo>
                  <a:lnTo>
                    <a:pt x="185256" y="58673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4"/>
          <p:cNvPicPr>
            <a:picLocks noChangeAspect="1" noChangeArrowheads="1"/>
          </p:cNvPicPr>
          <p:nvPr/>
        </p:nvPicPr>
        <p:blipFill>
          <a:blip r:embed="rId2" cstate="print"/>
          <a:srcRect/>
          <a:stretch>
            <a:fillRect/>
          </a:stretch>
        </p:blipFill>
        <p:spPr bwMode="auto">
          <a:xfrm>
            <a:off x="0" y="433388"/>
            <a:ext cx="9144000" cy="3300412"/>
          </a:xfrm>
          <a:prstGeom prst="rect">
            <a:avLst/>
          </a:prstGeom>
          <a:noFill/>
          <a:ln w="9525">
            <a:noFill/>
            <a:miter lim="800000"/>
            <a:headEnd/>
            <a:tailEnd/>
          </a:ln>
        </p:spPr>
      </p:pic>
      <p:grpSp>
        <p:nvGrpSpPr>
          <p:cNvPr id="14" name="SMARTInkShape-Group261"/>
          <p:cNvGrpSpPr/>
          <p:nvPr/>
        </p:nvGrpSpPr>
        <p:grpSpPr>
          <a:xfrm>
            <a:off x="2019327" y="1767840"/>
            <a:ext cx="1683993" cy="472440"/>
            <a:chOff x="2019327" y="1767840"/>
            <a:chExt cx="1683993" cy="472440"/>
          </a:xfrm>
        </p:grpSpPr>
        <p:sp>
          <p:nvSpPr>
            <p:cNvPr id="3" name="SMARTInkShape-2077"/>
            <p:cNvSpPr/>
            <p:nvPr/>
          </p:nvSpPr>
          <p:spPr>
            <a:xfrm>
              <a:off x="2712719" y="1943100"/>
              <a:ext cx="213362" cy="45721"/>
            </a:xfrm>
            <a:custGeom>
              <a:avLst/>
              <a:gdLst/>
              <a:ahLst/>
              <a:cxnLst/>
              <a:rect l="0" t="0" r="0" b="0"/>
              <a:pathLst>
                <a:path w="213362" h="45721">
                  <a:moveTo>
                    <a:pt x="0" y="45720"/>
                  </a:moveTo>
                  <a:lnTo>
                    <a:pt x="17167" y="45720"/>
                  </a:lnTo>
                  <a:lnTo>
                    <a:pt x="51663" y="39159"/>
                  </a:lnTo>
                  <a:lnTo>
                    <a:pt x="79749" y="34368"/>
                  </a:lnTo>
                  <a:lnTo>
                    <a:pt x="113564" y="23541"/>
                  </a:lnTo>
                  <a:lnTo>
                    <a:pt x="146350" y="13654"/>
                  </a:lnTo>
                  <a:lnTo>
                    <a:pt x="177513" y="5362"/>
                  </a:lnTo>
                  <a:lnTo>
                    <a:pt x="21336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2078"/>
            <p:cNvSpPr/>
            <p:nvPr/>
          </p:nvSpPr>
          <p:spPr>
            <a:xfrm>
              <a:off x="2865119" y="1767840"/>
              <a:ext cx="12012" cy="348725"/>
            </a:xfrm>
            <a:custGeom>
              <a:avLst/>
              <a:gdLst/>
              <a:ahLst/>
              <a:cxnLst/>
              <a:rect l="0" t="0" r="0" b="0"/>
              <a:pathLst>
                <a:path w="12012" h="348725">
                  <a:moveTo>
                    <a:pt x="7621" y="0"/>
                  </a:moveTo>
                  <a:lnTo>
                    <a:pt x="7621" y="33465"/>
                  </a:lnTo>
                  <a:lnTo>
                    <a:pt x="7621" y="65594"/>
                  </a:lnTo>
                  <a:lnTo>
                    <a:pt x="7621" y="98645"/>
                  </a:lnTo>
                  <a:lnTo>
                    <a:pt x="9878" y="125122"/>
                  </a:lnTo>
                  <a:lnTo>
                    <a:pt x="12011" y="152976"/>
                  </a:lnTo>
                  <a:lnTo>
                    <a:pt x="10136" y="179467"/>
                  </a:lnTo>
                  <a:lnTo>
                    <a:pt x="8738" y="207609"/>
                  </a:lnTo>
                  <a:lnTo>
                    <a:pt x="8117" y="236204"/>
                  </a:lnTo>
                  <a:lnTo>
                    <a:pt x="7841" y="263024"/>
                  </a:lnTo>
                  <a:lnTo>
                    <a:pt x="7686" y="293833"/>
                  </a:lnTo>
                  <a:lnTo>
                    <a:pt x="7629" y="330323"/>
                  </a:lnTo>
                  <a:lnTo>
                    <a:pt x="7621" y="348724"/>
                  </a:lnTo>
                  <a:lnTo>
                    <a:pt x="7621" y="345942"/>
                  </a:lnTo>
                  <a:lnTo>
                    <a:pt x="6774" y="344928"/>
                  </a:lnTo>
                  <a:lnTo>
                    <a:pt x="3576" y="343801"/>
                  </a:lnTo>
                  <a:lnTo>
                    <a:pt x="2384" y="342654"/>
                  </a:lnTo>
                  <a:lnTo>
                    <a:pt x="0" y="3352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2079"/>
            <p:cNvSpPr/>
            <p:nvPr/>
          </p:nvSpPr>
          <p:spPr>
            <a:xfrm>
              <a:off x="2552700" y="1920240"/>
              <a:ext cx="188409" cy="241959"/>
            </a:xfrm>
            <a:custGeom>
              <a:avLst/>
              <a:gdLst/>
              <a:ahLst/>
              <a:cxnLst/>
              <a:rect l="0" t="0" r="0" b="0"/>
              <a:pathLst>
                <a:path w="188409" h="241959">
                  <a:moveTo>
                    <a:pt x="160019" y="0"/>
                  </a:moveTo>
                  <a:lnTo>
                    <a:pt x="160019" y="4045"/>
                  </a:lnTo>
                  <a:lnTo>
                    <a:pt x="157762" y="8288"/>
                  </a:lnTo>
                  <a:lnTo>
                    <a:pt x="149414" y="17912"/>
                  </a:lnTo>
                  <a:lnTo>
                    <a:pt x="127445" y="33202"/>
                  </a:lnTo>
                  <a:lnTo>
                    <a:pt x="91164" y="51994"/>
                  </a:lnTo>
                  <a:lnTo>
                    <a:pt x="55561" y="70326"/>
                  </a:lnTo>
                  <a:lnTo>
                    <a:pt x="29079" y="87279"/>
                  </a:lnTo>
                  <a:lnTo>
                    <a:pt x="21955" y="89591"/>
                  </a:lnTo>
                  <a:lnTo>
                    <a:pt x="19716" y="91054"/>
                  </a:lnTo>
                  <a:lnTo>
                    <a:pt x="18224" y="92875"/>
                  </a:lnTo>
                  <a:lnTo>
                    <a:pt x="16566" y="97158"/>
                  </a:lnTo>
                  <a:lnTo>
                    <a:pt x="15829" y="101883"/>
                  </a:lnTo>
                  <a:lnTo>
                    <a:pt x="17326" y="103482"/>
                  </a:lnTo>
                  <a:lnTo>
                    <a:pt x="23504" y="105258"/>
                  </a:lnTo>
                  <a:lnTo>
                    <a:pt x="55124" y="106555"/>
                  </a:lnTo>
                  <a:lnTo>
                    <a:pt x="85019" y="106655"/>
                  </a:lnTo>
                  <a:lnTo>
                    <a:pt x="120400" y="108933"/>
                  </a:lnTo>
                  <a:lnTo>
                    <a:pt x="152099" y="117284"/>
                  </a:lnTo>
                  <a:lnTo>
                    <a:pt x="171125" y="128636"/>
                  </a:lnTo>
                  <a:lnTo>
                    <a:pt x="183442" y="142725"/>
                  </a:lnTo>
                  <a:lnTo>
                    <a:pt x="187363" y="152615"/>
                  </a:lnTo>
                  <a:lnTo>
                    <a:pt x="188408" y="157623"/>
                  </a:lnTo>
                  <a:lnTo>
                    <a:pt x="187312" y="167703"/>
                  </a:lnTo>
                  <a:lnTo>
                    <a:pt x="179677" y="185156"/>
                  </a:lnTo>
                  <a:lnTo>
                    <a:pt x="161927" y="209764"/>
                  </a:lnTo>
                  <a:lnTo>
                    <a:pt x="147603" y="218253"/>
                  </a:lnTo>
                  <a:lnTo>
                    <a:pt x="114857" y="230601"/>
                  </a:lnTo>
                  <a:lnTo>
                    <a:pt x="83083" y="240347"/>
                  </a:lnTo>
                  <a:lnTo>
                    <a:pt x="55755" y="241958"/>
                  </a:lnTo>
                  <a:lnTo>
                    <a:pt x="32889" y="237449"/>
                  </a:lnTo>
                  <a:lnTo>
                    <a:pt x="9640" y="225887"/>
                  </a:lnTo>
                  <a:lnTo>
                    <a:pt x="4285" y="220903"/>
                  </a:lnTo>
                  <a:lnTo>
                    <a:pt x="0" y="21336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2080"/>
            <p:cNvSpPr/>
            <p:nvPr/>
          </p:nvSpPr>
          <p:spPr>
            <a:xfrm>
              <a:off x="2446019" y="1889759"/>
              <a:ext cx="7622" cy="7621"/>
            </a:xfrm>
            <a:custGeom>
              <a:avLst/>
              <a:gdLst/>
              <a:ahLst/>
              <a:cxnLst/>
              <a:rect l="0" t="0" r="0" b="0"/>
              <a:pathLst>
                <a:path w="7622" h="7621">
                  <a:moveTo>
                    <a:pt x="7621" y="0"/>
                  </a:moveTo>
                  <a:lnTo>
                    <a:pt x="0" y="762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2081"/>
            <p:cNvSpPr/>
            <p:nvPr/>
          </p:nvSpPr>
          <p:spPr>
            <a:xfrm>
              <a:off x="2430779" y="2004059"/>
              <a:ext cx="45722" cy="150631"/>
            </a:xfrm>
            <a:custGeom>
              <a:avLst/>
              <a:gdLst/>
              <a:ahLst/>
              <a:cxnLst/>
              <a:rect l="0" t="0" r="0" b="0"/>
              <a:pathLst>
                <a:path w="45722" h="150631">
                  <a:moveTo>
                    <a:pt x="45721" y="0"/>
                  </a:moveTo>
                  <a:lnTo>
                    <a:pt x="45721" y="4046"/>
                  </a:lnTo>
                  <a:lnTo>
                    <a:pt x="37960" y="35099"/>
                  </a:lnTo>
                  <a:lnTo>
                    <a:pt x="29951" y="67737"/>
                  </a:lnTo>
                  <a:lnTo>
                    <a:pt x="20216" y="98894"/>
                  </a:lnTo>
                  <a:lnTo>
                    <a:pt x="9117" y="136676"/>
                  </a:lnTo>
                  <a:lnTo>
                    <a:pt x="6028" y="143436"/>
                  </a:lnTo>
                  <a:lnTo>
                    <a:pt x="1191" y="150630"/>
                  </a:lnTo>
                  <a:lnTo>
                    <a:pt x="794" y="150373"/>
                  </a:lnTo>
                  <a:lnTo>
                    <a:pt x="157" y="143878"/>
                  </a:lnTo>
                  <a:lnTo>
                    <a:pt x="0" y="13716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2082"/>
            <p:cNvSpPr/>
            <p:nvPr/>
          </p:nvSpPr>
          <p:spPr>
            <a:xfrm>
              <a:off x="2057400" y="1996440"/>
              <a:ext cx="274321" cy="83820"/>
            </a:xfrm>
            <a:custGeom>
              <a:avLst/>
              <a:gdLst/>
              <a:ahLst/>
              <a:cxnLst/>
              <a:rect l="0" t="0" r="0" b="0"/>
              <a:pathLst>
                <a:path w="274321" h="83820">
                  <a:moveTo>
                    <a:pt x="0" y="83819"/>
                  </a:moveTo>
                  <a:lnTo>
                    <a:pt x="4045" y="79774"/>
                  </a:lnTo>
                  <a:lnTo>
                    <a:pt x="8288" y="77788"/>
                  </a:lnTo>
                  <a:lnTo>
                    <a:pt x="10605" y="77259"/>
                  </a:lnTo>
                  <a:lnTo>
                    <a:pt x="47893" y="56350"/>
                  </a:lnTo>
                  <a:lnTo>
                    <a:pt x="84751" y="43555"/>
                  </a:lnTo>
                  <a:lnTo>
                    <a:pt x="114575" y="32096"/>
                  </a:lnTo>
                  <a:lnTo>
                    <a:pt x="144861" y="23338"/>
                  </a:lnTo>
                  <a:lnTo>
                    <a:pt x="177542" y="15381"/>
                  </a:lnTo>
                  <a:lnTo>
                    <a:pt x="209520" y="9919"/>
                  </a:lnTo>
                  <a:lnTo>
                    <a:pt x="243081" y="4029"/>
                  </a:lnTo>
                  <a:lnTo>
                    <a:pt x="27432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2083"/>
            <p:cNvSpPr/>
            <p:nvPr/>
          </p:nvSpPr>
          <p:spPr>
            <a:xfrm>
              <a:off x="2217513" y="1767840"/>
              <a:ext cx="30388" cy="432687"/>
            </a:xfrm>
            <a:custGeom>
              <a:avLst/>
              <a:gdLst/>
              <a:ahLst/>
              <a:cxnLst/>
              <a:rect l="0" t="0" r="0" b="0"/>
              <a:pathLst>
                <a:path w="30388" h="432687">
                  <a:moveTo>
                    <a:pt x="7527" y="0"/>
                  </a:moveTo>
                  <a:lnTo>
                    <a:pt x="2290" y="12166"/>
                  </a:lnTo>
                  <a:lnTo>
                    <a:pt x="220" y="43914"/>
                  </a:lnTo>
                  <a:lnTo>
                    <a:pt x="0" y="76135"/>
                  </a:lnTo>
                  <a:lnTo>
                    <a:pt x="3979" y="112493"/>
                  </a:lnTo>
                  <a:lnTo>
                    <a:pt x="6476" y="150077"/>
                  </a:lnTo>
                  <a:lnTo>
                    <a:pt x="7059" y="177614"/>
                  </a:lnTo>
                  <a:lnTo>
                    <a:pt x="7319" y="205939"/>
                  </a:lnTo>
                  <a:lnTo>
                    <a:pt x="7434" y="232639"/>
                  </a:lnTo>
                  <a:lnTo>
                    <a:pt x="7485" y="260875"/>
                  </a:lnTo>
                  <a:lnTo>
                    <a:pt x="7508" y="288664"/>
                  </a:lnTo>
                  <a:lnTo>
                    <a:pt x="8368" y="323349"/>
                  </a:lnTo>
                  <a:lnTo>
                    <a:pt x="12762" y="354228"/>
                  </a:lnTo>
                  <a:lnTo>
                    <a:pt x="14832" y="391679"/>
                  </a:lnTo>
                  <a:lnTo>
                    <a:pt x="19098" y="408341"/>
                  </a:lnTo>
                  <a:lnTo>
                    <a:pt x="29977" y="432686"/>
                  </a:lnTo>
                  <a:lnTo>
                    <a:pt x="30114" y="432391"/>
                  </a:lnTo>
                  <a:lnTo>
                    <a:pt x="30387" y="42671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2084"/>
            <p:cNvSpPr/>
            <p:nvPr/>
          </p:nvSpPr>
          <p:spPr>
            <a:xfrm>
              <a:off x="2019327" y="1828800"/>
              <a:ext cx="45694" cy="411480"/>
            </a:xfrm>
            <a:custGeom>
              <a:avLst/>
              <a:gdLst/>
              <a:ahLst/>
              <a:cxnLst/>
              <a:rect l="0" t="0" r="0" b="0"/>
              <a:pathLst>
                <a:path w="45694" h="411480">
                  <a:moveTo>
                    <a:pt x="45693" y="0"/>
                  </a:moveTo>
                  <a:lnTo>
                    <a:pt x="41647" y="4045"/>
                  </a:lnTo>
                  <a:lnTo>
                    <a:pt x="39661" y="8288"/>
                  </a:lnTo>
                  <a:lnTo>
                    <a:pt x="34120" y="40090"/>
                  </a:lnTo>
                  <a:lnTo>
                    <a:pt x="25940" y="75903"/>
                  </a:lnTo>
                  <a:lnTo>
                    <a:pt x="23753" y="110637"/>
                  </a:lnTo>
                  <a:lnTo>
                    <a:pt x="22259" y="148586"/>
                  </a:lnTo>
                  <a:lnTo>
                    <a:pt x="18909" y="176951"/>
                  </a:lnTo>
                  <a:lnTo>
                    <a:pt x="16855" y="204234"/>
                  </a:lnTo>
                  <a:lnTo>
                    <a:pt x="15096" y="230470"/>
                  </a:lnTo>
                  <a:lnTo>
                    <a:pt x="11492" y="256242"/>
                  </a:lnTo>
                  <a:lnTo>
                    <a:pt x="9326" y="281807"/>
                  </a:lnTo>
                  <a:lnTo>
                    <a:pt x="8106" y="317743"/>
                  </a:lnTo>
                  <a:lnTo>
                    <a:pt x="7745" y="347581"/>
                  </a:lnTo>
                  <a:lnTo>
                    <a:pt x="5380" y="370251"/>
                  </a:lnTo>
                  <a:lnTo>
                    <a:pt x="447" y="401327"/>
                  </a:lnTo>
                  <a:lnTo>
                    <a:pt x="0" y="410885"/>
                  </a:lnTo>
                  <a:lnTo>
                    <a:pt x="7593" y="41147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2085"/>
            <p:cNvSpPr/>
            <p:nvPr/>
          </p:nvSpPr>
          <p:spPr>
            <a:xfrm>
              <a:off x="3019784" y="1950720"/>
              <a:ext cx="156087" cy="182291"/>
            </a:xfrm>
            <a:custGeom>
              <a:avLst/>
              <a:gdLst/>
              <a:ahLst/>
              <a:cxnLst/>
              <a:rect l="0" t="0" r="0" b="0"/>
              <a:pathLst>
                <a:path w="156087" h="182291">
                  <a:moveTo>
                    <a:pt x="119656" y="0"/>
                  </a:moveTo>
                  <a:lnTo>
                    <a:pt x="115611" y="4045"/>
                  </a:lnTo>
                  <a:lnTo>
                    <a:pt x="111367" y="6031"/>
                  </a:lnTo>
                  <a:lnTo>
                    <a:pt x="109050" y="6560"/>
                  </a:lnTo>
                  <a:lnTo>
                    <a:pt x="73720" y="38455"/>
                  </a:lnTo>
                  <a:lnTo>
                    <a:pt x="48507" y="69630"/>
                  </a:lnTo>
                  <a:lnTo>
                    <a:pt x="19086" y="106818"/>
                  </a:lnTo>
                  <a:lnTo>
                    <a:pt x="5379" y="129580"/>
                  </a:lnTo>
                  <a:lnTo>
                    <a:pt x="0" y="148366"/>
                  </a:lnTo>
                  <a:lnTo>
                    <a:pt x="1000" y="159356"/>
                  </a:lnTo>
                  <a:lnTo>
                    <a:pt x="2452" y="164657"/>
                  </a:lnTo>
                  <a:lnTo>
                    <a:pt x="8581" y="172805"/>
                  </a:lnTo>
                  <a:lnTo>
                    <a:pt x="12586" y="176163"/>
                  </a:lnTo>
                  <a:lnTo>
                    <a:pt x="23809" y="179894"/>
                  </a:lnTo>
                  <a:lnTo>
                    <a:pt x="47665" y="182290"/>
                  </a:lnTo>
                  <a:lnTo>
                    <a:pt x="71608" y="178660"/>
                  </a:lnTo>
                  <a:lnTo>
                    <a:pt x="85883" y="172255"/>
                  </a:lnTo>
                  <a:lnTo>
                    <a:pt x="119379" y="153854"/>
                  </a:lnTo>
                  <a:lnTo>
                    <a:pt x="139701" y="130580"/>
                  </a:lnTo>
                  <a:lnTo>
                    <a:pt x="152120" y="105380"/>
                  </a:lnTo>
                  <a:lnTo>
                    <a:pt x="156086" y="83434"/>
                  </a:lnTo>
                  <a:lnTo>
                    <a:pt x="153215" y="64891"/>
                  </a:lnTo>
                  <a:lnTo>
                    <a:pt x="147003" y="52717"/>
                  </a:lnTo>
                  <a:lnTo>
                    <a:pt x="139800" y="43748"/>
                  </a:lnTo>
                  <a:lnTo>
                    <a:pt x="128258" y="35728"/>
                  </a:lnTo>
                  <a:lnTo>
                    <a:pt x="114114" y="32035"/>
                  </a:lnTo>
                  <a:lnTo>
                    <a:pt x="89175" y="304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2086"/>
            <p:cNvSpPr/>
            <p:nvPr/>
          </p:nvSpPr>
          <p:spPr>
            <a:xfrm>
              <a:off x="3261461" y="1899502"/>
              <a:ext cx="144680" cy="210954"/>
            </a:xfrm>
            <a:custGeom>
              <a:avLst/>
              <a:gdLst/>
              <a:ahLst/>
              <a:cxnLst/>
              <a:rect l="0" t="0" r="0" b="0"/>
              <a:pathLst>
                <a:path w="144680" h="210954">
                  <a:moveTo>
                    <a:pt x="15139" y="35977"/>
                  </a:moveTo>
                  <a:lnTo>
                    <a:pt x="15139" y="40023"/>
                  </a:lnTo>
                  <a:lnTo>
                    <a:pt x="15985" y="41214"/>
                  </a:lnTo>
                  <a:lnTo>
                    <a:pt x="17396" y="42009"/>
                  </a:lnTo>
                  <a:lnTo>
                    <a:pt x="19184" y="42538"/>
                  </a:lnTo>
                  <a:lnTo>
                    <a:pt x="20375" y="44585"/>
                  </a:lnTo>
                  <a:lnTo>
                    <a:pt x="22444" y="64716"/>
                  </a:lnTo>
                  <a:lnTo>
                    <a:pt x="20459" y="99969"/>
                  </a:lnTo>
                  <a:lnTo>
                    <a:pt x="16190" y="134131"/>
                  </a:lnTo>
                  <a:lnTo>
                    <a:pt x="10109" y="169729"/>
                  </a:lnTo>
                  <a:lnTo>
                    <a:pt x="1639" y="206374"/>
                  </a:lnTo>
                  <a:lnTo>
                    <a:pt x="0" y="210953"/>
                  </a:lnTo>
                  <a:lnTo>
                    <a:pt x="751" y="191294"/>
                  </a:lnTo>
                  <a:lnTo>
                    <a:pt x="6460" y="153233"/>
                  </a:lnTo>
                  <a:lnTo>
                    <a:pt x="11250" y="124248"/>
                  </a:lnTo>
                  <a:lnTo>
                    <a:pt x="13987" y="94211"/>
                  </a:lnTo>
                  <a:lnTo>
                    <a:pt x="18842" y="63862"/>
                  </a:lnTo>
                  <a:lnTo>
                    <a:pt x="33306" y="30197"/>
                  </a:lnTo>
                  <a:lnTo>
                    <a:pt x="43287" y="12722"/>
                  </a:lnTo>
                  <a:lnTo>
                    <a:pt x="55746" y="2652"/>
                  </a:lnTo>
                  <a:lnTo>
                    <a:pt x="62255" y="0"/>
                  </a:lnTo>
                  <a:lnTo>
                    <a:pt x="70228" y="1078"/>
                  </a:lnTo>
                  <a:lnTo>
                    <a:pt x="79416" y="5227"/>
                  </a:lnTo>
                  <a:lnTo>
                    <a:pt x="100095" y="22406"/>
                  </a:lnTo>
                  <a:lnTo>
                    <a:pt x="116618" y="45432"/>
                  </a:lnTo>
                  <a:lnTo>
                    <a:pt x="128913" y="76698"/>
                  </a:lnTo>
                  <a:lnTo>
                    <a:pt x="135449" y="111190"/>
                  </a:lnTo>
                  <a:lnTo>
                    <a:pt x="141978" y="142462"/>
                  </a:lnTo>
                  <a:lnTo>
                    <a:pt x="144669" y="180547"/>
                  </a:lnTo>
                  <a:lnTo>
                    <a:pt x="144679" y="18075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2087"/>
            <p:cNvSpPr/>
            <p:nvPr/>
          </p:nvSpPr>
          <p:spPr>
            <a:xfrm>
              <a:off x="3475779" y="1855999"/>
              <a:ext cx="227541" cy="216048"/>
            </a:xfrm>
            <a:custGeom>
              <a:avLst/>
              <a:gdLst/>
              <a:ahLst/>
              <a:cxnLst/>
              <a:rect l="0" t="0" r="0" b="0"/>
              <a:pathLst>
                <a:path w="227541" h="216048">
                  <a:moveTo>
                    <a:pt x="6561" y="79480"/>
                  </a:moveTo>
                  <a:lnTo>
                    <a:pt x="2516" y="79480"/>
                  </a:lnTo>
                  <a:lnTo>
                    <a:pt x="1324" y="80327"/>
                  </a:lnTo>
                  <a:lnTo>
                    <a:pt x="529" y="81738"/>
                  </a:lnTo>
                  <a:lnTo>
                    <a:pt x="0" y="83526"/>
                  </a:lnTo>
                  <a:lnTo>
                    <a:pt x="493" y="84717"/>
                  </a:lnTo>
                  <a:lnTo>
                    <a:pt x="1669" y="85512"/>
                  </a:lnTo>
                  <a:lnTo>
                    <a:pt x="3300" y="86041"/>
                  </a:lnTo>
                  <a:lnTo>
                    <a:pt x="4386" y="88088"/>
                  </a:lnTo>
                  <a:lnTo>
                    <a:pt x="5594" y="94877"/>
                  </a:lnTo>
                  <a:lnTo>
                    <a:pt x="7609" y="98212"/>
                  </a:lnTo>
                  <a:lnTo>
                    <a:pt x="23643" y="112291"/>
                  </a:lnTo>
                  <a:lnTo>
                    <a:pt x="29110" y="115230"/>
                  </a:lnTo>
                  <a:lnTo>
                    <a:pt x="39519" y="117116"/>
                  </a:lnTo>
                  <a:lnTo>
                    <a:pt x="75337" y="108155"/>
                  </a:lnTo>
                  <a:lnTo>
                    <a:pt x="85388" y="103231"/>
                  </a:lnTo>
                  <a:lnTo>
                    <a:pt x="120179" y="76573"/>
                  </a:lnTo>
                  <a:lnTo>
                    <a:pt x="141927" y="47447"/>
                  </a:lnTo>
                  <a:lnTo>
                    <a:pt x="154559" y="17795"/>
                  </a:lnTo>
                  <a:lnTo>
                    <a:pt x="155179" y="14650"/>
                  </a:lnTo>
                  <a:lnTo>
                    <a:pt x="154747" y="11707"/>
                  </a:lnTo>
                  <a:lnTo>
                    <a:pt x="152008" y="6179"/>
                  </a:lnTo>
                  <a:lnTo>
                    <a:pt x="147968" y="900"/>
                  </a:lnTo>
                  <a:lnTo>
                    <a:pt x="144859" y="0"/>
                  </a:lnTo>
                  <a:lnTo>
                    <a:pt x="131546" y="2779"/>
                  </a:lnTo>
                  <a:lnTo>
                    <a:pt x="97401" y="13709"/>
                  </a:lnTo>
                  <a:lnTo>
                    <a:pt x="84752" y="23155"/>
                  </a:lnTo>
                  <a:lnTo>
                    <a:pt x="51539" y="58077"/>
                  </a:lnTo>
                  <a:lnTo>
                    <a:pt x="23912" y="95510"/>
                  </a:lnTo>
                  <a:lnTo>
                    <a:pt x="9444" y="125435"/>
                  </a:lnTo>
                  <a:lnTo>
                    <a:pt x="4455" y="144778"/>
                  </a:lnTo>
                  <a:lnTo>
                    <a:pt x="6407" y="169101"/>
                  </a:lnTo>
                  <a:lnTo>
                    <a:pt x="10161" y="181683"/>
                  </a:lnTo>
                  <a:lnTo>
                    <a:pt x="19167" y="192919"/>
                  </a:lnTo>
                  <a:lnTo>
                    <a:pt x="41600" y="209885"/>
                  </a:lnTo>
                  <a:lnTo>
                    <a:pt x="65297" y="214639"/>
                  </a:lnTo>
                  <a:lnTo>
                    <a:pt x="93767" y="216047"/>
                  </a:lnTo>
                  <a:lnTo>
                    <a:pt x="123651" y="212420"/>
                  </a:lnTo>
                  <a:lnTo>
                    <a:pt x="153955" y="205982"/>
                  </a:lnTo>
                  <a:lnTo>
                    <a:pt x="188452" y="190139"/>
                  </a:lnTo>
                  <a:lnTo>
                    <a:pt x="227540" y="16330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 name="SMARTInkShape-Group262"/>
          <p:cNvGrpSpPr/>
          <p:nvPr/>
        </p:nvGrpSpPr>
        <p:grpSpPr>
          <a:xfrm>
            <a:off x="4366259" y="1601892"/>
            <a:ext cx="609602" cy="438529"/>
            <a:chOff x="4366259" y="1601892"/>
            <a:chExt cx="609602" cy="438529"/>
          </a:xfrm>
        </p:grpSpPr>
        <p:sp>
          <p:nvSpPr>
            <p:cNvPr id="15" name="SMARTInkShape-2088"/>
            <p:cNvSpPr/>
            <p:nvPr/>
          </p:nvSpPr>
          <p:spPr>
            <a:xfrm>
              <a:off x="4389131" y="1601892"/>
              <a:ext cx="251450" cy="438529"/>
            </a:xfrm>
            <a:custGeom>
              <a:avLst/>
              <a:gdLst/>
              <a:ahLst/>
              <a:cxnLst/>
              <a:rect l="0" t="0" r="0" b="0"/>
              <a:pathLst>
                <a:path w="251450" h="438529">
                  <a:moveTo>
                    <a:pt x="91428" y="74508"/>
                  </a:moveTo>
                  <a:lnTo>
                    <a:pt x="87383" y="78553"/>
                  </a:lnTo>
                  <a:lnTo>
                    <a:pt x="85397" y="82797"/>
                  </a:lnTo>
                  <a:lnTo>
                    <a:pt x="75659" y="116262"/>
                  </a:lnTo>
                  <a:lnTo>
                    <a:pt x="68412" y="146428"/>
                  </a:lnTo>
                  <a:lnTo>
                    <a:pt x="63419" y="171666"/>
                  </a:lnTo>
                  <a:lnTo>
                    <a:pt x="58377" y="202638"/>
                  </a:lnTo>
                  <a:lnTo>
                    <a:pt x="51057" y="236159"/>
                  </a:lnTo>
                  <a:lnTo>
                    <a:pt x="42159" y="269966"/>
                  </a:lnTo>
                  <a:lnTo>
                    <a:pt x="32560" y="301925"/>
                  </a:lnTo>
                  <a:lnTo>
                    <a:pt x="24907" y="333062"/>
                  </a:lnTo>
                  <a:lnTo>
                    <a:pt x="18684" y="362141"/>
                  </a:lnTo>
                  <a:lnTo>
                    <a:pt x="10419" y="395858"/>
                  </a:lnTo>
                  <a:lnTo>
                    <a:pt x="673" y="431461"/>
                  </a:lnTo>
                  <a:lnTo>
                    <a:pt x="124" y="438528"/>
                  </a:lnTo>
                  <a:lnTo>
                    <a:pt x="0" y="425464"/>
                  </a:lnTo>
                  <a:lnTo>
                    <a:pt x="8279" y="391344"/>
                  </a:lnTo>
                  <a:lnTo>
                    <a:pt x="15427" y="358603"/>
                  </a:lnTo>
                  <a:lnTo>
                    <a:pt x="21243" y="331159"/>
                  </a:lnTo>
                  <a:lnTo>
                    <a:pt x="29473" y="302028"/>
                  </a:lnTo>
                  <a:lnTo>
                    <a:pt x="36517" y="269890"/>
                  </a:lnTo>
                  <a:lnTo>
                    <a:pt x="43317" y="235851"/>
                  </a:lnTo>
                  <a:lnTo>
                    <a:pt x="51983" y="200967"/>
                  </a:lnTo>
                  <a:lnTo>
                    <a:pt x="59222" y="167965"/>
                  </a:lnTo>
                  <a:lnTo>
                    <a:pt x="66107" y="137211"/>
                  </a:lnTo>
                  <a:lnTo>
                    <a:pt x="74813" y="109431"/>
                  </a:lnTo>
                  <a:lnTo>
                    <a:pt x="85188" y="74037"/>
                  </a:lnTo>
                  <a:lnTo>
                    <a:pt x="95433" y="38666"/>
                  </a:lnTo>
                  <a:lnTo>
                    <a:pt x="98986" y="847"/>
                  </a:lnTo>
                  <a:lnTo>
                    <a:pt x="99007" y="0"/>
                  </a:lnTo>
                  <a:lnTo>
                    <a:pt x="99894" y="33436"/>
                  </a:lnTo>
                  <a:lnTo>
                    <a:pt x="107337" y="68307"/>
                  </a:lnTo>
                  <a:lnTo>
                    <a:pt x="114487" y="97788"/>
                  </a:lnTo>
                  <a:lnTo>
                    <a:pt x="124225" y="132488"/>
                  </a:lnTo>
                  <a:lnTo>
                    <a:pt x="133098" y="159543"/>
                  </a:lnTo>
                  <a:lnTo>
                    <a:pt x="142686" y="185679"/>
                  </a:lnTo>
                  <a:lnTo>
                    <a:pt x="152592" y="211406"/>
                  </a:lnTo>
                  <a:lnTo>
                    <a:pt x="163486" y="236951"/>
                  </a:lnTo>
                  <a:lnTo>
                    <a:pt x="183052" y="274286"/>
                  </a:lnTo>
                  <a:lnTo>
                    <a:pt x="199950" y="305480"/>
                  </a:lnTo>
                  <a:lnTo>
                    <a:pt x="230221" y="343064"/>
                  </a:lnTo>
                  <a:lnTo>
                    <a:pt x="249809" y="369710"/>
                  </a:lnTo>
                  <a:lnTo>
                    <a:pt x="250719" y="373066"/>
                  </a:lnTo>
                  <a:lnTo>
                    <a:pt x="251449" y="37930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2089"/>
            <p:cNvSpPr/>
            <p:nvPr/>
          </p:nvSpPr>
          <p:spPr>
            <a:xfrm>
              <a:off x="4366259" y="1813559"/>
              <a:ext cx="266701" cy="99062"/>
            </a:xfrm>
            <a:custGeom>
              <a:avLst/>
              <a:gdLst/>
              <a:ahLst/>
              <a:cxnLst/>
              <a:rect l="0" t="0" r="0" b="0"/>
              <a:pathLst>
                <a:path w="266701" h="99062">
                  <a:moveTo>
                    <a:pt x="0" y="99061"/>
                  </a:moveTo>
                  <a:lnTo>
                    <a:pt x="6931" y="92977"/>
                  </a:lnTo>
                  <a:lnTo>
                    <a:pt x="35946" y="72569"/>
                  </a:lnTo>
                  <a:lnTo>
                    <a:pt x="65779" y="58097"/>
                  </a:lnTo>
                  <a:lnTo>
                    <a:pt x="97290" y="43931"/>
                  </a:lnTo>
                  <a:lnTo>
                    <a:pt x="133908" y="33149"/>
                  </a:lnTo>
                  <a:lnTo>
                    <a:pt x="161961" y="24329"/>
                  </a:lnTo>
                  <a:lnTo>
                    <a:pt x="198225" y="13888"/>
                  </a:lnTo>
                  <a:lnTo>
                    <a:pt x="234736" y="8012"/>
                  </a:lnTo>
                  <a:lnTo>
                    <a:pt x="26670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2090"/>
            <p:cNvSpPr/>
            <p:nvPr/>
          </p:nvSpPr>
          <p:spPr>
            <a:xfrm>
              <a:off x="4740879" y="1760220"/>
              <a:ext cx="234982" cy="205563"/>
            </a:xfrm>
            <a:custGeom>
              <a:avLst/>
              <a:gdLst/>
              <a:ahLst/>
              <a:cxnLst/>
              <a:rect l="0" t="0" r="0" b="0"/>
              <a:pathLst>
                <a:path w="234982" h="205563">
                  <a:moveTo>
                    <a:pt x="120680" y="0"/>
                  </a:moveTo>
                  <a:lnTo>
                    <a:pt x="102547" y="0"/>
                  </a:lnTo>
                  <a:lnTo>
                    <a:pt x="97664" y="2257"/>
                  </a:lnTo>
                  <a:lnTo>
                    <a:pt x="64497" y="21254"/>
                  </a:lnTo>
                  <a:lnTo>
                    <a:pt x="35315" y="47682"/>
                  </a:lnTo>
                  <a:lnTo>
                    <a:pt x="17396" y="77434"/>
                  </a:lnTo>
                  <a:lnTo>
                    <a:pt x="5035" y="104411"/>
                  </a:lnTo>
                  <a:lnTo>
                    <a:pt x="0" y="138969"/>
                  </a:lnTo>
                  <a:lnTo>
                    <a:pt x="1386" y="163660"/>
                  </a:lnTo>
                  <a:lnTo>
                    <a:pt x="9439" y="187173"/>
                  </a:lnTo>
                  <a:lnTo>
                    <a:pt x="18747" y="195512"/>
                  </a:lnTo>
                  <a:lnTo>
                    <a:pt x="30503" y="201194"/>
                  </a:lnTo>
                  <a:lnTo>
                    <a:pt x="56364" y="204842"/>
                  </a:lnTo>
                  <a:lnTo>
                    <a:pt x="89537" y="205562"/>
                  </a:lnTo>
                  <a:lnTo>
                    <a:pt x="120550" y="199621"/>
                  </a:lnTo>
                  <a:lnTo>
                    <a:pt x="151135" y="190295"/>
                  </a:lnTo>
                  <a:lnTo>
                    <a:pt x="188410" y="172536"/>
                  </a:lnTo>
                  <a:lnTo>
                    <a:pt x="224905" y="152537"/>
                  </a:lnTo>
                  <a:lnTo>
                    <a:pt x="234981" y="1447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3" name="SMARTInkShape-Group263"/>
          <p:cNvGrpSpPr/>
          <p:nvPr/>
        </p:nvGrpSpPr>
        <p:grpSpPr>
          <a:xfrm>
            <a:off x="5044439" y="1470659"/>
            <a:ext cx="1932096" cy="525782"/>
            <a:chOff x="5044439" y="1470659"/>
            <a:chExt cx="1932096" cy="525782"/>
          </a:xfrm>
        </p:grpSpPr>
        <p:sp>
          <p:nvSpPr>
            <p:cNvPr id="19" name="SMARTInkShape-2091"/>
            <p:cNvSpPr/>
            <p:nvPr/>
          </p:nvSpPr>
          <p:spPr>
            <a:xfrm>
              <a:off x="5044439" y="1693498"/>
              <a:ext cx="213362" cy="210568"/>
            </a:xfrm>
            <a:custGeom>
              <a:avLst/>
              <a:gdLst/>
              <a:ahLst/>
              <a:cxnLst/>
              <a:rect l="0" t="0" r="0" b="0"/>
              <a:pathLst>
                <a:path w="213362" h="210568">
                  <a:moveTo>
                    <a:pt x="0" y="142922"/>
                  </a:moveTo>
                  <a:lnTo>
                    <a:pt x="19578" y="142075"/>
                  </a:lnTo>
                  <a:lnTo>
                    <a:pt x="50112" y="129924"/>
                  </a:lnTo>
                  <a:lnTo>
                    <a:pt x="74021" y="121667"/>
                  </a:lnTo>
                  <a:lnTo>
                    <a:pt x="107564" y="103329"/>
                  </a:lnTo>
                  <a:lnTo>
                    <a:pt x="141872" y="69967"/>
                  </a:lnTo>
                  <a:lnTo>
                    <a:pt x="168643" y="38843"/>
                  </a:lnTo>
                  <a:lnTo>
                    <a:pt x="173299" y="27605"/>
                  </a:lnTo>
                  <a:lnTo>
                    <a:pt x="174680" y="14868"/>
                  </a:lnTo>
                  <a:lnTo>
                    <a:pt x="172744" y="7551"/>
                  </a:lnTo>
                  <a:lnTo>
                    <a:pt x="171043" y="4415"/>
                  </a:lnTo>
                  <a:lnTo>
                    <a:pt x="168216" y="2323"/>
                  </a:lnTo>
                  <a:lnTo>
                    <a:pt x="160558" y="0"/>
                  </a:lnTo>
                  <a:lnTo>
                    <a:pt x="151510" y="1225"/>
                  </a:lnTo>
                  <a:lnTo>
                    <a:pt x="117327" y="15910"/>
                  </a:lnTo>
                  <a:lnTo>
                    <a:pt x="101252" y="25512"/>
                  </a:lnTo>
                  <a:lnTo>
                    <a:pt x="63653" y="59695"/>
                  </a:lnTo>
                  <a:lnTo>
                    <a:pt x="42944" y="86183"/>
                  </a:lnTo>
                  <a:lnTo>
                    <a:pt x="30128" y="115480"/>
                  </a:lnTo>
                  <a:lnTo>
                    <a:pt x="19906" y="149636"/>
                  </a:lnTo>
                  <a:lnTo>
                    <a:pt x="20983" y="165379"/>
                  </a:lnTo>
                  <a:lnTo>
                    <a:pt x="26542" y="178585"/>
                  </a:lnTo>
                  <a:lnTo>
                    <a:pt x="43907" y="200860"/>
                  </a:lnTo>
                  <a:lnTo>
                    <a:pt x="55921" y="206772"/>
                  </a:lnTo>
                  <a:lnTo>
                    <a:pt x="84330" y="210567"/>
                  </a:lnTo>
                  <a:lnTo>
                    <a:pt x="119638" y="205234"/>
                  </a:lnTo>
                  <a:lnTo>
                    <a:pt x="154208" y="193769"/>
                  </a:lnTo>
                  <a:lnTo>
                    <a:pt x="178901" y="180283"/>
                  </a:lnTo>
                  <a:lnTo>
                    <a:pt x="213361" y="15816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2092"/>
            <p:cNvSpPr/>
            <p:nvPr/>
          </p:nvSpPr>
          <p:spPr>
            <a:xfrm>
              <a:off x="5402580" y="1546859"/>
              <a:ext cx="15240" cy="365762"/>
            </a:xfrm>
            <a:custGeom>
              <a:avLst/>
              <a:gdLst/>
              <a:ahLst/>
              <a:cxnLst/>
              <a:rect l="0" t="0" r="0" b="0"/>
              <a:pathLst>
                <a:path w="15240" h="365762">
                  <a:moveTo>
                    <a:pt x="15239" y="0"/>
                  </a:moveTo>
                  <a:lnTo>
                    <a:pt x="15239" y="36609"/>
                  </a:lnTo>
                  <a:lnTo>
                    <a:pt x="15239" y="68609"/>
                  </a:lnTo>
                  <a:lnTo>
                    <a:pt x="15239" y="94840"/>
                  </a:lnTo>
                  <a:lnTo>
                    <a:pt x="15239" y="124278"/>
                  </a:lnTo>
                  <a:lnTo>
                    <a:pt x="15239" y="157117"/>
                  </a:lnTo>
                  <a:lnTo>
                    <a:pt x="12982" y="191468"/>
                  </a:lnTo>
                  <a:lnTo>
                    <a:pt x="10002" y="225644"/>
                  </a:lnTo>
                  <a:lnTo>
                    <a:pt x="8679" y="257766"/>
                  </a:lnTo>
                  <a:lnTo>
                    <a:pt x="8090" y="284461"/>
                  </a:lnTo>
                  <a:lnTo>
                    <a:pt x="7759" y="316272"/>
                  </a:lnTo>
                  <a:lnTo>
                    <a:pt x="7638" y="350714"/>
                  </a:lnTo>
                  <a:lnTo>
                    <a:pt x="7628" y="358509"/>
                  </a:lnTo>
                  <a:lnTo>
                    <a:pt x="6778" y="360926"/>
                  </a:lnTo>
                  <a:lnTo>
                    <a:pt x="5365" y="362538"/>
                  </a:lnTo>
                  <a:lnTo>
                    <a:pt x="0" y="36576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2093"/>
            <p:cNvSpPr/>
            <p:nvPr/>
          </p:nvSpPr>
          <p:spPr>
            <a:xfrm>
              <a:off x="5318760" y="1767840"/>
              <a:ext cx="91441" cy="1"/>
            </a:xfrm>
            <a:custGeom>
              <a:avLst/>
              <a:gdLst/>
              <a:ahLst/>
              <a:cxnLst/>
              <a:rect l="0" t="0" r="0" b="0"/>
              <a:pathLst>
                <a:path w="91441" h="1">
                  <a:moveTo>
                    <a:pt x="0" y="0"/>
                  </a:moveTo>
                  <a:lnTo>
                    <a:pt x="32574" y="0"/>
                  </a:lnTo>
                  <a:lnTo>
                    <a:pt x="70300" y="0"/>
                  </a:lnTo>
                  <a:lnTo>
                    <a:pt x="9144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2094"/>
            <p:cNvSpPr/>
            <p:nvPr/>
          </p:nvSpPr>
          <p:spPr>
            <a:xfrm>
              <a:off x="5570219" y="1752600"/>
              <a:ext cx="106682" cy="99060"/>
            </a:xfrm>
            <a:custGeom>
              <a:avLst/>
              <a:gdLst/>
              <a:ahLst/>
              <a:cxnLst/>
              <a:rect l="0" t="0" r="0" b="0"/>
              <a:pathLst>
                <a:path w="106682" h="99060">
                  <a:moveTo>
                    <a:pt x="0" y="0"/>
                  </a:moveTo>
                  <a:lnTo>
                    <a:pt x="0" y="4045"/>
                  </a:lnTo>
                  <a:lnTo>
                    <a:pt x="24846" y="38356"/>
                  </a:lnTo>
                  <a:lnTo>
                    <a:pt x="58537" y="73674"/>
                  </a:lnTo>
                  <a:lnTo>
                    <a:pt x="87904" y="95376"/>
                  </a:lnTo>
                  <a:lnTo>
                    <a:pt x="96225" y="97968"/>
                  </a:lnTo>
                  <a:lnTo>
                    <a:pt x="106681" y="9905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2095"/>
            <p:cNvSpPr/>
            <p:nvPr/>
          </p:nvSpPr>
          <p:spPr>
            <a:xfrm>
              <a:off x="5646419" y="1699259"/>
              <a:ext cx="60962" cy="297182"/>
            </a:xfrm>
            <a:custGeom>
              <a:avLst/>
              <a:gdLst/>
              <a:ahLst/>
              <a:cxnLst/>
              <a:rect l="0" t="0" r="0" b="0"/>
              <a:pathLst>
                <a:path w="60962" h="297182">
                  <a:moveTo>
                    <a:pt x="60961" y="0"/>
                  </a:moveTo>
                  <a:lnTo>
                    <a:pt x="56915" y="4046"/>
                  </a:lnTo>
                  <a:lnTo>
                    <a:pt x="54929" y="10547"/>
                  </a:lnTo>
                  <a:lnTo>
                    <a:pt x="47466" y="40336"/>
                  </a:lnTo>
                  <a:lnTo>
                    <a:pt x="40202" y="77144"/>
                  </a:lnTo>
                  <a:lnTo>
                    <a:pt x="36465" y="111476"/>
                  </a:lnTo>
                  <a:lnTo>
                    <a:pt x="33140" y="138445"/>
                  </a:lnTo>
                  <a:lnTo>
                    <a:pt x="31663" y="164543"/>
                  </a:lnTo>
                  <a:lnTo>
                    <a:pt x="26785" y="198990"/>
                  </a:lnTo>
                  <a:lnTo>
                    <a:pt x="19978" y="230646"/>
                  </a:lnTo>
                  <a:lnTo>
                    <a:pt x="13606" y="265297"/>
                  </a:lnTo>
                  <a:lnTo>
                    <a:pt x="8409" y="285832"/>
                  </a:lnTo>
                  <a:lnTo>
                    <a:pt x="7725" y="295519"/>
                  </a:lnTo>
                  <a:lnTo>
                    <a:pt x="6843" y="296073"/>
                  </a:lnTo>
                  <a:lnTo>
                    <a:pt x="0" y="29718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2096"/>
            <p:cNvSpPr/>
            <p:nvPr/>
          </p:nvSpPr>
          <p:spPr>
            <a:xfrm>
              <a:off x="5844570" y="1485900"/>
              <a:ext cx="30450" cy="365760"/>
            </a:xfrm>
            <a:custGeom>
              <a:avLst/>
              <a:gdLst/>
              <a:ahLst/>
              <a:cxnLst/>
              <a:rect l="0" t="0" r="0" b="0"/>
              <a:pathLst>
                <a:path w="30450" h="365760">
                  <a:moveTo>
                    <a:pt x="30449" y="0"/>
                  </a:moveTo>
                  <a:lnTo>
                    <a:pt x="29603" y="32575"/>
                  </a:lnTo>
                  <a:lnTo>
                    <a:pt x="24419" y="63631"/>
                  </a:lnTo>
                  <a:lnTo>
                    <a:pt x="21042" y="94489"/>
                  </a:lnTo>
                  <a:lnTo>
                    <a:pt x="16938" y="130443"/>
                  </a:lnTo>
                  <a:lnTo>
                    <a:pt x="13464" y="167907"/>
                  </a:lnTo>
                  <a:lnTo>
                    <a:pt x="9330" y="205819"/>
                  </a:lnTo>
                  <a:lnTo>
                    <a:pt x="5848" y="241605"/>
                  </a:lnTo>
                  <a:lnTo>
                    <a:pt x="1711" y="273657"/>
                  </a:lnTo>
                  <a:lnTo>
                    <a:pt x="313" y="306738"/>
                  </a:lnTo>
                  <a:lnTo>
                    <a:pt x="0" y="342599"/>
                  </a:lnTo>
                  <a:lnTo>
                    <a:pt x="7590" y="36575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2097"/>
            <p:cNvSpPr/>
            <p:nvPr/>
          </p:nvSpPr>
          <p:spPr>
            <a:xfrm>
              <a:off x="5930089" y="1661159"/>
              <a:ext cx="204012" cy="151913"/>
            </a:xfrm>
            <a:custGeom>
              <a:avLst/>
              <a:gdLst/>
              <a:ahLst/>
              <a:cxnLst/>
              <a:rect l="0" t="0" r="0" b="0"/>
              <a:pathLst>
                <a:path w="204012" h="151913">
                  <a:moveTo>
                    <a:pt x="120191" y="0"/>
                  </a:moveTo>
                  <a:lnTo>
                    <a:pt x="98233" y="0"/>
                  </a:lnTo>
                  <a:lnTo>
                    <a:pt x="91241" y="2258"/>
                  </a:lnTo>
                  <a:lnTo>
                    <a:pt x="75807" y="14652"/>
                  </a:lnTo>
                  <a:lnTo>
                    <a:pt x="46425" y="47397"/>
                  </a:lnTo>
                  <a:lnTo>
                    <a:pt x="17344" y="84041"/>
                  </a:lnTo>
                  <a:lnTo>
                    <a:pt x="2162" y="115866"/>
                  </a:lnTo>
                  <a:lnTo>
                    <a:pt x="0" y="126567"/>
                  </a:lnTo>
                  <a:lnTo>
                    <a:pt x="1297" y="134710"/>
                  </a:lnTo>
                  <a:lnTo>
                    <a:pt x="2828" y="138067"/>
                  </a:lnTo>
                  <a:lnTo>
                    <a:pt x="9045" y="144055"/>
                  </a:lnTo>
                  <a:lnTo>
                    <a:pt x="16606" y="148691"/>
                  </a:lnTo>
                  <a:lnTo>
                    <a:pt x="25623" y="151302"/>
                  </a:lnTo>
                  <a:lnTo>
                    <a:pt x="31029" y="151912"/>
                  </a:lnTo>
                  <a:lnTo>
                    <a:pt x="38512" y="147668"/>
                  </a:lnTo>
                  <a:lnTo>
                    <a:pt x="72056" y="123124"/>
                  </a:lnTo>
                  <a:lnTo>
                    <a:pt x="91816" y="87302"/>
                  </a:lnTo>
                  <a:lnTo>
                    <a:pt x="109159" y="51702"/>
                  </a:lnTo>
                  <a:lnTo>
                    <a:pt x="112122" y="40059"/>
                  </a:lnTo>
                  <a:lnTo>
                    <a:pt x="113118" y="39406"/>
                  </a:lnTo>
                  <a:lnTo>
                    <a:pt x="116483" y="38681"/>
                  </a:lnTo>
                  <a:lnTo>
                    <a:pt x="117719" y="39334"/>
                  </a:lnTo>
                  <a:lnTo>
                    <a:pt x="118542" y="40616"/>
                  </a:lnTo>
                  <a:lnTo>
                    <a:pt x="119702" y="46466"/>
                  </a:lnTo>
                  <a:lnTo>
                    <a:pt x="120973" y="59365"/>
                  </a:lnTo>
                  <a:lnTo>
                    <a:pt x="133182" y="91903"/>
                  </a:lnTo>
                  <a:lnTo>
                    <a:pt x="145629" y="119107"/>
                  </a:lnTo>
                  <a:lnTo>
                    <a:pt x="152945" y="127161"/>
                  </a:lnTo>
                  <a:lnTo>
                    <a:pt x="171440" y="139230"/>
                  </a:lnTo>
                  <a:lnTo>
                    <a:pt x="204011" y="14478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2098"/>
            <p:cNvSpPr/>
            <p:nvPr/>
          </p:nvSpPr>
          <p:spPr>
            <a:xfrm>
              <a:off x="6271260" y="1470659"/>
              <a:ext cx="14899" cy="330334"/>
            </a:xfrm>
            <a:custGeom>
              <a:avLst/>
              <a:gdLst/>
              <a:ahLst/>
              <a:cxnLst/>
              <a:rect l="0" t="0" r="0" b="0"/>
              <a:pathLst>
                <a:path w="14899" h="330334">
                  <a:moveTo>
                    <a:pt x="0" y="0"/>
                  </a:moveTo>
                  <a:lnTo>
                    <a:pt x="0" y="35724"/>
                  </a:lnTo>
                  <a:lnTo>
                    <a:pt x="2258" y="64772"/>
                  </a:lnTo>
                  <a:lnTo>
                    <a:pt x="6032" y="102448"/>
                  </a:lnTo>
                  <a:lnTo>
                    <a:pt x="7760" y="130199"/>
                  </a:lnTo>
                  <a:lnTo>
                    <a:pt x="11351" y="156644"/>
                  </a:lnTo>
                  <a:lnTo>
                    <a:pt x="13512" y="184767"/>
                  </a:lnTo>
                  <a:lnTo>
                    <a:pt x="14471" y="213352"/>
                  </a:lnTo>
                  <a:lnTo>
                    <a:pt x="14898" y="240168"/>
                  </a:lnTo>
                  <a:lnTo>
                    <a:pt x="11093" y="275020"/>
                  </a:lnTo>
                  <a:lnTo>
                    <a:pt x="8306" y="309360"/>
                  </a:lnTo>
                  <a:lnTo>
                    <a:pt x="7710" y="329129"/>
                  </a:lnTo>
                  <a:lnTo>
                    <a:pt x="6833" y="330333"/>
                  </a:lnTo>
                  <a:lnTo>
                    <a:pt x="5402" y="330289"/>
                  </a:lnTo>
                  <a:lnTo>
                    <a:pt x="1067" y="328180"/>
                  </a:lnTo>
                  <a:lnTo>
                    <a:pt x="474" y="325633"/>
                  </a:lnTo>
                  <a:lnTo>
                    <a:pt x="0" y="32004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2099"/>
            <p:cNvSpPr/>
            <p:nvPr/>
          </p:nvSpPr>
          <p:spPr>
            <a:xfrm>
              <a:off x="6179819" y="1645920"/>
              <a:ext cx="152401" cy="38101"/>
            </a:xfrm>
            <a:custGeom>
              <a:avLst/>
              <a:gdLst/>
              <a:ahLst/>
              <a:cxnLst/>
              <a:rect l="0" t="0" r="0" b="0"/>
              <a:pathLst>
                <a:path w="152401" h="38101">
                  <a:moveTo>
                    <a:pt x="0" y="38100"/>
                  </a:moveTo>
                  <a:lnTo>
                    <a:pt x="10607" y="38100"/>
                  </a:lnTo>
                  <a:lnTo>
                    <a:pt x="15439" y="35842"/>
                  </a:lnTo>
                  <a:lnTo>
                    <a:pt x="17913" y="34054"/>
                  </a:lnTo>
                  <a:lnTo>
                    <a:pt x="55496" y="24605"/>
                  </a:lnTo>
                  <a:lnTo>
                    <a:pt x="92368" y="15083"/>
                  </a:lnTo>
                  <a:lnTo>
                    <a:pt x="130196" y="7756"/>
                  </a:lnTo>
                  <a:lnTo>
                    <a:pt x="15240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2100"/>
            <p:cNvSpPr/>
            <p:nvPr/>
          </p:nvSpPr>
          <p:spPr>
            <a:xfrm>
              <a:off x="6423660" y="1661159"/>
              <a:ext cx="15241" cy="155171"/>
            </a:xfrm>
            <a:custGeom>
              <a:avLst/>
              <a:gdLst/>
              <a:ahLst/>
              <a:cxnLst/>
              <a:rect l="0" t="0" r="0" b="0"/>
              <a:pathLst>
                <a:path w="15241" h="155171">
                  <a:moveTo>
                    <a:pt x="15240" y="0"/>
                  </a:moveTo>
                  <a:lnTo>
                    <a:pt x="14393" y="14691"/>
                  </a:lnTo>
                  <a:lnTo>
                    <a:pt x="8678" y="50697"/>
                  </a:lnTo>
                  <a:lnTo>
                    <a:pt x="6982" y="88535"/>
                  </a:lnTo>
                  <a:lnTo>
                    <a:pt x="1630" y="121346"/>
                  </a:lnTo>
                  <a:lnTo>
                    <a:pt x="63" y="155170"/>
                  </a:lnTo>
                  <a:lnTo>
                    <a:pt x="42" y="155094"/>
                  </a:lnTo>
                  <a:lnTo>
                    <a:pt x="0" y="14478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2101"/>
            <p:cNvSpPr/>
            <p:nvPr/>
          </p:nvSpPr>
          <p:spPr>
            <a:xfrm>
              <a:off x="6438900" y="1554479"/>
              <a:ext cx="7620" cy="15242"/>
            </a:xfrm>
            <a:custGeom>
              <a:avLst/>
              <a:gdLst/>
              <a:ahLst/>
              <a:cxnLst/>
              <a:rect l="0" t="0" r="0" b="0"/>
              <a:pathLst>
                <a:path w="7620" h="15242">
                  <a:moveTo>
                    <a:pt x="0" y="0"/>
                  </a:moveTo>
                  <a:lnTo>
                    <a:pt x="0" y="6561"/>
                  </a:lnTo>
                  <a:lnTo>
                    <a:pt x="7619" y="1524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2102"/>
            <p:cNvSpPr/>
            <p:nvPr/>
          </p:nvSpPr>
          <p:spPr>
            <a:xfrm>
              <a:off x="6525547" y="1638300"/>
              <a:ext cx="186731" cy="200443"/>
            </a:xfrm>
            <a:custGeom>
              <a:avLst/>
              <a:gdLst/>
              <a:ahLst/>
              <a:cxnLst/>
              <a:rect l="0" t="0" r="0" b="0"/>
              <a:pathLst>
                <a:path w="186731" h="200443">
                  <a:moveTo>
                    <a:pt x="149572" y="0"/>
                  </a:moveTo>
                  <a:lnTo>
                    <a:pt x="131660" y="0"/>
                  </a:lnTo>
                  <a:lnTo>
                    <a:pt x="94924" y="13844"/>
                  </a:lnTo>
                  <a:lnTo>
                    <a:pt x="65494" y="33465"/>
                  </a:lnTo>
                  <a:lnTo>
                    <a:pt x="35221" y="65594"/>
                  </a:lnTo>
                  <a:lnTo>
                    <a:pt x="16103" y="99316"/>
                  </a:lnTo>
                  <a:lnTo>
                    <a:pt x="3534" y="127828"/>
                  </a:lnTo>
                  <a:lnTo>
                    <a:pt x="0" y="147688"/>
                  </a:lnTo>
                  <a:lnTo>
                    <a:pt x="2945" y="163288"/>
                  </a:lnTo>
                  <a:lnTo>
                    <a:pt x="14122" y="181590"/>
                  </a:lnTo>
                  <a:lnTo>
                    <a:pt x="28159" y="195480"/>
                  </a:lnTo>
                  <a:lnTo>
                    <a:pt x="33070" y="198900"/>
                  </a:lnTo>
                  <a:lnTo>
                    <a:pt x="47558" y="200442"/>
                  </a:lnTo>
                  <a:lnTo>
                    <a:pt x="84454" y="194533"/>
                  </a:lnTo>
                  <a:lnTo>
                    <a:pt x="114286" y="183604"/>
                  </a:lnTo>
                  <a:lnTo>
                    <a:pt x="147777" y="163894"/>
                  </a:lnTo>
                  <a:lnTo>
                    <a:pt x="176942" y="129046"/>
                  </a:lnTo>
                  <a:lnTo>
                    <a:pt x="182903" y="114080"/>
                  </a:lnTo>
                  <a:lnTo>
                    <a:pt x="186730" y="83776"/>
                  </a:lnTo>
                  <a:lnTo>
                    <a:pt x="182738" y="70818"/>
                  </a:lnTo>
                  <a:lnTo>
                    <a:pt x="166377" y="48702"/>
                  </a:lnTo>
                  <a:lnTo>
                    <a:pt x="151823" y="37196"/>
                  </a:lnTo>
                  <a:lnTo>
                    <a:pt x="132741" y="32469"/>
                  </a:lnTo>
                  <a:lnTo>
                    <a:pt x="94975" y="30531"/>
                  </a:lnTo>
                  <a:lnTo>
                    <a:pt x="88613" y="3047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2103"/>
            <p:cNvSpPr/>
            <p:nvPr/>
          </p:nvSpPr>
          <p:spPr>
            <a:xfrm>
              <a:off x="6835143" y="1600515"/>
              <a:ext cx="141392" cy="235378"/>
            </a:xfrm>
            <a:custGeom>
              <a:avLst/>
              <a:gdLst/>
              <a:ahLst/>
              <a:cxnLst/>
              <a:rect l="0" t="0" r="0" b="0"/>
              <a:pathLst>
                <a:path w="141392" h="235378">
                  <a:moveTo>
                    <a:pt x="22857" y="30164"/>
                  </a:moveTo>
                  <a:lnTo>
                    <a:pt x="26901" y="30164"/>
                  </a:lnTo>
                  <a:lnTo>
                    <a:pt x="28093" y="31011"/>
                  </a:lnTo>
                  <a:lnTo>
                    <a:pt x="28888" y="32422"/>
                  </a:lnTo>
                  <a:lnTo>
                    <a:pt x="30006" y="40711"/>
                  </a:lnTo>
                  <a:lnTo>
                    <a:pt x="29568" y="64417"/>
                  </a:lnTo>
                  <a:lnTo>
                    <a:pt x="23908" y="99241"/>
                  </a:lnTo>
                  <a:lnTo>
                    <a:pt x="22218" y="135406"/>
                  </a:lnTo>
                  <a:lnTo>
                    <a:pt x="16866" y="172904"/>
                  </a:lnTo>
                  <a:lnTo>
                    <a:pt x="11513" y="205022"/>
                  </a:lnTo>
                  <a:lnTo>
                    <a:pt x="120" y="235377"/>
                  </a:lnTo>
                  <a:lnTo>
                    <a:pt x="0" y="203327"/>
                  </a:lnTo>
                  <a:lnTo>
                    <a:pt x="5234" y="173684"/>
                  </a:lnTo>
                  <a:lnTo>
                    <a:pt x="7757" y="145032"/>
                  </a:lnTo>
                  <a:lnTo>
                    <a:pt x="13491" y="110954"/>
                  </a:lnTo>
                  <a:lnTo>
                    <a:pt x="20551" y="79032"/>
                  </a:lnTo>
                  <a:lnTo>
                    <a:pt x="28853" y="48971"/>
                  </a:lnTo>
                  <a:lnTo>
                    <a:pt x="46399" y="17887"/>
                  </a:lnTo>
                  <a:lnTo>
                    <a:pt x="55334" y="7774"/>
                  </a:lnTo>
                  <a:lnTo>
                    <a:pt x="62126" y="3280"/>
                  </a:lnTo>
                  <a:lnTo>
                    <a:pt x="78623" y="395"/>
                  </a:lnTo>
                  <a:lnTo>
                    <a:pt x="85177" y="0"/>
                  </a:lnTo>
                  <a:lnTo>
                    <a:pt x="90912" y="2083"/>
                  </a:lnTo>
                  <a:lnTo>
                    <a:pt x="93627" y="3823"/>
                  </a:lnTo>
                  <a:lnTo>
                    <a:pt x="105538" y="18409"/>
                  </a:lnTo>
                  <a:lnTo>
                    <a:pt x="123690" y="53483"/>
                  </a:lnTo>
                  <a:lnTo>
                    <a:pt x="128179" y="60950"/>
                  </a:lnTo>
                  <a:lnTo>
                    <a:pt x="134496" y="91685"/>
                  </a:lnTo>
                  <a:lnTo>
                    <a:pt x="136368" y="123558"/>
                  </a:lnTo>
                  <a:lnTo>
                    <a:pt x="141391" y="158585"/>
                  </a:lnTo>
                  <a:lnTo>
                    <a:pt x="137881" y="193612"/>
                  </a:lnTo>
                  <a:lnTo>
                    <a:pt x="133326" y="210015"/>
                  </a:lnTo>
                  <a:lnTo>
                    <a:pt x="131216" y="213565"/>
                  </a:lnTo>
                  <a:lnTo>
                    <a:pt x="125048" y="219408"/>
                  </a:lnTo>
                  <a:lnTo>
                    <a:pt x="121917" y="228285"/>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2104"/>
            <p:cNvSpPr/>
            <p:nvPr/>
          </p:nvSpPr>
          <p:spPr>
            <a:xfrm>
              <a:off x="5364480" y="1699259"/>
              <a:ext cx="243840" cy="83821"/>
            </a:xfrm>
            <a:custGeom>
              <a:avLst/>
              <a:gdLst/>
              <a:ahLst/>
              <a:cxnLst/>
              <a:rect l="0" t="0" r="0" b="0"/>
              <a:pathLst>
                <a:path w="243840" h="83821">
                  <a:moveTo>
                    <a:pt x="0" y="83820"/>
                  </a:moveTo>
                  <a:lnTo>
                    <a:pt x="0" y="79775"/>
                  </a:lnTo>
                  <a:lnTo>
                    <a:pt x="846" y="78584"/>
                  </a:lnTo>
                  <a:lnTo>
                    <a:pt x="2257" y="77789"/>
                  </a:lnTo>
                  <a:lnTo>
                    <a:pt x="4045" y="77260"/>
                  </a:lnTo>
                  <a:lnTo>
                    <a:pt x="41809" y="54964"/>
                  </a:lnTo>
                  <a:lnTo>
                    <a:pt x="71570" y="39676"/>
                  </a:lnTo>
                  <a:lnTo>
                    <a:pt x="99945" y="30947"/>
                  </a:lnTo>
                  <a:lnTo>
                    <a:pt x="129802" y="22999"/>
                  </a:lnTo>
                  <a:lnTo>
                    <a:pt x="166186" y="12728"/>
                  </a:lnTo>
                  <a:lnTo>
                    <a:pt x="203291" y="6035"/>
                  </a:lnTo>
                  <a:lnTo>
                    <a:pt x="225576" y="1193"/>
                  </a:lnTo>
                  <a:lnTo>
                    <a:pt x="243839"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7" name="SMARTInkShape-Group264"/>
          <p:cNvGrpSpPr/>
          <p:nvPr/>
        </p:nvGrpSpPr>
        <p:grpSpPr>
          <a:xfrm>
            <a:off x="3152179" y="2171700"/>
            <a:ext cx="3156919" cy="533401"/>
            <a:chOff x="3152179" y="2171700"/>
            <a:chExt cx="3156919" cy="533401"/>
          </a:xfrm>
        </p:grpSpPr>
        <p:sp>
          <p:nvSpPr>
            <p:cNvPr id="34" name="SMARTInkShape-2105"/>
            <p:cNvSpPr/>
            <p:nvPr/>
          </p:nvSpPr>
          <p:spPr>
            <a:xfrm>
              <a:off x="3152179" y="2293620"/>
              <a:ext cx="109181" cy="411481"/>
            </a:xfrm>
            <a:custGeom>
              <a:avLst/>
              <a:gdLst/>
              <a:ahLst/>
              <a:cxnLst/>
              <a:rect l="0" t="0" r="0" b="0"/>
              <a:pathLst>
                <a:path w="109181" h="411481">
                  <a:moveTo>
                    <a:pt x="109180" y="0"/>
                  </a:moveTo>
                  <a:lnTo>
                    <a:pt x="102251" y="6083"/>
                  </a:lnTo>
                  <a:lnTo>
                    <a:pt x="80662" y="21957"/>
                  </a:lnTo>
                  <a:lnTo>
                    <a:pt x="55765" y="56482"/>
                  </a:lnTo>
                  <a:lnTo>
                    <a:pt x="40578" y="87008"/>
                  </a:lnTo>
                  <a:lnTo>
                    <a:pt x="27612" y="122864"/>
                  </a:lnTo>
                  <a:lnTo>
                    <a:pt x="21281" y="148586"/>
                  </a:lnTo>
                  <a:lnTo>
                    <a:pt x="15645" y="176951"/>
                  </a:lnTo>
                  <a:lnTo>
                    <a:pt x="10318" y="204234"/>
                  </a:lnTo>
                  <a:lnTo>
                    <a:pt x="5128" y="231317"/>
                  </a:lnTo>
                  <a:lnTo>
                    <a:pt x="0" y="260287"/>
                  </a:lnTo>
                  <a:lnTo>
                    <a:pt x="443" y="297067"/>
                  </a:lnTo>
                  <a:lnTo>
                    <a:pt x="5936" y="329414"/>
                  </a:lnTo>
                  <a:lnTo>
                    <a:pt x="16971" y="356401"/>
                  </a:lnTo>
                  <a:lnTo>
                    <a:pt x="45836" y="393101"/>
                  </a:lnTo>
                  <a:lnTo>
                    <a:pt x="65012" y="404717"/>
                  </a:lnTo>
                  <a:lnTo>
                    <a:pt x="88163" y="410144"/>
                  </a:lnTo>
                  <a:lnTo>
                    <a:pt x="109180" y="4114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2106"/>
            <p:cNvSpPr/>
            <p:nvPr/>
          </p:nvSpPr>
          <p:spPr>
            <a:xfrm>
              <a:off x="3413759" y="2346959"/>
              <a:ext cx="53342" cy="320042"/>
            </a:xfrm>
            <a:custGeom>
              <a:avLst/>
              <a:gdLst/>
              <a:ahLst/>
              <a:cxnLst/>
              <a:rect l="0" t="0" r="0" b="0"/>
              <a:pathLst>
                <a:path w="53342" h="320042">
                  <a:moveTo>
                    <a:pt x="53341" y="0"/>
                  </a:moveTo>
                  <a:lnTo>
                    <a:pt x="48104" y="12167"/>
                  </a:lnTo>
                  <a:lnTo>
                    <a:pt x="44733" y="26842"/>
                  </a:lnTo>
                  <a:lnTo>
                    <a:pt x="31540" y="58643"/>
                  </a:lnTo>
                  <a:lnTo>
                    <a:pt x="23174" y="93011"/>
                  </a:lnTo>
                  <a:lnTo>
                    <a:pt x="17591" y="130006"/>
                  </a:lnTo>
                  <a:lnTo>
                    <a:pt x="13679" y="167778"/>
                  </a:lnTo>
                  <a:lnTo>
                    <a:pt x="7158" y="203524"/>
                  </a:lnTo>
                  <a:lnTo>
                    <a:pt x="2121" y="235564"/>
                  </a:lnTo>
                  <a:lnTo>
                    <a:pt x="419" y="272686"/>
                  </a:lnTo>
                  <a:lnTo>
                    <a:pt x="17" y="310371"/>
                  </a:lnTo>
                  <a:lnTo>
                    <a:pt x="0" y="32004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2107"/>
            <p:cNvSpPr/>
            <p:nvPr/>
          </p:nvSpPr>
          <p:spPr>
            <a:xfrm>
              <a:off x="3506675" y="2477559"/>
              <a:ext cx="157514" cy="179924"/>
            </a:xfrm>
            <a:custGeom>
              <a:avLst/>
              <a:gdLst/>
              <a:ahLst/>
              <a:cxnLst/>
              <a:rect l="0" t="0" r="0" b="0"/>
              <a:pathLst>
                <a:path w="157514" h="179924">
                  <a:moveTo>
                    <a:pt x="120444" y="6560"/>
                  </a:moveTo>
                  <a:lnTo>
                    <a:pt x="109839" y="6560"/>
                  </a:lnTo>
                  <a:lnTo>
                    <a:pt x="105006" y="4303"/>
                  </a:lnTo>
                  <a:lnTo>
                    <a:pt x="100037" y="1324"/>
                  </a:lnTo>
                  <a:lnTo>
                    <a:pt x="95005" y="0"/>
                  </a:lnTo>
                  <a:lnTo>
                    <a:pt x="92478" y="493"/>
                  </a:lnTo>
                  <a:lnTo>
                    <a:pt x="75756" y="9639"/>
                  </a:lnTo>
                  <a:lnTo>
                    <a:pt x="46652" y="41555"/>
                  </a:lnTo>
                  <a:lnTo>
                    <a:pt x="21201" y="73649"/>
                  </a:lnTo>
                  <a:lnTo>
                    <a:pt x="5996" y="97559"/>
                  </a:lnTo>
                  <a:lnTo>
                    <a:pt x="0" y="128393"/>
                  </a:lnTo>
                  <a:lnTo>
                    <a:pt x="27" y="141988"/>
                  </a:lnTo>
                  <a:lnTo>
                    <a:pt x="9217" y="164649"/>
                  </a:lnTo>
                  <a:lnTo>
                    <a:pt x="18517" y="172213"/>
                  </a:lnTo>
                  <a:lnTo>
                    <a:pt x="31117" y="177551"/>
                  </a:lnTo>
                  <a:lnTo>
                    <a:pt x="45183" y="179923"/>
                  </a:lnTo>
                  <a:lnTo>
                    <a:pt x="57644" y="178719"/>
                  </a:lnTo>
                  <a:lnTo>
                    <a:pt x="87531" y="175093"/>
                  </a:lnTo>
                  <a:lnTo>
                    <a:pt x="112104" y="166375"/>
                  </a:lnTo>
                  <a:lnTo>
                    <a:pt x="147875" y="138399"/>
                  </a:lnTo>
                  <a:lnTo>
                    <a:pt x="153803" y="128373"/>
                  </a:lnTo>
                  <a:lnTo>
                    <a:pt x="157139" y="110951"/>
                  </a:lnTo>
                  <a:lnTo>
                    <a:pt x="157513" y="80076"/>
                  </a:lnTo>
                  <a:lnTo>
                    <a:pt x="151560" y="59952"/>
                  </a:lnTo>
                  <a:lnTo>
                    <a:pt x="139448" y="43735"/>
                  </a:lnTo>
                  <a:lnTo>
                    <a:pt x="115191" y="27428"/>
                  </a:lnTo>
                  <a:lnTo>
                    <a:pt x="89965" y="1418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2108"/>
            <p:cNvSpPr/>
            <p:nvPr/>
          </p:nvSpPr>
          <p:spPr>
            <a:xfrm>
              <a:off x="3728167" y="2476500"/>
              <a:ext cx="172360" cy="166407"/>
            </a:xfrm>
            <a:custGeom>
              <a:avLst/>
              <a:gdLst/>
              <a:ahLst/>
              <a:cxnLst/>
              <a:rect l="0" t="0" r="0" b="0"/>
              <a:pathLst>
                <a:path w="172360" h="166407">
                  <a:moveTo>
                    <a:pt x="142792" y="0"/>
                  </a:moveTo>
                  <a:lnTo>
                    <a:pt x="122368" y="846"/>
                  </a:lnTo>
                  <a:lnTo>
                    <a:pt x="92815" y="10605"/>
                  </a:lnTo>
                  <a:lnTo>
                    <a:pt x="58412" y="33465"/>
                  </a:lnTo>
                  <a:lnTo>
                    <a:pt x="26882" y="68126"/>
                  </a:lnTo>
                  <a:lnTo>
                    <a:pt x="8073" y="93106"/>
                  </a:lnTo>
                  <a:lnTo>
                    <a:pt x="994" y="112535"/>
                  </a:lnTo>
                  <a:lnTo>
                    <a:pt x="0" y="118204"/>
                  </a:lnTo>
                  <a:lnTo>
                    <a:pt x="1031" y="123675"/>
                  </a:lnTo>
                  <a:lnTo>
                    <a:pt x="10572" y="139467"/>
                  </a:lnTo>
                  <a:lnTo>
                    <a:pt x="24124" y="154024"/>
                  </a:lnTo>
                  <a:lnTo>
                    <a:pt x="33888" y="161024"/>
                  </a:lnTo>
                  <a:lnTo>
                    <a:pt x="52951" y="165679"/>
                  </a:lnTo>
                  <a:lnTo>
                    <a:pt x="82148" y="166406"/>
                  </a:lnTo>
                  <a:lnTo>
                    <a:pt x="115929" y="156982"/>
                  </a:lnTo>
                  <a:lnTo>
                    <a:pt x="148631" y="138683"/>
                  </a:lnTo>
                  <a:lnTo>
                    <a:pt x="154305" y="135635"/>
                  </a:lnTo>
                  <a:lnTo>
                    <a:pt x="162867" y="125475"/>
                  </a:lnTo>
                  <a:lnTo>
                    <a:pt x="168648" y="113340"/>
                  </a:lnTo>
                  <a:lnTo>
                    <a:pt x="172359" y="89494"/>
                  </a:lnTo>
                  <a:lnTo>
                    <a:pt x="172020" y="76181"/>
                  </a:lnTo>
                  <a:lnTo>
                    <a:pt x="162613" y="48591"/>
                  </a:lnTo>
                  <a:lnTo>
                    <a:pt x="155553" y="40505"/>
                  </a:lnTo>
                  <a:lnTo>
                    <a:pt x="137543" y="26563"/>
                  </a:lnTo>
                  <a:lnTo>
                    <a:pt x="120855" y="23185"/>
                  </a:lnTo>
                  <a:lnTo>
                    <a:pt x="112313" y="2285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2109"/>
            <p:cNvSpPr/>
            <p:nvPr/>
          </p:nvSpPr>
          <p:spPr>
            <a:xfrm>
              <a:off x="3956545" y="2461287"/>
              <a:ext cx="187793" cy="204079"/>
            </a:xfrm>
            <a:custGeom>
              <a:avLst/>
              <a:gdLst/>
              <a:ahLst/>
              <a:cxnLst/>
              <a:rect l="0" t="0" r="0" b="0"/>
              <a:pathLst>
                <a:path w="187793" h="204079">
                  <a:moveTo>
                    <a:pt x="112535" y="7593"/>
                  </a:moveTo>
                  <a:lnTo>
                    <a:pt x="112535" y="1032"/>
                  </a:lnTo>
                  <a:lnTo>
                    <a:pt x="111688" y="679"/>
                  </a:lnTo>
                  <a:lnTo>
                    <a:pt x="90577" y="0"/>
                  </a:lnTo>
                  <a:lnTo>
                    <a:pt x="58310" y="8265"/>
                  </a:lnTo>
                  <a:lnTo>
                    <a:pt x="22671" y="21228"/>
                  </a:lnTo>
                  <a:lnTo>
                    <a:pt x="4191" y="39565"/>
                  </a:lnTo>
                  <a:lnTo>
                    <a:pt x="882" y="45227"/>
                  </a:lnTo>
                  <a:lnTo>
                    <a:pt x="0" y="47922"/>
                  </a:lnTo>
                  <a:lnTo>
                    <a:pt x="1277" y="55432"/>
                  </a:lnTo>
                  <a:lnTo>
                    <a:pt x="2803" y="59806"/>
                  </a:lnTo>
                  <a:lnTo>
                    <a:pt x="9014" y="66923"/>
                  </a:lnTo>
                  <a:lnTo>
                    <a:pt x="24289" y="75690"/>
                  </a:lnTo>
                  <a:lnTo>
                    <a:pt x="56251" y="86237"/>
                  </a:lnTo>
                  <a:lnTo>
                    <a:pt x="85228" y="93924"/>
                  </a:lnTo>
                  <a:lnTo>
                    <a:pt x="115262" y="101564"/>
                  </a:lnTo>
                  <a:lnTo>
                    <a:pt x="148821" y="111731"/>
                  </a:lnTo>
                  <a:lnTo>
                    <a:pt x="167125" y="120199"/>
                  </a:lnTo>
                  <a:lnTo>
                    <a:pt x="181579" y="132209"/>
                  </a:lnTo>
                  <a:lnTo>
                    <a:pt x="185554" y="138613"/>
                  </a:lnTo>
                  <a:lnTo>
                    <a:pt x="187792" y="151024"/>
                  </a:lnTo>
                  <a:lnTo>
                    <a:pt x="183800" y="160522"/>
                  </a:lnTo>
                  <a:lnTo>
                    <a:pt x="175535" y="170388"/>
                  </a:lnTo>
                  <a:lnTo>
                    <a:pt x="156601" y="184616"/>
                  </a:lnTo>
                  <a:lnTo>
                    <a:pt x="119937" y="200196"/>
                  </a:lnTo>
                  <a:lnTo>
                    <a:pt x="97230" y="204078"/>
                  </a:lnTo>
                  <a:lnTo>
                    <a:pt x="63258" y="200153"/>
                  </a:lnTo>
                  <a:lnTo>
                    <a:pt x="49204" y="197856"/>
                  </a:lnTo>
                  <a:lnTo>
                    <a:pt x="36335" y="19047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2110"/>
            <p:cNvSpPr/>
            <p:nvPr/>
          </p:nvSpPr>
          <p:spPr>
            <a:xfrm>
              <a:off x="4145280" y="2431763"/>
              <a:ext cx="434340" cy="204479"/>
            </a:xfrm>
            <a:custGeom>
              <a:avLst/>
              <a:gdLst/>
              <a:ahLst/>
              <a:cxnLst/>
              <a:rect l="0" t="0" r="0" b="0"/>
              <a:pathLst>
                <a:path w="434340" h="204479">
                  <a:moveTo>
                    <a:pt x="0" y="90456"/>
                  </a:moveTo>
                  <a:lnTo>
                    <a:pt x="4045" y="90456"/>
                  </a:lnTo>
                  <a:lnTo>
                    <a:pt x="8288" y="92714"/>
                  </a:lnTo>
                  <a:lnTo>
                    <a:pt x="12997" y="95693"/>
                  </a:lnTo>
                  <a:lnTo>
                    <a:pt x="17912" y="97017"/>
                  </a:lnTo>
                  <a:lnTo>
                    <a:pt x="51935" y="98014"/>
                  </a:lnTo>
                  <a:lnTo>
                    <a:pt x="81034" y="95806"/>
                  </a:lnTo>
                  <a:lnTo>
                    <a:pt x="116313" y="82637"/>
                  </a:lnTo>
                  <a:lnTo>
                    <a:pt x="133241" y="75157"/>
                  </a:lnTo>
                  <a:lnTo>
                    <a:pt x="161271" y="57433"/>
                  </a:lnTo>
                  <a:lnTo>
                    <a:pt x="164809" y="50097"/>
                  </a:lnTo>
                  <a:lnTo>
                    <a:pt x="167080" y="35635"/>
                  </a:lnTo>
                  <a:lnTo>
                    <a:pt x="165133" y="29967"/>
                  </a:lnTo>
                  <a:lnTo>
                    <a:pt x="156984" y="19430"/>
                  </a:lnTo>
                  <a:lnTo>
                    <a:pt x="149922" y="16556"/>
                  </a:lnTo>
                  <a:lnTo>
                    <a:pt x="131590" y="14711"/>
                  </a:lnTo>
                  <a:lnTo>
                    <a:pt x="116695" y="18436"/>
                  </a:lnTo>
                  <a:lnTo>
                    <a:pt x="101556" y="24902"/>
                  </a:lnTo>
                  <a:lnTo>
                    <a:pt x="76034" y="46839"/>
                  </a:lnTo>
                  <a:lnTo>
                    <a:pt x="56066" y="75632"/>
                  </a:lnTo>
                  <a:lnTo>
                    <a:pt x="43718" y="109824"/>
                  </a:lnTo>
                  <a:lnTo>
                    <a:pt x="39764" y="139187"/>
                  </a:lnTo>
                  <a:lnTo>
                    <a:pt x="42638" y="161245"/>
                  </a:lnTo>
                  <a:lnTo>
                    <a:pt x="52897" y="178506"/>
                  </a:lnTo>
                  <a:lnTo>
                    <a:pt x="70706" y="194344"/>
                  </a:lnTo>
                  <a:lnTo>
                    <a:pt x="84764" y="200129"/>
                  </a:lnTo>
                  <a:lnTo>
                    <a:pt x="114486" y="203842"/>
                  </a:lnTo>
                  <a:lnTo>
                    <a:pt x="145663" y="198493"/>
                  </a:lnTo>
                  <a:lnTo>
                    <a:pt x="183556" y="187025"/>
                  </a:lnTo>
                  <a:lnTo>
                    <a:pt x="211302" y="171281"/>
                  </a:lnTo>
                  <a:lnTo>
                    <a:pt x="243433" y="143205"/>
                  </a:lnTo>
                  <a:lnTo>
                    <a:pt x="273597" y="105618"/>
                  </a:lnTo>
                  <a:lnTo>
                    <a:pt x="293541" y="72823"/>
                  </a:lnTo>
                  <a:lnTo>
                    <a:pt x="312284" y="37319"/>
                  </a:lnTo>
                  <a:lnTo>
                    <a:pt x="307156" y="49323"/>
                  </a:lnTo>
                  <a:lnTo>
                    <a:pt x="304160" y="84866"/>
                  </a:lnTo>
                  <a:lnTo>
                    <a:pt x="296551" y="121839"/>
                  </a:lnTo>
                  <a:lnTo>
                    <a:pt x="290941" y="157709"/>
                  </a:lnTo>
                  <a:lnTo>
                    <a:pt x="283120" y="194034"/>
                  </a:lnTo>
                  <a:lnTo>
                    <a:pt x="281970" y="204478"/>
                  </a:lnTo>
                  <a:lnTo>
                    <a:pt x="282787" y="172177"/>
                  </a:lnTo>
                  <a:lnTo>
                    <a:pt x="287971" y="141124"/>
                  </a:lnTo>
                  <a:lnTo>
                    <a:pt x="291347" y="112525"/>
                  </a:lnTo>
                  <a:lnTo>
                    <a:pt x="297709" y="82602"/>
                  </a:lnTo>
                  <a:lnTo>
                    <a:pt x="307214" y="52287"/>
                  </a:lnTo>
                  <a:lnTo>
                    <a:pt x="320755" y="26372"/>
                  </a:lnTo>
                  <a:lnTo>
                    <a:pt x="335492" y="10226"/>
                  </a:lnTo>
                  <a:lnTo>
                    <a:pt x="345534" y="3999"/>
                  </a:lnTo>
                  <a:lnTo>
                    <a:pt x="365778" y="0"/>
                  </a:lnTo>
                  <a:lnTo>
                    <a:pt x="375928" y="300"/>
                  </a:lnTo>
                  <a:lnTo>
                    <a:pt x="390316" y="5229"/>
                  </a:lnTo>
                  <a:lnTo>
                    <a:pt x="409999" y="20991"/>
                  </a:lnTo>
                  <a:lnTo>
                    <a:pt x="420449" y="43157"/>
                  </a:lnTo>
                  <a:lnTo>
                    <a:pt x="425481" y="74904"/>
                  </a:lnTo>
                  <a:lnTo>
                    <a:pt x="424217" y="107893"/>
                  </a:lnTo>
                  <a:lnTo>
                    <a:pt x="422221" y="125299"/>
                  </a:lnTo>
                  <a:lnTo>
                    <a:pt x="424163" y="144619"/>
                  </a:lnTo>
                  <a:lnTo>
                    <a:pt x="421823" y="160221"/>
                  </a:lnTo>
                  <a:lnTo>
                    <a:pt x="426479" y="180239"/>
                  </a:lnTo>
                  <a:lnTo>
                    <a:pt x="427406" y="180792"/>
                  </a:lnTo>
                  <a:lnTo>
                    <a:pt x="434339" y="18189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2111"/>
            <p:cNvSpPr/>
            <p:nvPr/>
          </p:nvSpPr>
          <p:spPr>
            <a:xfrm>
              <a:off x="4693919" y="2415540"/>
              <a:ext cx="181978" cy="211632"/>
            </a:xfrm>
            <a:custGeom>
              <a:avLst/>
              <a:gdLst/>
              <a:ahLst/>
              <a:cxnLst/>
              <a:rect l="0" t="0" r="0" b="0"/>
              <a:pathLst>
                <a:path w="181978" h="211632">
                  <a:moveTo>
                    <a:pt x="106681" y="0"/>
                  </a:moveTo>
                  <a:lnTo>
                    <a:pt x="96075" y="0"/>
                  </a:lnTo>
                  <a:lnTo>
                    <a:pt x="60480" y="12997"/>
                  </a:lnTo>
                  <a:lnTo>
                    <a:pt x="28121" y="28812"/>
                  </a:lnTo>
                  <a:lnTo>
                    <a:pt x="14447" y="40804"/>
                  </a:lnTo>
                  <a:lnTo>
                    <a:pt x="10655" y="47204"/>
                  </a:lnTo>
                  <a:lnTo>
                    <a:pt x="8520" y="55567"/>
                  </a:lnTo>
                  <a:lnTo>
                    <a:pt x="9066" y="58211"/>
                  </a:lnTo>
                  <a:lnTo>
                    <a:pt x="11932" y="63407"/>
                  </a:lnTo>
                  <a:lnTo>
                    <a:pt x="22351" y="71092"/>
                  </a:lnTo>
                  <a:lnTo>
                    <a:pt x="55024" y="79796"/>
                  </a:lnTo>
                  <a:lnTo>
                    <a:pt x="91662" y="85548"/>
                  </a:lnTo>
                  <a:lnTo>
                    <a:pt x="128723" y="96747"/>
                  </a:lnTo>
                  <a:lnTo>
                    <a:pt x="162266" y="112626"/>
                  </a:lnTo>
                  <a:lnTo>
                    <a:pt x="172590" y="120894"/>
                  </a:lnTo>
                  <a:lnTo>
                    <a:pt x="178307" y="130212"/>
                  </a:lnTo>
                  <a:lnTo>
                    <a:pt x="181977" y="149992"/>
                  </a:lnTo>
                  <a:lnTo>
                    <a:pt x="178568" y="165139"/>
                  </a:lnTo>
                  <a:lnTo>
                    <a:pt x="168150" y="180351"/>
                  </a:lnTo>
                  <a:lnTo>
                    <a:pt x="150294" y="195583"/>
                  </a:lnTo>
                  <a:lnTo>
                    <a:pt x="138482" y="201225"/>
                  </a:lnTo>
                  <a:lnTo>
                    <a:pt x="105851" y="210382"/>
                  </a:lnTo>
                  <a:lnTo>
                    <a:pt x="83575" y="211631"/>
                  </a:lnTo>
                  <a:lnTo>
                    <a:pt x="49734" y="202637"/>
                  </a:lnTo>
                  <a:lnTo>
                    <a:pt x="23841" y="192082"/>
                  </a:lnTo>
                  <a:lnTo>
                    <a:pt x="5879" y="173764"/>
                  </a:lnTo>
                  <a:lnTo>
                    <a:pt x="2613" y="168104"/>
                  </a:lnTo>
                  <a:lnTo>
                    <a:pt x="0" y="16001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2112"/>
            <p:cNvSpPr/>
            <p:nvPr/>
          </p:nvSpPr>
          <p:spPr>
            <a:xfrm>
              <a:off x="5129462" y="2270759"/>
              <a:ext cx="71110" cy="335282"/>
            </a:xfrm>
            <a:custGeom>
              <a:avLst/>
              <a:gdLst/>
              <a:ahLst/>
              <a:cxnLst/>
              <a:rect l="0" t="0" r="0" b="0"/>
              <a:pathLst>
                <a:path w="71110" h="335282">
                  <a:moveTo>
                    <a:pt x="59757" y="0"/>
                  </a:moveTo>
                  <a:lnTo>
                    <a:pt x="63803" y="4046"/>
                  </a:lnTo>
                  <a:lnTo>
                    <a:pt x="65789" y="10547"/>
                  </a:lnTo>
                  <a:lnTo>
                    <a:pt x="69165" y="23728"/>
                  </a:lnTo>
                  <a:lnTo>
                    <a:pt x="71109" y="28519"/>
                  </a:lnTo>
                  <a:lnTo>
                    <a:pt x="71012" y="40615"/>
                  </a:lnTo>
                  <a:lnTo>
                    <a:pt x="68095" y="73122"/>
                  </a:lnTo>
                  <a:lnTo>
                    <a:pt x="63545" y="102194"/>
                  </a:lnTo>
                  <a:lnTo>
                    <a:pt x="56834" y="136301"/>
                  </a:lnTo>
                  <a:lnTo>
                    <a:pt x="45439" y="173219"/>
                  </a:lnTo>
                  <a:lnTo>
                    <a:pt x="31338" y="210968"/>
                  </a:lnTo>
                  <a:lnTo>
                    <a:pt x="20481" y="240874"/>
                  </a:lnTo>
                  <a:lnTo>
                    <a:pt x="10073" y="278125"/>
                  </a:lnTo>
                  <a:lnTo>
                    <a:pt x="1502" y="313556"/>
                  </a:lnTo>
                  <a:lnTo>
                    <a:pt x="0" y="320827"/>
                  </a:lnTo>
                  <a:lnTo>
                    <a:pt x="445" y="323952"/>
                  </a:lnTo>
                  <a:lnTo>
                    <a:pt x="6418" y="33528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2113"/>
            <p:cNvSpPr/>
            <p:nvPr/>
          </p:nvSpPr>
          <p:spPr>
            <a:xfrm>
              <a:off x="5090160" y="2271441"/>
              <a:ext cx="319095" cy="355517"/>
            </a:xfrm>
            <a:custGeom>
              <a:avLst/>
              <a:gdLst/>
              <a:ahLst/>
              <a:cxnLst/>
              <a:rect l="0" t="0" r="0" b="0"/>
              <a:pathLst>
                <a:path w="319095" h="355517">
                  <a:moveTo>
                    <a:pt x="0" y="67899"/>
                  </a:moveTo>
                  <a:lnTo>
                    <a:pt x="0" y="52502"/>
                  </a:lnTo>
                  <a:lnTo>
                    <a:pt x="2257" y="46098"/>
                  </a:lnTo>
                  <a:lnTo>
                    <a:pt x="14650" y="31043"/>
                  </a:lnTo>
                  <a:lnTo>
                    <a:pt x="32563" y="20760"/>
                  </a:lnTo>
                  <a:lnTo>
                    <a:pt x="62218" y="9700"/>
                  </a:lnTo>
                  <a:lnTo>
                    <a:pt x="99810" y="1620"/>
                  </a:lnTo>
                  <a:lnTo>
                    <a:pt x="132020" y="0"/>
                  </a:lnTo>
                  <a:lnTo>
                    <a:pt x="166116" y="1778"/>
                  </a:lnTo>
                  <a:lnTo>
                    <a:pt x="199926" y="7667"/>
                  </a:lnTo>
                  <a:lnTo>
                    <a:pt x="234497" y="17032"/>
                  </a:lnTo>
                  <a:lnTo>
                    <a:pt x="272474" y="35367"/>
                  </a:lnTo>
                  <a:lnTo>
                    <a:pt x="292588" y="58354"/>
                  </a:lnTo>
                  <a:lnTo>
                    <a:pt x="309272" y="86613"/>
                  </a:lnTo>
                  <a:lnTo>
                    <a:pt x="316849" y="116435"/>
                  </a:lnTo>
                  <a:lnTo>
                    <a:pt x="319094" y="150766"/>
                  </a:lnTo>
                  <a:lnTo>
                    <a:pt x="311669" y="183704"/>
                  </a:lnTo>
                  <a:lnTo>
                    <a:pt x="294699" y="218957"/>
                  </a:lnTo>
                  <a:lnTo>
                    <a:pt x="273585" y="248123"/>
                  </a:lnTo>
                  <a:lnTo>
                    <a:pt x="237611" y="285124"/>
                  </a:lnTo>
                  <a:lnTo>
                    <a:pt x="207092" y="304794"/>
                  </a:lnTo>
                  <a:lnTo>
                    <a:pt x="172462" y="321346"/>
                  </a:lnTo>
                  <a:lnTo>
                    <a:pt x="139529" y="336128"/>
                  </a:lnTo>
                  <a:lnTo>
                    <a:pt x="103336" y="346246"/>
                  </a:lnTo>
                  <a:lnTo>
                    <a:pt x="67495" y="353760"/>
                  </a:lnTo>
                  <a:lnTo>
                    <a:pt x="40036" y="355516"/>
                  </a:lnTo>
                  <a:lnTo>
                    <a:pt x="8345" y="350753"/>
                  </a:lnTo>
                  <a:lnTo>
                    <a:pt x="5563" y="349602"/>
                  </a:lnTo>
                  <a:lnTo>
                    <a:pt x="3709" y="347987"/>
                  </a:lnTo>
                  <a:lnTo>
                    <a:pt x="0" y="34221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2114"/>
            <p:cNvSpPr/>
            <p:nvPr/>
          </p:nvSpPr>
          <p:spPr>
            <a:xfrm>
              <a:off x="5451853" y="2308859"/>
              <a:ext cx="337402" cy="258766"/>
            </a:xfrm>
            <a:custGeom>
              <a:avLst/>
              <a:gdLst/>
              <a:ahLst/>
              <a:cxnLst/>
              <a:rect l="0" t="0" r="0" b="0"/>
              <a:pathLst>
                <a:path w="337402" h="258766">
                  <a:moveTo>
                    <a:pt x="103127" y="15241"/>
                  </a:moveTo>
                  <a:lnTo>
                    <a:pt x="103127" y="25846"/>
                  </a:lnTo>
                  <a:lnTo>
                    <a:pt x="90129" y="63134"/>
                  </a:lnTo>
                  <a:lnTo>
                    <a:pt x="77950" y="99992"/>
                  </a:lnTo>
                  <a:lnTo>
                    <a:pt x="64340" y="132074"/>
                  </a:lnTo>
                  <a:lnTo>
                    <a:pt x="49584" y="166133"/>
                  </a:lnTo>
                  <a:lnTo>
                    <a:pt x="34486" y="197674"/>
                  </a:lnTo>
                  <a:lnTo>
                    <a:pt x="18260" y="230582"/>
                  </a:lnTo>
                  <a:lnTo>
                    <a:pt x="6521" y="250384"/>
                  </a:lnTo>
                  <a:lnTo>
                    <a:pt x="5703" y="253283"/>
                  </a:lnTo>
                  <a:lnTo>
                    <a:pt x="4310" y="255215"/>
                  </a:lnTo>
                  <a:lnTo>
                    <a:pt x="2536" y="256504"/>
                  </a:lnTo>
                  <a:lnTo>
                    <a:pt x="506" y="257363"/>
                  </a:lnTo>
                  <a:lnTo>
                    <a:pt x="0" y="257089"/>
                  </a:lnTo>
                  <a:lnTo>
                    <a:pt x="3012" y="250565"/>
                  </a:lnTo>
                  <a:lnTo>
                    <a:pt x="8050" y="218977"/>
                  </a:lnTo>
                  <a:lnTo>
                    <a:pt x="23135" y="183174"/>
                  </a:lnTo>
                  <a:lnTo>
                    <a:pt x="37468" y="148442"/>
                  </a:lnTo>
                  <a:lnTo>
                    <a:pt x="51593" y="112187"/>
                  </a:lnTo>
                  <a:lnTo>
                    <a:pt x="61516" y="79620"/>
                  </a:lnTo>
                  <a:lnTo>
                    <a:pt x="70197" y="42790"/>
                  </a:lnTo>
                  <a:lnTo>
                    <a:pt x="72405" y="30871"/>
                  </a:lnTo>
                  <a:lnTo>
                    <a:pt x="79910" y="15900"/>
                  </a:lnTo>
                  <a:lnTo>
                    <a:pt x="84206" y="19481"/>
                  </a:lnTo>
                  <a:lnTo>
                    <a:pt x="86251" y="25874"/>
                  </a:lnTo>
                  <a:lnTo>
                    <a:pt x="88518" y="55587"/>
                  </a:lnTo>
                  <a:lnTo>
                    <a:pt x="96133" y="92386"/>
                  </a:lnTo>
                  <a:lnTo>
                    <a:pt x="103312" y="124458"/>
                  </a:lnTo>
                  <a:lnTo>
                    <a:pt x="113059" y="158515"/>
                  </a:lnTo>
                  <a:lnTo>
                    <a:pt x="126672" y="190054"/>
                  </a:lnTo>
                  <a:lnTo>
                    <a:pt x="146442" y="227007"/>
                  </a:lnTo>
                  <a:lnTo>
                    <a:pt x="165632" y="246943"/>
                  </a:lnTo>
                  <a:lnTo>
                    <a:pt x="180013" y="253686"/>
                  </a:lnTo>
                  <a:lnTo>
                    <a:pt x="217517" y="258370"/>
                  </a:lnTo>
                  <a:lnTo>
                    <a:pt x="232706" y="258765"/>
                  </a:lnTo>
                  <a:lnTo>
                    <a:pt x="247924" y="254425"/>
                  </a:lnTo>
                  <a:lnTo>
                    <a:pt x="278391" y="237841"/>
                  </a:lnTo>
                  <a:lnTo>
                    <a:pt x="297203" y="219203"/>
                  </a:lnTo>
                  <a:lnTo>
                    <a:pt x="317883" y="184066"/>
                  </a:lnTo>
                  <a:lnTo>
                    <a:pt x="328095" y="153693"/>
                  </a:lnTo>
                  <a:lnTo>
                    <a:pt x="335636" y="119105"/>
                  </a:lnTo>
                  <a:lnTo>
                    <a:pt x="337401" y="87878"/>
                  </a:lnTo>
                  <a:lnTo>
                    <a:pt x="332090" y="62163"/>
                  </a:lnTo>
                  <a:lnTo>
                    <a:pt x="320169" y="40150"/>
                  </a:lnTo>
                  <a:lnTo>
                    <a:pt x="282151" y="9627"/>
                  </a:lnTo>
                  <a:lnTo>
                    <a:pt x="274980" y="4279"/>
                  </a:lnTo>
                  <a:lnTo>
                    <a:pt x="263147"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2115"/>
            <p:cNvSpPr/>
            <p:nvPr/>
          </p:nvSpPr>
          <p:spPr>
            <a:xfrm>
              <a:off x="5867415" y="2225673"/>
              <a:ext cx="220966" cy="355879"/>
            </a:xfrm>
            <a:custGeom>
              <a:avLst/>
              <a:gdLst/>
              <a:ahLst/>
              <a:cxnLst/>
              <a:rect l="0" t="0" r="0" b="0"/>
              <a:pathLst>
                <a:path w="220966" h="355879">
                  <a:moveTo>
                    <a:pt x="99045" y="37467"/>
                  </a:moveTo>
                  <a:lnTo>
                    <a:pt x="99045" y="41512"/>
                  </a:lnTo>
                  <a:lnTo>
                    <a:pt x="101302" y="45755"/>
                  </a:lnTo>
                  <a:lnTo>
                    <a:pt x="103090" y="48072"/>
                  </a:lnTo>
                  <a:lnTo>
                    <a:pt x="105076" y="55162"/>
                  </a:lnTo>
                  <a:lnTo>
                    <a:pt x="105112" y="64805"/>
                  </a:lnTo>
                  <a:lnTo>
                    <a:pt x="100011" y="99016"/>
                  </a:lnTo>
                  <a:lnTo>
                    <a:pt x="95286" y="129552"/>
                  </a:lnTo>
                  <a:lnTo>
                    <a:pt x="84478" y="165410"/>
                  </a:lnTo>
                  <a:lnTo>
                    <a:pt x="70551" y="202846"/>
                  </a:lnTo>
                  <a:lnTo>
                    <a:pt x="58441" y="230349"/>
                  </a:lnTo>
                  <a:lnTo>
                    <a:pt x="45439" y="257812"/>
                  </a:lnTo>
                  <a:lnTo>
                    <a:pt x="28598" y="292313"/>
                  </a:lnTo>
                  <a:lnTo>
                    <a:pt x="9996" y="327539"/>
                  </a:lnTo>
                  <a:lnTo>
                    <a:pt x="2951" y="340161"/>
                  </a:lnTo>
                  <a:lnTo>
                    <a:pt x="158" y="355878"/>
                  </a:lnTo>
                  <a:lnTo>
                    <a:pt x="0" y="346757"/>
                  </a:lnTo>
                  <a:lnTo>
                    <a:pt x="8275" y="315733"/>
                  </a:lnTo>
                  <a:lnTo>
                    <a:pt x="17681" y="285581"/>
                  </a:lnTo>
                  <a:lnTo>
                    <a:pt x="31193" y="247577"/>
                  </a:lnTo>
                  <a:lnTo>
                    <a:pt x="40948" y="218902"/>
                  </a:lnTo>
                  <a:lnTo>
                    <a:pt x="50929" y="189225"/>
                  </a:lnTo>
                  <a:lnTo>
                    <a:pt x="61009" y="159101"/>
                  </a:lnTo>
                  <a:lnTo>
                    <a:pt x="71133" y="129626"/>
                  </a:lnTo>
                  <a:lnTo>
                    <a:pt x="81277" y="102415"/>
                  </a:lnTo>
                  <a:lnTo>
                    <a:pt x="96508" y="67341"/>
                  </a:lnTo>
                  <a:lnTo>
                    <a:pt x="110742" y="32079"/>
                  </a:lnTo>
                  <a:lnTo>
                    <a:pt x="127980" y="1504"/>
                  </a:lnTo>
                  <a:lnTo>
                    <a:pt x="131096" y="317"/>
                  </a:lnTo>
                  <a:lnTo>
                    <a:pt x="133112" y="0"/>
                  </a:lnTo>
                  <a:lnTo>
                    <a:pt x="134456" y="1482"/>
                  </a:lnTo>
                  <a:lnTo>
                    <a:pt x="136348" y="11659"/>
                  </a:lnTo>
                  <a:lnTo>
                    <a:pt x="141084" y="43298"/>
                  </a:lnTo>
                  <a:lnTo>
                    <a:pt x="147719" y="71461"/>
                  </a:lnTo>
                  <a:lnTo>
                    <a:pt x="151002" y="105300"/>
                  </a:lnTo>
                  <a:lnTo>
                    <a:pt x="156020" y="142138"/>
                  </a:lnTo>
                  <a:lnTo>
                    <a:pt x="160492" y="169500"/>
                  </a:lnTo>
                  <a:lnTo>
                    <a:pt x="165301" y="197748"/>
                  </a:lnTo>
                  <a:lnTo>
                    <a:pt x="170261" y="224414"/>
                  </a:lnTo>
                  <a:lnTo>
                    <a:pt x="177813" y="259181"/>
                  </a:lnTo>
                  <a:lnTo>
                    <a:pt x="187950" y="293493"/>
                  </a:lnTo>
                  <a:lnTo>
                    <a:pt x="209958" y="330342"/>
                  </a:lnTo>
                  <a:lnTo>
                    <a:pt x="211839" y="332734"/>
                  </a:lnTo>
                  <a:lnTo>
                    <a:pt x="214933" y="333796"/>
                  </a:lnTo>
                  <a:lnTo>
                    <a:pt x="220965" y="33464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2116"/>
            <p:cNvSpPr/>
            <p:nvPr/>
          </p:nvSpPr>
          <p:spPr>
            <a:xfrm>
              <a:off x="5928452" y="2446019"/>
              <a:ext cx="114209" cy="15241"/>
            </a:xfrm>
            <a:custGeom>
              <a:avLst/>
              <a:gdLst/>
              <a:ahLst/>
              <a:cxnLst/>
              <a:rect l="0" t="0" r="0" b="0"/>
              <a:pathLst>
                <a:path w="114209" h="15241">
                  <a:moveTo>
                    <a:pt x="7528" y="15240"/>
                  </a:moveTo>
                  <a:lnTo>
                    <a:pt x="0" y="15240"/>
                  </a:lnTo>
                  <a:lnTo>
                    <a:pt x="12093" y="14394"/>
                  </a:lnTo>
                  <a:lnTo>
                    <a:pt x="35303" y="9209"/>
                  </a:lnTo>
                  <a:lnTo>
                    <a:pt x="71999" y="3889"/>
                  </a:lnTo>
                  <a:lnTo>
                    <a:pt x="114208"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2117"/>
            <p:cNvSpPr/>
            <p:nvPr/>
          </p:nvSpPr>
          <p:spPr>
            <a:xfrm>
              <a:off x="6096000" y="2171700"/>
              <a:ext cx="213098" cy="533401"/>
            </a:xfrm>
            <a:custGeom>
              <a:avLst/>
              <a:gdLst/>
              <a:ahLst/>
              <a:cxnLst/>
              <a:rect l="0" t="0" r="0" b="0"/>
              <a:pathLst>
                <a:path w="213098" h="533401">
                  <a:moveTo>
                    <a:pt x="0" y="0"/>
                  </a:moveTo>
                  <a:lnTo>
                    <a:pt x="10605" y="10605"/>
                  </a:lnTo>
                  <a:lnTo>
                    <a:pt x="46651" y="29484"/>
                  </a:lnTo>
                  <a:lnTo>
                    <a:pt x="83942" y="55801"/>
                  </a:lnTo>
                  <a:lnTo>
                    <a:pt x="121935" y="91764"/>
                  </a:lnTo>
                  <a:lnTo>
                    <a:pt x="152403" y="124241"/>
                  </a:lnTo>
                  <a:lnTo>
                    <a:pt x="173003" y="153087"/>
                  </a:lnTo>
                  <a:lnTo>
                    <a:pt x="189831" y="183083"/>
                  </a:lnTo>
                  <a:lnTo>
                    <a:pt x="203284" y="215678"/>
                  </a:lnTo>
                  <a:lnTo>
                    <a:pt x="210374" y="249889"/>
                  </a:lnTo>
                  <a:lnTo>
                    <a:pt x="212475" y="281474"/>
                  </a:lnTo>
                  <a:lnTo>
                    <a:pt x="213097" y="312282"/>
                  </a:lnTo>
                  <a:lnTo>
                    <a:pt x="211550" y="332678"/>
                  </a:lnTo>
                  <a:lnTo>
                    <a:pt x="201158" y="363201"/>
                  </a:lnTo>
                  <a:lnTo>
                    <a:pt x="187354" y="392847"/>
                  </a:lnTo>
                  <a:lnTo>
                    <a:pt x="165263" y="428307"/>
                  </a:lnTo>
                  <a:lnTo>
                    <a:pt x="132644" y="463628"/>
                  </a:lnTo>
                  <a:lnTo>
                    <a:pt x="103554" y="487326"/>
                  </a:lnTo>
                  <a:lnTo>
                    <a:pt x="70314" y="516396"/>
                  </a:lnTo>
                  <a:lnTo>
                    <a:pt x="45719" y="5334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SMARTInkShape-2118"/>
          <p:cNvSpPr/>
          <p:nvPr/>
        </p:nvSpPr>
        <p:spPr>
          <a:xfrm>
            <a:off x="4899765" y="2682267"/>
            <a:ext cx="662824" cy="236100"/>
          </a:xfrm>
          <a:custGeom>
            <a:avLst/>
            <a:gdLst/>
            <a:ahLst/>
            <a:cxnLst/>
            <a:rect l="0" t="0" r="0" b="0"/>
            <a:pathLst>
              <a:path w="662824" h="236100">
                <a:moveTo>
                  <a:pt x="556154" y="15213"/>
                </a:moveTo>
                <a:lnTo>
                  <a:pt x="543987" y="14366"/>
                </a:lnTo>
                <a:lnTo>
                  <a:pt x="520330" y="8652"/>
                </a:lnTo>
                <a:lnTo>
                  <a:pt x="486046" y="7685"/>
                </a:lnTo>
                <a:lnTo>
                  <a:pt x="449273" y="1573"/>
                </a:lnTo>
                <a:lnTo>
                  <a:pt x="411348" y="183"/>
                </a:lnTo>
                <a:lnTo>
                  <a:pt x="377316" y="0"/>
                </a:lnTo>
                <a:lnTo>
                  <a:pt x="344471" y="825"/>
                </a:lnTo>
                <a:lnTo>
                  <a:pt x="312645" y="6005"/>
                </a:lnTo>
                <a:lnTo>
                  <a:pt x="281900" y="11324"/>
                </a:lnTo>
                <a:lnTo>
                  <a:pt x="251367" y="15291"/>
                </a:lnTo>
                <a:lnTo>
                  <a:pt x="218619" y="23350"/>
                </a:lnTo>
                <a:lnTo>
                  <a:pt x="183834" y="33095"/>
                </a:lnTo>
                <a:lnTo>
                  <a:pt x="150846" y="45706"/>
                </a:lnTo>
                <a:lnTo>
                  <a:pt x="119241" y="53157"/>
                </a:lnTo>
                <a:lnTo>
                  <a:pt x="83376" y="63787"/>
                </a:lnTo>
                <a:lnTo>
                  <a:pt x="48571" y="78740"/>
                </a:lnTo>
                <a:lnTo>
                  <a:pt x="28763" y="89725"/>
                </a:lnTo>
                <a:lnTo>
                  <a:pt x="11206" y="111027"/>
                </a:lnTo>
                <a:lnTo>
                  <a:pt x="5985" y="121753"/>
                </a:lnTo>
                <a:lnTo>
                  <a:pt x="2602" y="126910"/>
                </a:lnTo>
                <a:lnTo>
                  <a:pt x="697" y="134574"/>
                </a:lnTo>
                <a:lnTo>
                  <a:pt x="0" y="147290"/>
                </a:lnTo>
                <a:lnTo>
                  <a:pt x="2199" y="152371"/>
                </a:lnTo>
                <a:lnTo>
                  <a:pt x="17810" y="170153"/>
                </a:lnTo>
                <a:lnTo>
                  <a:pt x="51889" y="193012"/>
                </a:lnTo>
                <a:lnTo>
                  <a:pt x="87171" y="209946"/>
                </a:lnTo>
                <a:lnTo>
                  <a:pt x="124501" y="218272"/>
                </a:lnTo>
                <a:lnTo>
                  <a:pt x="160269" y="220599"/>
                </a:lnTo>
                <a:lnTo>
                  <a:pt x="198061" y="226937"/>
                </a:lnTo>
                <a:lnTo>
                  <a:pt x="236120" y="228357"/>
                </a:lnTo>
                <a:lnTo>
                  <a:pt x="274215" y="228544"/>
                </a:lnTo>
                <a:lnTo>
                  <a:pt x="310057" y="228569"/>
                </a:lnTo>
                <a:lnTo>
                  <a:pt x="329143" y="230829"/>
                </a:lnTo>
                <a:lnTo>
                  <a:pt x="365863" y="235486"/>
                </a:lnTo>
                <a:lnTo>
                  <a:pt x="399737" y="236099"/>
                </a:lnTo>
                <a:lnTo>
                  <a:pt x="432451" y="230149"/>
                </a:lnTo>
                <a:lnTo>
                  <a:pt x="464636" y="228780"/>
                </a:lnTo>
                <a:lnTo>
                  <a:pt x="496355" y="228600"/>
                </a:lnTo>
                <a:lnTo>
                  <a:pt x="530410" y="222014"/>
                </a:lnTo>
                <a:lnTo>
                  <a:pt x="567972" y="213254"/>
                </a:lnTo>
                <a:lnTo>
                  <a:pt x="596093" y="200403"/>
                </a:lnTo>
                <a:lnTo>
                  <a:pt x="606841" y="193791"/>
                </a:lnTo>
                <a:lnTo>
                  <a:pt x="622956" y="188870"/>
                </a:lnTo>
                <a:lnTo>
                  <a:pt x="650104" y="165045"/>
                </a:lnTo>
                <a:lnTo>
                  <a:pt x="659442" y="149670"/>
                </a:lnTo>
                <a:lnTo>
                  <a:pt x="662164" y="137602"/>
                </a:lnTo>
                <a:lnTo>
                  <a:pt x="662823" y="107695"/>
                </a:lnTo>
                <a:lnTo>
                  <a:pt x="660571" y="100625"/>
                </a:lnTo>
                <a:lnTo>
                  <a:pt x="657595" y="93814"/>
                </a:lnTo>
                <a:lnTo>
                  <a:pt x="656273" y="85142"/>
                </a:lnTo>
                <a:lnTo>
                  <a:pt x="654226" y="81305"/>
                </a:lnTo>
                <a:lnTo>
                  <a:pt x="647438" y="74785"/>
                </a:lnTo>
                <a:lnTo>
                  <a:pt x="623463" y="58494"/>
                </a:lnTo>
                <a:lnTo>
                  <a:pt x="613162" y="55615"/>
                </a:lnTo>
                <a:lnTo>
                  <a:pt x="577078" y="51257"/>
                </a:lnTo>
                <a:lnTo>
                  <a:pt x="548152" y="46792"/>
                </a:lnTo>
                <a:lnTo>
                  <a:pt x="518054" y="5331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4" name="SMARTInkShape-Group266"/>
          <p:cNvGrpSpPr/>
          <p:nvPr/>
        </p:nvGrpSpPr>
        <p:grpSpPr>
          <a:xfrm>
            <a:off x="5029731" y="2964180"/>
            <a:ext cx="3710409" cy="769621"/>
            <a:chOff x="5029731" y="2964180"/>
            <a:chExt cx="3710409" cy="769621"/>
          </a:xfrm>
        </p:grpSpPr>
        <p:sp>
          <p:nvSpPr>
            <p:cNvPr id="49" name="SMARTInkShape-2119"/>
            <p:cNvSpPr/>
            <p:nvPr/>
          </p:nvSpPr>
          <p:spPr>
            <a:xfrm>
              <a:off x="5029731" y="2964180"/>
              <a:ext cx="535871" cy="647701"/>
            </a:xfrm>
            <a:custGeom>
              <a:avLst/>
              <a:gdLst/>
              <a:ahLst/>
              <a:cxnLst/>
              <a:rect l="0" t="0" r="0" b="0"/>
              <a:pathLst>
                <a:path w="535871" h="647701">
                  <a:moveTo>
                    <a:pt x="151869" y="0"/>
                  </a:moveTo>
                  <a:lnTo>
                    <a:pt x="151869" y="10605"/>
                  </a:lnTo>
                  <a:lnTo>
                    <a:pt x="141263" y="44135"/>
                  </a:lnTo>
                  <a:lnTo>
                    <a:pt x="136697" y="76733"/>
                  </a:lnTo>
                  <a:lnTo>
                    <a:pt x="130816" y="105050"/>
                  </a:lnTo>
                  <a:lnTo>
                    <a:pt x="123711" y="134889"/>
                  </a:lnTo>
                  <a:lnTo>
                    <a:pt x="115397" y="165179"/>
                  </a:lnTo>
                  <a:lnTo>
                    <a:pt x="103433" y="195603"/>
                  </a:lnTo>
                  <a:lnTo>
                    <a:pt x="93302" y="226066"/>
                  </a:lnTo>
                  <a:lnTo>
                    <a:pt x="80799" y="257388"/>
                  </a:lnTo>
                  <a:lnTo>
                    <a:pt x="70510" y="292257"/>
                  </a:lnTo>
                  <a:lnTo>
                    <a:pt x="57113" y="324413"/>
                  </a:lnTo>
                  <a:lnTo>
                    <a:pt x="42419" y="355391"/>
                  </a:lnTo>
                  <a:lnTo>
                    <a:pt x="28187" y="386018"/>
                  </a:lnTo>
                  <a:lnTo>
                    <a:pt x="17385" y="415695"/>
                  </a:lnTo>
                  <a:lnTo>
                    <a:pt x="3509" y="448907"/>
                  </a:lnTo>
                  <a:lnTo>
                    <a:pt x="0" y="486745"/>
                  </a:lnTo>
                  <a:lnTo>
                    <a:pt x="473" y="504430"/>
                  </a:lnTo>
                  <a:lnTo>
                    <a:pt x="3584" y="515162"/>
                  </a:lnTo>
                  <a:lnTo>
                    <a:pt x="10046" y="523319"/>
                  </a:lnTo>
                  <a:lnTo>
                    <a:pt x="27993" y="535453"/>
                  </a:lnTo>
                  <a:lnTo>
                    <a:pt x="54774" y="545157"/>
                  </a:lnTo>
                  <a:lnTo>
                    <a:pt x="89541" y="547952"/>
                  </a:lnTo>
                  <a:lnTo>
                    <a:pt x="125164" y="548504"/>
                  </a:lnTo>
                  <a:lnTo>
                    <a:pt x="158820" y="548599"/>
                  </a:lnTo>
                  <a:lnTo>
                    <a:pt x="196798" y="547785"/>
                  </a:lnTo>
                  <a:lnTo>
                    <a:pt x="233776" y="540349"/>
                  </a:lnTo>
                  <a:lnTo>
                    <a:pt x="265791" y="534772"/>
                  </a:lnTo>
                  <a:lnTo>
                    <a:pt x="301961" y="519260"/>
                  </a:lnTo>
                  <a:lnTo>
                    <a:pt x="328518" y="504758"/>
                  </a:lnTo>
                  <a:lnTo>
                    <a:pt x="338735" y="493493"/>
                  </a:lnTo>
                  <a:lnTo>
                    <a:pt x="346278" y="488555"/>
                  </a:lnTo>
                  <a:lnTo>
                    <a:pt x="349500" y="481346"/>
                  </a:lnTo>
                  <a:lnTo>
                    <a:pt x="349663" y="481763"/>
                  </a:lnTo>
                  <a:lnTo>
                    <a:pt x="349946" y="490778"/>
                  </a:lnTo>
                  <a:lnTo>
                    <a:pt x="338322" y="528257"/>
                  </a:lnTo>
                  <a:lnTo>
                    <a:pt x="319822" y="565686"/>
                  </a:lnTo>
                  <a:lnTo>
                    <a:pt x="310327" y="593180"/>
                  </a:lnTo>
                  <a:lnTo>
                    <a:pt x="306961" y="598915"/>
                  </a:lnTo>
                  <a:lnTo>
                    <a:pt x="304623" y="608025"/>
                  </a:lnTo>
                  <a:lnTo>
                    <a:pt x="305351" y="608550"/>
                  </a:lnTo>
                  <a:lnTo>
                    <a:pt x="308419" y="609133"/>
                  </a:lnTo>
                  <a:lnTo>
                    <a:pt x="309575" y="608442"/>
                  </a:lnTo>
                  <a:lnTo>
                    <a:pt x="310346" y="607134"/>
                  </a:lnTo>
                  <a:lnTo>
                    <a:pt x="311432" y="601249"/>
                  </a:lnTo>
                  <a:lnTo>
                    <a:pt x="313522" y="577017"/>
                  </a:lnTo>
                  <a:lnTo>
                    <a:pt x="323939" y="548224"/>
                  </a:lnTo>
                  <a:lnTo>
                    <a:pt x="330544" y="514032"/>
                  </a:lnTo>
                  <a:lnTo>
                    <a:pt x="340001" y="476359"/>
                  </a:lnTo>
                  <a:lnTo>
                    <a:pt x="355361" y="439233"/>
                  </a:lnTo>
                  <a:lnTo>
                    <a:pt x="357164" y="435306"/>
                  </a:lnTo>
                  <a:lnTo>
                    <a:pt x="359669" y="437027"/>
                  </a:lnTo>
                  <a:lnTo>
                    <a:pt x="361522" y="438671"/>
                  </a:lnTo>
                  <a:lnTo>
                    <a:pt x="363581" y="442756"/>
                  </a:lnTo>
                  <a:lnTo>
                    <a:pt x="375738" y="470392"/>
                  </a:lnTo>
                  <a:lnTo>
                    <a:pt x="387157" y="485285"/>
                  </a:lnTo>
                  <a:lnTo>
                    <a:pt x="419449" y="510559"/>
                  </a:lnTo>
                  <a:lnTo>
                    <a:pt x="456784" y="529859"/>
                  </a:lnTo>
                  <a:lnTo>
                    <a:pt x="487171" y="538564"/>
                  </a:lnTo>
                  <a:lnTo>
                    <a:pt x="518321" y="541543"/>
                  </a:lnTo>
                  <a:lnTo>
                    <a:pt x="535870" y="547905"/>
                  </a:lnTo>
                  <a:lnTo>
                    <a:pt x="535716" y="548150"/>
                  </a:lnTo>
                  <a:lnTo>
                    <a:pt x="532441" y="549269"/>
                  </a:lnTo>
                  <a:lnTo>
                    <a:pt x="500055" y="561617"/>
                  </a:lnTo>
                  <a:lnTo>
                    <a:pt x="463325" y="573812"/>
                  </a:lnTo>
                  <a:lnTo>
                    <a:pt x="433523" y="585167"/>
                  </a:lnTo>
                  <a:lnTo>
                    <a:pt x="397157" y="600634"/>
                  </a:lnTo>
                  <a:lnTo>
                    <a:pt x="360057" y="618966"/>
                  </a:lnTo>
                  <a:lnTo>
                    <a:pt x="350230" y="627309"/>
                  </a:lnTo>
                  <a:lnTo>
                    <a:pt x="343404" y="638231"/>
                  </a:lnTo>
                  <a:lnTo>
                    <a:pt x="342675" y="643577"/>
                  </a:lnTo>
                  <a:lnTo>
                    <a:pt x="343420" y="644951"/>
                  </a:lnTo>
                  <a:lnTo>
                    <a:pt x="344763" y="645867"/>
                  </a:lnTo>
                  <a:lnTo>
                    <a:pt x="349988" y="6477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2120"/>
            <p:cNvSpPr/>
            <p:nvPr/>
          </p:nvSpPr>
          <p:spPr>
            <a:xfrm>
              <a:off x="5625613" y="3323310"/>
              <a:ext cx="196068" cy="319050"/>
            </a:xfrm>
            <a:custGeom>
              <a:avLst/>
              <a:gdLst/>
              <a:ahLst/>
              <a:cxnLst/>
              <a:rect l="0" t="0" r="0" b="0"/>
              <a:pathLst>
                <a:path w="196068" h="319050">
                  <a:moveTo>
                    <a:pt x="142726" y="189509"/>
                  </a:moveTo>
                  <a:lnTo>
                    <a:pt x="138681" y="185464"/>
                  </a:lnTo>
                  <a:lnTo>
                    <a:pt x="134438" y="183479"/>
                  </a:lnTo>
                  <a:lnTo>
                    <a:pt x="124815" y="182203"/>
                  </a:lnTo>
                  <a:lnTo>
                    <a:pt x="88078" y="195752"/>
                  </a:lnTo>
                  <a:lnTo>
                    <a:pt x="55160" y="217937"/>
                  </a:lnTo>
                  <a:lnTo>
                    <a:pt x="22571" y="251202"/>
                  </a:lnTo>
                  <a:lnTo>
                    <a:pt x="4880" y="277049"/>
                  </a:lnTo>
                  <a:lnTo>
                    <a:pt x="0" y="293246"/>
                  </a:lnTo>
                  <a:lnTo>
                    <a:pt x="1117" y="301372"/>
                  </a:lnTo>
                  <a:lnTo>
                    <a:pt x="2600" y="304725"/>
                  </a:lnTo>
                  <a:lnTo>
                    <a:pt x="5282" y="306960"/>
                  </a:lnTo>
                  <a:lnTo>
                    <a:pt x="12778" y="309443"/>
                  </a:lnTo>
                  <a:lnTo>
                    <a:pt x="47874" y="311255"/>
                  </a:lnTo>
                  <a:lnTo>
                    <a:pt x="67773" y="303288"/>
                  </a:lnTo>
                  <a:lnTo>
                    <a:pt x="96406" y="284578"/>
                  </a:lnTo>
                  <a:lnTo>
                    <a:pt x="119246" y="255043"/>
                  </a:lnTo>
                  <a:lnTo>
                    <a:pt x="134922" y="224449"/>
                  </a:lnTo>
                  <a:lnTo>
                    <a:pt x="144338" y="199958"/>
                  </a:lnTo>
                  <a:lnTo>
                    <a:pt x="151345" y="172140"/>
                  </a:lnTo>
                  <a:lnTo>
                    <a:pt x="157281" y="145101"/>
                  </a:lnTo>
                  <a:lnTo>
                    <a:pt x="162742" y="118126"/>
                  </a:lnTo>
                  <a:lnTo>
                    <a:pt x="167991" y="89203"/>
                  </a:lnTo>
                  <a:lnTo>
                    <a:pt x="171661" y="52451"/>
                  </a:lnTo>
                  <a:lnTo>
                    <a:pt x="173003" y="15935"/>
                  </a:lnTo>
                  <a:lnTo>
                    <a:pt x="173166" y="2353"/>
                  </a:lnTo>
                  <a:lnTo>
                    <a:pt x="172333" y="1239"/>
                  </a:lnTo>
                  <a:lnTo>
                    <a:pt x="169149" y="0"/>
                  </a:lnTo>
                  <a:lnTo>
                    <a:pt x="167962" y="516"/>
                  </a:lnTo>
                  <a:lnTo>
                    <a:pt x="167170" y="1708"/>
                  </a:lnTo>
                  <a:lnTo>
                    <a:pt x="166290" y="6982"/>
                  </a:lnTo>
                  <a:lnTo>
                    <a:pt x="165679" y="38160"/>
                  </a:lnTo>
                  <a:lnTo>
                    <a:pt x="165614" y="68371"/>
                  </a:lnTo>
                  <a:lnTo>
                    <a:pt x="163341" y="94184"/>
                  </a:lnTo>
                  <a:lnTo>
                    <a:pt x="159509" y="122589"/>
                  </a:lnTo>
                  <a:lnTo>
                    <a:pt x="154983" y="152147"/>
                  </a:lnTo>
                  <a:lnTo>
                    <a:pt x="152407" y="179960"/>
                  </a:lnTo>
                  <a:lnTo>
                    <a:pt x="151263" y="206432"/>
                  </a:lnTo>
                  <a:lnTo>
                    <a:pt x="150618" y="244289"/>
                  </a:lnTo>
                  <a:lnTo>
                    <a:pt x="151273" y="275638"/>
                  </a:lnTo>
                  <a:lnTo>
                    <a:pt x="154427" y="290160"/>
                  </a:lnTo>
                  <a:lnTo>
                    <a:pt x="160909" y="300001"/>
                  </a:lnTo>
                  <a:lnTo>
                    <a:pt x="177671" y="315161"/>
                  </a:lnTo>
                  <a:lnTo>
                    <a:pt x="183093" y="317322"/>
                  </a:lnTo>
                  <a:lnTo>
                    <a:pt x="196067" y="31904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2121"/>
            <p:cNvSpPr/>
            <p:nvPr/>
          </p:nvSpPr>
          <p:spPr>
            <a:xfrm>
              <a:off x="5897973" y="3460065"/>
              <a:ext cx="135179" cy="189916"/>
            </a:xfrm>
            <a:custGeom>
              <a:avLst/>
              <a:gdLst/>
              <a:ahLst/>
              <a:cxnLst/>
              <a:rect l="0" t="0" r="0" b="0"/>
              <a:pathLst>
                <a:path w="135179" h="189916">
                  <a:moveTo>
                    <a:pt x="7527" y="67994"/>
                  </a:moveTo>
                  <a:lnTo>
                    <a:pt x="7527" y="72039"/>
                  </a:lnTo>
                  <a:lnTo>
                    <a:pt x="6680" y="73231"/>
                  </a:lnTo>
                  <a:lnTo>
                    <a:pt x="5269" y="74026"/>
                  </a:lnTo>
                  <a:lnTo>
                    <a:pt x="3481" y="74555"/>
                  </a:lnTo>
                  <a:lnTo>
                    <a:pt x="2290" y="75755"/>
                  </a:lnTo>
                  <a:lnTo>
                    <a:pt x="966" y="79346"/>
                  </a:lnTo>
                  <a:lnTo>
                    <a:pt x="0" y="93499"/>
                  </a:lnTo>
                  <a:lnTo>
                    <a:pt x="1662" y="96004"/>
                  </a:lnTo>
                  <a:lnTo>
                    <a:pt x="8025" y="101046"/>
                  </a:lnTo>
                  <a:lnTo>
                    <a:pt x="16497" y="103850"/>
                  </a:lnTo>
                  <a:lnTo>
                    <a:pt x="35733" y="105651"/>
                  </a:lnTo>
                  <a:lnTo>
                    <a:pt x="61076" y="99923"/>
                  </a:lnTo>
                  <a:lnTo>
                    <a:pt x="92545" y="84126"/>
                  </a:lnTo>
                  <a:lnTo>
                    <a:pt x="106471" y="70046"/>
                  </a:lnTo>
                  <a:lnTo>
                    <a:pt x="130695" y="33451"/>
                  </a:lnTo>
                  <a:lnTo>
                    <a:pt x="135178" y="17495"/>
                  </a:lnTo>
                  <a:lnTo>
                    <a:pt x="133970" y="9426"/>
                  </a:lnTo>
                  <a:lnTo>
                    <a:pt x="132462" y="6089"/>
                  </a:lnTo>
                  <a:lnTo>
                    <a:pt x="129764" y="3864"/>
                  </a:lnTo>
                  <a:lnTo>
                    <a:pt x="122250" y="1392"/>
                  </a:lnTo>
                  <a:lnTo>
                    <a:pt x="108499" y="0"/>
                  </a:lnTo>
                  <a:lnTo>
                    <a:pt x="89655" y="3633"/>
                  </a:lnTo>
                  <a:lnTo>
                    <a:pt x="52039" y="27948"/>
                  </a:lnTo>
                  <a:lnTo>
                    <a:pt x="24222" y="59112"/>
                  </a:lnTo>
                  <a:lnTo>
                    <a:pt x="8817" y="92863"/>
                  </a:lnTo>
                  <a:lnTo>
                    <a:pt x="1666" y="127846"/>
                  </a:lnTo>
                  <a:lnTo>
                    <a:pt x="428" y="147441"/>
                  </a:lnTo>
                  <a:lnTo>
                    <a:pt x="4653" y="158620"/>
                  </a:lnTo>
                  <a:lnTo>
                    <a:pt x="8151" y="163971"/>
                  </a:lnTo>
                  <a:lnTo>
                    <a:pt x="18811" y="172175"/>
                  </a:lnTo>
                  <a:lnTo>
                    <a:pt x="46350" y="184341"/>
                  </a:lnTo>
                  <a:lnTo>
                    <a:pt x="83822" y="189181"/>
                  </a:lnTo>
                  <a:lnTo>
                    <a:pt x="121827" y="189915"/>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2122"/>
            <p:cNvSpPr/>
            <p:nvPr/>
          </p:nvSpPr>
          <p:spPr>
            <a:xfrm>
              <a:off x="6100556" y="3498654"/>
              <a:ext cx="170705" cy="170564"/>
            </a:xfrm>
            <a:custGeom>
              <a:avLst/>
              <a:gdLst/>
              <a:ahLst/>
              <a:cxnLst/>
              <a:rect l="0" t="0" r="0" b="0"/>
              <a:pathLst>
                <a:path w="170705" h="170564">
                  <a:moveTo>
                    <a:pt x="155463" y="14165"/>
                  </a:moveTo>
                  <a:lnTo>
                    <a:pt x="155463" y="10120"/>
                  </a:lnTo>
                  <a:lnTo>
                    <a:pt x="153770" y="8929"/>
                  </a:lnTo>
                  <a:lnTo>
                    <a:pt x="119639" y="78"/>
                  </a:lnTo>
                  <a:lnTo>
                    <a:pt x="93448" y="0"/>
                  </a:lnTo>
                  <a:lnTo>
                    <a:pt x="71331" y="5923"/>
                  </a:lnTo>
                  <a:lnTo>
                    <a:pt x="43360" y="22666"/>
                  </a:lnTo>
                  <a:lnTo>
                    <a:pt x="21278" y="46324"/>
                  </a:lnTo>
                  <a:lnTo>
                    <a:pt x="3790" y="82967"/>
                  </a:lnTo>
                  <a:lnTo>
                    <a:pt x="0" y="98084"/>
                  </a:lnTo>
                  <a:lnTo>
                    <a:pt x="1137" y="113269"/>
                  </a:lnTo>
                  <a:lnTo>
                    <a:pt x="6723" y="126227"/>
                  </a:lnTo>
                  <a:lnTo>
                    <a:pt x="24106" y="148343"/>
                  </a:lnTo>
                  <a:lnTo>
                    <a:pt x="42882" y="159849"/>
                  </a:lnTo>
                  <a:lnTo>
                    <a:pt x="72829" y="166085"/>
                  </a:lnTo>
                  <a:lnTo>
                    <a:pt x="100687" y="170563"/>
                  </a:lnTo>
                  <a:lnTo>
                    <a:pt x="135926" y="165348"/>
                  </a:lnTo>
                  <a:lnTo>
                    <a:pt x="170704" y="15894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2123"/>
            <p:cNvSpPr/>
            <p:nvPr/>
          </p:nvSpPr>
          <p:spPr>
            <a:xfrm>
              <a:off x="6385560" y="3505587"/>
              <a:ext cx="121921" cy="171238"/>
            </a:xfrm>
            <a:custGeom>
              <a:avLst/>
              <a:gdLst/>
              <a:ahLst/>
              <a:cxnLst/>
              <a:rect l="0" t="0" r="0" b="0"/>
              <a:pathLst>
                <a:path w="121921" h="171238">
                  <a:moveTo>
                    <a:pt x="7620" y="22472"/>
                  </a:moveTo>
                  <a:lnTo>
                    <a:pt x="6773" y="56872"/>
                  </a:lnTo>
                  <a:lnTo>
                    <a:pt x="1058" y="91569"/>
                  </a:lnTo>
                  <a:lnTo>
                    <a:pt x="139" y="123189"/>
                  </a:lnTo>
                  <a:lnTo>
                    <a:pt x="8" y="160318"/>
                  </a:lnTo>
                  <a:lnTo>
                    <a:pt x="0" y="171237"/>
                  </a:lnTo>
                  <a:lnTo>
                    <a:pt x="0" y="138795"/>
                  </a:lnTo>
                  <a:lnTo>
                    <a:pt x="846" y="107570"/>
                  </a:lnTo>
                  <a:lnTo>
                    <a:pt x="8288" y="76065"/>
                  </a:lnTo>
                  <a:lnTo>
                    <a:pt x="21957" y="45383"/>
                  </a:lnTo>
                  <a:lnTo>
                    <a:pt x="44383" y="16784"/>
                  </a:lnTo>
                  <a:lnTo>
                    <a:pt x="53874" y="11478"/>
                  </a:lnTo>
                  <a:lnTo>
                    <a:pt x="86125" y="1574"/>
                  </a:lnTo>
                  <a:lnTo>
                    <a:pt x="106665" y="0"/>
                  </a:lnTo>
                  <a:lnTo>
                    <a:pt x="113165" y="2043"/>
                  </a:lnTo>
                  <a:lnTo>
                    <a:pt x="121920" y="723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2124"/>
            <p:cNvSpPr/>
            <p:nvPr/>
          </p:nvSpPr>
          <p:spPr>
            <a:xfrm>
              <a:off x="6523743" y="3493574"/>
              <a:ext cx="158753" cy="202127"/>
            </a:xfrm>
            <a:custGeom>
              <a:avLst/>
              <a:gdLst/>
              <a:ahLst/>
              <a:cxnLst/>
              <a:rect l="0" t="0" r="0" b="0"/>
              <a:pathLst>
                <a:path w="158753" h="202127">
                  <a:moveTo>
                    <a:pt x="37076" y="80206"/>
                  </a:moveTo>
                  <a:lnTo>
                    <a:pt x="37076" y="91557"/>
                  </a:lnTo>
                  <a:lnTo>
                    <a:pt x="37923" y="92853"/>
                  </a:lnTo>
                  <a:lnTo>
                    <a:pt x="39334" y="93717"/>
                  </a:lnTo>
                  <a:lnTo>
                    <a:pt x="45366" y="94933"/>
                  </a:lnTo>
                  <a:lnTo>
                    <a:pt x="59034" y="95344"/>
                  </a:lnTo>
                  <a:lnTo>
                    <a:pt x="78040" y="89342"/>
                  </a:lnTo>
                  <a:lnTo>
                    <a:pt x="115553" y="70268"/>
                  </a:lnTo>
                  <a:lnTo>
                    <a:pt x="127835" y="61395"/>
                  </a:lnTo>
                  <a:lnTo>
                    <a:pt x="152720" y="31855"/>
                  </a:lnTo>
                  <a:lnTo>
                    <a:pt x="157137" y="17526"/>
                  </a:lnTo>
                  <a:lnTo>
                    <a:pt x="158752" y="5953"/>
                  </a:lnTo>
                  <a:lnTo>
                    <a:pt x="150834" y="537"/>
                  </a:lnTo>
                  <a:lnTo>
                    <a:pt x="146781" y="0"/>
                  </a:lnTo>
                  <a:lnTo>
                    <a:pt x="112093" y="5236"/>
                  </a:lnTo>
                  <a:lnTo>
                    <a:pt x="75020" y="25156"/>
                  </a:lnTo>
                  <a:lnTo>
                    <a:pt x="37056" y="58124"/>
                  </a:lnTo>
                  <a:lnTo>
                    <a:pt x="10637" y="87979"/>
                  </a:lnTo>
                  <a:lnTo>
                    <a:pt x="4159" y="103133"/>
                  </a:lnTo>
                  <a:lnTo>
                    <a:pt x="0" y="133559"/>
                  </a:lnTo>
                  <a:lnTo>
                    <a:pt x="3948" y="146534"/>
                  </a:lnTo>
                  <a:lnTo>
                    <a:pt x="29893" y="179068"/>
                  </a:lnTo>
                  <a:lnTo>
                    <a:pt x="34827" y="184214"/>
                  </a:lnTo>
                  <a:lnTo>
                    <a:pt x="57953" y="195501"/>
                  </a:lnTo>
                  <a:lnTo>
                    <a:pt x="95517" y="201253"/>
                  </a:lnTo>
                  <a:lnTo>
                    <a:pt x="128517" y="20212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2125"/>
            <p:cNvSpPr/>
            <p:nvPr/>
          </p:nvSpPr>
          <p:spPr>
            <a:xfrm>
              <a:off x="6748295" y="3491120"/>
              <a:ext cx="231625" cy="166481"/>
            </a:xfrm>
            <a:custGeom>
              <a:avLst/>
              <a:gdLst/>
              <a:ahLst/>
              <a:cxnLst/>
              <a:rect l="0" t="0" r="0" b="0"/>
              <a:pathLst>
                <a:path w="231625" h="166481">
                  <a:moveTo>
                    <a:pt x="132565" y="21699"/>
                  </a:moveTo>
                  <a:lnTo>
                    <a:pt x="132565" y="17654"/>
                  </a:lnTo>
                  <a:lnTo>
                    <a:pt x="131718" y="16463"/>
                  </a:lnTo>
                  <a:lnTo>
                    <a:pt x="130306" y="15669"/>
                  </a:lnTo>
                  <a:lnTo>
                    <a:pt x="128519" y="15139"/>
                  </a:lnTo>
                  <a:lnTo>
                    <a:pt x="117126" y="8188"/>
                  </a:lnTo>
                  <a:lnTo>
                    <a:pt x="114652" y="7612"/>
                  </a:lnTo>
                  <a:lnTo>
                    <a:pt x="102067" y="580"/>
                  </a:lnTo>
                  <a:lnTo>
                    <a:pt x="99533" y="0"/>
                  </a:lnTo>
                  <a:lnTo>
                    <a:pt x="96997" y="460"/>
                  </a:lnTo>
                  <a:lnTo>
                    <a:pt x="64904" y="16581"/>
                  </a:lnTo>
                  <a:lnTo>
                    <a:pt x="27554" y="50811"/>
                  </a:lnTo>
                  <a:lnTo>
                    <a:pt x="9940" y="72229"/>
                  </a:lnTo>
                  <a:lnTo>
                    <a:pt x="1028" y="87660"/>
                  </a:lnTo>
                  <a:lnTo>
                    <a:pt x="0" y="92766"/>
                  </a:lnTo>
                  <a:lnTo>
                    <a:pt x="2458" y="114167"/>
                  </a:lnTo>
                  <a:lnTo>
                    <a:pt x="4340" y="117211"/>
                  </a:lnTo>
                  <a:lnTo>
                    <a:pt x="15079" y="125541"/>
                  </a:lnTo>
                  <a:lnTo>
                    <a:pt x="31621" y="133683"/>
                  </a:lnTo>
                  <a:lnTo>
                    <a:pt x="43292" y="135542"/>
                  </a:lnTo>
                  <a:lnTo>
                    <a:pt x="59835" y="129826"/>
                  </a:lnTo>
                  <a:lnTo>
                    <a:pt x="77151" y="120544"/>
                  </a:lnTo>
                  <a:lnTo>
                    <a:pt x="93020" y="106512"/>
                  </a:lnTo>
                  <a:lnTo>
                    <a:pt x="111894" y="70883"/>
                  </a:lnTo>
                  <a:lnTo>
                    <a:pt x="130293" y="44794"/>
                  </a:lnTo>
                  <a:lnTo>
                    <a:pt x="131050" y="42176"/>
                  </a:lnTo>
                  <a:lnTo>
                    <a:pt x="131555" y="41277"/>
                  </a:lnTo>
                  <a:lnTo>
                    <a:pt x="131892" y="41525"/>
                  </a:lnTo>
                  <a:lnTo>
                    <a:pt x="132561" y="77853"/>
                  </a:lnTo>
                  <a:lnTo>
                    <a:pt x="143171" y="114445"/>
                  </a:lnTo>
                  <a:lnTo>
                    <a:pt x="153820" y="137794"/>
                  </a:lnTo>
                  <a:lnTo>
                    <a:pt x="166614" y="152712"/>
                  </a:lnTo>
                  <a:lnTo>
                    <a:pt x="176202" y="159796"/>
                  </a:lnTo>
                  <a:lnTo>
                    <a:pt x="195166" y="164499"/>
                  </a:lnTo>
                  <a:lnTo>
                    <a:pt x="231624" y="1664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2126"/>
            <p:cNvSpPr/>
            <p:nvPr/>
          </p:nvSpPr>
          <p:spPr>
            <a:xfrm>
              <a:off x="6979919" y="3490666"/>
              <a:ext cx="167642" cy="165907"/>
            </a:xfrm>
            <a:custGeom>
              <a:avLst/>
              <a:gdLst/>
              <a:ahLst/>
              <a:cxnLst/>
              <a:rect l="0" t="0" r="0" b="0"/>
              <a:pathLst>
                <a:path w="167642" h="165907">
                  <a:moveTo>
                    <a:pt x="167641" y="6914"/>
                  </a:moveTo>
                  <a:lnTo>
                    <a:pt x="163595" y="6914"/>
                  </a:lnTo>
                  <a:lnTo>
                    <a:pt x="133388" y="0"/>
                  </a:lnTo>
                  <a:lnTo>
                    <a:pt x="105936" y="1691"/>
                  </a:lnTo>
                  <a:lnTo>
                    <a:pt x="69329" y="7072"/>
                  </a:lnTo>
                  <a:lnTo>
                    <a:pt x="35849" y="19850"/>
                  </a:lnTo>
                  <a:lnTo>
                    <a:pt x="18289" y="28299"/>
                  </a:lnTo>
                  <a:lnTo>
                    <a:pt x="18119" y="30484"/>
                  </a:lnTo>
                  <a:lnTo>
                    <a:pt x="20189" y="37427"/>
                  </a:lnTo>
                  <a:lnTo>
                    <a:pt x="21926" y="39956"/>
                  </a:lnTo>
                  <a:lnTo>
                    <a:pt x="26115" y="42766"/>
                  </a:lnTo>
                  <a:lnTo>
                    <a:pt x="62303" y="57879"/>
                  </a:lnTo>
                  <a:lnTo>
                    <a:pt x="95192" y="70436"/>
                  </a:lnTo>
                  <a:lnTo>
                    <a:pt x="127777" y="91405"/>
                  </a:lnTo>
                  <a:lnTo>
                    <a:pt x="148624" y="110985"/>
                  </a:lnTo>
                  <a:lnTo>
                    <a:pt x="154392" y="119772"/>
                  </a:lnTo>
                  <a:lnTo>
                    <a:pt x="158353" y="134239"/>
                  </a:lnTo>
                  <a:lnTo>
                    <a:pt x="157022" y="141961"/>
                  </a:lnTo>
                  <a:lnTo>
                    <a:pt x="151512" y="151068"/>
                  </a:lnTo>
                  <a:lnTo>
                    <a:pt x="149268" y="153816"/>
                  </a:lnTo>
                  <a:lnTo>
                    <a:pt x="133975" y="161730"/>
                  </a:lnTo>
                  <a:lnTo>
                    <a:pt x="111288" y="165906"/>
                  </a:lnTo>
                  <a:lnTo>
                    <a:pt x="90548" y="165782"/>
                  </a:lnTo>
                  <a:lnTo>
                    <a:pt x="57268" y="156287"/>
                  </a:lnTo>
                  <a:lnTo>
                    <a:pt x="30598" y="145671"/>
                  </a:lnTo>
                  <a:lnTo>
                    <a:pt x="6936" y="127340"/>
                  </a:lnTo>
                  <a:lnTo>
                    <a:pt x="3083" y="121679"/>
                  </a:lnTo>
                  <a:lnTo>
                    <a:pt x="0" y="11359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2127"/>
            <p:cNvSpPr/>
            <p:nvPr/>
          </p:nvSpPr>
          <p:spPr>
            <a:xfrm>
              <a:off x="7232301" y="3468695"/>
              <a:ext cx="136239" cy="188416"/>
            </a:xfrm>
            <a:custGeom>
              <a:avLst/>
              <a:gdLst/>
              <a:ahLst/>
              <a:cxnLst/>
              <a:rect l="0" t="0" r="0" b="0"/>
              <a:pathLst>
                <a:path w="136239" h="188416">
                  <a:moveTo>
                    <a:pt x="14318" y="59364"/>
                  </a:moveTo>
                  <a:lnTo>
                    <a:pt x="33896" y="58518"/>
                  </a:lnTo>
                  <a:lnTo>
                    <a:pt x="67763" y="49958"/>
                  </a:lnTo>
                  <a:lnTo>
                    <a:pt x="82930" y="45852"/>
                  </a:lnTo>
                  <a:lnTo>
                    <a:pt x="92226" y="44046"/>
                  </a:lnTo>
                  <a:lnTo>
                    <a:pt x="102220" y="38269"/>
                  </a:lnTo>
                  <a:lnTo>
                    <a:pt x="110542" y="30348"/>
                  </a:lnTo>
                  <a:lnTo>
                    <a:pt x="117524" y="18499"/>
                  </a:lnTo>
                  <a:lnTo>
                    <a:pt x="120312" y="6482"/>
                  </a:lnTo>
                  <a:lnTo>
                    <a:pt x="120541" y="3789"/>
                  </a:lnTo>
                  <a:lnTo>
                    <a:pt x="119847" y="1994"/>
                  </a:lnTo>
                  <a:lnTo>
                    <a:pt x="118537" y="798"/>
                  </a:lnTo>
                  <a:lnTo>
                    <a:pt x="116817" y="0"/>
                  </a:lnTo>
                  <a:lnTo>
                    <a:pt x="114824" y="315"/>
                  </a:lnTo>
                  <a:lnTo>
                    <a:pt x="80905" y="20404"/>
                  </a:lnTo>
                  <a:lnTo>
                    <a:pt x="43564" y="53397"/>
                  </a:lnTo>
                  <a:lnTo>
                    <a:pt x="20158" y="83398"/>
                  </a:lnTo>
                  <a:lnTo>
                    <a:pt x="6077" y="110418"/>
                  </a:lnTo>
                  <a:lnTo>
                    <a:pt x="0" y="146458"/>
                  </a:lnTo>
                  <a:lnTo>
                    <a:pt x="4004" y="157622"/>
                  </a:lnTo>
                  <a:lnTo>
                    <a:pt x="11427" y="167381"/>
                  </a:lnTo>
                  <a:lnTo>
                    <a:pt x="25973" y="177635"/>
                  </a:lnTo>
                  <a:lnTo>
                    <a:pt x="45995" y="185189"/>
                  </a:lnTo>
                  <a:lnTo>
                    <a:pt x="83056" y="188415"/>
                  </a:lnTo>
                  <a:lnTo>
                    <a:pt x="118762" y="182809"/>
                  </a:lnTo>
                  <a:lnTo>
                    <a:pt x="136238" y="181285"/>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2128"/>
            <p:cNvSpPr/>
            <p:nvPr/>
          </p:nvSpPr>
          <p:spPr>
            <a:xfrm>
              <a:off x="7696200" y="3459480"/>
              <a:ext cx="99061" cy="251461"/>
            </a:xfrm>
            <a:custGeom>
              <a:avLst/>
              <a:gdLst/>
              <a:ahLst/>
              <a:cxnLst/>
              <a:rect l="0" t="0" r="0" b="0"/>
              <a:pathLst>
                <a:path w="99061" h="251461">
                  <a:moveTo>
                    <a:pt x="99060" y="0"/>
                  </a:moveTo>
                  <a:lnTo>
                    <a:pt x="98213" y="22101"/>
                  </a:lnTo>
                  <a:lnTo>
                    <a:pt x="92499" y="54243"/>
                  </a:lnTo>
                  <a:lnTo>
                    <a:pt x="84718" y="90928"/>
                  </a:lnTo>
                  <a:lnTo>
                    <a:pt x="72421" y="124967"/>
                  </a:lnTo>
                  <a:lnTo>
                    <a:pt x="58053" y="156877"/>
                  </a:lnTo>
                  <a:lnTo>
                    <a:pt x="43071" y="186934"/>
                  </a:lnTo>
                  <a:lnTo>
                    <a:pt x="21811" y="224085"/>
                  </a:lnTo>
                  <a:lnTo>
                    <a:pt x="13141" y="236669"/>
                  </a:lnTo>
                  <a:lnTo>
                    <a:pt x="7815" y="240653"/>
                  </a:lnTo>
                  <a:lnTo>
                    <a:pt x="5210" y="241715"/>
                  </a:lnTo>
                  <a:lnTo>
                    <a:pt x="3473" y="243270"/>
                  </a:lnTo>
                  <a:lnTo>
                    <a:pt x="0" y="25146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2129"/>
            <p:cNvSpPr/>
            <p:nvPr/>
          </p:nvSpPr>
          <p:spPr>
            <a:xfrm>
              <a:off x="7726680" y="3399233"/>
              <a:ext cx="312421" cy="334568"/>
            </a:xfrm>
            <a:custGeom>
              <a:avLst/>
              <a:gdLst/>
              <a:ahLst/>
              <a:cxnLst/>
              <a:rect l="0" t="0" r="0" b="0"/>
              <a:pathLst>
                <a:path w="312421" h="334568">
                  <a:moveTo>
                    <a:pt x="0" y="90726"/>
                  </a:moveTo>
                  <a:lnTo>
                    <a:pt x="0" y="68769"/>
                  </a:lnTo>
                  <a:lnTo>
                    <a:pt x="1693" y="65081"/>
                  </a:lnTo>
                  <a:lnTo>
                    <a:pt x="21211" y="46344"/>
                  </a:lnTo>
                  <a:lnTo>
                    <a:pt x="54126" y="28019"/>
                  </a:lnTo>
                  <a:lnTo>
                    <a:pt x="83975" y="13147"/>
                  </a:lnTo>
                  <a:lnTo>
                    <a:pt x="120414" y="2902"/>
                  </a:lnTo>
                  <a:lnTo>
                    <a:pt x="157965" y="0"/>
                  </a:lnTo>
                  <a:lnTo>
                    <a:pt x="182271" y="1756"/>
                  </a:lnTo>
                  <a:lnTo>
                    <a:pt x="217284" y="9934"/>
                  </a:lnTo>
                  <a:lnTo>
                    <a:pt x="238700" y="21256"/>
                  </a:lnTo>
                  <a:lnTo>
                    <a:pt x="260259" y="45489"/>
                  </a:lnTo>
                  <a:lnTo>
                    <a:pt x="267506" y="56792"/>
                  </a:lnTo>
                  <a:lnTo>
                    <a:pt x="272300" y="76721"/>
                  </a:lnTo>
                  <a:lnTo>
                    <a:pt x="268907" y="89017"/>
                  </a:lnTo>
                  <a:lnTo>
                    <a:pt x="248885" y="114754"/>
                  </a:lnTo>
                  <a:lnTo>
                    <a:pt x="227837" y="132747"/>
                  </a:lnTo>
                  <a:lnTo>
                    <a:pt x="191885" y="148761"/>
                  </a:lnTo>
                  <a:lnTo>
                    <a:pt x="162218" y="160791"/>
                  </a:lnTo>
                  <a:lnTo>
                    <a:pt x="131978" y="165955"/>
                  </a:lnTo>
                  <a:lnTo>
                    <a:pt x="102416" y="171625"/>
                  </a:lnTo>
                  <a:lnTo>
                    <a:pt x="65800" y="174290"/>
                  </a:lnTo>
                  <a:lnTo>
                    <a:pt x="53876" y="174536"/>
                  </a:lnTo>
                  <a:lnTo>
                    <a:pt x="65612" y="175391"/>
                  </a:lnTo>
                  <a:lnTo>
                    <a:pt x="100248" y="187544"/>
                  </a:lnTo>
                  <a:lnTo>
                    <a:pt x="137316" y="199986"/>
                  </a:lnTo>
                  <a:lnTo>
                    <a:pt x="175281" y="220941"/>
                  </a:lnTo>
                  <a:lnTo>
                    <a:pt x="212516" y="246602"/>
                  </a:lnTo>
                  <a:lnTo>
                    <a:pt x="246929" y="283068"/>
                  </a:lnTo>
                  <a:lnTo>
                    <a:pt x="270414" y="303948"/>
                  </a:lnTo>
                  <a:lnTo>
                    <a:pt x="278511" y="313338"/>
                  </a:lnTo>
                  <a:lnTo>
                    <a:pt x="291742" y="322538"/>
                  </a:lnTo>
                  <a:lnTo>
                    <a:pt x="304228" y="328334"/>
                  </a:lnTo>
                  <a:lnTo>
                    <a:pt x="312420" y="33456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2130"/>
            <p:cNvSpPr/>
            <p:nvPr/>
          </p:nvSpPr>
          <p:spPr>
            <a:xfrm>
              <a:off x="8084859" y="3414834"/>
              <a:ext cx="356454" cy="291472"/>
            </a:xfrm>
            <a:custGeom>
              <a:avLst/>
              <a:gdLst/>
              <a:ahLst/>
              <a:cxnLst/>
              <a:rect l="0" t="0" r="0" b="0"/>
              <a:pathLst>
                <a:path w="356454" h="291472">
                  <a:moveTo>
                    <a:pt x="91401" y="52266"/>
                  </a:moveTo>
                  <a:lnTo>
                    <a:pt x="87355" y="52266"/>
                  </a:lnTo>
                  <a:lnTo>
                    <a:pt x="87011" y="53112"/>
                  </a:lnTo>
                  <a:lnTo>
                    <a:pt x="88885" y="56311"/>
                  </a:lnTo>
                  <a:lnTo>
                    <a:pt x="88876" y="58349"/>
                  </a:lnTo>
                  <a:lnTo>
                    <a:pt x="75864" y="91762"/>
                  </a:lnTo>
                  <a:lnTo>
                    <a:pt x="63937" y="115897"/>
                  </a:lnTo>
                  <a:lnTo>
                    <a:pt x="52948" y="135580"/>
                  </a:lnTo>
                  <a:lnTo>
                    <a:pt x="41155" y="169614"/>
                  </a:lnTo>
                  <a:lnTo>
                    <a:pt x="28158" y="201523"/>
                  </a:lnTo>
                  <a:lnTo>
                    <a:pt x="15753" y="238131"/>
                  </a:lnTo>
                  <a:lnTo>
                    <a:pt x="95" y="272957"/>
                  </a:lnTo>
                  <a:lnTo>
                    <a:pt x="0" y="269115"/>
                  </a:lnTo>
                  <a:lnTo>
                    <a:pt x="10570" y="236629"/>
                  </a:lnTo>
                  <a:lnTo>
                    <a:pt x="21919" y="204635"/>
                  </a:lnTo>
                  <a:lnTo>
                    <a:pt x="36006" y="168344"/>
                  </a:lnTo>
                  <a:lnTo>
                    <a:pt x="46860" y="130780"/>
                  </a:lnTo>
                  <a:lnTo>
                    <a:pt x="59482" y="92839"/>
                  </a:lnTo>
                  <a:lnTo>
                    <a:pt x="73946" y="58831"/>
                  </a:lnTo>
                  <a:lnTo>
                    <a:pt x="82685" y="23929"/>
                  </a:lnTo>
                  <a:lnTo>
                    <a:pt x="91010" y="0"/>
                  </a:lnTo>
                  <a:lnTo>
                    <a:pt x="91227" y="1661"/>
                  </a:lnTo>
                  <a:lnTo>
                    <a:pt x="90531" y="18916"/>
                  </a:lnTo>
                  <a:lnTo>
                    <a:pt x="84836" y="56936"/>
                  </a:lnTo>
                  <a:lnTo>
                    <a:pt x="88138" y="85917"/>
                  </a:lnTo>
                  <a:lnTo>
                    <a:pt x="94479" y="119998"/>
                  </a:lnTo>
                  <a:lnTo>
                    <a:pt x="101720" y="156907"/>
                  </a:lnTo>
                  <a:lnTo>
                    <a:pt x="113273" y="194654"/>
                  </a:lnTo>
                  <a:lnTo>
                    <a:pt x="127420" y="224559"/>
                  </a:lnTo>
                  <a:lnTo>
                    <a:pt x="146382" y="249507"/>
                  </a:lnTo>
                  <a:lnTo>
                    <a:pt x="180782" y="273762"/>
                  </a:lnTo>
                  <a:lnTo>
                    <a:pt x="215172" y="287584"/>
                  </a:lnTo>
                  <a:lnTo>
                    <a:pt x="234464" y="291471"/>
                  </a:lnTo>
                  <a:lnTo>
                    <a:pt x="269927" y="289326"/>
                  </a:lnTo>
                  <a:lnTo>
                    <a:pt x="283352" y="287166"/>
                  </a:lnTo>
                  <a:lnTo>
                    <a:pt x="297785" y="280561"/>
                  </a:lnTo>
                  <a:lnTo>
                    <a:pt x="316146" y="263277"/>
                  </a:lnTo>
                  <a:lnTo>
                    <a:pt x="336675" y="228598"/>
                  </a:lnTo>
                  <a:lnTo>
                    <a:pt x="346860" y="199151"/>
                  </a:lnTo>
                  <a:lnTo>
                    <a:pt x="355629" y="161118"/>
                  </a:lnTo>
                  <a:lnTo>
                    <a:pt x="356453" y="152774"/>
                  </a:lnTo>
                  <a:lnTo>
                    <a:pt x="349522" y="124849"/>
                  </a:lnTo>
                  <a:lnTo>
                    <a:pt x="333191" y="89304"/>
                  </a:lnTo>
                  <a:lnTo>
                    <a:pt x="324170" y="76347"/>
                  </a:lnTo>
                  <a:lnTo>
                    <a:pt x="304580" y="61130"/>
                  </a:lnTo>
                  <a:lnTo>
                    <a:pt x="281901" y="4464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2131"/>
            <p:cNvSpPr/>
            <p:nvPr/>
          </p:nvSpPr>
          <p:spPr>
            <a:xfrm>
              <a:off x="8503963" y="3377445"/>
              <a:ext cx="236177" cy="302818"/>
            </a:xfrm>
            <a:custGeom>
              <a:avLst/>
              <a:gdLst/>
              <a:ahLst/>
              <a:cxnLst/>
              <a:rect l="0" t="0" r="0" b="0"/>
              <a:pathLst>
                <a:path w="236177" h="302818">
                  <a:moveTo>
                    <a:pt x="106637" y="66795"/>
                  </a:moveTo>
                  <a:lnTo>
                    <a:pt x="102592" y="70840"/>
                  </a:lnTo>
                  <a:lnTo>
                    <a:pt x="100605" y="77341"/>
                  </a:lnTo>
                  <a:lnTo>
                    <a:pt x="95285" y="99358"/>
                  </a:lnTo>
                  <a:lnTo>
                    <a:pt x="80844" y="135096"/>
                  </a:lnTo>
                  <a:lnTo>
                    <a:pt x="70019" y="168971"/>
                  </a:lnTo>
                  <a:lnTo>
                    <a:pt x="52325" y="201679"/>
                  </a:lnTo>
                  <a:lnTo>
                    <a:pt x="35982" y="236959"/>
                  </a:lnTo>
                  <a:lnTo>
                    <a:pt x="21261" y="267544"/>
                  </a:lnTo>
                  <a:lnTo>
                    <a:pt x="101" y="302817"/>
                  </a:lnTo>
                  <a:lnTo>
                    <a:pt x="0" y="294866"/>
                  </a:lnTo>
                  <a:lnTo>
                    <a:pt x="10566" y="259095"/>
                  </a:lnTo>
                  <a:lnTo>
                    <a:pt x="25960" y="230923"/>
                  </a:lnTo>
                  <a:lnTo>
                    <a:pt x="42563" y="197081"/>
                  </a:lnTo>
                  <a:lnTo>
                    <a:pt x="55299" y="170420"/>
                  </a:lnTo>
                  <a:lnTo>
                    <a:pt x="69426" y="142483"/>
                  </a:lnTo>
                  <a:lnTo>
                    <a:pt x="84172" y="115956"/>
                  </a:lnTo>
                  <a:lnTo>
                    <a:pt x="106754" y="81267"/>
                  </a:lnTo>
                  <a:lnTo>
                    <a:pt x="136293" y="45288"/>
                  </a:lnTo>
                  <a:lnTo>
                    <a:pt x="166731" y="7252"/>
                  </a:lnTo>
                  <a:lnTo>
                    <a:pt x="172291" y="2231"/>
                  </a:lnTo>
                  <a:lnTo>
                    <a:pt x="177586" y="0"/>
                  </a:lnTo>
                  <a:lnTo>
                    <a:pt x="179336" y="251"/>
                  </a:lnTo>
                  <a:lnTo>
                    <a:pt x="180503" y="1266"/>
                  </a:lnTo>
                  <a:lnTo>
                    <a:pt x="181799" y="4651"/>
                  </a:lnTo>
                  <a:lnTo>
                    <a:pt x="182796" y="38319"/>
                  </a:lnTo>
                  <a:lnTo>
                    <a:pt x="182829" y="74121"/>
                  </a:lnTo>
                  <a:lnTo>
                    <a:pt x="182834" y="108006"/>
                  </a:lnTo>
                  <a:lnTo>
                    <a:pt x="183682" y="139871"/>
                  </a:lnTo>
                  <a:lnTo>
                    <a:pt x="188073" y="170762"/>
                  </a:lnTo>
                  <a:lnTo>
                    <a:pt x="190597" y="200517"/>
                  </a:lnTo>
                  <a:lnTo>
                    <a:pt x="200969" y="237556"/>
                  </a:lnTo>
                  <a:lnTo>
                    <a:pt x="213363" y="262399"/>
                  </a:lnTo>
                  <a:lnTo>
                    <a:pt x="223486" y="274577"/>
                  </a:lnTo>
                  <a:lnTo>
                    <a:pt x="228561" y="277676"/>
                  </a:lnTo>
                  <a:lnTo>
                    <a:pt x="236176" y="280155"/>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2132"/>
            <p:cNvSpPr/>
            <p:nvPr/>
          </p:nvSpPr>
          <p:spPr>
            <a:xfrm>
              <a:off x="8590970" y="3535680"/>
              <a:ext cx="88211" cy="22861"/>
            </a:xfrm>
            <a:custGeom>
              <a:avLst/>
              <a:gdLst/>
              <a:ahLst/>
              <a:cxnLst/>
              <a:rect l="0" t="0" r="0" b="0"/>
              <a:pathLst>
                <a:path w="88211" h="22861">
                  <a:moveTo>
                    <a:pt x="4390" y="0"/>
                  </a:moveTo>
                  <a:lnTo>
                    <a:pt x="0" y="0"/>
                  </a:lnTo>
                  <a:lnTo>
                    <a:pt x="3644" y="0"/>
                  </a:lnTo>
                  <a:lnTo>
                    <a:pt x="16410" y="5236"/>
                  </a:lnTo>
                  <a:lnTo>
                    <a:pt x="50429" y="12647"/>
                  </a:lnTo>
                  <a:lnTo>
                    <a:pt x="88210" y="2286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2133"/>
            <p:cNvSpPr/>
            <p:nvPr/>
          </p:nvSpPr>
          <p:spPr>
            <a:xfrm>
              <a:off x="7429500" y="3512819"/>
              <a:ext cx="106681" cy="190501"/>
            </a:xfrm>
            <a:custGeom>
              <a:avLst/>
              <a:gdLst/>
              <a:ahLst/>
              <a:cxnLst/>
              <a:rect l="0" t="0" r="0" b="0"/>
              <a:pathLst>
                <a:path w="106681" h="190501">
                  <a:moveTo>
                    <a:pt x="106680" y="0"/>
                  </a:moveTo>
                  <a:lnTo>
                    <a:pt x="100118" y="0"/>
                  </a:lnTo>
                  <a:lnTo>
                    <a:pt x="86394" y="8290"/>
                  </a:lnTo>
                  <a:lnTo>
                    <a:pt x="71600" y="15438"/>
                  </a:lnTo>
                  <a:lnTo>
                    <a:pt x="35380" y="35568"/>
                  </a:lnTo>
                  <a:lnTo>
                    <a:pt x="3679" y="53184"/>
                  </a:lnTo>
                  <a:lnTo>
                    <a:pt x="2453" y="54929"/>
                  </a:lnTo>
                  <a:lnTo>
                    <a:pt x="484" y="59769"/>
                  </a:lnTo>
                  <a:lnTo>
                    <a:pt x="143" y="64653"/>
                  </a:lnTo>
                  <a:lnTo>
                    <a:pt x="942" y="65962"/>
                  </a:lnTo>
                  <a:lnTo>
                    <a:pt x="2322" y="66835"/>
                  </a:lnTo>
                  <a:lnTo>
                    <a:pt x="36791" y="79902"/>
                  </a:lnTo>
                  <a:lnTo>
                    <a:pt x="70193" y="94082"/>
                  </a:lnTo>
                  <a:lnTo>
                    <a:pt x="96345" y="112725"/>
                  </a:lnTo>
                  <a:lnTo>
                    <a:pt x="99790" y="115790"/>
                  </a:lnTo>
                  <a:lnTo>
                    <a:pt x="103618" y="123711"/>
                  </a:lnTo>
                  <a:lnTo>
                    <a:pt x="104638" y="128194"/>
                  </a:lnTo>
                  <a:lnTo>
                    <a:pt x="104472" y="132030"/>
                  </a:lnTo>
                  <a:lnTo>
                    <a:pt x="97953" y="154870"/>
                  </a:lnTo>
                  <a:lnTo>
                    <a:pt x="91230" y="161400"/>
                  </a:lnTo>
                  <a:lnTo>
                    <a:pt x="57411" y="180273"/>
                  </a:lnTo>
                  <a:lnTo>
                    <a:pt x="36202" y="187094"/>
                  </a:lnTo>
                  <a:lnTo>
                    <a:pt x="0" y="1905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WordArt 4"/>
          <p:cNvSpPr>
            <a:spLocks noChangeArrowheads="1" noChangeShapeType="1" noTextEdit="1"/>
          </p:cNvSpPr>
          <p:nvPr/>
        </p:nvSpPr>
        <p:spPr bwMode="auto">
          <a:xfrm>
            <a:off x="1009650" y="1752600"/>
            <a:ext cx="7448550" cy="3048000"/>
          </a:xfrm>
          <a:prstGeom prst="rect">
            <a:avLst/>
          </a:prstGeom>
        </p:spPr>
        <p:txBody>
          <a:bodyPr wrap="none" fromWordArt="1">
            <a:prstTxWarp prst="textPlain">
              <a:avLst>
                <a:gd name="adj" fmla="val 50000"/>
              </a:avLst>
            </a:prstTxWarp>
          </a:bodyPr>
          <a:lstStyle/>
          <a:p>
            <a:pPr algn="ctr"/>
            <a:r>
              <a:rPr lang="en-US" sz="4400" kern="10">
                <a:ln w="44450">
                  <a:solidFill>
                    <a:srgbClr val="000000"/>
                  </a:solidFill>
                  <a:round/>
                  <a:headEnd/>
                  <a:tailEnd/>
                </a:ln>
                <a:solidFill>
                  <a:srgbClr val="FF0000"/>
                </a:solidFill>
                <a:latin typeface="Cooper Black"/>
              </a:rPr>
              <a:t>Prepare for </a:t>
            </a:r>
          </a:p>
          <a:p>
            <a:pPr algn="ctr"/>
            <a:r>
              <a:rPr lang="en-US" sz="4400" kern="10">
                <a:ln w="44450">
                  <a:solidFill>
                    <a:srgbClr val="000000"/>
                  </a:solidFill>
                  <a:round/>
                  <a:headEnd/>
                  <a:tailEnd/>
                </a:ln>
                <a:solidFill>
                  <a:srgbClr val="FF0000"/>
                </a:solidFill>
                <a:latin typeface="Cooper Black"/>
              </a:rPr>
              <a:t>CRAZINESS!!!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5"/>
          <p:cNvPicPr>
            <a:picLocks noChangeAspect="1" noChangeArrowheads="1"/>
          </p:cNvPicPr>
          <p:nvPr/>
        </p:nvPicPr>
        <p:blipFill>
          <a:blip r:embed="rId2" cstate="print"/>
          <a:srcRect/>
          <a:stretch>
            <a:fillRect/>
          </a:stretch>
        </p:blipFill>
        <p:spPr bwMode="auto">
          <a:xfrm>
            <a:off x="0" y="0"/>
            <a:ext cx="7848600" cy="4525963"/>
          </a:xfrm>
          <a:prstGeom prst="rect">
            <a:avLst/>
          </a:prstGeom>
          <a:noFill/>
          <a:ln w="9525">
            <a:noFill/>
            <a:miter lim="800000"/>
            <a:headEnd/>
            <a:tailEnd/>
          </a:ln>
        </p:spPr>
      </p:pic>
      <p:grpSp>
        <p:nvGrpSpPr>
          <p:cNvPr id="18" name="SMARTInkShape-Group30"/>
          <p:cNvGrpSpPr/>
          <p:nvPr/>
        </p:nvGrpSpPr>
        <p:grpSpPr>
          <a:xfrm>
            <a:off x="1188720" y="1844040"/>
            <a:ext cx="3261361" cy="441381"/>
            <a:chOff x="1188720" y="1844040"/>
            <a:chExt cx="3261361" cy="441381"/>
          </a:xfrm>
        </p:grpSpPr>
        <p:sp>
          <p:nvSpPr>
            <p:cNvPr id="3" name="SMARTInkShape-266"/>
            <p:cNvSpPr/>
            <p:nvPr/>
          </p:nvSpPr>
          <p:spPr>
            <a:xfrm>
              <a:off x="4244340" y="1890328"/>
              <a:ext cx="205741" cy="173804"/>
            </a:xfrm>
            <a:custGeom>
              <a:avLst/>
              <a:gdLst/>
              <a:ahLst/>
              <a:cxnLst/>
              <a:rect l="0" t="0" r="0" b="0"/>
              <a:pathLst>
                <a:path w="205741" h="173804">
                  <a:moveTo>
                    <a:pt x="0" y="75631"/>
                  </a:moveTo>
                  <a:lnTo>
                    <a:pt x="0" y="79677"/>
                  </a:lnTo>
                  <a:lnTo>
                    <a:pt x="846" y="80868"/>
                  </a:lnTo>
                  <a:lnTo>
                    <a:pt x="2257" y="81663"/>
                  </a:lnTo>
                  <a:lnTo>
                    <a:pt x="4045" y="82192"/>
                  </a:lnTo>
                  <a:lnTo>
                    <a:pt x="15437" y="89143"/>
                  </a:lnTo>
                  <a:lnTo>
                    <a:pt x="43637" y="90770"/>
                  </a:lnTo>
                  <a:lnTo>
                    <a:pt x="63590" y="84768"/>
                  </a:lnTo>
                  <a:lnTo>
                    <a:pt x="99065" y="67952"/>
                  </a:lnTo>
                  <a:lnTo>
                    <a:pt x="108375" y="62058"/>
                  </a:lnTo>
                  <a:lnTo>
                    <a:pt x="131947" y="31259"/>
                  </a:lnTo>
                  <a:lnTo>
                    <a:pt x="135615" y="16858"/>
                  </a:lnTo>
                  <a:lnTo>
                    <a:pt x="134215" y="9152"/>
                  </a:lnTo>
                  <a:lnTo>
                    <a:pt x="132657" y="5912"/>
                  </a:lnTo>
                  <a:lnTo>
                    <a:pt x="130771" y="3752"/>
                  </a:lnTo>
                  <a:lnTo>
                    <a:pt x="126418" y="1352"/>
                  </a:lnTo>
                  <a:lnTo>
                    <a:pt x="115162" y="0"/>
                  </a:lnTo>
                  <a:lnTo>
                    <a:pt x="101102" y="3645"/>
                  </a:lnTo>
                  <a:lnTo>
                    <a:pt x="70103" y="23181"/>
                  </a:lnTo>
                  <a:lnTo>
                    <a:pt x="48561" y="46833"/>
                  </a:lnTo>
                  <a:lnTo>
                    <a:pt x="27999" y="76810"/>
                  </a:lnTo>
                  <a:lnTo>
                    <a:pt x="14410" y="103827"/>
                  </a:lnTo>
                  <a:lnTo>
                    <a:pt x="8514" y="139865"/>
                  </a:lnTo>
                  <a:lnTo>
                    <a:pt x="12533" y="151029"/>
                  </a:lnTo>
                  <a:lnTo>
                    <a:pt x="15975" y="156376"/>
                  </a:lnTo>
                  <a:lnTo>
                    <a:pt x="26573" y="164576"/>
                  </a:lnTo>
                  <a:lnTo>
                    <a:pt x="39750" y="170196"/>
                  </a:lnTo>
                  <a:lnTo>
                    <a:pt x="71163" y="173803"/>
                  </a:lnTo>
                  <a:lnTo>
                    <a:pt x="97567" y="172170"/>
                  </a:lnTo>
                  <a:lnTo>
                    <a:pt x="133290" y="164034"/>
                  </a:lnTo>
                  <a:lnTo>
                    <a:pt x="166875" y="153426"/>
                  </a:lnTo>
                  <a:lnTo>
                    <a:pt x="205740" y="13659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267"/>
            <p:cNvSpPr/>
            <p:nvPr/>
          </p:nvSpPr>
          <p:spPr>
            <a:xfrm>
              <a:off x="4168140" y="1844040"/>
              <a:ext cx="15241" cy="251461"/>
            </a:xfrm>
            <a:custGeom>
              <a:avLst/>
              <a:gdLst/>
              <a:ahLst/>
              <a:cxnLst/>
              <a:rect l="0" t="0" r="0" b="0"/>
              <a:pathLst>
                <a:path w="15241" h="251461">
                  <a:moveTo>
                    <a:pt x="0" y="0"/>
                  </a:moveTo>
                  <a:lnTo>
                    <a:pt x="0" y="32563"/>
                  </a:lnTo>
                  <a:lnTo>
                    <a:pt x="0" y="62218"/>
                  </a:lnTo>
                  <a:lnTo>
                    <a:pt x="0" y="99810"/>
                  </a:lnTo>
                  <a:lnTo>
                    <a:pt x="2257" y="129762"/>
                  </a:lnTo>
                  <a:lnTo>
                    <a:pt x="6031" y="160085"/>
                  </a:lnTo>
                  <a:lnTo>
                    <a:pt x="7305" y="196627"/>
                  </a:lnTo>
                  <a:lnTo>
                    <a:pt x="14515" y="232291"/>
                  </a:lnTo>
                  <a:lnTo>
                    <a:pt x="15240" y="2514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268"/>
            <p:cNvSpPr/>
            <p:nvPr/>
          </p:nvSpPr>
          <p:spPr>
            <a:xfrm>
              <a:off x="3924784" y="1905000"/>
              <a:ext cx="242776" cy="380421"/>
            </a:xfrm>
            <a:custGeom>
              <a:avLst/>
              <a:gdLst/>
              <a:ahLst/>
              <a:cxnLst/>
              <a:rect l="0" t="0" r="0" b="0"/>
              <a:pathLst>
                <a:path w="242776" h="380421">
                  <a:moveTo>
                    <a:pt x="98575" y="0"/>
                  </a:moveTo>
                  <a:lnTo>
                    <a:pt x="87970" y="0"/>
                  </a:lnTo>
                  <a:lnTo>
                    <a:pt x="83138" y="2257"/>
                  </a:lnTo>
                  <a:lnTo>
                    <a:pt x="50010" y="21254"/>
                  </a:lnTo>
                  <a:lnTo>
                    <a:pt x="24875" y="43637"/>
                  </a:lnTo>
                  <a:lnTo>
                    <a:pt x="13709" y="62600"/>
                  </a:lnTo>
                  <a:lnTo>
                    <a:pt x="1970" y="97018"/>
                  </a:lnTo>
                  <a:lnTo>
                    <a:pt x="0" y="118976"/>
                  </a:lnTo>
                  <a:lnTo>
                    <a:pt x="4247" y="129360"/>
                  </a:lnTo>
                  <a:lnTo>
                    <a:pt x="11778" y="138773"/>
                  </a:lnTo>
                  <a:lnTo>
                    <a:pt x="20770" y="145779"/>
                  </a:lnTo>
                  <a:lnTo>
                    <a:pt x="32669" y="149457"/>
                  </a:lnTo>
                  <a:lnTo>
                    <a:pt x="69919" y="152141"/>
                  </a:lnTo>
                  <a:lnTo>
                    <a:pt x="83300" y="151438"/>
                  </a:lnTo>
                  <a:lnTo>
                    <a:pt x="110936" y="141778"/>
                  </a:lnTo>
                  <a:lnTo>
                    <a:pt x="119027" y="134697"/>
                  </a:lnTo>
                  <a:lnTo>
                    <a:pt x="124598" y="125905"/>
                  </a:lnTo>
                  <a:lnTo>
                    <a:pt x="135442" y="90362"/>
                  </a:lnTo>
                  <a:lnTo>
                    <a:pt x="136567" y="67227"/>
                  </a:lnTo>
                  <a:lnTo>
                    <a:pt x="135757" y="65138"/>
                  </a:lnTo>
                  <a:lnTo>
                    <a:pt x="134369" y="63745"/>
                  </a:lnTo>
                  <a:lnTo>
                    <a:pt x="130105" y="61510"/>
                  </a:lnTo>
                  <a:lnTo>
                    <a:pt x="125321" y="65168"/>
                  </a:lnTo>
                  <a:lnTo>
                    <a:pt x="123162" y="69321"/>
                  </a:lnTo>
                  <a:lnTo>
                    <a:pt x="122587" y="71614"/>
                  </a:lnTo>
                  <a:lnTo>
                    <a:pt x="130887" y="106897"/>
                  </a:lnTo>
                  <a:lnTo>
                    <a:pt x="148080" y="138191"/>
                  </a:lnTo>
                  <a:lnTo>
                    <a:pt x="176445" y="175395"/>
                  </a:lnTo>
                  <a:lnTo>
                    <a:pt x="204806" y="213378"/>
                  </a:lnTo>
                  <a:lnTo>
                    <a:pt x="225487" y="243843"/>
                  </a:lnTo>
                  <a:lnTo>
                    <a:pt x="238948" y="279557"/>
                  </a:lnTo>
                  <a:lnTo>
                    <a:pt x="242775" y="315681"/>
                  </a:lnTo>
                  <a:lnTo>
                    <a:pt x="239138" y="332201"/>
                  </a:lnTo>
                  <a:lnTo>
                    <a:pt x="228653" y="347820"/>
                  </a:lnTo>
                  <a:lnTo>
                    <a:pt x="198961" y="371101"/>
                  </a:lnTo>
                  <a:lnTo>
                    <a:pt x="187218" y="376600"/>
                  </a:lnTo>
                  <a:lnTo>
                    <a:pt x="151547" y="380420"/>
                  </a:lnTo>
                  <a:lnTo>
                    <a:pt x="113767" y="378665"/>
                  </a:lnTo>
                  <a:lnTo>
                    <a:pt x="95457" y="372688"/>
                  </a:lnTo>
                  <a:lnTo>
                    <a:pt x="75716" y="3581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269"/>
            <p:cNvSpPr/>
            <p:nvPr/>
          </p:nvSpPr>
          <p:spPr>
            <a:xfrm>
              <a:off x="3764419" y="1905958"/>
              <a:ext cx="137022" cy="166683"/>
            </a:xfrm>
            <a:custGeom>
              <a:avLst/>
              <a:gdLst/>
              <a:ahLst/>
              <a:cxnLst/>
              <a:rect l="0" t="0" r="0" b="0"/>
              <a:pathLst>
                <a:path w="137022" h="166683">
                  <a:moveTo>
                    <a:pt x="7481" y="44762"/>
                  </a:moveTo>
                  <a:lnTo>
                    <a:pt x="7481" y="48807"/>
                  </a:lnTo>
                  <a:lnTo>
                    <a:pt x="5223" y="53050"/>
                  </a:lnTo>
                  <a:lnTo>
                    <a:pt x="3435" y="55368"/>
                  </a:lnTo>
                  <a:lnTo>
                    <a:pt x="1449" y="62457"/>
                  </a:lnTo>
                  <a:lnTo>
                    <a:pt x="0" y="96728"/>
                  </a:lnTo>
                  <a:lnTo>
                    <a:pt x="2160" y="115192"/>
                  </a:lnTo>
                  <a:lnTo>
                    <a:pt x="7169" y="152139"/>
                  </a:lnTo>
                  <a:lnTo>
                    <a:pt x="7478" y="166535"/>
                  </a:lnTo>
                  <a:lnTo>
                    <a:pt x="7481" y="134104"/>
                  </a:lnTo>
                  <a:lnTo>
                    <a:pt x="7481" y="97825"/>
                  </a:lnTo>
                  <a:lnTo>
                    <a:pt x="8327" y="66720"/>
                  </a:lnTo>
                  <a:lnTo>
                    <a:pt x="15770" y="33357"/>
                  </a:lnTo>
                  <a:lnTo>
                    <a:pt x="21325" y="21066"/>
                  </a:lnTo>
                  <a:lnTo>
                    <a:pt x="33125" y="6320"/>
                  </a:lnTo>
                  <a:lnTo>
                    <a:pt x="39480" y="2276"/>
                  </a:lnTo>
                  <a:lnTo>
                    <a:pt x="47818" y="0"/>
                  </a:lnTo>
                  <a:lnTo>
                    <a:pt x="59696" y="3371"/>
                  </a:lnTo>
                  <a:lnTo>
                    <a:pt x="66812" y="9714"/>
                  </a:lnTo>
                  <a:lnTo>
                    <a:pt x="80926" y="33310"/>
                  </a:lnTo>
                  <a:lnTo>
                    <a:pt x="93812" y="68120"/>
                  </a:lnTo>
                  <a:lnTo>
                    <a:pt x="98248" y="105787"/>
                  </a:lnTo>
                  <a:lnTo>
                    <a:pt x="100979" y="126343"/>
                  </a:lnTo>
                  <a:lnTo>
                    <a:pt x="107502" y="152840"/>
                  </a:lnTo>
                  <a:lnTo>
                    <a:pt x="114305" y="159965"/>
                  </a:lnTo>
                  <a:lnTo>
                    <a:pt x="120716" y="163696"/>
                  </a:lnTo>
                  <a:lnTo>
                    <a:pt x="137021" y="16668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270"/>
            <p:cNvSpPr/>
            <p:nvPr/>
          </p:nvSpPr>
          <p:spPr>
            <a:xfrm>
              <a:off x="3642359" y="1973579"/>
              <a:ext cx="7622" cy="99062"/>
            </a:xfrm>
            <a:custGeom>
              <a:avLst/>
              <a:gdLst/>
              <a:ahLst/>
              <a:cxnLst/>
              <a:rect l="0" t="0" r="0" b="0"/>
              <a:pathLst>
                <a:path w="7622" h="99062">
                  <a:moveTo>
                    <a:pt x="0" y="0"/>
                  </a:moveTo>
                  <a:lnTo>
                    <a:pt x="0" y="4046"/>
                  </a:lnTo>
                  <a:lnTo>
                    <a:pt x="2258" y="8289"/>
                  </a:lnTo>
                  <a:lnTo>
                    <a:pt x="4045" y="10606"/>
                  </a:lnTo>
                  <a:lnTo>
                    <a:pt x="6032" y="17696"/>
                  </a:lnTo>
                  <a:lnTo>
                    <a:pt x="7481" y="51967"/>
                  </a:lnTo>
                  <a:lnTo>
                    <a:pt x="7612" y="88820"/>
                  </a:lnTo>
                  <a:lnTo>
                    <a:pt x="7621" y="990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271"/>
            <p:cNvSpPr/>
            <p:nvPr/>
          </p:nvSpPr>
          <p:spPr>
            <a:xfrm>
              <a:off x="3339551" y="1844040"/>
              <a:ext cx="191510" cy="242683"/>
            </a:xfrm>
            <a:custGeom>
              <a:avLst/>
              <a:gdLst/>
              <a:ahLst/>
              <a:cxnLst/>
              <a:rect l="0" t="0" r="0" b="0"/>
              <a:pathLst>
                <a:path w="191510" h="242683">
                  <a:moveTo>
                    <a:pt x="165649" y="0"/>
                  </a:moveTo>
                  <a:lnTo>
                    <a:pt x="132096" y="0"/>
                  </a:lnTo>
                  <a:lnTo>
                    <a:pt x="99068" y="4045"/>
                  </a:lnTo>
                  <a:lnTo>
                    <a:pt x="66984" y="13843"/>
                  </a:lnTo>
                  <a:lnTo>
                    <a:pt x="32586" y="31999"/>
                  </a:lnTo>
                  <a:lnTo>
                    <a:pt x="4730" y="54731"/>
                  </a:lnTo>
                  <a:lnTo>
                    <a:pt x="996" y="60449"/>
                  </a:lnTo>
                  <a:lnTo>
                    <a:pt x="0" y="63159"/>
                  </a:lnTo>
                  <a:lnTo>
                    <a:pt x="1029" y="65812"/>
                  </a:lnTo>
                  <a:lnTo>
                    <a:pt x="19395" y="82755"/>
                  </a:lnTo>
                  <a:lnTo>
                    <a:pt x="28963" y="87580"/>
                  </a:lnTo>
                  <a:lnTo>
                    <a:pt x="65271" y="97015"/>
                  </a:lnTo>
                  <a:lnTo>
                    <a:pt x="96809" y="106777"/>
                  </a:lnTo>
                  <a:lnTo>
                    <a:pt x="127497" y="116859"/>
                  </a:lnTo>
                  <a:lnTo>
                    <a:pt x="157171" y="133087"/>
                  </a:lnTo>
                  <a:lnTo>
                    <a:pt x="173955" y="147618"/>
                  </a:lnTo>
                  <a:lnTo>
                    <a:pt x="190470" y="172759"/>
                  </a:lnTo>
                  <a:lnTo>
                    <a:pt x="191509" y="177826"/>
                  </a:lnTo>
                  <a:lnTo>
                    <a:pt x="189071" y="207248"/>
                  </a:lnTo>
                  <a:lnTo>
                    <a:pt x="187190" y="212672"/>
                  </a:lnTo>
                  <a:lnTo>
                    <a:pt x="180585" y="220956"/>
                  </a:lnTo>
                  <a:lnTo>
                    <a:pt x="152699" y="238534"/>
                  </a:lnTo>
                  <a:lnTo>
                    <a:pt x="137635" y="242268"/>
                  </a:lnTo>
                  <a:lnTo>
                    <a:pt x="112137" y="242682"/>
                  </a:lnTo>
                  <a:lnTo>
                    <a:pt x="76605" y="234414"/>
                  </a:lnTo>
                  <a:lnTo>
                    <a:pt x="70193" y="231184"/>
                  </a:lnTo>
                  <a:lnTo>
                    <a:pt x="58968" y="2286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272"/>
            <p:cNvSpPr/>
            <p:nvPr/>
          </p:nvSpPr>
          <p:spPr>
            <a:xfrm>
              <a:off x="3086100" y="1950720"/>
              <a:ext cx="91441" cy="152016"/>
            </a:xfrm>
            <a:custGeom>
              <a:avLst/>
              <a:gdLst/>
              <a:ahLst/>
              <a:cxnLst/>
              <a:rect l="0" t="0" r="0" b="0"/>
              <a:pathLst>
                <a:path w="91441" h="152016">
                  <a:moveTo>
                    <a:pt x="7619" y="60959"/>
                  </a:moveTo>
                  <a:lnTo>
                    <a:pt x="7619" y="97005"/>
                  </a:lnTo>
                  <a:lnTo>
                    <a:pt x="6773" y="116089"/>
                  </a:lnTo>
                  <a:lnTo>
                    <a:pt x="1588" y="131147"/>
                  </a:lnTo>
                  <a:lnTo>
                    <a:pt x="8" y="152015"/>
                  </a:lnTo>
                  <a:lnTo>
                    <a:pt x="0" y="118867"/>
                  </a:lnTo>
                  <a:lnTo>
                    <a:pt x="2257" y="89449"/>
                  </a:lnTo>
                  <a:lnTo>
                    <a:pt x="10605" y="64612"/>
                  </a:lnTo>
                  <a:lnTo>
                    <a:pt x="35726" y="28851"/>
                  </a:lnTo>
                  <a:lnTo>
                    <a:pt x="49908" y="18802"/>
                  </a:lnTo>
                  <a:lnTo>
                    <a:pt x="87567" y="2707"/>
                  </a:lnTo>
                  <a:lnTo>
                    <a:pt x="9144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273"/>
            <p:cNvSpPr/>
            <p:nvPr/>
          </p:nvSpPr>
          <p:spPr>
            <a:xfrm>
              <a:off x="2844862" y="1996533"/>
              <a:ext cx="140530" cy="129181"/>
            </a:xfrm>
            <a:custGeom>
              <a:avLst/>
              <a:gdLst/>
              <a:ahLst/>
              <a:cxnLst/>
              <a:rect l="0" t="0" r="0" b="0"/>
              <a:pathLst>
                <a:path w="140530" h="129181">
                  <a:moveTo>
                    <a:pt x="111697" y="7526"/>
                  </a:moveTo>
                  <a:lnTo>
                    <a:pt x="111697" y="3481"/>
                  </a:lnTo>
                  <a:lnTo>
                    <a:pt x="110851" y="2290"/>
                  </a:lnTo>
                  <a:lnTo>
                    <a:pt x="109440" y="1495"/>
                  </a:lnTo>
                  <a:lnTo>
                    <a:pt x="101092" y="220"/>
                  </a:lnTo>
                  <a:lnTo>
                    <a:pt x="93785" y="0"/>
                  </a:lnTo>
                  <a:lnTo>
                    <a:pt x="68060" y="10521"/>
                  </a:lnTo>
                  <a:lnTo>
                    <a:pt x="37997" y="35953"/>
                  </a:lnTo>
                  <a:lnTo>
                    <a:pt x="26831" y="50850"/>
                  </a:lnTo>
                  <a:lnTo>
                    <a:pt x="6183" y="87760"/>
                  </a:lnTo>
                  <a:lnTo>
                    <a:pt x="1302" y="98501"/>
                  </a:lnTo>
                  <a:lnTo>
                    <a:pt x="0" y="103736"/>
                  </a:lnTo>
                  <a:lnTo>
                    <a:pt x="812" y="114069"/>
                  </a:lnTo>
                  <a:lnTo>
                    <a:pt x="3995" y="122612"/>
                  </a:lnTo>
                  <a:lnTo>
                    <a:pt x="6029" y="124890"/>
                  </a:lnTo>
                  <a:lnTo>
                    <a:pt x="8232" y="126409"/>
                  </a:lnTo>
                  <a:lnTo>
                    <a:pt x="40024" y="129180"/>
                  </a:lnTo>
                  <a:lnTo>
                    <a:pt x="74194" y="121123"/>
                  </a:lnTo>
                  <a:lnTo>
                    <a:pt x="100150" y="111528"/>
                  </a:lnTo>
                  <a:lnTo>
                    <a:pt x="116366" y="99960"/>
                  </a:lnTo>
                  <a:lnTo>
                    <a:pt x="130933" y="80881"/>
                  </a:lnTo>
                  <a:lnTo>
                    <a:pt x="138469" y="65856"/>
                  </a:lnTo>
                  <a:lnTo>
                    <a:pt x="140529" y="55746"/>
                  </a:lnTo>
                  <a:lnTo>
                    <a:pt x="139187" y="47867"/>
                  </a:lnTo>
                  <a:lnTo>
                    <a:pt x="135929" y="38670"/>
                  </a:lnTo>
                  <a:lnTo>
                    <a:pt x="132706" y="28325"/>
                  </a:lnTo>
                  <a:lnTo>
                    <a:pt x="128655" y="21004"/>
                  </a:lnTo>
                  <a:lnTo>
                    <a:pt x="124032" y="17750"/>
                  </a:lnTo>
                  <a:lnTo>
                    <a:pt x="105618" y="9458"/>
                  </a:lnTo>
                  <a:lnTo>
                    <a:pt x="96457" y="752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274"/>
            <p:cNvSpPr/>
            <p:nvPr/>
          </p:nvSpPr>
          <p:spPr>
            <a:xfrm>
              <a:off x="2364127" y="1990325"/>
              <a:ext cx="134748" cy="173494"/>
            </a:xfrm>
            <a:custGeom>
              <a:avLst/>
              <a:gdLst/>
              <a:ahLst/>
              <a:cxnLst/>
              <a:rect l="0" t="0" r="0" b="0"/>
              <a:pathLst>
                <a:path w="134748" h="173494">
                  <a:moveTo>
                    <a:pt x="5693" y="82315"/>
                  </a:moveTo>
                  <a:lnTo>
                    <a:pt x="34708" y="81468"/>
                  </a:lnTo>
                  <a:lnTo>
                    <a:pt x="68729" y="69317"/>
                  </a:lnTo>
                  <a:lnTo>
                    <a:pt x="89421" y="57138"/>
                  </a:lnTo>
                  <a:lnTo>
                    <a:pt x="126941" y="29112"/>
                  </a:lnTo>
                  <a:lnTo>
                    <a:pt x="131547" y="23956"/>
                  </a:lnTo>
                  <a:lnTo>
                    <a:pt x="133595" y="18842"/>
                  </a:lnTo>
                  <a:lnTo>
                    <a:pt x="134747" y="11203"/>
                  </a:lnTo>
                  <a:lnTo>
                    <a:pt x="132759" y="6118"/>
                  </a:lnTo>
                  <a:lnTo>
                    <a:pt x="131043" y="3577"/>
                  </a:lnTo>
                  <a:lnTo>
                    <a:pt x="128206" y="1883"/>
                  </a:lnTo>
                  <a:lnTo>
                    <a:pt x="120539" y="0"/>
                  </a:lnTo>
                  <a:lnTo>
                    <a:pt x="111486" y="1422"/>
                  </a:lnTo>
                  <a:lnTo>
                    <a:pt x="101819" y="5722"/>
                  </a:lnTo>
                  <a:lnTo>
                    <a:pt x="65615" y="31926"/>
                  </a:lnTo>
                  <a:lnTo>
                    <a:pt x="45178" y="47723"/>
                  </a:lnTo>
                  <a:lnTo>
                    <a:pt x="22819" y="82777"/>
                  </a:lnTo>
                  <a:lnTo>
                    <a:pt x="6275" y="114444"/>
                  </a:lnTo>
                  <a:lnTo>
                    <a:pt x="503" y="133886"/>
                  </a:lnTo>
                  <a:lnTo>
                    <a:pt x="0" y="145028"/>
                  </a:lnTo>
                  <a:lnTo>
                    <a:pt x="2598" y="155625"/>
                  </a:lnTo>
                  <a:lnTo>
                    <a:pt x="8833" y="163721"/>
                  </a:lnTo>
                  <a:lnTo>
                    <a:pt x="17248" y="169295"/>
                  </a:lnTo>
                  <a:lnTo>
                    <a:pt x="32353" y="172433"/>
                  </a:lnTo>
                  <a:lnTo>
                    <a:pt x="62041" y="173493"/>
                  </a:lnTo>
                  <a:lnTo>
                    <a:pt x="88146" y="171419"/>
                  </a:lnTo>
                  <a:lnTo>
                    <a:pt x="127613" y="16613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275"/>
            <p:cNvSpPr/>
            <p:nvPr/>
          </p:nvSpPr>
          <p:spPr>
            <a:xfrm>
              <a:off x="2263483" y="1905000"/>
              <a:ext cx="22518" cy="274321"/>
            </a:xfrm>
            <a:custGeom>
              <a:avLst/>
              <a:gdLst/>
              <a:ahLst/>
              <a:cxnLst/>
              <a:rect l="0" t="0" r="0" b="0"/>
              <a:pathLst>
                <a:path w="22518" h="274321">
                  <a:moveTo>
                    <a:pt x="22517" y="0"/>
                  </a:moveTo>
                  <a:lnTo>
                    <a:pt x="22517" y="35098"/>
                  </a:lnTo>
                  <a:lnTo>
                    <a:pt x="20259" y="69994"/>
                  </a:lnTo>
                  <a:lnTo>
                    <a:pt x="16485" y="101736"/>
                  </a:lnTo>
                  <a:lnTo>
                    <a:pt x="13110" y="135695"/>
                  </a:lnTo>
                  <a:lnTo>
                    <a:pt x="9005" y="169463"/>
                  </a:lnTo>
                  <a:lnTo>
                    <a:pt x="5531" y="201764"/>
                  </a:lnTo>
                  <a:lnTo>
                    <a:pt x="817" y="235434"/>
                  </a:lnTo>
                  <a:lnTo>
                    <a:pt x="0" y="250756"/>
                  </a:lnTo>
                  <a:lnTo>
                    <a:pt x="7276" y="2743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276"/>
            <p:cNvSpPr/>
            <p:nvPr/>
          </p:nvSpPr>
          <p:spPr>
            <a:xfrm>
              <a:off x="1996440" y="1912620"/>
              <a:ext cx="182299" cy="258622"/>
            </a:xfrm>
            <a:custGeom>
              <a:avLst/>
              <a:gdLst/>
              <a:ahLst/>
              <a:cxnLst/>
              <a:rect l="0" t="0" r="0" b="0"/>
              <a:pathLst>
                <a:path w="182299" h="258622">
                  <a:moveTo>
                    <a:pt x="0" y="0"/>
                  </a:moveTo>
                  <a:lnTo>
                    <a:pt x="846" y="20424"/>
                  </a:lnTo>
                  <a:lnTo>
                    <a:pt x="7760" y="57025"/>
                  </a:lnTo>
                  <a:lnTo>
                    <a:pt x="13511" y="92669"/>
                  </a:lnTo>
                  <a:lnTo>
                    <a:pt x="16985" y="122284"/>
                  </a:lnTo>
                  <a:lnTo>
                    <a:pt x="21119" y="152507"/>
                  </a:lnTo>
                  <a:lnTo>
                    <a:pt x="24602" y="182911"/>
                  </a:lnTo>
                  <a:lnTo>
                    <a:pt x="29319" y="215435"/>
                  </a:lnTo>
                  <a:lnTo>
                    <a:pt x="31097" y="237320"/>
                  </a:lnTo>
                  <a:lnTo>
                    <a:pt x="38004" y="258587"/>
                  </a:lnTo>
                  <a:lnTo>
                    <a:pt x="38091" y="248430"/>
                  </a:lnTo>
                  <a:lnTo>
                    <a:pt x="31538" y="212425"/>
                  </a:lnTo>
                  <a:lnTo>
                    <a:pt x="24588" y="177394"/>
                  </a:lnTo>
                  <a:lnTo>
                    <a:pt x="24474" y="166048"/>
                  </a:lnTo>
                  <a:lnTo>
                    <a:pt x="32312" y="129595"/>
                  </a:lnTo>
                  <a:lnTo>
                    <a:pt x="34241" y="124497"/>
                  </a:lnTo>
                  <a:lnTo>
                    <a:pt x="40900" y="116574"/>
                  </a:lnTo>
                  <a:lnTo>
                    <a:pt x="49504" y="111077"/>
                  </a:lnTo>
                  <a:lnTo>
                    <a:pt x="68825" y="107548"/>
                  </a:lnTo>
                  <a:lnTo>
                    <a:pt x="100095" y="107640"/>
                  </a:lnTo>
                  <a:lnTo>
                    <a:pt x="121380" y="113644"/>
                  </a:lnTo>
                  <a:lnTo>
                    <a:pt x="154669" y="140088"/>
                  </a:lnTo>
                  <a:lnTo>
                    <a:pt x="169253" y="155901"/>
                  </a:lnTo>
                  <a:lnTo>
                    <a:pt x="178466" y="176297"/>
                  </a:lnTo>
                  <a:lnTo>
                    <a:pt x="182298" y="209451"/>
                  </a:lnTo>
                  <a:lnTo>
                    <a:pt x="178662" y="225654"/>
                  </a:lnTo>
                  <a:lnTo>
                    <a:pt x="172222" y="237134"/>
                  </a:lnTo>
                  <a:lnTo>
                    <a:pt x="160907" y="245898"/>
                  </a:lnTo>
                  <a:lnTo>
                    <a:pt x="135830" y="255598"/>
                  </a:lnTo>
                  <a:lnTo>
                    <a:pt x="98884" y="258621"/>
                  </a:lnTo>
                  <a:lnTo>
                    <a:pt x="63308" y="258142"/>
                  </a:lnTo>
                  <a:lnTo>
                    <a:pt x="27214" y="248462"/>
                  </a:lnTo>
                  <a:lnTo>
                    <a:pt x="8527" y="242190"/>
                  </a:lnTo>
                  <a:lnTo>
                    <a:pt x="0" y="2362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277"/>
            <p:cNvSpPr/>
            <p:nvPr/>
          </p:nvSpPr>
          <p:spPr>
            <a:xfrm>
              <a:off x="1767941" y="2026920"/>
              <a:ext cx="121422" cy="152265"/>
            </a:xfrm>
            <a:custGeom>
              <a:avLst/>
              <a:gdLst/>
              <a:ahLst/>
              <a:cxnLst/>
              <a:rect l="0" t="0" r="0" b="0"/>
              <a:pathLst>
                <a:path w="121422" h="152265">
                  <a:moveTo>
                    <a:pt x="15138" y="53339"/>
                  </a:moveTo>
                  <a:lnTo>
                    <a:pt x="15138" y="57385"/>
                  </a:lnTo>
                  <a:lnTo>
                    <a:pt x="12881" y="61628"/>
                  </a:lnTo>
                  <a:lnTo>
                    <a:pt x="11093" y="63945"/>
                  </a:lnTo>
                  <a:lnTo>
                    <a:pt x="9107" y="71035"/>
                  </a:lnTo>
                  <a:lnTo>
                    <a:pt x="5731" y="84547"/>
                  </a:lnTo>
                  <a:lnTo>
                    <a:pt x="1627" y="99275"/>
                  </a:lnTo>
                  <a:lnTo>
                    <a:pt x="0" y="130587"/>
                  </a:lnTo>
                  <a:lnTo>
                    <a:pt x="2201" y="136496"/>
                  </a:lnTo>
                  <a:lnTo>
                    <a:pt x="10514" y="147188"/>
                  </a:lnTo>
                  <a:lnTo>
                    <a:pt x="15341" y="150083"/>
                  </a:lnTo>
                  <a:lnTo>
                    <a:pt x="25076" y="151713"/>
                  </a:lnTo>
                  <a:lnTo>
                    <a:pt x="47582" y="152264"/>
                  </a:lnTo>
                  <a:lnTo>
                    <a:pt x="59473" y="147824"/>
                  </a:lnTo>
                  <a:lnTo>
                    <a:pt x="96337" y="123132"/>
                  </a:lnTo>
                  <a:lnTo>
                    <a:pt x="111634" y="108826"/>
                  </a:lnTo>
                  <a:lnTo>
                    <a:pt x="117292" y="96627"/>
                  </a:lnTo>
                  <a:lnTo>
                    <a:pt x="121421" y="61415"/>
                  </a:lnTo>
                  <a:lnTo>
                    <a:pt x="120795" y="51849"/>
                  </a:lnTo>
                  <a:lnTo>
                    <a:pt x="115752" y="36551"/>
                  </a:lnTo>
                  <a:lnTo>
                    <a:pt x="115235" y="31987"/>
                  </a:lnTo>
                  <a:lnTo>
                    <a:pt x="113196" y="28098"/>
                  </a:lnTo>
                  <a:lnTo>
                    <a:pt x="106415" y="21519"/>
                  </a:lnTo>
                  <a:lnTo>
                    <a:pt x="100015" y="18030"/>
                  </a:lnTo>
                  <a:lnTo>
                    <a:pt x="97123" y="17100"/>
                  </a:lnTo>
                  <a:lnTo>
                    <a:pt x="95195" y="15633"/>
                  </a:lnTo>
                  <a:lnTo>
                    <a:pt x="83718"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278"/>
            <p:cNvSpPr/>
            <p:nvPr/>
          </p:nvSpPr>
          <p:spPr>
            <a:xfrm>
              <a:off x="1503191" y="2057400"/>
              <a:ext cx="160826" cy="151990"/>
            </a:xfrm>
            <a:custGeom>
              <a:avLst/>
              <a:gdLst/>
              <a:ahLst/>
              <a:cxnLst/>
              <a:rect l="0" t="0" r="0" b="0"/>
              <a:pathLst>
                <a:path w="160826" h="151990">
                  <a:moveTo>
                    <a:pt x="135109" y="0"/>
                  </a:moveTo>
                  <a:lnTo>
                    <a:pt x="117196" y="0"/>
                  </a:lnTo>
                  <a:lnTo>
                    <a:pt x="105624" y="4045"/>
                  </a:lnTo>
                  <a:lnTo>
                    <a:pt x="72508" y="28518"/>
                  </a:lnTo>
                  <a:lnTo>
                    <a:pt x="41864" y="61705"/>
                  </a:lnTo>
                  <a:lnTo>
                    <a:pt x="12261" y="93921"/>
                  </a:lnTo>
                  <a:lnTo>
                    <a:pt x="2565" y="114188"/>
                  </a:lnTo>
                  <a:lnTo>
                    <a:pt x="0" y="125821"/>
                  </a:lnTo>
                  <a:lnTo>
                    <a:pt x="1118" y="136636"/>
                  </a:lnTo>
                  <a:lnTo>
                    <a:pt x="2602" y="141890"/>
                  </a:lnTo>
                  <a:lnTo>
                    <a:pt x="5284" y="145393"/>
                  </a:lnTo>
                  <a:lnTo>
                    <a:pt x="12780" y="149286"/>
                  </a:lnTo>
                  <a:lnTo>
                    <a:pt x="44618" y="151989"/>
                  </a:lnTo>
                  <a:lnTo>
                    <a:pt x="60177" y="150524"/>
                  </a:lnTo>
                  <a:lnTo>
                    <a:pt x="93245" y="138043"/>
                  </a:lnTo>
                  <a:lnTo>
                    <a:pt x="127150" y="118492"/>
                  </a:lnTo>
                  <a:lnTo>
                    <a:pt x="143569" y="103030"/>
                  </a:lnTo>
                  <a:lnTo>
                    <a:pt x="159950" y="72144"/>
                  </a:lnTo>
                  <a:lnTo>
                    <a:pt x="160825" y="61415"/>
                  </a:lnTo>
                  <a:lnTo>
                    <a:pt x="154488" y="40729"/>
                  </a:lnTo>
                  <a:lnTo>
                    <a:pt x="145083" y="26421"/>
                  </a:lnTo>
                  <a:lnTo>
                    <a:pt x="136747" y="18082"/>
                  </a:lnTo>
                  <a:lnTo>
                    <a:pt x="124775" y="11096"/>
                  </a:lnTo>
                  <a:lnTo>
                    <a:pt x="112249" y="76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279"/>
            <p:cNvSpPr/>
            <p:nvPr/>
          </p:nvSpPr>
          <p:spPr>
            <a:xfrm>
              <a:off x="1188720" y="1921618"/>
              <a:ext cx="279848" cy="341523"/>
            </a:xfrm>
            <a:custGeom>
              <a:avLst/>
              <a:gdLst/>
              <a:ahLst/>
              <a:cxnLst/>
              <a:rect l="0" t="0" r="0" b="0"/>
              <a:pathLst>
                <a:path w="279848" h="341523">
                  <a:moveTo>
                    <a:pt x="30480" y="90061"/>
                  </a:moveTo>
                  <a:lnTo>
                    <a:pt x="30480" y="60577"/>
                  </a:lnTo>
                  <a:lnTo>
                    <a:pt x="34995" y="51275"/>
                  </a:lnTo>
                  <a:lnTo>
                    <a:pt x="56474" y="27318"/>
                  </a:lnTo>
                  <a:lnTo>
                    <a:pt x="89448" y="7710"/>
                  </a:lnTo>
                  <a:lnTo>
                    <a:pt x="113710" y="1315"/>
                  </a:lnTo>
                  <a:lnTo>
                    <a:pt x="149900" y="0"/>
                  </a:lnTo>
                  <a:lnTo>
                    <a:pt x="184644" y="7016"/>
                  </a:lnTo>
                  <a:lnTo>
                    <a:pt x="203137" y="13359"/>
                  </a:lnTo>
                  <a:lnTo>
                    <a:pt x="235706" y="38127"/>
                  </a:lnTo>
                  <a:lnTo>
                    <a:pt x="262553" y="67479"/>
                  </a:lnTo>
                  <a:lnTo>
                    <a:pt x="274878" y="94189"/>
                  </a:lnTo>
                  <a:lnTo>
                    <a:pt x="279847" y="123552"/>
                  </a:lnTo>
                  <a:lnTo>
                    <a:pt x="277275" y="153701"/>
                  </a:lnTo>
                  <a:lnTo>
                    <a:pt x="267105" y="184083"/>
                  </a:lnTo>
                  <a:lnTo>
                    <a:pt x="249322" y="214534"/>
                  </a:lnTo>
                  <a:lnTo>
                    <a:pt x="214474" y="249927"/>
                  </a:lnTo>
                  <a:lnTo>
                    <a:pt x="184150" y="277035"/>
                  </a:lnTo>
                  <a:lnTo>
                    <a:pt x="149578" y="296544"/>
                  </a:lnTo>
                  <a:lnTo>
                    <a:pt x="116662" y="313049"/>
                  </a:lnTo>
                  <a:lnTo>
                    <a:pt x="81321" y="327817"/>
                  </a:lnTo>
                  <a:lnTo>
                    <a:pt x="50718" y="337085"/>
                  </a:lnTo>
                  <a:lnTo>
                    <a:pt x="14208" y="341132"/>
                  </a:lnTo>
                  <a:lnTo>
                    <a:pt x="0" y="34152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280"/>
            <p:cNvSpPr/>
            <p:nvPr/>
          </p:nvSpPr>
          <p:spPr>
            <a:xfrm>
              <a:off x="1242059" y="2019300"/>
              <a:ext cx="15242" cy="228601"/>
            </a:xfrm>
            <a:custGeom>
              <a:avLst/>
              <a:gdLst/>
              <a:ahLst/>
              <a:cxnLst/>
              <a:rect l="0" t="0" r="0" b="0"/>
              <a:pathLst>
                <a:path w="15242" h="228601">
                  <a:moveTo>
                    <a:pt x="15241" y="0"/>
                  </a:moveTo>
                  <a:lnTo>
                    <a:pt x="11195" y="0"/>
                  </a:lnTo>
                  <a:lnTo>
                    <a:pt x="10004" y="846"/>
                  </a:lnTo>
                  <a:lnTo>
                    <a:pt x="9209" y="2257"/>
                  </a:lnTo>
                  <a:lnTo>
                    <a:pt x="8091" y="10546"/>
                  </a:lnTo>
                  <a:lnTo>
                    <a:pt x="6983" y="19080"/>
                  </a:lnTo>
                  <a:lnTo>
                    <a:pt x="1631" y="40614"/>
                  </a:lnTo>
                  <a:lnTo>
                    <a:pt x="323" y="73121"/>
                  </a:lnTo>
                  <a:lnTo>
                    <a:pt x="96" y="102192"/>
                  </a:lnTo>
                  <a:lnTo>
                    <a:pt x="19" y="137120"/>
                  </a:lnTo>
                  <a:lnTo>
                    <a:pt x="4" y="173496"/>
                  </a:lnTo>
                  <a:lnTo>
                    <a:pt x="1" y="210278"/>
                  </a:lnTo>
                  <a:lnTo>
                    <a:pt x="0" y="218866"/>
                  </a:lnTo>
                  <a:lnTo>
                    <a:pt x="7620" y="2286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2" name="SMARTInkShape-Group31"/>
          <p:cNvGrpSpPr/>
          <p:nvPr/>
        </p:nvGrpSpPr>
        <p:grpSpPr>
          <a:xfrm>
            <a:off x="4823705" y="1619885"/>
            <a:ext cx="3017276" cy="512064"/>
            <a:chOff x="4823705" y="1619885"/>
            <a:chExt cx="3017276" cy="512064"/>
          </a:xfrm>
        </p:grpSpPr>
        <p:sp>
          <p:nvSpPr>
            <p:cNvPr id="19" name="SMARTInkShape-281"/>
            <p:cNvSpPr/>
            <p:nvPr/>
          </p:nvSpPr>
          <p:spPr>
            <a:xfrm>
              <a:off x="7665719" y="1783079"/>
              <a:ext cx="144782" cy="30481"/>
            </a:xfrm>
            <a:custGeom>
              <a:avLst/>
              <a:gdLst/>
              <a:ahLst/>
              <a:cxnLst/>
              <a:rect l="0" t="0" r="0" b="0"/>
              <a:pathLst>
                <a:path w="144782" h="30481">
                  <a:moveTo>
                    <a:pt x="0" y="30480"/>
                  </a:moveTo>
                  <a:lnTo>
                    <a:pt x="0" y="26435"/>
                  </a:lnTo>
                  <a:lnTo>
                    <a:pt x="1694" y="25244"/>
                  </a:lnTo>
                  <a:lnTo>
                    <a:pt x="37650" y="14711"/>
                  </a:lnTo>
                  <a:lnTo>
                    <a:pt x="68447" y="9721"/>
                  </a:lnTo>
                  <a:lnTo>
                    <a:pt x="105149" y="8036"/>
                  </a:lnTo>
                  <a:lnTo>
                    <a:pt x="14478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282"/>
            <p:cNvSpPr/>
            <p:nvPr/>
          </p:nvSpPr>
          <p:spPr>
            <a:xfrm>
              <a:off x="7627980" y="1619885"/>
              <a:ext cx="213001" cy="322901"/>
            </a:xfrm>
            <a:custGeom>
              <a:avLst/>
              <a:gdLst/>
              <a:ahLst/>
              <a:cxnLst/>
              <a:rect l="0" t="0" r="0" b="0"/>
              <a:pathLst>
                <a:path w="213001" h="322901">
                  <a:moveTo>
                    <a:pt x="60600" y="79374"/>
                  </a:moveTo>
                  <a:lnTo>
                    <a:pt x="60600" y="89980"/>
                  </a:lnTo>
                  <a:lnTo>
                    <a:pt x="52839" y="127268"/>
                  </a:lnTo>
                  <a:lnTo>
                    <a:pt x="47087" y="164126"/>
                  </a:lnTo>
                  <a:lnTo>
                    <a:pt x="43614" y="193950"/>
                  </a:lnTo>
                  <a:lnTo>
                    <a:pt x="37223" y="224236"/>
                  </a:lnTo>
                  <a:lnTo>
                    <a:pt x="27709" y="254659"/>
                  </a:lnTo>
                  <a:lnTo>
                    <a:pt x="13369" y="291234"/>
                  </a:lnTo>
                  <a:lnTo>
                    <a:pt x="7620" y="315141"/>
                  </a:lnTo>
                  <a:lnTo>
                    <a:pt x="5806" y="317832"/>
                  </a:lnTo>
                  <a:lnTo>
                    <a:pt x="0" y="322900"/>
                  </a:lnTo>
                  <a:lnTo>
                    <a:pt x="3792" y="319076"/>
                  </a:lnTo>
                  <a:lnTo>
                    <a:pt x="5718" y="312626"/>
                  </a:lnTo>
                  <a:lnTo>
                    <a:pt x="13140" y="277637"/>
                  </a:lnTo>
                  <a:lnTo>
                    <a:pt x="20196" y="247151"/>
                  </a:lnTo>
                  <a:lnTo>
                    <a:pt x="25145" y="220828"/>
                  </a:lnTo>
                  <a:lnTo>
                    <a:pt x="30167" y="194454"/>
                  </a:lnTo>
                  <a:lnTo>
                    <a:pt x="35220" y="167774"/>
                  </a:lnTo>
                  <a:lnTo>
                    <a:pt x="40289" y="138983"/>
                  </a:lnTo>
                  <a:lnTo>
                    <a:pt x="45364" y="111512"/>
                  </a:lnTo>
                  <a:lnTo>
                    <a:pt x="52980" y="74503"/>
                  </a:lnTo>
                  <a:lnTo>
                    <a:pt x="60600" y="44347"/>
                  </a:lnTo>
                  <a:lnTo>
                    <a:pt x="68220" y="23840"/>
                  </a:lnTo>
                  <a:lnTo>
                    <a:pt x="83459" y="3651"/>
                  </a:lnTo>
                  <a:lnTo>
                    <a:pt x="85999" y="952"/>
                  </a:lnTo>
                  <a:lnTo>
                    <a:pt x="88540" y="0"/>
                  </a:lnTo>
                  <a:lnTo>
                    <a:pt x="91080" y="211"/>
                  </a:lnTo>
                  <a:lnTo>
                    <a:pt x="96160" y="2704"/>
                  </a:lnTo>
                  <a:lnTo>
                    <a:pt x="120525" y="25080"/>
                  </a:lnTo>
                  <a:lnTo>
                    <a:pt x="138586" y="57392"/>
                  </a:lnTo>
                  <a:lnTo>
                    <a:pt x="150311" y="81892"/>
                  </a:lnTo>
                  <a:lnTo>
                    <a:pt x="159147" y="110600"/>
                  </a:lnTo>
                  <a:lnTo>
                    <a:pt x="169385" y="140555"/>
                  </a:lnTo>
                  <a:lnTo>
                    <a:pt x="183971" y="176973"/>
                  </a:lnTo>
                  <a:lnTo>
                    <a:pt x="197616" y="214084"/>
                  </a:lnTo>
                  <a:lnTo>
                    <a:pt x="213000" y="24701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283"/>
            <p:cNvSpPr/>
            <p:nvPr/>
          </p:nvSpPr>
          <p:spPr>
            <a:xfrm>
              <a:off x="7193726" y="1722120"/>
              <a:ext cx="337863" cy="296891"/>
            </a:xfrm>
            <a:custGeom>
              <a:avLst/>
              <a:gdLst/>
              <a:ahLst/>
              <a:cxnLst/>
              <a:rect l="0" t="0" r="0" b="0"/>
              <a:pathLst>
                <a:path w="337863" h="296891">
                  <a:moveTo>
                    <a:pt x="52893" y="53339"/>
                  </a:moveTo>
                  <a:lnTo>
                    <a:pt x="52893" y="63945"/>
                  </a:lnTo>
                  <a:lnTo>
                    <a:pt x="45132" y="101233"/>
                  </a:lnTo>
                  <a:lnTo>
                    <a:pt x="37124" y="138091"/>
                  </a:lnTo>
                  <a:lnTo>
                    <a:pt x="29876" y="167915"/>
                  </a:lnTo>
                  <a:lnTo>
                    <a:pt x="22367" y="200459"/>
                  </a:lnTo>
                  <a:lnTo>
                    <a:pt x="14779" y="234655"/>
                  </a:lnTo>
                  <a:lnTo>
                    <a:pt x="4631" y="268460"/>
                  </a:lnTo>
                  <a:lnTo>
                    <a:pt x="0" y="293878"/>
                  </a:lnTo>
                  <a:lnTo>
                    <a:pt x="698" y="294978"/>
                  </a:lnTo>
                  <a:lnTo>
                    <a:pt x="2009" y="295712"/>
                  </a:lnTo>
                  <a:lnTo>
                    <a:pt x="6153" y="296890"/>
                  </a:lnTo>
                  <a:lnTo>
                    <a:pt x="6493" y="296140"/>
                  </a:lnTo>
                  <a:lnTo>
                    <a:pt x="9297" y="286594"/>
                  </a:lnTo>
                  <a:lnTo>
                    <a:pt x="12351" y="277235"/>
                  </a:lnTo>
                  <a:lnTo>
                    <a:pt x="18517" y="239175"/>
                  </a:lnTo>
                  <a:lnTo>
                    <a:pt x="25304" y="206145"/>
                  </a:lnTo>
                  <a:lnTo>
                    <a:pt x="28632" y="169547"/>
                  </a:lnTo>
                  <a:lnTo>
                    <a:pt x="33663" y="135937"/>
                  </a:lnTo>
                  <a:lnTo>
                    <a:pt x="36471" y="100485"/>
                  </a:lnTo>
                  <a:lnTo>
                    <a:pt x="43503" y="63593"/>
                  </a:lnTo>
                  <a:lnTo>
                    <a:pt x="53046" y="41379"/>
                  </a:lnTo>
                  <a:lnTo>
                    <a:pt x="58042" y="35324"/>
                  </a:lnTo>
                  <a:lnTo>
                    <a:pt x="63084" y="32632"/>
                  </a:lnTo>
                  <a:lnTo>
                    <a:pt x="70683" y="31117"/>
                  </a:lnTo>
                  <a:lnTo>
                    <a:pt x="72373" y="31751"/>
                  </a:lnTo>
                  <a:lnTo>
                    <a:pt x="73500" y="33021"/>
                  </a:lnTo>
                  <a:lnTo>
                    <a:pt x="87817" y="65589"/>
                  </a:lnTo>
                  <a:lnTo>
                    <a:pt x="92624" y="98218"/>
                  </a:lnTo>
                  <a:lnTo>
                    <a:pt x="101475" y="133418"/>
                  </a:lnTo>
                  <a:lnTo>
                    <a:pt x="112224" y="166901"/>
                  </a:lnTo>
                  <a:lnTo>
                    <a:pt x="129775" y="195716"/>
                  </a:lnTo>
                  <a:lnTo>
                    <a:pt x="140403" y="206365"/>
                  </a:lnTo>
                  <a:lnTo>
                    <a:pt x="153594" y="213919"/>
                  </a:lnTo>
                  <a:lnTo>
                    <a:pt x="175300" y="218888"/>
                  </a:lnTo>
                  <a:lnTo>
                    <a:pt x="205389" y="219719"/>
                  </a:lnTo>
                  <a:lnTo>
                    <a:pt x="243406" y="210319"/>
                  </a:lnTo>
                  <a:lnTo>
                    <a:pt x="281495" y="189765"/>
                  </a:lnTo>
                  <a:lnTo>
                    <a:pt x="295888" y="179166"/>
                  </a:lnTo>
                  <a:lnTo>
                    <a:pt x="312663" y="158919"/>
                  </a:lnTo>
                  <a:lnTo>
                    <a:pt x="329176" y="121775"/>
                  </a:lnTo>
                  <a:lnTo>
                    <a:pt x="337202" y="99017"/>
                  </a:lnTo>
                  <a:lnTo>
                    <a:pt x="337862" y="83800"/>
                  </a:lnTo>
                  <a:lnTo>
                    <a:pt x="334385" y="46564"/>
                  </a:lnTo>
                  <a:lnTo>
                    <a:pt x="328869" y="29789"/>
                  </a:lnTo>
                  <a:lnTo>
                    <a:pt x="324280" y="22270"/>
                  </a:lnTo>
                  <a:lnTo>
                    <a:pt x="308149" y="7876"/>
                  </a:lnTo>
                  <a:lnTo>
                    <a:pt x="306884" y="5251"/>
                  </a:lnTo>
                  <a:lnTo>
                    <a:pt x="305194" y="3500"/>
                  </a:lnTo>
                  <a:lnTo>
                    <a:pt x="296734"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284"/>
            <p:cNvSpPr/>
            <p:nvPr/>
          </p:nvSpPr>
          <p:spPr>
            <a:xfrm>
              <a:off x="6926580" y="1733334"/>
              <a:ext cx="243470" cy="324067"/>
            </a:xfrm>
            <a:custGeom>
              <a:avLst/>
              <a:gdLst/>
              <a:ahLst/>
              <a:cxnLst/>
              <a:rect l="0" t="0" r="0" b="0"/>
              <a:pathLst>
                <a:path w="243470" h="324067">
                  <a:moveTo>
                    <a:pt x="0" y="64986"/>
                  </a:moveTo>
                  <a:lnTo>
                    <a:pt x="0" y="54380"/>
                  </a:lnTo>
                  <a:lnTo>
                    <a:pt x="4045" y="43028"/>
                  </a:lnTo>
                  <a:lnTo>
                    <a:pt x="13844" y="29259"/>
                  </a:lnTo>
                  <a:lnTo>
                    <a:pt x="27338" y="16770"/>
                  </a:lnTo>
                  <a:lnTo>
                    <a:pt x="47047" y="8178"/>
                  </a:lnTo>
                  <a:lnTo>
                    <a:pt x="78720" y="2588"/>
                  </a:lnTo>
                  <a:lnTo>
                    <a:pt x="96793" y="0"/>
                  </a:lnTo>
                  <a:lnTo>
                    <a:pt x="131349" y="5237"/>
                  </a:lnTo>
                  <a:lnTo>
                    <a:pt x="166492" y="14425"/>
                  </a:lnTo>
                  <a:lnTo>
                    <a:pt x="190160" y="25922"/>
                  </a:lnTo>
                  <a:lnTo>
                    <a:pt x="222524" y="58242"/>
                  </a:lnTo>
                  <a:lnTo>
                    <a:pt x="229629" y="65570"/>
                  </a:lnTo>
                  <a:lnTo>
                    <a:pt x="237523" y="82743"/>
                  </a:lnTo>
                  <a:lnTo>
                    <a:pt x="242593" y="117318"/>
                  </a:lnTo>
                  <a:lnTo>
                    <a:pt x="243469" y="148977"/>
                  </a:lnTo>
                  <a:lnTo>
                    <a:pt x="239160" y="168355"/>
                  </a:lnTo>
                  <a:lnTo>
                    <a:pt x="222596" y="205537"/>
                  </a:lnTo>
                  <a:lnTo>
                    <a:pt x="191697" y="239410"/>
                  </a:lnTo>
                  <a:lnTo>
                    <a:pt x="157998" y="270560"/>
                  </a:lnTo>
                  <a:lnTo>
                    <a:pt x="123025" y="293083"/>
                  </a:lnTo>
                  <a:lnTo>
                    <a:pt x="86421" y="310921"/>
                  </a:lnTo>
                  <a:lnTo>
                    <a:pt x="56111" y="321218"/>
                  </a:lnTo>
                  <a:lnTo>
                    <a:pt x="22859" y="32406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285"/>
            <p:cNvSpPr/>
            <p:nvPr/>
          </p:nvSpPr>
          <p:spPr>
            <a:xfrm>
              <a:off x="6911339" y="1775459"/>
              <a:ext cx="30481" cy="274321"/>
            </a:xfrm>
            <a:custGeom>
              <a:avLst/>
              <a:gdLst/>
              <a:ahLst/>
              <a:cxnLst/>
              <a:rect l="0" t="0" r="0" b="0"/>
              <a:pathLst>
                <a:path w="30481" h="274321">
                  <a:moveTo>
                    <a:pt x="30480" y="0"/>
                  </a:moveTo>
                  <a:lnTo>
                    <a:pt x="29634" y="19928"/>
                  </a:lnTo>
                  <a:lnTo>
                    <a:pt x="23919" y="53958"/>
                  </a:lnTo>
                  <a:lnTo>
                    <a:pt x="23070" y="89179"/>
                  </a:lnTo>
                  <a:lnTo>
                    <a:pt x="22902" y="123732"/>
                  </a:lnTo>
                  <a:lnTo>
                    <a:pt x="22873" y="152937"/>
                  </a:lnTo>
                  <a:lnTo>
                    <a:pt x="22864" y="183039"/>
                  </a:lnTo>
                  <a:lnTo>
                    <a:pt x="18816" y="219507"/>
                  </a:lnTo>
                  <a:lnTo>
                    <a:pt x="11509" y="255965"/>
                  </a:lnTo>
                  <a:lnTo>
                    <a:pt x="8772" y="263520"/>
                  </a:lnTo>
                  <a:lnTo>
                    <a:pt x="0" y="2743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286"/>
            <p:cNvSpPr/>
            <p:nvPr/>
          </p:nvSpPr>
          <p:spPr>
            <a:xfrm>
              <a:off x="6309836" y="1739048"/>
              <a:ext cx="212884" cy="386932"/>
            </a:xfrm>
            <a:custGeom>
              <a:avLst/>
              <a:gdLst/>
              <a:ahLst/>
              <a:cxnLst/>
              <a:rect l="0" t="0" r="0" b="0"/>
              <a:pathLst>
                <a:path w="212884" h="386932">
                  <a:moveTo>
                    <a:pt x="106203" y="204052"/>
                  </a:moveTo>
                  <a:lnTo>
                    <a:pt x="106203" y="192700"/>
                  </a:lnTo>
                  <a:lnTo>
                    <a:pt x="103945" y="188282"/>
                  </a:lnTo>
                  <a:lnTo>
                    <a:pt x="94852" y="177561"/>
                  </a:lnTo>
                  <a:lnTo>
                    <a:pt x="90434" y="175345"/>
                  </a:lnTo>
                  <a:lnTo>
                    <a:pt x="80699" y="173922"/>
                  </a:lnTo>
                  <a:lnTo>
                    <a:pt x="69107" y="177721"/>
                  </a:lnTo>
                  <a:lnTo>
                    <a:pt x="62059" y="184164"/>
                  </a:lnTo>
                  <a:lnTo>
                    <a:pt x="55257" y="191826"/>
                  </a:lnTo>
                  <a:lnTo>
                    <a:pt x="42754" y="202593"/>
                  </a:lnTo>
                  <a:lnTo>
                    <a:pt x="23759" y="235343"/>
                  </a:lnTo>
                  <a:lnTo>
                    <a:pt x="7659" y="272738"/>
                  </a:lnTo>
                  <a:lnTo>
                    <a:pt x="1131" y="299088"/>
                  </a:lnTo>
                  <a:lnTo>
                    <a:pt x="0" y="315372"/>
                  </a:lnTo>
                  <a:lnTo>
                    <a:pt x="1993" y="323518"/>
                  </a:lnTo>
                  <a:lnTo>
                    <a:pt x="10172" y="335647"/>
                  </a:lnTo>
                  <a:lnTo>
                    <a:pt x="21493" y="343608"/>
                  </a:lnTo>
                  <a:lnTo>
                    <a:pt x="26023" y="344502"/>
                  </a:lnTo>
                  <a:lnTo>
                    <a:pt x="50468" y="341812"/>
                  </a:lnTo>
                  <a:lnTo>
                    <a:pt x="69652" y="333299"/>
                  </a:lnTo>
                  <a:lnTo>
                    <a:pt x="87377" y="320052"/>
                  </a:lnTo>
                  <a:lnTo>
                    <a:pt x="116296" y="286293"/>
                  </a:lnTo>
                  <a:lnTo>
                    <a:pt x="129325" y="260498"/>
                  </a:lnTo>
                  <a:lnTo>
                    <a:pt x="138549" y="231407"/>
                  </a:lnTo>
                  <a:lnTo>
                    <a:pt x="146643" y="201338"/>
                  </a:lnTo>
                  <a:lnTo>
                    <a:pt x="150359" y="166935"/>
                  </a:lnTo>
                  <a:lnTo>
                    <a:pt x="155505" y="133976"/>
                  </a:lnTo>
                  <a:lnTo>
                    <a:pt x="158347" y="102761"/>
                  </a:lnTo>
                  <a:lnTo>
                    <a:pt x="159189" y="72063"/>
                  </a:lnTo>
                  <a:lnTo>
                    <a:pt x="154237" y="38280"/>
                  </a:lnTo>
                  <a:lnTo>
                    <a:pt x="151762" y="20784"/>
                  </a:lnTo>
                  <a:lnTo>
                    <a:pt x="146043" y="9862"/>
                  </a:lnTo>
                  <a:lnTo>
                    <a:pt x="138083" y="0"/>
                  </a:lnTo>
                  <a:lnTo>
                    <a:pt x="136770" y="284"/>
                  </a:lnTo>
                  <a:lnTo>
                    <a:pt x="133053" y="2857"/>
                  </a:lnTo>
                  <a:lnTo>
                    <a:pt x="130837" y="9081"/>
                  </a:lnTo>
                  <a:lnTo>
                    <a:pt x="128451" y="38676"/>
                  </a:lnTo>
                  <a:lnTo>
                    <a:pt x="123896" y="66622"/>
                  </a:lnTo>
                  <a:lnTo>
                    <a:pt x="122170" y="101337"/>
                  </a:lnTo>
                  <a:lnTo>
                    <a:pt x="121659" y="139280"/>
                  </a:lnTo>
                  <a:lnTo>
                    <a:pt x="121540" y="167644"/>
                  </a:lnTo>
                  <a:lnTo>
                    <a:pt x="123744" y="194926"/>
                  </a:lnTo>
                  <a:lnTo>
                    <a:pt x="128393" y="221162"/>
                  </a:lnTo>
                  <a:lnTo>
                    <a:pt x="139683" y="258887"/>
                  </a:lnTo>
                  <a:lnTo>
                    <a:pt x="150461" y="291889"/>
                  </a:lnTo>
                  <a:lnTo>
                    <a:pt x="168141" y="322270"/>
                  </a:lnTo>
                  <a:lnTo>
                    <a:pt x="194898" y="359539"/>
                  </a:lnTo>
                  <a:lnTo>
                    <a:pt x="212883" y="38693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287"/>
            <p:cNvSpPr/>
            <p:nvPr/>
          </p:nvSpPr>
          <p:spPr>
            <a:xfrm>
              <a:off x="6134649" y="1920714"/>
              <a:ext cx="151852" cy="197057"/>
            </a:xfrm>
            <a:custGeom>
              <a:avLst/>
              <a:gdLst/>
              <a:ahLst/>
              <a:cxnLst/>
              <a:rect l="0" t="0" r="0" b="0"/>
              <a:pathLst>
                <a:path w="151852" h="197057">
                  <a:moveTo>
                    <a:pt x="22311" y="60486"/>
                  </a:moveTo>
                  <a:lnTo>
                    <a:pt x="22311" y="72058"/>
                  </a:lnTo>
                  <a:lnTo>
                    <a:pt x="23157" y="73280"/>
                  </a:lnTo>
                  <a:lnTo>
                    <a:pt x="24569" y="74096"/>
                  </a:lnTo>
                  <a:lnTo>
                    <a:pt x="26356" y="74639"/>
                  </a:lnTo>
                  <a:lnTo>
                    <a:pt x="27548" y="75848"/>
                  </a:lnTo>
                  <a:lnTo>
                    <a:pt x="28871" y="79449"/>
                  </a:lnTo>
                  <a:lnTo>
                    <a:pt x="30918" y="79901"/>
                  </a:lnTo>
                  <a:lnTo>
                    <a:pt x="54734" y="73786"/>
                  </a:lnTo>
                  <a:lnTo>
                    <a:pt x="73495" y="65183"/>
                  </a:lnTo>
                  <a:lnTo>
                    <a:pt x="81184" y="58058"/>
                  </a:lnTo>
                  <a:lnTo>
                    <a:pt x="102662" y="31901"/>
                  </a:lnTo>
                  <a:lnTo>
                    <a:pt x="105674" y="13311"/>
                  </a:lnTo>
                  <a:lnTo>
                    <a:pt x="103670" y="7628"/>
                  </a:lnTo>
                  <a:lnTo>
                    <a:pt x="101950" y="4927"/>
                  </a:lnTo>
                  <a:lnTo>
                    <a:pt x="99957" y="3127"/>
                  </a:lnTo>
                  <a:lnTo>
                    <a:pt x="95484" y="1126"/>
                  </a:lnTo>
                  <a:lnTo>
                    <a:pt x="88207" y="0"/>
                  </a:lnTo>
                  <a:lnTo>
                    <a:pt x="76643" y="3711"/>
                  </a:lnTo>
                  <a:lnTo>
                    <a:pt x="62802" y="13397"/>
                  </a:lnTo>
                  <a:lnTo>
                    <a:pt x="35621" y="41338"/>
                  </a:lnTo>
                  <a:lnTo>
                    <a:pt x="16140" y="76214"/>
                  </a:lnTo>
                  <a:lnTo>
                    <a:pt x="3625" y="106302"/>
                  </a:lnTo>
                  <a:lnTo>
                    <a:pt x="0" y="144318"/>
                  </a:lnTo>
                  <a:lnTo>
                    <a:pt x="3658" y="163124"/>
                  </a:lnTo>
                  <a:lnTo>
                    <a:pt x="14150" y="179421"/>
                  </a:lnTo>
                  <a:lnTo>
                    <a:pt x="27983" y="190929"/>
                  </a:lnTo>
                  <a:lnTo>
                    <a:pt x="40071" y="194660"/>
                  </a:lnTo>
                  <a:lnTo>
                    <a:pt x="64483" y="197056"/>
                  </a:lnTo>
                  <a:lnTo>
                    <a:pt x="96932" y="191446"/>
                  </a:lnTo>
                  <a:lnTo>
                    <a:pt x="132358" y="179718"/>
                  </a:lnTo>
                  <a:lnTo>
                    <a:pt x="151851" y="16716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288"/>
            <p:cNvSpPr/>
            <p:nvPr/>
          </p:nvSpPr>
          <p:spPr>
            <a:xfrm>
              <a:off x="5928931" y="1806558"/>
              <a:ext cx="167070" cy="303593"/>
            </a:xfrm>
            <a:custGeom>
              <a:avLst/>
              <a:gdLst/>
              <a:ahLst/>
              <a:cxnLst/>
              <a:rect l="0" t="0" r="0" b="0"/>
              <a:pathLst>
                <a:path w="167070" h="303593">
                  <a:moveTo>
                    <a:pt x="113729" y="151782"/>
                  </a:moveTo>
                  <a:lnTo>
                    <a:pt x="109683" y="147736"/>
                  </a:lnTo>
                  <a:lnTo>
                    <a:pt x="105440" y="145750"/>
                  </a:lnTo>
                  <a:lnTo>
                    <a:pt x="95816" y="144475"/>
                  </a:lnTo>
                  <a:lnTo>
                    <a:pt x="84244" y="148300"/>
                  </a:lnTo>
                  <a:lnTo>
                    <a:pt x="77200" y="154749"/>
                  </a:lnTo>
                  <a:lnTo>
                    <a:pt x="69554" y="163261"/>
                  </a:lnTo>
                  <a:lnTo>
                    <a:pt x="48464" y="182522"/>
                  </a:lnTo>
                  <a:lnTo>
                    <a:pt x="26801" y="213779"/>
                  </a:lnTo>
                  <a:lnTo>
                    <a:pt x="5940" y="250978"/>
                  </a:lnTo>
                  <a:lnTo>
                    <a:pt x="715" y="275265"/>
                  </a:lnTo>
                  <a:lnTo>
                    <a:pt x="0" y="285968"/>
                  </a:lnTo>
                  <a:lnTo>
                    <a:pt x="1503" y="290345"/>
                  </a:lnTo>
                  <a:lnTo>
                    <a:pt x="7688" y="297468"/>
                  </a:lnTo>
                  <a:lnTo>
                    <a:pt x="16082" y="301197"/>
                  </a:lnTo>
                  <a:lnTo>
                    <a:pt x="35268" y="303592"/>
                  </a:lnTo>
                  <a:lnTo>
                    <a:pt x="45272" y="299404"/>
                  </a:lnTo>
                  <a:lnTo>
                    <a:pt x="80716" y="268342"/>
                  </a:lnTo>
                  <a:lnTo>
                    <a:pt x="100183" y="242163"/>
                  </a:lnTo>
                  <a:lnTo>
                    <a:pt x="115317" y="210275"/>
                  </a:lnTo>
                  <a:lnTo>
                    <a:pt x="127182" y="181531"/>
                  </a:lnTo>
                  <a:lnTo>
                    <a:pt x="136060" y="151565"/>
                  </a:lnTo>
                  <a:lnTo>
                    <a:pt x="141794" y="121237"/>
                  </a:lnTo>
                  <a:lnTo>
                    <a:pt x="147777" y="84694"/>
                  </a:lnTo>
                  <a:lnTo>
                    <a:pt x="151028" y="53016"/>
                  </a:lnTo>
                  <a:lnTo>
                    <a:pt x="151724" y="18705"/>
                  </a:lnTo>
                  <a:lnTo>
                    <a:pt x="151819" y="1468"/>
                  </a:lnTo>
                  <a:lnTo>
                    <a:pt x="150975" y="773"/>
                  </a:lnTo>
                  <a:lnTo>
                    <a:pt x="147780" y="0"/>
                  </a:lnTo>
                  <a:lnTo>
                    <a:pt x="146590" y="640"/>
                  </a:lnTo>
                  <a:lnTo>
                    <a:pt x="145796" y="1914"/>
                  </a:lnTo>
                  <a:lnTo>
                    <a:pt x="144679" y="7752"/>
                  </a:lnTo>
                  <a:lnTo>
                    <a:pt x="144250" y="38885"/>
                  </a:lnTo>
                  <a:lnTo>
                    <a:pt x="140171" y="72284"/>
                  </a:lnTo>
                  <a:lnTo>
                    <a:pt x="137650" y="105555"/>
                  </a:lnTo>
                  <a:lnTo>
                    <a:pt x="136904" y="142224"/>
                  </a:lnTo>
                  <a:lnTo>
                    <a:pt x="132637" y="179900"/>
                  </a:lnTo>
                  <a:lnTo>
                    <a:pt x="134101" y="213829"/>
                  </a:lnTo>
                  <a:lnTo>
                    <a:pt x="136097" y="248705"/>
                  </a:lnTo>
                  <a:lnTo>
                    <a:pt x="137290" y="267236"/>
                  </a:lnTo>
                  <a:lnTo>
                    <a:pt x="142629" y="282604"/>
                  </a:lnTo>
                  <a:lnTo>
                    <a:pt x="147175" y="289794"/>
                  </a:lnTo>
                  <a:lnTo>
                    <a:pt x="152017" y="293554"/>
                  </a:lnTo>
                  <a:lnTo>
                    <a:pt x="159505" y="295671"/>
                  </a:lnTo>
                  <a:lnTo>
                    <a:pt x="167069" y="29656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289"/>
            <p:cNvSpPr/>
            <p:nvPr/>
          </p:nvSpPr>
          <p:spPr>
            <a:xfrm>
              <a:off x="5410775" y="1943100"/>
              <a:ext cx="471865" cy="181139"/>
            </a:xfrm>
            <a:custGeom>
              <a:avLst/>
              <a:gdLst/>
              <a:ahLst/>
              <a:cxnLst/>
              <a:rect l="0" t="0" r="0" b="0"/>
              <a:pathLst>
                <a:path w="471865" h="181139">
                  <a:moveTo>
                    <a:pt x="98485" y="0"/>
                  </a:moveTo>
                  <a:lnTo>
                    <a:pt x="94440" y="0"/>
                  </a:lnTo>
                  <a:lnTo>
                    <a:pt x="90196" y="2257"/>
                  </a:lnTo>
                  <a:lnTo>
                    <a:pt x="61956" y="25176"/>
                  </a:lnTo>
                  <a:lnTo>
                    <a:pt x="36994" y="61832"/>
                  </a:lnTo>
                  <a:lnTo>
                    <a:pt x="12902" y="99174"/>
                  </a:lnTo>
                  <a:lnTo>
                    <a:pt x="2337" y="127304"/>
                  </a:lnTo>
                  <a:lnTo>
                    <a:pt x="0" y="153463"/>
                  </a:lnTo>
                  <a:lnTo>
                    <a:pt x="1938" y="163597"/>
                  </a:lnTo>
                  <a:lnTo>
                    <a:pt x="3640" y="167484"/>
                  </a:lnTo>
                  <a:lnTo>
                    <a:pt x="10047" y="174062"/>
                  </a:lnTo>
                  <a:lnTo>
                    <a:pt x="17692" y="178960"/>
                  </a:lnTo>
                  <a:lnTo>
                    <a:pt x="23913" y="181138"/>
                  </a:lnTo>
                  <a:lnTo>
                    <a:pt x="40265" y="178318"/>
                  </a:lnTo>
                  <a:lnTo>
                    <a:pt x="57151" y="172121"/>
                  </a:lnTo>
                  <a:lnTo>
                    <a:pt x="65438" y="165116"/>
                  </a:lnTo>
                  <a:lnTo>
                    <a:pt x="79380" y="151651"/>
                  </a:lnTo>
                  <a:lnTo>
                    <a:pt x="95081" y="136938"/>
                  </a:lnTo>
                  <a:lnTo>
                    <a:pt x="115127" y="106494"/>
                  </a:lnTo>
                  <a:lnTo>
                    <a:pt x="126035" y="68629"/>
                  </a:lnTo>
                  <a:lnTo>
                    <a:pt x="128942" y="34115"/>
                  </a:lnTo>
                  <a:lnTo>
                    <a:pt x="128964" y="69280"/>
                  </a:lnTo>
                  <a:lnTo>
                    <a:pt x="129811" y="100155"/>
                  </a:lnTo>
                  <a:lnTo>
                    <a:pt x="135048" y="120551"/>
                  </a:lnTo>
                  <a:lnTo>
                    <a:pt x="139571" y="129213"/>
                  </a:lnTo>
                  <a:lnTo>
                    <a:pt x="150921" y="138850"/>
                  </a:lnTo>
                  <a:lnTo>
                    <a:pt x="165010" y="147068"/>
                  </a:lnTo>
                  <a:lnTo>
                    <a:pt x="190177" y="151346"/>
                  </a:lnTo>
                  <a:lnTo>
                    <a:pt x="207027" y="151241"/>
                  </a:lnTo>
                  <a:lnTo>
                    <a:pt x="233016" y="141752"/>
                  </a:lnTo>
                  <a:lnTo>
                    <a:pt x="248318" y="130430"/>
                  </a:lnTo>
                  <a:lnTo>
                    <a:pt x="262576" y="111434"/>
                  </a:lnTo>
                  <a:lnTo>
                    <a:pt x="283973" y="76014"/>
                  </a:lnTo>
                  <a:lnTo>
                    <a:pt x="304080" y="38237"/>
                  </a:lnTo>
                  <a:lnTo>
                    <a:pt x="309544" y="25158"/>
                  </a:lnTo>
                  <a:lnTo>
                    <a:pt x="311390" y="17199"/>
                  </a:lnTo>
                  <a:lnTo>
                    <a:pt x="311541" y="17392"/>
                  </a:lnTo>
                  <a:lnTo>
                    <a:pt x="311841" y="51300"/>
                  </a:lnTo>
                  <a:lnTo>
                    <a:pt x="311844" y="87884"/>
                  </a:lnTo>
                  <a:lnTo>
                    <a:pt x="311844" y="125851"/>
                  </a:lnTo>
                  <a:lnTo>
                    <a:pt x="304434" y="163936"/>
                  </a:lnTo>
                  <a:lnTo>
                    <a:pt x="304252" y="167152"/>
                  </a:lnTo>
                  <a:lnTo>
                    <a:pt x="305073" y="148530"/>
                  </a:lnTo>
                  <a:lnTo>
                    <a:pt x="311985" y="112333"/>
                  </a:lnTo>
                  <a:lnTo>
                    <a:pt x="319994" y="77567"/>
                  </a:lnTo>
                  <a:lnTo>
                    <a:pt x="333775" y="45990"/>
                  </a:lnTo>
                  <a:lnTo>
                    <a:pt x="358741" y="14674"/>
                  </a:lnTo>
                  <a:lnTo>
                    <a:pt x="369094" y="10755"/>
                  </a:lnTo>
                  <a:lnTo>
                    <a:pt x="392392" y="8239"/>
                  </a:lnTo>
                  <a:lnTo>
                    <a:pt x="400701" y="10153"/>
                  </a:lnTo>
                  <a:lnTo>
                    <a:pt x="416979" y="18280"/>
                  </a:lnTo>
                  <a:lnTo>
                    <a:pt x="424329" y="25340"/>
                  </a:lnTo>
                  <a:lnTo>
                    <a:pt x="435946" y="43669"/>
                  </a:lnTo>
                  <a:lnTo>
                    <a:pt x="445547" y="74917"/>
                  </a:lnTo>
                  <a:lnTo>
                    <a:pt x="448322" y="106426"/>
                  </a:lnTo>
                  <a:lnTo>
                    <a:pt x="448945" y="144088"/>
                  </a:lnTo>
                  <a:lnTo>
                    <a:pt x="449824" y="153786"/>
                  </a:lnTo>
                  <a:lnTo>
                    <a:pt x="453038" y="160918"/>
                  </a:lnTo>
                  <a:lnTo>
                    <a:pt x="455080" y="163159"/>
                  </a:lnTo>
                  <a:lnTo>
                    <a:pt x="471864" y="1752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290"/>
            <p:cNvSpPr/>
            <p:nvPr/>
          </p:nvSpPr>
          <p:spPr>
            <a:xfrm>
              <a:off x="5273039" y="1943100"/>
              <a:ext cx="76201" cy="188849"/>
            </a:xfrm>
            <a:custGeom>
              <a:avLst/>
              <a:gdLst/>
              <a:ahLst/>
              <a:cxnLst/>
              <a:rect l="0" t="0" r="0" b="0"/>
              <a:pathLst>
                <a:path w="76201" h="188849">
                  <a:moveTo>
                    <a:pt x="0" y="0"/>
                  </a:moveTo>
                  <a:lnTo>
                    <a:pt x="4045" y="4045"/>
                  </a:lnTo>
                  <a:lnTo>
                    <a:pt x="6032" y="8288"/>
                  </a:lnTo>
                  <a:lnTo>
                    <a:pt x="8405" y="40133"/>
                  </a:lnTo>
                  <a:lnTo>
                    <a:pt x="14173" y="76467"/>
                  </a:lnTo>
                  <a:lnTo>
                    <a:pt x="14183" y="111969"/>
                  </a:lnTo>
                  <a:lnTo>
                    <a:pt x="8652" y="148047"/>
                  </a:lnTo>
                  <a:lnTo>
                    <a:pt x="7647" y="184926"/>
                  </a:lnTo>
                  <a:lnTo>
                    <a:pt x="7628" y="188848"/>
                  </a:lnTo>
                  <a:lnTo>
                    <a:pt x="7621" y="155595"/>
                  </a:lnTo>
                  <a:lnTo>
                    <a:pt x="7621" y="126408"/>
                  </a:lnTo>
                  <a:lnTo>
                    <a:pt x="11666" y="92326"/>
                  </a:lnTo>
                  <a:lnTo>
                    <a:pt x="17028" y="55714"/>
                  </a:lnTo>
                  <a:lnTo>
                    <a:pt x="18972" y="49842"/>
                  </a:lnTo>
                  <a:lnTo>
                    <a:pt x="25648" y="41061"/>
                  </a:lnTo>
                  <a:lnTo>
                    <a:pt x="52023" y="20493"/>
                  </a:lnTo>
                  <a:lnTo>
                    <a:pt x="76200" y="76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291"/>
            <p:cNvSpPr/>
            <p:nvPr/>
          </p:nvSpPr>
          <p:spPr>
            <a:xfrm>
              <a:off x="5052060" y="1981200"/>
              <a:ext cx="114301" cy="30480"/>
            </a:xfrm>
            <a:custGeom>
              <a:avLst/>
              <a:gdLst/>
              <a:ahLst/>
              <a:cxnLst/>
              <a:rect l="0" t="0" r="0" b="0"/>
              <a:pathLst>
                <a:path w="114301" h="30480">
                  <a:moveTo>
                    <a:pt x="0" y="30479"/>
                  </a:moveTo>
                  <a:lnTo>
                    <a:pt x="17911" y="30479"/>
                  </a:lnTo>
                  <a:lnTo>
                    <a:pt x="54648" y="21872"/>
                  </a:lnTo>
                  <a:lnTo>
                    <a:pt x="84078" y="10936"/>
                  </a:lnTo>
                  <a:lnTo>
                    <a:pt x="97481" y="8247"/>
                  </a:lnTo>
                  <a:lnTo>
                    <a:pt x="1143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292"/>
            <p:cNvSpPr/>
            <p:nvPr/>
          </p:nvSpPr>
          <p:spPr>
            <a:xfrm>
              <a:off x="5105551" y="1836420"/>
              <a:ext cx="15089" cy="289270"/>
            </a:xfrm>
            <a:custGeom>
              <a:avLst/>
              <a:gdLst/>
              <a:ahLst/>
              <a:cxnLst/>
              <a:rect l="0" t="0" r="0" b="0"/>
              <a:pathLst>
                <a:path w="15089" h="289270">
                  <a:moveTo>
                    <a:pt x="15088" y="0"/>
                  </a:moveTo>
                  <a:lnTo>
                    <a:pt x="15088" y="33465"/>
                  </a:lnTo>
                  <a:lnTo>
                    <a:pt x="15088" y="65594"/>
                  </a:lnTo>
                  <a:lnTo>
                    <a:pt x="15088" y="94600"/>
                  </a:lnTo>
                  <a:lnTo>
                    <a:pt x="11043" y="128689"/>
                  </a:lnTo>
                  <a:lnTo>
                    <a:pt x="8528" y="165600"/>
                  </a:lnTo>
                  <a:lnTo>
                    <a:pt x="3737" y="203348"/>
                  </a:lnTo>
                  <a:lnTo>
                    <a:pt x="1001" y="237298"/>
                  </a:lnTo>
                  <a:lnTo>
                    <a:pt x="0" y="272789"/>
                  </a:lnTo>
                  <a:lnTo>
                    <a:pt x="762" y="282106"/>
                  </a:lnTo>
                  <a:lnTo>
                    <a:pt x="2151" y="284590"/>
                  </a:lnTo>
                  <a:lnTo>
                    <a:pt x="7157" y="289269"/>
                  </a:lnTo>
                  <a:lnTo>
                    <a:pt x="7468" y="2743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293"/>
            <p:cNvSpPr/>
            <p:nvPr/>
          </p:nvSpPr>
          <p:spPr>
            <a:xfrm>
              <a:off x="4823705" y="1935479"/>
              <a:ext cx="166465" cy="190375"/>
            </a:xfrm>
            <a:custGeom>
              <a:avLst/>
              <a:gdLst/>
              <a:ahLst/>
              <a:cxnLst/>
              <a:rect l="0" t="0" r="0" b="0"/>
              <a:pathLst>
                <a:path w="166465" h="190375">
                  <a:moveTo>
                    <a:pt x="114055" y="0"/>
                  </a:moveTo>
                  <a:lnTo>
                    <a:pt x="103448" y="0"/>
                  </a:lnTo>
                  <a:lnTo>
                    <a:pt x="67854" y="7761"/>
                  </a:lnTo>
                  <a:lnTo>
                    <a:pt x="31105" y="20556"/>
                  </a:lnTo>
                  <a:lnTo>
                    <a:pt x="18451" y="27163"/>
                  </a:lnTo>
                  <a:lnTo>
                    <a:pt x="6047" y="30344"/>
                  </a:lnTo>
                  <a:lnTo>
                    <a:pt x="3949" y="32083"/>
                  </a:lnTo>
                  <a:lnTo>
                    <a:pt x="0" y="37748"/>
                  </a:lnTo>
                  <a:lnTo>
                    <a:pt x="11970" y="38878"/>
                  </a:lnTo>
                  <a:lnTo>
                    <a:pt x="45812" y="50245"/>
                  </a:lnTo>
                  <a:lnTo>
                    <a:pt x="77170" y="56978"/>
                  </a:lnTo>
                  <a:lnTo>
                    <a:pt x="114215" y="68725"/>
                  </a:lnTo>
                  <a:lnTo>
                    <a:pt x="128519" y="74571"/>
                  </a:lnTo>
                  <a:lnTo>
                    <a:pt x="156798" y="96975"/>
                  </a:lnTo>
                  <a:lnTo>
                    <a:pt x="162685" y="106882"/>
                  </a:lnTo>
                  <a:lnTo>
                    <a:pt x="166464" y="127040"/>
                  </a:lnTo>
                  <a:lnTo>
                    <a:pt x="163074" y="142252"/>
                  </a:lnTo>
                  <a:lnTo>
                    <a:pt x="156707" y="153439"/>
                  </a:lnTo>
                  <a:lnTo>
                    <a:pt x="145413" y="166161"/>
                  </a:lnTo>
                  <a:lnTo>
                    <a:pt x="133919" y="171216"/>
                  </a:lnTo>
                  <a:lnTo>
                    <a:pt x="96963" y="183194"/>
                  </a:lnTo>
                  <a:lnTo>
                    <a:pt x="72014" y="189057"/>
                  </a:lnTo>
                  <a:lnTo>
                    <a:pt x="40494" y="190374"/>
                  </a:lnTo>
                  <a:lnTo>
                    <a:pt x="32537" y="188186"/>
                  </a:lnTo>
                  <a:lnTo>
                    <a:pt x="14995" y="1752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9" name="SMARTInkShape-Group32"/>
          <p:cNvGrpSpPr/>
          <p:nvPr/>
        </p:nvGrpSpPr>
        <p:grpSpPr>
          <a:xfrm>
            <a:off x="1188720" y="2362200"/>
            <a:ext cx="3192781" cy="487681"/>
            <a:chOff x="1188720" y="2362200"/>
            <a:chExt cx="3192781" cy="487681"/>
          </a:xfrm>
        </p:grpSpPr>
        <p:sp>
          <p:nvSpPr>
            <p:cNvPr id="33" name="SMARTInkShape-294"/>
            <p:cNvSpPr/>
            <p:nvPr/>
          </p:nvSpPr>
          <p:spPr>
            <a:xfrm>
              <a:off x="4221480" y="2446154"/>
              <a:ext cx="160021" cy="190366"/>
            </a:xfrm>
            <a:custGeom>
              <a:avLst/>
              <a:gdLst/>
              <a:ahLst/>
              <a:cxnLst/>
              <a:rect l="0" t="0" r="0" b="0"/>
              <a:pathLst>
                <a:path w="160021" h="190366">
                  <a:moveTo>
                    <a:pt x="0" y="68446"/>
                  </a:moveTo>
                  <a:lnTo>
                    <a:pt x="0" y="72491"/>
                  </a:lnTo>
                  <a:lnTo>
                    <a:pt x="846" y="73682"/>
                  </a:lnTo>
                  <a:lnTo>
                    <a:pt x="2257" y="74477"/>
                  </a:lnTo>
                  <a:lnTo>
                    <a:pt x="4045" y="75006"/>
                  </a:lnTo>
                  <a:lnTo>
                    <a:pt x="5236" y="76206"/>
                  </a:lnTo>
                  <a:lnTo>
                    <a:pt x="6560" y="79797"/>
                  </a:lnTo>
                  <a:lnTo>
                    <a:pt x="7760" y="81093"/>
                  </a:lnTo>
                  <a:lnTo>
                    <a:pt x="11351" y="82533"/>
                  </a:lnTo>
                  <a:lnTo>
                    <a:pt x="45964" y="83641"/>
                  </a:lnTo>
                  <a:lnTo>
                    <a:pt x="71152" y="82833"/>
                  </a:lnTo>
                  <a:lnTo>
                    <a:pt x="96524" y="73079"/>
                  </a:lnTo>
                  <a:lnTo>
                    <a:pt x="104424" y="65989"/>
                  </a:lnTo>
                  <a:lnTo>
                    <a:pt x="111603" y="58041"/>
                  </a:lnTo>
                  <a:lnTo>
                    <a:pt x="123472" y="48805"/>
                  </a:lnTo>
                  <a:lnTo>
                    <a:pt x="132786" y="31470"/>
                  </a:lnTo>
                  <a:lnTo>
                    <a:pt x="135864" y="21271"/>
                  </a:lnTo>
                  <a:lnTo>
                    <a:pt x="135449" y="18369"/>
                  </a:lnTo>
                  <a:lnTo>
                    <a:pt x="132730" y="12887"/>
                  </a:lnTo>
                  <a:lnTo>
                    <a:pt x="126440" y="5041"/>
                  </a:lnTo>
                  <a:lnTo>
                    <a:pt x="121671" y="2166"/>
                  </a:lnTo>
                  <a:lnTo>
                    <a:pt x="111710" y="320"/>
                  </a:lnTo>
                  <a:lnTo>
                    <a:pt x="100080" y="0"/>
                  </a:lnTo>
                  <a:lnTo>
                    <a:pt x="90764" y="4441"/>
                  </a:lnTo>
                  <a:lnTo>
                    <a:pt x="55840" y="35693"/>
                  </a:lnTo>
                  <a:lnTo>
                    <a:pt x="44673" y="50745"/>
                  </a:lnTo>
                  <a:lnTo>
                    <a:pt x="28071" y="87713"/>
                  </a:lnTo>
                  <a:lnTo>
                    <a:pt x="24403" y="107739"/>
                  </a:lnTo>
                  <a:lnTo>
                    <a:pt x="27362" y="129759"/>
                  </a:lnTo>
                  <a:lnTo>
                    <a:pt x="35947" y="153025"/>
                  </a:lnTo>
                  <a:lnTo>
                    <a:pt x="52356" y="173522"/>
                  </a:lnTo>
                  <a:lnTo>
                    <a:pt x="61651" y="178646"/>
                  </a:lnTo>
                  <a:lnTo>
                    <a:pt x="93758" y="188417"/>
                  </a:lnTo>
                  <a:lnTo>
                    <a:pt x="125455" y="190109"/>
                  </a:lnTo>
                  <a:lnTo>
                    <a:pt x="160020" y="19036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295"/>
            <p:cNvSpPr/>
            <p:nvPr/>
          </p:nvSpPr>
          <p:spPr>
            <a:xfrm>
              <a:off x="4168140" y="2362200"/>
              <a:ext cx="15241" cy="281941"/>
            </a:xfrm>
            <a:custGeom>
              <a:avLst/>
              <a:gdLst/>
              <a:ahLst/>
              <a:cxnLst/>
              <a:rect l="0" t="0" r="0" b="0"/>
              <a:pathLst>
                <a:path w="15241" h="281941">
                  <a:moveTo>
                    <a:pt x="15240" y="0"/>
                  </a:moveTo>
                  <a:lnTo>
                    <a:pt x="15240" y="32575"/>
                  </a:lnTo>
                  <a:lnTo>
                    <a:pt x="15240" y="63631"/>
                  </a:lnTo>
                  <a:lnTo>
                    <a:pt x="15240" y="92231"/>
                  </a:lnTo>
                  <a:lnTo>
                    <a:pt x="15240" y="122154"/>
                  </a:lnTo>
                  <a:lnTo>
                    <a:pt x="12982" y="154727"/>
                  </a:lnTo>
                  <a:lnTo>
                    <a:pt x="9208" y="188931"/>
                  </a:lnTo>
                  <a:lnTo>
                    <a:pt x="3888" y="226784"/>
                  </a:lnTo>
                  <a:lnTo>
                    <a:pt x="341" y="263554"/>
                  </a:lnTo>
                  <a:lnTo>
                    <a:pt x="0" y="2819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296"/>
            <p:cNvSpPr/>
            <p:nvPr/>
          </p:nvSpPr>
          <p:spPr>
            <a:xfrm>
              <a:off x="3901440" y="2484888"/>
              <a:ext cx="212688" cy="326756"/>
            </a:xfrm>
            <a:custGeom>
              <a:avLst/>
              <a:gdLst/>
              <a:ahLst/>
              <a:cxnLst/>
              <a:rect l="0" t="0" r="0" b="0"/>
              <a:pathLst>
                <a:path w="212688" h="326756">
                  <a:moveTo>
                    <a:pt x="121919" y="14471"/>
                  </a:moveTo>
                  <a:lnTo>
                    <a:pt x="121919" y="10426"/>
                  </a:lnTo>
                  <a:lnTo>
                    <a:pt x="121073" y="9234"/>
                  </a:lnTo>
                  <a:lnTo>
                    <a:pt x="119662" y="8440"/>
                  </a:lnTo>
                  <a:lnTo>
                    <a:pt x="93751" y="0"/>
                  </a:lnTo>
                  <a:lnTo>
                    <a:pt x="80459" y="306"/>
                  </a:lnTo>
                  <a:lnTo>
                    <a:pt x="55771" y="9867"/>
                  </a:lnTo>
                  <a:lnTo>
                    <a:pt x="40608" y="21198"/>
                  </a:lnTo>
                  <a:lnTo>
                    <a:pt x="20763" y="46131"/>
                  </a:lnTo>
                  <a:lnTo>
                    <a:pt x="17694" y="54225"/>
                  </a:lnTo>
                  <a:lnTo>
                    <a:pt x="15724" y="73218"/>
                  </a:lnTo>
                  <a:lnTo>
                    <a:pt x="19429" y="88228"/>
                  </a:lnTo>
                  <a:lnTo>
                    <a:pt x="21419" y="91583"/>
                  </a:lnTo>
                  <a:lnTo>
                    <a:pt x="25888" y="95310"/>
                  </a:lnTo>
                  <a:lnTo>
                    <a:pt x="41739" y="102939"/>
                  </a:lnTo>
                  <a:lnTo>
                    <a:pt x="51288" y="104591"/>
                  </a:lnTo>
                  <a:lnTo>
                    <a:pt x="61177" y="103067"/>
                  </a:lnTo>
                  <a:lnTo>
                    <a:pt x="96532" y="94526"/>
                  </a:lnTo>
                  <a:lnTo>
                    <a:pt x="130889" y="72860"/>
                  </a:lnTo>
                  <a:lnTo>
                    <a:pt x="139347" y="61217"/>
                  </a:lnTo>
                  <a:lnTo>
                    <a:pt x="150599" y="37471"/>
                  </a:lnTo>
                  <a:lnTo>
                    <a:pt x="152369" y="15979"/>
                  </a:lnTo>
                  <a:lnTo>
                    <a:pt x="152399" y="32423"/>
                  </a:lnTo>
                  <a:lnTo>
                    <a:pt x="154657" y="37408"/>
                  </a:lnTo>
                  <a:lnTo>
                    <a:pt x="156444" y="39922"/>
                  </a:lnTo>
                  <a:lnTo>
                    <a:pt x="163751" y="72283"/>
                  </a:lnTo>
                  <a:lnTo>
                    <a:pt x="184465" y="107363"/>
                  </a:lnTo>
                  <a:lnTo>
                    <a:pt x="197994" y="140429"/>
                  </a:lnTo>
                  <a:lnTo>
                    <a:pt x="209956" y="177250"/>
                  </a:lnTo>
                  <a:lnTo>
                    <a:pt x="212687" y="209123"/>
                  </a:lnTo>
                  <a:lnTo>
                    <a:pt x="212424" y="242771"/>
                  </a:lnTo>
                  <a:lnTo>
                    <a:pt x="206403" y="260857"/>
                  </a:lnTo>
                  <a:lnTo>
                    <a:pt x="184838" y="292702"/>
                  </a:lnTo>
                  <a:lnTo>
                    <a:pt x="170007" y="304720"/>
                  </a:lnTo>
                  <a:lnTo>
                    <a:pt x="136468" y="319028"/>
                  </a:lnTo>
                  <a:lnTo>
                    <a:pt x="114094" y="324562"/>
                  </a:lnTo>
                  <a:lnTo>
                    <a:pt x="79734" y="326431"/>
                  </a:lnTo>
                  <a:lnTo>
                    <a:pt x="58432" y="326755"/>
                  </a:lnTo>
                  <a:lnTo>
                    <a:pt x="24784" y="312553"/>
                  </a:lnTo>
                  <a:lnTo>
                    <a:pt x="14401" y="306126"/>
                  </a:lnTo>
                  <a:lnTo>
                    <a:pt x="4643" y="293833"/>
                  </a:lnTo>
                  <a:lnTo>
                    <a:pt x="0" y="28117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297"/>
            <p:cNvSpPr/>
            <p:nvPr/>
          </p:nvSpPr>
          <p:spPr>
            <a:xfrm>
              <a:off x="3756659" y="2476986"/>
              <a:ext cx="114301" cy="159362"/>
            </a:xfrm>
            <a:custGeom>
              <a:avLst/>
              <a:gdLst/>
              <a:ahLst/>
              <a:cxnLst/>
              <a:rect l="0" t="0" r="0" b="0"/>
              <a:pathLst>
                <a:path w="114301" h="159362">
                  <a:moveTo>
                    <a:pt x="0" y="37614"/>
                  </a:moveTo>
                  <a:lnTo>
                    <a:pt x="0" y="48219"/>
                  </a:lnTo>
                  <a:lnTo>
                    <a:pt x="7150" y="85807"/>
                  </a:lnTo>
                  <a:lnTo>
                    <a:pt x="7579" y="120982"/>
                  </a:lnTo>
                  <a:lnTo>
                    <a:pt x="7620" y="158953"/>
                  </a:lnTo>
                  <a:lnTo>
                    <a:pt x="7621" y="159361"/>
                  </a:lnTo>
                  <a:lnTo>
                    <a:pt x="7621" y="123487"/>
                  </a:lnTo>
                  <a:lnTo>
                    <a:pt x="8467" y="87538"/>
                  </a:lnTo>
                  <a:lnTo>
                    <a:pt x="15381" y="51017"/>
                  </a:lnTo>
                  <a:lnTo>
                    <a:pt x="21962" y="35282"/>
                  </a:lnTo>
                  <a:lnTo>
                    <a:pt x="47978" y="5047"/>
                  </a:lnTo>
                  <a:lnTo>
                    <a:pt x="53215" y="1973"/>
                  </a:lnTo>
                  <a:lnTo>
                    <a:pt x="63181" y="242"/>
                  </a:lnTo>
                  <a:lnTo>
                    <a:pt x="67521" y="0"/>
                  </a:lnTo>
                  <a:lnTo>
                    <a:pt x="74600" y="1987"/>
                  </a:lnTo>
                  <a:lnTo>
                    <a:pt x="86044" y="10162"/>
                  </a:lnTo>
                  <a:lnTo>
                    <a:pt x="89042" y="17228"/>
                  </a:lnTo>
                  <a:lnTo>
                    <a:pt x="97261" y="51482"/>
                  </a:lnTo>
                  <a:lnTo>
                    <a:pt x="98955" y="88333"/>
                  </a:lnTo>
                  <a:lnTo>
                    <a:pt x="99886" y="107871"/>
                  </a:lnTo>
                  <a:lnTo>
                    <a:pt x="108467" y="128854"/>
                  </a:lnTo>
                  <a:lnTo>
                    <a:pt x="114300" y="13667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298"/>
            <p:cNvSpPr/>
            <p:nvPr/>
          </p:nvSpPr>
          <p:spPr>
            <a:xfrm>
              <a:off x="3680459" y="2415540"/>
              <a:ext cx="1" cy="7620"/>
            </a:xfrm>
            <a:custGeom>
              <a:avLst/>
              <a:gdLst/>
              <a:ahLst/>
              <a:cxnLst/>
              <a:rect l="0" t="0" r="0" b="0"/>
              <a:pathLst>
                <a:path w="1" h="7620">
                  <a:moveTo>
                    <a:pt x="0" y="7619"/>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299"/>
            <p:cNvSpPr/>
            <p:nvPr/>
          </p:nvSpPr>
          <p:spPr>
            <a:xfrm>
              <a:off x="3665219" y="2522219"/>
              <a:ext cx="7616" cy="135208"/>
            </a:xfrm>
            <a:custGeom>
              <a:avLst/>
              <a:gdLst/>
              <a:ahLst/>
              <a:cxnLst/>
              <a:rect l="0" t="0" r="0" b="0"/>
              <a:pathLst>
                <a:path w="7616" h="135208">
                  <a:moveTo>
                    <a:pt x="0" y="0"/>
                  </a:moveTo>
                  <a:lnTo>
                    <a:pt x="4046" y="4046"/>
                  </a:lnTo>
                  <a:lnTo>
                    <a:pt x="6032" y="8289"/>
                  </a:lnTo>
                  <a:lnTo>
                    <a:pt x="7559" y="41811"/>
                  </a:lnTo>
                  <a:lnTo>
                    <a:pt x="7615" y="78063"/>
                  </a:lnTo>
                  <a:lnTo>
                    <a:pt x="6772" y="93780"/>
                  </a:lnTo>
                  <a:lnTo>
                    <a:pt x="314" y="130567"/>
                  </a:lnTo>
                  <a:lnTo>
                    <a:pt x="93" y="135207"/>
                  </a:lnTo>
                  <a:lnTo>
                    <a:pt x="0" y="1295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300"/>
            <p:cNvSpPr/>
            <p:nvPr/>
          </p:nvSpPr>
          <p:spPr>
            <a:xfrm>
              <a:off x="3407806" y="2369820"/>
              <a:ext cx="157982" cy="280851"/>
            </a:xfrm>
            <a:custGeom>
              <a:avLst/>
              <a:gdLst/>
              <a:ahLst/>
              <a:cxnLst/>
              <a:rect l="0" t="0" r="0" b="0"/>
              <a:pathLst>
                <a:path w="157982" h="280851">
                  <a:moveTo>
                    <a:pt x="112634" y="0"/>
                  </a:moveTo>
                  <a:lnTo>
                    <a:pt x="108589" y="4045"/>
                  </a:lnTo>
                  <a:lnTo>
                    <a:pt x="104345" y="6031"/>
                  </a:lnTo>
                  <a:lnTo>
                    <a:pt x="102027" y="6560"/>
                  </a:lnTo>
                  <a:lnTo>
                    <a:pt x="67816" y="23016"/>
                  </a:lnTo>
                  <a:lnTo>
                    <a:pt x="36396" y="41664"/>
                  </a:lnTo>
                  <a:lnTo>
                    <a:pt x="3957" y="70714"/>
                  </a:lnTo>
                  <a:lnTo>
                    <a:pt x="833" y="78277"/>
                  </a:lnTo>
                  <a:lnTo>
                    <a:pt x="0" y="82664"/>
                  </a:lnTo>
                  <a:lnTo>
                    <a:pt x="1332" y="89797"/>
                  </a:lnTo>
                  <a:lnTo>
                    <a:pt x="6842" y="98573"/>
                  </a:lnTo>
                  <a:lnTo>
                    <a:pt x="24854" y="116932"/>
                  </a:lnTo>
                  <a:lnTo>
                    <a:pt x="46533" y="129056"/>
                  </a:lnTo>
                  <a:lnTo>
                    <a:pt x="82480" y="143023"/>
                  </a:lnTo>
                  <a:lnTo>
                    <a:pt x="120296" y="161492"/>
                  </a:lnTo>
                  <a:lnTo>
                    <a:pt x="130997" y="169423"/>
                  </a:lnTo>
                  <a:lnTo>
                    <a:pt x="148811" y="192357"/>
                  </a:lnTo>
                  <a:lnTo>
                    <a:pt x="154113" y="204307"/>
                  </a:lnTo>
                  <a:lnTo>
                    <a:pt x="157981" y="236094"/>
                  </a:lnTo>
                  <a:lnTo>
                    <a:pt x="157341" y="246324"/>
                  </a:lnTo>
                  <a:lnTo>
                    <a:pt x="154235" y="256515"/>
                  </a:lnTo>
                  <a:lnTo>
                    <a:pt x="147774" y="264431"/>
                  </a:lnTo>
                  <a:lnTo>
                    <a:pt x="143681" y="267727"/>
                  </a:lnTo>
                  <a:lnTo>
                    <a:pt x="132358" y="271390"/>
                  </a:lnTo>
                  <a:lnTo>
                    <a:pt x="95529" y="280093"/>
                  </a:lnTo>
                  <a:lnTo>
                    <a:pt x="65132" y="280850"/>
                  </a:lnTo>
                  <a:lnTo>
                    <a:pt x="27809" y="268063"/>
                  </a:lnTo>
                  <a:lnTo>
                    <a:pt x="19108" y="263058"/>
                  </a:lnTo>
                  <a:lnTo>
                    <a:pt x="16033" y="258590"/>
                  </a:lnTo>
                  <a:lnTo>
                    <a:pt x="13574" y="2514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301"/>
            <p:cNvSpPr/>
            <p:nvPr/>
          </p:nvSpPr>
          <p:spPr>
            <a:xfrm>
              <a:off x="3055619" y="2506980"/>
              <a:ext cx="152401" cy="220467"/>
            </a:xfrm>
            <a:custGeom>
              <a:avLst/>
              <a:gdLst/>
              <a:ahLst/>
              <a:cxnLst/>
              <a:rect l="0" t="0" r="0" b="0"/>
              <a:pathLst>
                <a:path w="152401" h="220467">
                  <a:moveTo>
                    <a:pt x="0" y="83820"/>
                  </a:moveTo>
                  <a:lnTo>
                    <a:pt x="0" y="87865"/>
                  </a:lnTo>
                  <a:lnTo>
                    <a:pt x="2258" y="92109"/>
                  </a:lnTo>
                  <a:lnTo>
                    <a:pt x="17912" y="119865"/>
                  </a:lnTo>
                  <a:lnTo>
                    <a:pt x="26471" y="156463"/>
                  </a:lnTo>
                  <a:lnTo>
                    <a:pt x="34174" y="191916"/>
                  </a:lnTo>
                  <a:lnTo>
                    <a:pt x="38070" y="220466"/>
                  </a:lnTo>
                  <a:lnTo>
                    <a:pt x="38098" y="214374"/>
                  </a:lnTo>
                  <a:lnTo>
                    <a:pt x="32069" y="196915"/>
                  </a:lnTo>
                  <a:lnTo>
                    <a:pt x="28693" y="182522"/>
                  </a:lnTo>
                  <a:lnTo>
                    <a:pt x="24588" y="167534"/>
                  </a:lnTo>
                  <a:lnTo>
                    <a:pt x="23935" y="136142"/>
                  </a:lnTo>
                  <a:lnTo>
                    <a:pt x="33497" y="102971"/>
                  </a:lnTo>
                  <a:lnTo>
                    <a:pt x="44121" y="76314"/>
                  </a:lnTo>
                  <a:lnTo>
                    <a:pt x="66499" y="48609"/>
                  </a:lnTo>
                  <a:lnTo>
                    <a:pt x="92534" y="28855"/>
                  </a:lnTo>
                  <a:lnTo>
                    <a:pt x="125639" y="13155"/>
                  </a:lnTo>
                  <a:lnTo>
                    <a:pt x="1524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302"/>
            <p:cNvSpPr/>
            <p:nvPr/>
          </p:nvSpPr>
          <p:spPr>
            <a:xfrm>
              <a:off x="2805712" y="2590800"/>
              <a:ext cx="134304" cy="159848"/>
            </a:xfrm>
            <a:custGeom>
              <a:avLst/>
              <a:gdLst/>
              <a:ahLst/>
              <a:cxnLst/>
              <a:rect l="0" t="0" r="0" b="0"/>
              <a:pathLst>
                <a:path w="134304" h="159848">
                  <a:moveTo>
                    <a:pt x="127988" y="15240"/>
                  </a:moveTo>
                  <a:lnTo>
                    <a:pt x="110075" y="15240"/>
                  </a:lnTo>
                  <a:lnTo>
                    <a:pt x="98503" y="19285"/>
                  </a:lnTo>
                  <a:lnTo>
                    <a:pt x="63550" y="48645"/>
                  </a:lnTo>
                  <a:lnTo>
                    <a:pt x="32515" y="73710"/>
                  </a:lnTo>
                  <a:lnTo>
                    <a:pt x="11686" y="110705"/>
                  </a:lnTo>
                  <a:lnTo>
                    <a:pt x="1940" y="131871"/>
                  </a:lnTo>
                  <a:lnTo>
                    <a:pt x="0" y="142147"/>
                  </a:lnTo>
                  <a:lnTo>
                    <a:pt x="1395" y="150100"/>
                  </a:lnTo>
                  <a:lnTo>
                    <a:pt x="2953" y="153407"/>
                  </a:lnTo>
                  <a:lnTo>
                    <a:pt x="4837" y="155611"/>
                  </a:lnTo>
                  <a:lnTo>
                    <a:pt x="9190" y="158060"/>
                  </a:lnTo>
                  <a:lnTo>
                    <a:pt x="34505" y="159847"/>
                  </a:lnTo>
                  <a:lnTo>
                    <a:pt x="65504" y="151708"/>
                  </a:lnTo>
                  <a:lnTo>
                    <a:pt x="91091" y="138058"/>
                  </a:lnTo>
                  <a:lnTo>
                    <a:pt x="118547" y="109075"/>
                  </a:lnTo>
                  <a:lnTo>
                    <a:pt x="123791" y="101253"/>
                  </a:lnTo>
                  <a:lnTo>
                    <a:pt x="132672" y="75328"/>
                  </a:lnTo>
                  <a:lnTo>
                    <a:pt x="134303" y="64241"/>
                  </a:lnTo>
                  <a:lnTo>
                    <a:pt x="131176" y="48479"/>
                  </a:lnTo>
                  <a:lnTo>
                    <a:pt x="118705" y="15917"/>
                  </a:lnTo>
                  <a:lnTo>
                    <a:pt x="105128"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303"/>
            <p:cNvSpPr/>
            <p:nvPr/>
          </p:nvSpPr>
          <p:spPr>
            <a:xfrm>
              <a:off x="2308859" y="2591889"/>
              <a:ext cx="170710" cy="181792"/>
            </a:xfrm>
            <a:custGeom>
              <a:avLst/>
              <a:gdLst/>
              <a:ahLst/>
              <a:cxnLst/>
              <a:rect l="0" t="0" r="0" b="0"/>
              <a:pathLst>
                <a:path w="170710" h="181792">
                  <a:moveTo>
                    <a:pt x="0" y="97970"/>
                  </a:moveTo>
                  <a:lnTo>
                    <a:pt x="0" y="104531"/>
                  </a:lnTo>
                  <a:lnTo>
                    <a:pt x="847" y="104884"/>
                  </a:lnTo>
                  <a:lnTo>
                    <a:pt x="36046" y="105582"/>
                  </a:lnTo>
                  <a:lnTo>
                    <a:pt x="69313" y="97300"/>
                  </a:lnTo>
                  <a:lnTo>
                    <a:pt x="101540" y="89572"/>
                  </a:lnTo>
                  <a:lnTo>
                    <a:pt x="138915" y="70520"/>
                  </a:lnTo>
                  <a:lnTo>
                    <a:pt x="153861" y="61709"/>
                  </a:lnTo>
                  <a:lnTo>
                    <a:pt x="166925" y="43990"/>
                  </a:lnTo>
                  <a:lnTo>
                    <a:pt x="169704" y="39124"/>
                  </a:lnTo>
                  <a:lnTo>
                    <a:pt x="170709" y="34186"/>
                  </a:lnTo>
                  <a:lnTo>
                    <a:pt x="168212" y="13078"/>
                  </a:lnTo>
                  <a:lnTo>
                    <a:pt x="165637" y="7183"/>
                  </a:lnTo>
                  <a:lnTo>
                    <a:pt x="163765" y="4425"/>
                  </a:lnTo>
                  <a:lnTo>
                    <a:pt x="160823" y="2587"/>
                  </a:lnTo>
                  <a:lnTo>
                    <a:pt x="148593" y="0"/>
                  </a:lnTo>
                  <a:lnTo>
                    <a:pt x="134245" y="80"/>
                  </a:lnTo>
                  <a:lnTo>
                    <a:pt x="118423" y="5936"/>
                  </a:lnTo>
                  <a:lnTo>
                    <a:pt x="83360" y="23396"/>
                  </a:lnTo>
                  <a:lnTo>
                    <a:pt x="70633" y="33500"/>
                  </a:lnTo>
                  <a:lnTo>
                    <a:pt x="52711" y="56637"/>
                  </a:lnTo>
                  <a:lnTo>
                    <a:pt x="41865" y="83597"/>
                  </a:lnTo>
                  <a:lnTo>
                    <a:pt x="40063" y="105001"/>
                  </a:lnTo>
                  <a:lnTo>
                    <a:pt x="46610" y="127832"/>
                  </a:lnTo>
                  <a:lnTo>
                    <a:pt x="52042" y="138336"/>
                  </a:lnTo>
                  <a:lnTo>
                    <a:pt x="74159" y="163974"/>
                  </a:lnTo>
                  <a:lnTo>
                    <a:pt x="93093" y="175195"/>
                  </a:lnTo>
                  <a:lnTo>
                    <a:pt x="121400" y="180487"/>
                  </a:lnTo>
                  <a:lnTo>
                    <a:pt x="144781" y="18179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304"/>
            <p:cNvSpPr/>
            <p:nvPr/>
          </p:nvSpPr>
          <p:spPr>
            <a:xfrm>
              <a:off x="2202179" y="2522219"/>
              <a:ext cx="22862" cy="289562"/>
            </a:xfrm>
            <a:custGeom>
              <a:avLst/>
              <a:gdLst/>
              <a:ahLst/>
              <a:cxnLst/>
              <a:rect l="0" t="0" r="0" b="0"/>
              <a:pathLst>
                <a:path w="22862" h="289562">
                  <a:moveTo>
                    <a:pt x="0" y="0"/>
                  </a:moveTo>
                  <a:lnTo>
                    <a:pt x="4046" y="4046"/>
                  </a:lnTo>
                  <a:lnTo>
                    <a:pt x="6032" y="8289"/>
                  </a:lnTo>
                  <a:lnTo>
                    <a:pt x="7527" y="40091"/>
                  </a:lnTo>
                  <a:lnTo>
                    <a:pt x="7602" y="75057"/>
                  </a:lnTo>
                  <a:lnTo>
                    <a:pt x="7615" y="104554"/>
                  </a:lnTo>
                  <a:lnTo>
                    <a:pt x="7619" y="134743"/>
                  </a:lnTo>
                  <a:lnTo>
                    <a:pt x="6773" y="165137"/>
                  </a:lnTo>
                  <a:lnTo>
                    <a:pt x="2384" y="195591"/>
                  </a:lnTo>
                  <a:lnTo>
                    <a:pt x="707" y="225217"/>
                  </a:lnTo>
                  <a:lnTo>
                    <a:pt x="93" y="262210"/>
                  </a:lnTo>
                  <a:lnTo>
                    <a:pt x="2300" y="271196"/>
                  </a:lnTo>
                  <a:lnTo>
                    <a:pt x="6569" y="279818"/>
                  </a:lnTo>
                  <a:lnTo>
                    <a:pt x="22861" y="2895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305"/>
            <p:cNvSpPr/>
            <p:nvPr/>
          </p:nvSpPr>
          <p:spPr>
            <a:xfrm>
              <a:off x="1905000" y="2537459"/>
              <a:ext cx="204501" cy="262124"/>
            </a:xfrm>
            <a:custGeom>
              <a:avLst/>
              <a:gdLst/>
              <a:ahLst/>
              <a:cxnLst/>
              <a:rect l="0" t="0" r="0" b="0"/>
              <a:pathLst>
                <a:path w="204501" h="262124">
                  <a:moveTo>
                    <a:pt x="0" y="0"/>
                  </a:moveTo>
                  <a:lnTo>
                    <a:pt x="0" y="36046"/>
                  </a:lnTo>
                  <a:lnTo>
                    <a:pt x="2257" y="69313"/>
                  </a:lnTo>
                  <a:lnTo>
                    <a:pt x="6560" y="99205"/>
                  </a:lnTo>
                  <a:lnTo>
                    <a:pt x="12647" y="134806"/>
                  </a:lnTo>
                  <a:lnTo>
                    <a:pt x="16985" y="167175"/>
                  </a:lnTo>
                  <a:lnTo>
                    <a:pt x="22086" y="204832"/>
                  </a:lnTo>
                  <a:lnTo>
                    <a:pt x="23477" y="221652"/>
                  </a:lnTo>
                  <a:lnTo>
                    <a:pt x="30451" y="243693"/>
                  </a:lnTo>
                  <a:lnTo>
                    <a:pt x="31326" y="210433"/>
                  </a:lnTo>
                  <a:lnTo>
                    <a:pt x="38240" y="175070"/>
                  </a:lnTo>
                  <a:lnTo>
                    <a:pt x="53496" y="137298"/>
                  </a:lnTo>
                  <a:lnTo>
                    <a:pt x="63264" y="121961"/>
                  </a:lnTo>
                  <a:lnTo>
                    <a:pt x="76882" y="108950"/>
                  </a:lnTo>
                  <a:lnTo>
                    <a:pt x="86663" y="103456"/>
                  </a:lnTo>
                  <a:lnTo>
                    <a:pt x="96654" y="101014"/>
                  </a:lnTo>
                  <a:lnTo>
                    <a:pt x="106739" y="102187"/>
                  </a:lnTo>
                  <a:lnTo>
                    <a:pt x="138171" y="112172"/>
                  </a:lnTo>
                  <a:lnTo>
                    <a:pt x="159473" y="120349"/>
                  </a:lnTo>
                  <a:lnTo>
                    <a:pt x="187553" y="142702"/>
                  </a:lnTo>
                  <a:lnTo>
                    <a:pt x="199034" y="161663"/>
                  </a:lnTo>
                  <a:lnTo>
                    <a:pt x="203753" y="179322"/>
                  </a:lnTo>
                  <a:lnTo>
                    <a:pt x="204500" y="205696"/>
                  </a:lnTo>
                  <a:lnTo>
                    <a:pt x="195082" y="233340"/>
                  </a:lnTo>
                  <a:lnTo>
                    <a:pt x="187812" y="244775"/>
                  </a:lnTo>
                  <a:lnTo>
                    <a:pt x="155540" y="261480"/>
                  </a:lnTo>
                  <a:lnTo>
                    <a:pt x="145046" y="262123"/>
                  </a:lnTo>
                  <a:lnTo>
                    <a:pt x="110549" y="259348"/>
                  </a:lnTo>
                  <a:lnTo>
                    <a:pt x="102473" y="258352"/>
                  </a:lnTo>
                  <a:lnTo>
                    <a:pt x="93239" y="255088"/>
                  </a:lnTo>
                  <a:lnTo>
                    <a:pt x="68579" y="2362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306"/>
            <p:cNvSpPr/>
            <p:nvPr/>
          </p:nvSpPr>
          <p:spPr>
            <a:xfrm>
              <a:off x="1668779" y="2651759"/>
              <a:ext cx="159534" cy="166955"/>
            </a:xfrm>
            <a:custGeom>
              <a:avLst/>
              <a:gdLst/>
              <a:ahLst/>
              <a:cxnLst/>
              <a:rect l="0" t="0" r="0" b="0"/>
              <a:pathLst>
                <a:path w="159534" h="166955">
                  <a:moveTo>
                    <a:pt x="0" y="53341"/>
                  </a:moveTo>
                  <a:lnTo>
                    <a:pt x="0" y="57386"/>
                  </a:lnTo>
                  <a:lnTo>
                    <a:pt x="2258" y="61630"/>
                  </a:lnTo>
                  <a:lnTo>
                    <a:pt x="10606" y="71253"/>
                  </a:lnTo>
                  <a:lnTo>
                    <a:pt x="13181" y="78517"/>
                  </a:lnTo>
                  <a:lnTo>
                    <a:pt x="15187" y="114832"/>
                  </a:lnTo>
                  <a:lnTo>
                    <a:pt x="16063" y="124697"/>
                  </a:lnTo>
                  <a:lnTo>
                    <a:pt x="22999" y="148878"/>
                  </a:lnTo>
                  <a:lnTo>
                    <a:pt x="33373" y="162431"/>
                  </a:lnTo>
                  <a:lnTo>
                    <a:pt x="38257" y="165325"/>
                  </a:lnTo>
                  <a:lnTo>
                    <a:pt x="48025" y="166954"/>
                  </a:lnTo>
                  <a:lnTo>
                    <a:pt x="56905" y="166489"/>
                  </a:lnTo>
                  <a:lnTo>
                    <a:pt x="66496" y="163460"/>
                  </a:lnTo>
                  <a:lnTo>
                    <a:pt x="100606" y="143156"/>
                  </a:lnTo>
                  <a:lnTo>
                    <a:pt x="134310" y="116475"/>
                  </a:lnTo>
                  <a:lnTo>
                    <a:pt x="154467" y="86328"/>
                  </a:lnTo>
                  <a:lnTo>
                    <a:pt x="158375" y="71111"/>
                  </a:lnTo>
                  <a:lnTo>
                    <a:pt x="159533" y="55878"/>
                  </a:lnTo>
                  <a:lnTo>
                    <a:pt x="155831" y="40640"/>
                  </a:lnTo>
                  <a:lnTo>
                    <a:pt x="146821" y="21272"/>
                  </a:lnTo>
                  <a:lnTo>
                    <a:pt x="144841" y="12841"/>
                  </a:lnTo>
                  <a:lnTo>
                    <a:pt x="13716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307"/>
            <p:cNvSpPr/>
            <p:nvPr/>
          </p:nvSpPr>
          <p:spPr>
            <a:xfrm>
              <a:off x="1448688" y="2667000"/>
              <a:ext cx="164755" cy="158061"/>
            </a:xfrm>
            <a:custGeom>
              <a:avLst/>
              <a:gdLst/>
              <a:ahLst/>
              <a:cxnLst/>
              <a:rect l="0" t="0" r="0" b="0"/>
              <a:pathLst>
                <a:path w="164755" h="158061">
                  <a:moveTo>
                    <a:pt x="105791" y="15240"/>
                  </a:moveTo>
                  <a:lnTo>
                    <a:pt x="91925" y="15240"/>
                  </a:lnTo>
                  <a:lnTo>
                    <a:pt x="73505" y="21800"/>
                  </a:lnTo>
                  <a:lnTo>
                    <a:pt x="68018" y="26904"/>
                  </a:lnTo>
                  <a:lnTo>
                    <a:pt x="61910" y="33970"/>
                  </a:lnTo>
                  <a:lnTo>
                    <a:pt x="44191" y="49921"/>
                  </a:lnTo>
                  <a:lnTo>
                    <a:pt x="14295" y="85777"/>
                  </a:lnTo>
                  <a:lnTo>
                    <a:pt x="5860" y="99083"/>
                  </a:lnTo>
                  <a:lnTo>
                    <a:pt x="1111" y="116094"/>
                  </a:lnTo>
                  <a:lnTo>
                    <a:pt x="0" y="126668"/>
                  </a:lnTo>
                  <a:lnTo>
                    <a:pt x="3420" y="142141"/>
                  </a:lnTo>
                  <a:lnTo>
                    <a:pt x="9795" y="153405"/>
                  </a:lnTo>
                  <a:lnTo>
                    <a:pt x="13854" y="155610"/>
                  </a:lnTo>
                  <a:lnTo>
                    <a:pt x="25137" y="158060"/>
                  </a:lnTo>
                  <a:lnTo>
                    <a:pt x="36361" y="156891"/>
                  </a:lnTo>
                  <a:lnTo>
                    <a:pt x="69430" y="146907"/>
                  </a:lnTo>
                  <a:lnTo>
                    <a:pt x="104379" y="134820"/>
                  </a:lnTo>
                  <a:lnTo>
                    <a:pt x="119557" y="125113"/>
                  </a:lnTo>
                  <a:lnTo>
                    <a:pt x="152852" y="93905"/>
                  </a:lnTo>
                  <a:lnTo>
                    <a:pt x="162257" y="75519"/>
                  </a:lnTo>
                  <a:lnTo>
                    <a:pt x="164754" y="64326"/>
                  </a:lnTo>
                  <a:lnTo>
                    <a:pt x="163606" y="53707"/>
                  </a:lnTo>
                  <a:lnTo>
                    <a:pt x="153637" y="28835"/>
                  </a:lnTo>
                  <a:lnTo>
                    <a:pt x="148787" y="21846"/>
                  </a:lnTo>
                  <a:lnTo>
                    <a:pt x="132692" y="10461"/>
                  </a:lnTo>
                  <a:lnTo>
                    <a:pt x="113412"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308"/>
            <p:cNvSpPr/>
            <p:nvPr/>
          </p:nvSpPr>
          <p:spPr>
            <a:xfrm>
              <a:off x="1188720" y="2488378"/>
              <a:ext cx="278851" cy="361503"/>
            </a:xfrm>
            <a:custGeom>
              <a:avLst/>
              <a:gdLst/>
              <a:ahLst/>
              <a:cxnLst/>
              <a:rect l="0" t="0" r="0" b="0"/>
              <a:pathLst>
                <a:path w="278851" h="361503">
                  <a:moveTo>
                    <a:pt x="0" y="87181"/>
                  </a:moveTo>
                  <a:lnTo>
                    <a:pt x="846" y="60690"/>
                  </a:lnTo>
                  <a:lnTo>
                    <a:pt x="10605" y="36238"/>
                  </a:lnTo>
                  <a:lnTo>
                    <a:pt x="17695" y="28416"/>
                  </a:lnTo>
                  <a:lnTo>
                    <a:pt x="41809" y="13810"/>
                  </a:lnTo>
                  <a:lnTo>
                    <a:pt x="71570" y="3419"/>
                  </a:lnTo>
                  <a:lnTo>
                    <a:pt x="89382" y="0"/>
                  </a:lnTo>
                  <a:lnTo>
                    <a:pt x="123771" y="4705"/>
                  </a:lnTo>
                  <a:lnTo>
                    <a:pt x="152948" y="11379"/>
                  </a:lnTo>
                  <a:lnTo>
                    <a:pt x="172963" y="17932"/>
                  </a:lnTo>
                  <a:lnTo>
                    <a:pt x="202425" y="35054"/>
                  </a:lnTo>
                  <a:lnTo>
                    <a:pt x="227617" y="52922"/>
                  </a:lnTo>
                  <a:lnTo>
                    <a:pt x="256628" y="88442"/>
                  </a:lnTo>
                  <a:lnTo>
                    <a:pt x="271335" y="120293"/>
                  </a:lnTo>
                  <a:lnTo>
                    <a:pt x="278798" y="156541"/>
                  </a:lnTo>
                  <a:lnTo>
                    <a:pt x="278850" y="180661"/>
                  </a:lnTo>
                  <a:lnTo>
                    <a:pt x="269359" y="213281"/>
                  </a:lnTo>
                  <a:lnTo>
                    <a:pt x="254976" y="243548"/>
                  </a:lnTo>
                  <a:lnTo>
                    <a:pt x="225531" y="276960"/>
                  </a:lnTo>
                  <a:lnTo>
                    <a:pt x="197210" y="298070"/>
                  </a:lnTo>
                  <a:lnTo>
                    <a:pt x="165112" y="315049"/>
                  </a:lnTo>
                  <a:lnTo>
                    <a:pt x="133306" y="330804"/>
                  </a:lnTo>
                  <a:lnTo>
                    <a:pt x="95758" y="347253"/>
                  </a:lnTo>
                  <a:lnTo>
                    <a:pt x="62659" y="353419"/>
                  </a:lnTo>
                  <a:lnTo>
                    <a:pt x="30480" y="36150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309"/>
            <p:cNvSpPr/>
            <p:nvPr/>
          </p:nvSpPr>
          <p:spPr>
            <a:xfrm>
              <a:off x="1219200" y="2560319"/>
              <a:ext cx="38101" cy="289562"/>
            </a:xfrm>
            <a:custGeom>
              <a:avLst/>
              <a:gdLst/>
              <a:ahLst/>
              <a:cxnLst/>
              <a:rect l="0" t="0" r="0" b="0"/>
              <a:pathLst>
                <a:path w="38101" h="289562">
                  <a:moveTo>
                    <a:pt x="38100" y="0"/>
                  </a:moveTo>
                  <a:lnTo>
                    <a:pt x="34054" y="4046"/>
                  </a:lnTo>
                  <a:lnTo>
                    <a:pt x="32068" y="10547"/>
                  </a:lnTo>
                  <a:lnTo>
                    <a:pt x="28693" y="23728"/>
                  </a:lnTo>
                  <a:lnTo>
                    <a:pt x="25452" y="34253"/>
                  </a:lnTo>
                  <a:lnTo>
                    <a:pt x="23372" y="63963"/>
                  </a:lnTo>
                  <a:lnTo>
                    <a:pt x="20753" y="92330"/>
                  </a:lnTo>
                  <a:lnTo>
                    <a:pt x="16873" y="124442"/>
                  </a:lnTo>
                  <a:lnTo>
                    <a:pt x="15724" y="160768"/>
                  </a:lnTo>
                  <a:lnTo>
                    <a:pt x="13125" y="196084"/>
                  </a:lnTo>
                  <a:lnTo>
                    <a:pt x="9251" y="225739"/>
                  </a:lnTo>
                  <a:lnTo>
                    <a:pt x="6988" y="260240"/>
                  </a:lnTo>
                  <a:lnTo>
                    <a:pt x="0" y="2895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4" name="SMARTInkShape-Group33"/>
          <p:cNvGrpSpPr/>
          <p:nvPr/>
        </p:nvGrpSpPr>
        <p:grpSpPr>
          <a:xfrm>
            <a:off x="4831080" y="2111674"/>
            <a:ext cx="2903221" cy="479127"/>
            <a:chOff x="4831080" y="2111674"/>
            <a:chExt cx="2903221" cy="479127"/>
          </a:xfrm>
        </p:grpSpPr>
        <p:sp>
          <p:nvSpPr>
            <p:cNvPr id="50" name="SMARTInkShape-310"/>
            <p:cNvSpPr/>
            <p:nvPr/>
          </p:nvSpPr>
          <p:spPr>
            <a:xfrm>
              <a:off x="7574280" y="2286000"/>
              <a:ext cx="152401" cy="15241"/>
            </a:xfrm>
            <a:custGeom>
              <a:avLst/>
              <a:gdLst/>
              <a:ahLst/>
              <a:cxnLst/>
              <a:rect l="0" t="0" r="0" b="0"/>
              <a:pathLst>
                <a:path w="152401" h="15241">
                  <a:moveTo>
                    <a:pt x="0" y="15240"/>
                  </a:moveTo>
                  <a:lnTo>
                    <a:pt x="4045" y="11194"/>
                  </a:lnTo>
                  <a:lnTo>
                    <a:pt x="10546" y="9208"/>
                  </a:lnTo>
                  <a:lnTo>
                    <a:pt x="46646" y="1728"/>
                  </a:lnTo>
                  <a:lnTo>
                    <a:pt x="80427" y="341"/>
                  </a:lnTo>
                  <a:lnTo>
                    <a:pt x="112783" y="67"/>
                  </a:lnTo>
                  <a:lnTo>
                    <a:pt x="1524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311"/>
            <p:cNvSpPr/>
            <p:nvPr/>
          </p:nvSpPr>
          <p:spPr>
            <a:xfrm>
              <a:off x="7505731" y="2111674"/>
              <a:ext cx="228570" cy="295749"/>
            </a:xfrm>
            <a:custGeom>
              <a:avLst/>
              <a:gdLst/>
              <a:ahLst/>
              <a:cxnLst/>
              <a:rect l="0" t="0" r="0" b="0"/>
              <a:pathLst>
                <a:path w="228570" h="295749">
                  <a:moveTo>
                    <a:pt x="91408" y="14305"/>
                  </a:moveTo>
                  <a:lnTo>
                    <a:pt x="91408" y="18351"/>
                  </a:lnTo>
                  <a:lnTo>
                    <a:pt x="89151" y="22594"/>
                  </a:lnTo>
                  <a:lnTo>
                    <a:pt x="80802" y="36263"/>
                  </a:lnTo>
                  <a:lnTo>
                    <a:pt x="71847" y="62199"/>
                  </a:lnTo>
                  <a:lnTo>
                    <a:pt x="67833" y="88515"/>
                  </a:lnTo>
                  <a:lnTo>
                    <a:pt x="54422" y="125108"/>
                  </a:lnTo>
                  <a:lnTo>
                    <a:pt x="43760" y="158049"/>
                  </a:lnTo>
                  <a:lnTo>
                    <a:pt x="32136" y="189259"/>
                  </a:lnTo>
                  <a:lnTo>
                    <a:pt x="20622" y="226100"/>
                  </a:lnTo>
                  <a:lnTo>
                    <a:pt x="9890" y="263302"/>
                  </a:lnTo>
                  <a:lnTo>
                    <a:pt x="7765" y="273984"/>
                  </a:lnTo>
                  <a:lnTo>
                    <a:pt x="73" y="295748"/>
                  </a:lnTo>
                  <a:lnTo>
                    <a:pt x="0" y="292053"/>
                  </a:lnTo>
                  <a:lnTo>
                    <a:pt x="7731" y="256748"/>
                  </a:lnTo>
                  <a:lnTo>
                    <a:pt x="18102" y="219861"/>
                  </a:lnTo>
                  <a:lnTo>
                    <a:pt x="25473" y="189040"/>
                  </a:lnTo>
                  <a:lnTo>
                    <a:pt x="37065" y="157142"/>
                  </a:lnTo>
                  <a:lnTo>
                    <a:pt x="47178" y="126242"/>
                  </a:lnTo>
                  <a:lnTo>
                    <a:pt x="59582" y="95638"/>
                  </a:lnTo>
                  <a:lnTo>
                    <a:pt x="73707" y="61039"/>
                  </a:lnTo>
                  <a:lnTo>
                    <a:pt x="96834" y="26104"/>
                  </a:lnTo>
                  <a:lnTo>
                    <a:pt x="110793" y="6163"/>
                  </a:lnTo>
                  <a:lnTo>
                    <a:pt x="116392" y="2220"/>
                  </a:lnTo>
                  <a:lnTo>
                    <a:pt x="124306" y="0"/>
                  </a:lnTo>
                  <a:lnTo>
                    <a:pt x="126886" y="535"/>
                  </a:lnTo>
                  <a:lnTo>
                    <a:pt x="134564" y="5333"/>
                  </a:lnTo>
                  <a:lnTo>
                    <a:pt x="139658" y="9754"/>
                  </a:lnTo>
                  <a:lnTo>
                    <a:pt x="154907" y="45724"/>
                  </a:lnTo>
                  <a:lnTo>
                    <a:pt x="165069" y="76297"/>
                  </a:lnTo>
                  <a:lnTo>
                    <a:pt x="175229" y="114071"/>
                  </a:lnTo>
                  <a:lnTo>
                    <a:pt x="181343" y="150100"/>
                  </a:lnTo>
                  <a:lnTo>
                    <a:pt x="188635" y="186913"/>
                  </a:lnTo>
                  <a:lnTo>
                    <a:pt x="200722" y="223271"/>
                  </a:lnTo>
                  <a:lnTo>
                    <a:pt x="217568" y="259730"/>
                  </a:lnTo>
                  <a:lnTo>
                    <a:pt x="219446" y="266752"/>
                  </a:lnTo>
                  <a:lnTo>
                    <a:pt x="220794" y="268963"/>
                  </a:lnTo>
                  <a:lnTo>
                    <a:pt x="222539" y="270437"/>
                  </a:lnTo>
                  <a:lnTo>
                    <a:pt x="228569" y="27338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312"/>
            <p:cNvSpPr/>
            <p:nvPr/>
          </p:nvSpPr>
          <p:spPr>
            <a:xfrm>
              <a:off x="7086600" y="2179320"/>
              <a:ext cx="338394" cy="326076"/>
            </a:xfrm>
            <a:custGeom>
              <a:avLst/>
              <a:gdLst/>
              <a:ahLst/>
              <a:cxnLst/>
              <a:rect l="0" t="0" r="0" b="0"/>
              <a:pathLst>
                <a:path w="338394" h="326076">
                  <a:moveTo>
                    <a:pt x="22860" y="83820"/>
                  </a:moveTo>
                  <a:lnTo>
                    <a:pt x="17623" y="95986"/>
                  </a:lnTo>
                  <a:lnTo>
                    <a:pt x="9348" y="131915"/>
                  </a:lnTo>
                  <a:lnTo>
                    <a:pt x="7960" y="164534"/>
                  </a:lnTo>
                  <a:lnTo>
                    <a:pt x="6840" y="198353"/>
                  </a:lnTo>
                  <a:lnTo>
                    <a:pt x="1602" y="234509"/>
                  </a:lnTo>
                  <a:lnTo>
                    <a:pt x="316" y="266362"/>
                  </a:lnTo>
                  <a:lnTo>
                    <a:pt x="27" y="304299"/>
                  </a:lnTo>
                  <a:lnTo>
                    <a:pt x="0" y="326075"/>
                  </a:lnTo>
                  <a:lnTo>
                    <a:pt x="847" y="325756"/>
                  </a:lnTo>
                  <a:lnTo>
                    <a:pt x="4044" y="323145"/>
                  </a:lnTo>
                  <a:lnTo>
                    <a:pt x="6031" y="316904"/>
                  </a:lnTo>
                  <a:lnTo>
                    <a:pt x="11572" y="280251"/>
                  </a:lnTo>
                  <a:lnTo>
                    <a:pt x="15361" y="245043"/>
                  </a:lnTo>
                  <a:lnTo>
                    <a:pt x="20262" y="215503"/>
                  </a:lnTo>
                  <a:lnTo>
                    <a:pt x="24604" y="177439"/>
                  </a:lnTo>
                  <a:lnTo>
                    <a:pt x="33363" y="145210"/>
                  </a:lnTo>
                  <a:lnTo>
                    <a:pt x="39734" y="108994"/>
                  </a:lnTo>
                  <a:lnTo>
                    <a:pt x="44931" y="87668"/>
                  </a:lnTo>
                  <a:lnTo>
                    <a:pt x="45710" y="76347"/>
                  </a:lnTo>
                  <a:lnTo>
                    <a:pt x="45719" y="109339"/>
                  </a:lnTo>
                  <a:lnTo>
                    <a:pt x="46566" y="122255"/>
                  </a:lnTo>
                  <a:lnTo>
                    <a:pt x="56326" y="153614"/>
                  </a:lnTo>
                  <a:lnTo>
                    <a:pt x="70896" y="190660"/>
                  </a:lnTo>
                  <a:lnTo>
                    <a:pt x="95131" y="227774"/>
                  </a:lnTo>
                  <a:lnTo>
                    <a:pt x="108320" y="239804"/>
                  </a:lnTo>
                  <a:lnTo>
                    <a:pt x="124907" y="246279"/>
                  </a:lnTo>
                  <a:lnTo>
                    <a:pt x="153285" y="252182"/>
                  </a:lnTo>
                  <a:lnTo>
                    <a:pt x="189169" y="257717"/>
                  </a:lnTo>
                  <a:lnTo>
                    <a:pt x="225954" y="257964"/>
                  </a:lnTo>
                  <a:lnTo>
                    <a:pt x="258557" y="250737"/>
                  </a:lnTo>
                  <a:lnTo>
                    <a:pt x="289456" y="237112"/>
                  </a:lnTo>
                  <a:lnTo>
                    <a:pt x="313935" y="217267"/>
                  </a:lnTo>
                  <a:lnTo>
                    <a:pt x="324665" y="204090"/>
                  </a:lnTo>
                  <a:lnTo>
                    <a:pt x="330562" y="189766"/>
                  </a:lnTo>
                  <a:lnTo>
                    <a:pt x="338393" y="159875"/>
                  </a:lnTo>
                  <a:lnTo>
                    <a:pt x="337519" y="133071"/>
                  </a:lnTo>
                  <a:lnTo>
                    <a:pt x="331898" y="111771"/>
                  </a:lnTo>
                  <a:lnTo>
                    <a:pt x="313898" y="75867"/>
                  </a:lnTo>
                  <a:lnTo>
                    <a:pt x="307150" y="62505"/>
                  </a:lnTo>
                  <a:lnTo>
                    <a:pt x="275694" y="25212"/>
                  </a:lnTo>
                  <a:lnTo>
                    <a:pt x="260929" y="9554"/>
                  </a:lnTo>
                  <a:lnTo>
                    <a:pt x="259901" y="6221"/>
                  </a:lnTo>
                  <a:lnTo>
                    <a:pt x="25908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313"/>
            <p:cNvSpPr/>
            <p:nvPr/>
          </p:nvSpPr>
          <p:spPr>
            <a:xfrm>
              <a:off x="6758939" y="2202730"/>
              <a:ext cx="228601" cy="304251"/>
            </a:xfrm>
            <a:custGeom>
              <a:avLst/>
              <a:gdLst/>
              <a:ahLst/>
              <a:cxnLst/>
              <a:rect l="0" t="0" r="0" b="0"/>
              <a:pathLst>
                <a:path w="228601" h="304251">
                  <a:moveTo>
                    <a:pt x="0" y="83270"/>
                  </a:moveTo>
                  <a:lnTo>
                    <a:pt x="4046" y="79224"/>
                  </a:lnTo>
                  <a:lnTo>
                    <a:pt x="6032" y="72723"/>
                  </a:lnTo>
                  <a:lnTo>
                    <a:pt x="6561" y="68618"/>
                  </a:lnTo>
                  <a:lnTo>
                    <a:pt x="11665" y="59542"/>
                  </a:lnTo>
                  <a:lnTo>
                    <a:pt x="32424" y="32111"/>
                  </a:lnTo>
                  <a:lnTo>
                    <a:pt x="67162" y="8850"/>
                  </a:lnTo>
                  <a:lnTo>
                    <a:pt x="78957" y="3627"/>
                  </a:lnTo>
                  <a:lnTo>
                    <a:pt x="114663" y="0"/>
                  </a:lnTo>
                  <a:lnTo>
                    <a:pt x="152449" y="1780"/>
                  </a:lnTo>
                  <a:lnTo>
                    <a:pt x="178845" y="10070"/>
                  </a:lnTo>
                  <a:lnTo>
                    <a:pt x="191092" y="17366"/>
                  </a:lnTo>
                  <a:lnTo>
                    <a:pt x="200084" y="28935"/>
                  </a:lnTo>
                  <a:lnTo>
                    <a:pt x="200968" y="40494"/>
                  </a:lnTo>
                  <a:lnTo>
                    <a:pt x="194638" y="64566"/>
                  </a:lnTo>
                  <a:lnTo>
                    <a:pt x="183636" y="84501"/>
                  </a:lnTo>
                  <a:lnTo>
                    <a:pt x="148223" y="118492"/>
                  </a:lnTo>
                  <a:lnTo>
                    <a:pt x="116705" y="133846"/>
                  </a:lnTo>
                  <a:lnTo>
                    <a:pt x="82967" y="153189"/>
                  </a:lnTo>
                  <a:lnTo>
                    <a:pt x="45121" y="172099"/>
                  </a:lnTo>
                  <a:lnTo>
                    <a:pt x="39334" y="178922"/>
                  </a:lnTo>
                  <a:lnTo>
                    <a:pt x="34326" y="181320"/>
                  </a:lnTo>
                  <a:lnTo>
                    <a:pt x="34737" y="181657"/>
                  </a:lnTo>
                  <a:lnTo>
                    <a:pt x="35858" y="181881"/>
                  </a:lnTo>
                  <a:lnTo>
                    <a:pt x="46094" y="188302"/>
                  </a:lnTo>
                  <a:lnTo>
                    <a:pt x="64553" y="195816"/>
                  </a:lnTo>
                  <a:lnTo>
                    <a:pt x="99123" y="215113"/>
                  </a:lnTo>
                  <a:lnTo>
                    <a:pt x="134624" y="244459"/>
                  </a:lnTo>
                  <a:lnTo>
                    <a:pt x="169334" y="276527"/>
                  </a:lnTo>
                  <a:lnTo>
                    <a:pt x="180184" y="290767"/>
                  </a:lnTo>
                  <a:lnTo>
                    <a:pt x="192900" y="299878"/>
                  </a:lnTo>
                  <a:lnTo>
                    <a:pt x="202406" y="302954"/>
                  </a:lnTo>
                  <a:lnTo>
                    <a:pt x="228600" y="30425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314"/>
            <p:cNvSpPr/>
            <p:nvPr/>
          </p:nvSpPr>
          <p:spPr>
            <a:xfrm>
              <a:off x="6713219" y="2278379"/>
              <a:ext cx="53342" cy="228602"/>
            </a:xfrm>
            <a:custGeom>
              <a:avLst/>
              <a:gdLst/>
              <a:ahLst/>
              <a:cxnLst/>
              <a:rect l="0" t="0" r="0" b="0"/>
              <a:pathLst>
                <a:path w="53342" h="228602">
                  <a:moveTo>
                    <a:pt x="53341" y="0"/>
                  </a:moveTo>
                  <a:lnTo>
                    <a:pt x="53341" y="36046"/>
                  </a:lnTo>
                  <a:lnTo>
                    <a:pt x="47309" y="71571"/>
                  </a:lnTo>
                  <a:lnTo>
                    <a:pt x="43934" y="99947"/>
                  </a:lnTo>
                  <a:lnTo>
                    <a:pt x="35207" y="135831"/>
                  </a:lnTo>
                  <a:lnTo>
                    <a:pt x="25330" y="167378"/>
                  </a:lnTo>
                  <a:lnTo>
                    <a:pt x="12691" y="201661"/>
                  </a:lnTo>
                  <a:lnTo>
                    <a:pt x="2257" y="220109"/>
                  </a:lnTo>
                  <a:lnTo>
                    <a:pt x="0" y="22860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315"/>
            <p:cNvSpPr/>
            <p:nvPr/>
          </p:nvSpPr>
          <p:spPr>
            <a:xfrm>
              <a:off x="6234665" y="2240765"/>
              <a:ext cx="181375" cy="220495"/>
            </a:xfrm>
            <a:custGeom>
              <a:avLst/>
              <a:gdLst/>
              <a:ahLst/>
              <a:cxnLst/>
              <a:rect l="0" t="0" r="0" b="0"/>
              <a:pathLst>
                <a:path w="181375" h="220495">
                  <a:moveTo>
                    <a:pt x="74695" y="129055"/>
                  </a:moveTo>
                  <a:lnTo>
                    <a:pt x="56782" y="129055"/>
                  </a:lnTo>
                  <a:lnTo>
                    <a:pt x="51776" y="131312"/>
                  </a:lnTo>
                  <a:lnTo>
                    <a:pt x="34051" y="146967"/>
                  </a:lnTo>
                  <a:lnTo>
                    <a:pt x="11194" y="181049"/>
                  </a:lnTo>
                  <a:lnTo>
                    <a:pt x="753" y="203154"/>
                  </a:lnTo>
                  <a:lnTo>
                    <a:pt x="0" y="206394"/>
                  </a:lnTo>
                  <a:lnTo>
                    <a:pt x="345" y="208554"/>
                  </a:lnTo>
                  <a:lnTo>
                    <a:pt x="1421" y="209995"/>
                  </a:lnTo>
                  <a:lnTo>
                    <a:pt x="2986" y="210955"/>
                  </a:lnTo>
                  <a:lnTo>
                    <a:pt x="4029" y="212441"/>
                  </a:lnTo>
                  <a:lnTo>
                    <a:pt x="5187" y="216351"/>
                  </a:lnTo>
                  <a:lnTo>
                    <a:pt x="6343" y="217732"/>
                  </a:lnTo>
                  <a:lnTo>
                    <a:pt x="9885" y="219267"/>
                  </a:lnTo>
                  <a:lnTo>
                    <a:pt x="20684" y="220131"/>
                  </a:lnTo>
                  <a:lnTo>
                    <a:pt x="27548" y="218075"/>
                  </a:lnTo>
                  <a:lnTo>
                    <a:pt x="56999" y="199234"/>
                  </a:lnTo>
                  <a:lnTo>
                    <a:pt x="79001" y="177166"/>
                  </a:lnTo>
                  <a:lnTo>
                    <a:pt x="94947" y="143902"/>
                  </a:lnTo>
                  <a:lnTo>
                    <a:pt x="101767" y="126304"/>
                  </a:lnTo>
                  <a:lnTo>
                    <a:pt x="109266" y="88330"/>
                  </a:lnTo>
                  <a:lnTo>
                    <a:pt x="104799" y="51088"/>
                  </a:lnTo>
                  <a:lnTo>
                    <a:pt x="91326" y="13750"/>
                  </a:lnTo>
                  <a:lnTo>
                    <a:pt x="90057" y="1154"/>
                  </a:lnTo>
                  <a:lnTo>
                    <a:pt x="89169" y="608"/>
                  </a:lnTo>
                  <a:lnTo>
                    <a:pt x="85925" y="0"/>
                  </a:lnTo>
                  <a:lnTo>
                    <a:pt x="84722" y="685"/>
                  </a:lnTo>
                  <a:lnTo>
                    <a:pt x="83919" y="1988"/>
                  </a:lnTo>
                  <a:lnTo>
                    <a:pt x="83028" y="6541"/>
                  </a:lnTo>
                  <a:lnTo>
                    <a:pt x="82408" y="24000"/>
                  </a:lnTo>
                  <a:lnTo>
                    <a:pt x="88883" y="61286"/>
                  </a:lnTo>
                  <a:lnTo>
                    <a:pt x="98085" y="94908"/>
                  </a:lnTo>
                  <a:lnTo>
                    <a:pt x="110325" y="130955"/>
                  </a:lnTo>
                  <a:lnTo>
                    <a:pt x="125501" y="168858"/>
                  </a:lnTo>
                  <a:lnTo>
                    <a:pt x="137914" y="189849"/>
                  </a:lnTo>
                  <a:lnTo>
                    <a:pt x="151563" y="202948"/>
                  </a:lnTo>
                  <a:lnTo>
                    <a:pt x="164075" y="209933"/>
                  </a:lnTo>
                  <a:lnTo>
                    <a:pt x="170299" y="212414"/>
                  </a:lnTo>
                  <a:lnTo>
                    <a:pt x="181374" y="22049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316"/>
            <p:cNvSpPr/>
            <p:nvPr/>
          </p:nvSpPr>
          <p:spPr>
            <a:xfrm>
              <a:off x="6065633" y="2354711"/>
              <a:ext cx="103039" cy="129409"/>
            </a:xfrm>
            <a:custGeom>
              <a:avLst/>
              <a:gdLst/>
              <a:ahLst/>
              <a:cxnLst/>
              <a:rect l="0" t="0" r="0" b="0"/>
              <a:pathLst>
                <a:path w="103039" h="129409">
                  <a:moveTo>
                    <a:pt x="15127" y="60829"/>
                  </a:moveTo>
                  <a:lnTo>
                    <a:pt x="40631" y="60829"/>
                  </a:lnTo>
                  <a:lnTo>
                    <a:pt x="45653" y="58571"/>
                  </a:lnTo>
                  <a:lnTo>
                    <a:pt x="48178" y="56783"/>
                  </a:lnTo>
                  <a:lnTo>
                    <a:pt x="66882" y="51421"/>
                  </a:lnTo>
                  <a:lnTo>
                    <a:pt x="72842" y="48181"/>
                  </a:lnTo>
                  <a:lnTo>
                    <a:pt x="80958" y="45510"/>
                  </a:lnTo>
                  <a:lnTo>
                    <a:pt x="102543" y="26719"/>
                  </a:lnTo>
                  <a:lnTo>
                    <a:pt x="103038" y="24542"/>
                  </a:lnTo>
                  <a:lnTo>
                    <a:pt x="102521" y="22244"/>
                  </a:lnTo>
                  <a:lnTo>
                    <a:pt x="100535" y="17433"/>
                  </a:lnTo>
                  <a:lnTo>
                    <a:pt x="98570" y="9965"/>
                  </a:lnTo>
                  <a:lnTo>
                    <a:pt x="95111" y="4920"/>
                  </a:lnTo>
                  <a:lnTo>
                    <a:pt x="90750" y="2114"/>
                  </a:lnTo>
                  <a:lnTo>
                    <a:pt x="81053" y="312"/>
                  </a:lnTo>
                  <a:lnTo>
                    <a:pt x="73513" y="0"/>
                  </a:lnTo>
                  <a:lnTo>
                    <a:pt x="61871" y="3952"/>
                  </a:lnTo>
                  <a:lnTo>
                    <a:pt x="35498" y="21126"/>
                  </a:lnTo>
                  <a:lnTo>
                    <a:pt x="13504" y="48434"/>
                  </a:lnTo>
                  <a:lnTo>
                    <a:pt x="1180" y="84735"/>
                  </a:lnTo>
                  <a:lnTo>
                    <a:pt x="0" y="105383"/>
                  </a:lnTo>
                  <a:lnTo>
                    <a:pt x="2195" y="112521"/>
                  </a:lnTo>
                  <a:lnTo>
                    <a:pt x="10503" y="124003"/>
                  </a:lnTo>
                  <a:lnTo>
                    <a:pt x="17587" y="127006"/>
                  </a:lnTo>
                  <a:lnTo>
                    <a:pt x="50830" y="129268"/>
                  </a:lnTo>
                  <a:lnTo>
                    <a:pt x="88320" y="129405"/>
                  </a:lnTo>
                  <a:lnTo>
                    <a:pt x="91327" y="12940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317"/>
            <p:cNvSpPr/>
            <p:nvPr/>
          </p:nvSpPr>
          <p:spPr>
            <a:xfrm>
              <a:off x="5448300" y="2446019"/>
              <a:ext cx="60619" cy="76201"/>
            </a:xfrm>
            <a:custGeom>
              <a:avLst/>
              <a:gdLst/>
              <a:ahLst/>
              <a:cxnLst/>
              <a:rect l="0" t="0" r="0" b="0"/>
              <a:pathLst>
                <a:path w="60619" h="76201">
                  <a:moveTo>
                    <a:pt x="0" y="0"/>
                  </a:moveTo>
                  <a:lnTo>
                    <a:pt x="33050" y="0"/>
                  </a:lnTo>
                  <a:lnTo>
                    <a:pt x="34733" y="847"/>
                  </a:lnTo>
                  <a:lnTo>
                    <a:pt x="35855" y="2258"/>
                  </a:lnTo>
                  <a:lnTo>
                    <a:pt x="37949" y="6084"/>
                  </a:lnTo>
                  <a:lnTo>
                    <a:pt x="43041" y="12998"/>
                  </a:lnTo>
                  <a:lnTo>
                    <a:pt x="44926" y="20409"/>
                  </a:lnTo>
                  <a:lnTo>
                    <a:pt x="45366" y="25440"/>
                  </a:lnTo>
                  <a:lnTo>
                    <a:pt x="47821" y="30498"/>
                  </a:lnTo>
                  <a:lnTo>
                    <a:pt x="50886" y="35568"/>
                  </a:lnTo>
                  <a:lnTo>
                    <a:pt x="53459" y="43183"/>
                  </a:lnTo>
                  <a:lnTo>
                    <a:pt x="58361" y="50801"/>
                  </a:lnTo>
                  <a:lnTo>
                    <a:pt x="60190" y="58421"/>
                  </a:lnTo>
                  <a:lnTo>
                    <a:pt x="60618" y="63501"/>
                  </a:lnTo>
                  <a:lnTo>
                    <a:pt x="58550" y="68581"/>
                  </a:lnTo>
                  <a:lnTo>
                    <a:pt x="53339" y="762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318"/>
            <p:cNvSpPr/>
            <p:nvPr/>
          </p:nvSpPr>
          <p:spPr>
            <a:xfrm>
              <a:off x="5890714" y="2240869"/>
              <a:ext cx="129087" cy="296013"/>
            </a:xfrm>
            <a:custGeom>
              <a:avLst/>
              <a:gdLst/>
              <a:ahLst/>
              <a:cxnLst/>
              <a:rect l="0" t="0" r="0" b="0"/>
              <a:pathLst>
                <a:path w="129087" h="296013">
                  <a:moveTo>
                    <a:pt x="98605" y="189910"/>
                  </a:moveTo>
                  <a:lnTo>
                    <a:pt x="94560" y="185865"/>
                  </a:lnTo>
                  <a:lnTo>
                    <a:pt x="92575" y="181622"/>
                  </a:lnTo>
                  <a:lnTo>
                    <a:pt x="92045" y="179304"/>
                  </a:lnTo>
                  <a:lnTo>
                    <a:pt x="90845" y="177760"/>
                  </a:lnTo>
                  <a:lnTo>
                    <a:pt x="87254" y="176044"/>
                  </a:lnTo>
                  <a:lnTo>
                    <a:pt x="65554" y="174706"/>
                  </a:lnTo>
                  <a:lnTo>
                    <a:pt x="53911" y="178726"/>
                  </a:lnTo>
                  <a:lnTo>
                    <a:pt x="46850" y="185222"/>
                  </a:lnTo>
                  <a:lnTo>
                    <a:pt x="18093" y="223045"/>
                  </a:lnTo>
                  <a:lnTo>
                    <a:pt x="2999" y="253420"/>
                  </a:lnTo>
                  <a:lnTo>
                    <a:pt x="0" y="278812"/>
                  </a:lnTo>
                  <a:lnTo>
                    <a:pt x="2006" y="286713"/>
                  </a:lnTo>
                  <a:lnTo>
                    <a:pt x="3725" y="290006"/>
                  </a:lnTo>
                  <a:lnTo>
                    <a:pt x="5719" y="292201"/>
                  </a:lnTo>
                  <a:lnTo>
                    <a:pt x="10192" y="294639"/>
                  </a:lnTo>
                  <a:lnTo>
                    <a:pt x="21515" y="296012"/>
                  </a:lnTo>
                  <a:lnTo>
                    <a:pt x="35594" y="292374"/>
                  </a:lnTo>
                  <a:lnTo>
                    <a:pt x="55522" y="282713"/>
                  </a:lnTo>
                  <a:lnTo>
                    <a:pt x="90991" y="254426"/>
                  </a:lnTo>
                  <a:lnTo>
                    <a:pt x="103970" y="234426"/>
                  </a:lnTo>
                  <a:lnTo>
                    <a:pt x="117782" y="196525"/>
                  </a:lnTo>
                  <a:lnTo>
                    <a:pt x="122996" y="160988"/>
                  </a:lnTo>
                  <a:lnTo>
                    <a:pt x="127882" y="125213"/>
                  </a:lnTo>
                  <a:lnTo>
                    <a:pt x="128848" y="91618"/>
                  </a:lnTo>
                  <a:lnTo>
                    <a:pt x="129039" y="60522"/>
                  </a:lnTo>
                  <a:lnTo>
                    <a:pt x="128233" y="28374"/>
                  </a:lnTo>
                  <a:lnTo>
                    <a:pt x="122524" y="6131"/>
                  </a:lnTo>
                  <a:lnTo>
                    <a:pt x="121324" y="3890"/>
                  </a:lnTo>
                  <a:lnTo>
                    <a:pt x="119678" y="2397"/>
                  </a:lnTo>
                  <a:lnTo>
                    <a:pt x="114997" y="0"/>
                  </a:lnTo>
                  <a:lnTo>
                    <a:pt x="112100" y="1930"/>
                  </a:lnTo>
                  <a:lnTo>
                    <a:pt x="110142" y="3630"/>
                  </a:lnTo>
                  <a:lnTo>
                    <a:pt x="107966" y="7777"/>
                  </a:lnTo>
                  <a:lnTo>
                    <a:pt x="106569" y="25428"/>
                  </a:lnTo>
                  <a:lnTo>
                    <a:pt x="106271" y="60786"/>
                  </a:lnTo>
                  <a:lnTo>
                    <a:pt x="106235" y="94978"/>
                  </a:lnTo>
                  <a:lnTo>
                    <a:pt x="106228" y="124341"/>
                  </a:lnTo>
                  <a:lnTo>
                    <a:pt x="106226" y="154490"/>
                  </a:lnTo>
                  <a:lnTo>
                    <a:pt x="111462" y="188935"/>
                  </a:lnTo>
                  <a:lnTo>
                    <a:pt x="117577" y="223837"/>
                  </a:lnTo>
                  <a:lnTo>
                    <a:pt x="121544" y="243775"/>
                  </a:lnTo>
                  <a:lnTo>
                    <a:pt x="123211" y="246140"/>
                  </a:lnTo>
                  <a:lnTo>
                    <a:pt x="129086" y="25087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319"/>
            <p:cNvSpPr/>
            <p:nvPr/>
          </p:nvSpPr>
          <p:spPr>
            <a:xfrm>
              <a:off x="5357335" y="2415618"/>
              <a:ext cx="494826" cy="159829"/>
            </a:xfrm>
            <a:custGeom>
              <a:avLst/>
              <a:gdLst/>
              <a:ahLst/>
              <a:cxnLst/>
              <a:rect l="0" t="0" r="0" b="0"/>
              <a:pathLst>
                <a:path w="494826" h="159829">
                  <a:moveTo>
                    <a:pt x="83345" y="38022"/>
                  </a:moveTo>
                  <a:lnTo>
                    <a:pt x="76783" y="38022"/>
                  </a:lnTo>
                  <a:lnTo>
                    <a:pt x="42527" y="66834"/>
                  </a:lnTo>
                  <a:lnTo>
                    <a:pt x="10452" y="103993"/>
                  </a:lnTo>
                  <a:lnTo>
                    <a:pt x="3138" y="117494"/>
                  </a:lnTo>
                  <a:lnTo>
                    <a:pt x="0" y="142258"/>
                  </a:lnTo>
                  <a:lnTo>
                    <a:pt x="1994" y="150107"/>
                  </a:lnTo>
                  <a:lnTo>
                    <a:pt x="3711" y="153385"/>
                  </a:lnTo>
                  <a:lnTo>
                    <a:pt x="5701" y="155570"/>
                  </a:lnTo>
                  <a:lnTo>
                    <a:pt x="10173" y="157999"/>
                  </a:lnTo>
                  <a:lnTo>
                    <a:pt x="45727" y="159828"/>
                  </a:lnTo>
                  <a:lnTo>
                    <a:pt x="62415" y="159061"/>
                  </a:lnTo>
                  <a:lnTo>
                    <a:pt x="78930" y="153001"/>
                  </a:lnTo>
                  <a:lnTo>
                    <a:pt x="115643" y="131772"/>
                  </a:lnTo>
                  <a:lnTo>
                    <a:pt x="140698" y="109055"/>
                  </a:lnTo>
                  <a:lnTo>
                    <a:pt x="157224" y="84257"/>
                  </a:lnTo>
                  <a:lnTo>
                    <a:pt x="159086" y="73683"/>
                  </a:lnTo>
                  <a:lnTo>
                    <a:pt x="158392" y="71956"/>
                  </a:lnTo>
                  <a:lnTo>
                    <a:pt x="157083" y="70805"/>
                  </a:lnTo>
                  <a:lnTo>
                    <a:pt x="152227" y="68636"/>
                  </a:lnTo>
                  <a:lnTo>
                    <a:pt x="151932" y="90462"/>
                  </a:lnTo>
                  <a:lnTo>
                    <a:pt x="154185" y="97453"/>
                  </a:lnTo>
                  <a:lnTo>
                    <a:pt x="157163" y="104229"/>
                  </a:lnTo>
                  <a:lnTo>
                    <a:pt x="159685" y="116717"/>
                  </a:lnTo>
                  <a:lnTo>
                    <a:pt x="163276" y="123233"/>
                  </a:lnTo>
                  <a:lnTo>
                    <a:pt x="174102" y="131661"/>
                  </a:lnTo>
                  <a:lnTo>
                    <a:pt x="195631" y="142399"/>
                  </a:lnTo>
                  <a:lnTo>
                    <a:pt x="211452" y="144247"/>
                  </a:lnTo>
                  <a:lnTo>
                    <a:pt x="243437" y="138101"/>
                  </a:lnTo>
                  <a:lnTo>
                    <a:pt x="256839" y="129293"/>
                  </a:lnTo>
                  <a:lnTo>
                    <a:pt x="293384" y="93802"/>
                  </a:lnTo>
                  <a:lnTo>
                    <a:pt x="300706" y="80419"/>
                  </a:lnTo>
                  <a:lnTo>
                    <a:pt x="304183" y="51137"/>
                  </a:lnTo>
                  <a:lnTo>
                    <a:pt x="304283" y="43224"/>
                  </a:lnTo>
                  <a:lnTo>
                    <a:pt x="306564" y="38076"/>
                  </a:lnTo>
                  <a:lnTo>
                    <a:pt x="310881" y="31918"/>
                  </a:lnTo>
                  <a:lnTo>
                    <a:pt x="311236" y="32259"/>
                  </a:lnTo>
                  <a:lnTo>
                    <a:pt x="314199" y="69193"/>
                  </a:lnTo>
                  <a:lnTo>
                    <a:pt x="318505" y="84913"/>
                  </a:lnTo>
                  <a:lnTo>
                    <a:pt x="319552" y="121686"/>
                  </a:lnTo>
                  <a:lnTo>
                    <a:pt x="319556" y="124278"/>
                  </a:lnTo>
                  <a:lnTo>
                    <a:pt x="318712" y="126006"/>
                  </a:lnTo>
                  <a:lnTo>
                    <a:pt x="317303" y="127158"/>
                  </a:lnTo>
                  <a:lnTo>
                    <a:pt x="313003" y="129006"/>
                  </a:lnTo>
                  <a:lnTo>
                    <a:pt x="312650" y="128311"/>
                  </a:lnTo>
                  <a:lnTo>
                    <a:pt x="311972" y="114053"/>
                  </a:lnTo>
                  <a:lnTo>
                    <a:pt x="321353" y="79789"/>
                  </a:lnTo>
                  <a:lnTo>
                    <a:pt x="334962" y="45963"/>
                  </a:lnTo>
                  <a:lnTo>
                    <a:pt x="352316" y="15190"/>
                  </a:lnTo>
                  <a:lnTo>
                    <a:pt x="356639" y="10100"/>
                  </a:lnTo>
                  <a:lnTo>
                    <a:pt x="365958" y="4445"/>
                  </a:lnTo>
                  <a:lnTo>
                    <a:pt x="385737" y="815"/>
                  </a:lnTo>
                  <a:lnTo>
                    <a:pt x="412051" y="0"/>
                  </a:lnTo>
                  <a:lnTo>
                    <a:pt x="420219" y="4472"/>
                  </a:lnTo>
                  <a:lnTo>
                    <a:pt x="438151" y="20684"/>
                  </a:lnTo>
                  <a:lnTo>
                    <a:pt x="459234" y="58458"/>
                  </a:lnTo>
                  <a:lnTo>
                    <a:pt x="470129" y="93908"/>
                  </a:lnTo>
                  <a:lnTo>
                    <a:pt x="483211" y="123936"/>
                  </a:lnTo>
                  <a:lnTo>
                    <a:pt x="487688" y="127006"/>
                  </a:lnTo>
                  <a:lnTo>
                    <a:pt x="494825" y="12946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320"/>
            <p:cNvSpPr/>
            <p:nvPr/>
          </p:nvSpPr>
          <p:spPr>
            <a:xfrm>
              <a:off x="5227319" y="2430779"/>
              <a:ext cx="91442" cy="144731"/>
            </a:xfrm>
            <a:custGeom>
              <a:avLst/>
              <a:gdLst/>
              <a:ahLst/>
              <a:cxnLst/>
              <a:rect l="0" t="0" r="0" b="0"/>
              <a:pathLst>
                <a:path w="91442" h="144731">
                  <a:moveTo>
                    <a:pt x="0" y="53340"/>
                  </a:moveTo>
                  <a:lnTo>
                    <a:pt x="0" y="87390"/>
                  </a:lnTo>
                  <a:lnTo>
                    <a:pt x="0" y="121981"/>
                  </a:lnTo>
                  <a:lnTo>
                    <a:pt x="0" y="138207"/>
                  </a:lnTo>
                  <a:lnTo>
                    <a:pt x="847" y="140398"/>
                  </a:lnTo>
                  <a:lnTo>
                    <a:pt x="2258" y="141859"/>
                  </a:lnTo>
                  <a:lnTo>
                    <a:pt x="7528" y="144730"/>
                  </a:lnTo>
                  <a:lnTo>
                    <a:pt x="7612" y="134170"/>
                  </a:lnTo>
                  <a:lnTo>
                    <a:pt x="1059" y="108735"/>
                  </a:lnTo>
                  <a:lnTo>
                    <a:pt x="2729" y="101103"/>
                  </a:lnTo>
                  <a:lnTo>
                    <a:pt x="4360" y="97882"/>
                  </a:lnTo>
                  <a:lnTo>
                    <a:pt x="11379" y="64233"/>
                  </a:lnTo>
                  <a:lnTo>
                    <a:pt x="25508" y="33085"/>
                  </a:lnTo>
                  <a:lnTo>
                    <a:pt x="32786" y="25147"/>
                  </a:lnTo>
                  <a:lnTo>
                    <a:pt x="59615" y="5214"/>
                  </a:lnTo>
                  <a:lnTo>
                    <a:pt x="74014" y="1545"/>
                  </a:lnTo>
                  <a:lnTo>
                    <a:pt x="9144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321"/>
            <p:cNvSpPr/>
            <p:nvPr/>
          </p:nvSpPr>
          <p:spPr>
            <a:xfrm>
              <a:off x="5021580" y="2446019"/>
              <a:ext cx="129540" cy="30482"/>
            </a:xfrm>
            <a:custGeom>
              <a:avLst/>
              <a:gdLst/>
              <a:ahLst/>
              <a:cxnLst/>
              <a:rect l="0" t="0" r="0" b="0"/>
              <a:pathLst>
                <a:path w="129540" h="30482">
                  <a:moveTo>
                    <a:pt x="0" y="30481"/>
                  </a:moveTo>
                  <a:lnTo>
                    <a:pt x="4045" y="30481"/>
                  </a:lnTo>
                  <a:lnTo>
                    <a:pt x="8288" y="28223"/>
                  </a:lnTo>
                  <a:lnTo>
                    <a:pt x="12997" y="25244"/>
                  </a:lnTo>
                  <a:lnTo>
                    <a:pt x="47075" y="14711"/>
                  </a:lnTo>
                  <a:lnTo>
                    <a:pt x="71239" y="9722"/>
                  </a:lnTo>
                  <a:lnTo>
                    <a:pt x="95332" y="5985"/>
                  </a:lnTo>
                  <a:lnTo>
                    <a:pt x="12953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322"/>
            <p:cNvSpPr/>
            <p:nvPr/>
          </p:nvSpPr>
          <p:spPr>
            <a:xfrm>
              <a:off x="5090253" y="2286000"/>
              <a:ext cx="22767" cy="304801"/>
            </a:xfrm>
            <a:custGeom>
              <a:avLst/>
              <a:gdLst/>
              <a:ahLst/>
              <a:cxnLst/>
              <a:rect l="0" t="0" r="0" b="0"/>
              <a:pathLst>
                <a:path w="22767" h="304801">
                  <a:moveTo>
                    <a:pt x="22766" y="0"/>
                  </a:moveTo>
                  <a:lnTo>
                    <a:pt x="21920" y="19927"/>
                  </a:lnTo>
                  <a:lnTo>
                    <a:pt x="12161" y="53957"/>
                  </a:lnTo>
                  <a:lnTo>
                    <a:pt x="8441" y="89178"/>
                  </a:lnTo>
                  <a:lnTo>
                    <a:pt x="7707" y="123731"/>
                  </a:lnTo>
                  <a:lnTo>
                    <a:pt x="5322" y="152936"/>
                  </a:lnTo>
                  <a:lnTo>
                    <a:pt x="1511" y="183038"/>
                  </a:lnTo>
                  <a:lnTo>
                    <a:pt x="382" y="213407"/>
                  </a:lnTo>
                  <a:lnTo>
                    <a:pt x="0" y="249964"/>
                  </a:lnTo>
                  <a:lnTo>
                    <a:pt x="772" y="274714"/>
                  </a:lnTo>
                  <a:lnTo>
                    <a:pt x="7213" y="295492"/>
                  </a:lnTo>
                  <a:lnTo>
                    <a:pt x="7527" y="3048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323"/>
            <p:cNvSpPr/>
            <p:nvPr/>
          </p:nvSpPr>
          <p:spPr>
            <a:xfrm>
              <a:off x="4831080" y="2301379"/>
              <a:ext cx="205740" cy="281696"/>
            </a:xfrm>
            <a:custGeom>
              <a:avLst/>
              <a:gdLst/>
              <a:ahLst/>
              <a:cxnLst/>
              <a:rect l="0" t="0" r="0" b="0"/>
              <a:pathLst>
                <a:path w="205740" h="281696">
                  <a:moveTo>
                    <a:pt x="205739" y="7480"/>
                  </a:moveTo>
                  <a:lnTo>
                    <a:pt x="201694" y="3435"/>
                  </a:lnTo>
                  <a:lnTo>
                    <a:pt x="195193" y="1449"/>
                  </a:lnTo>
                  <a:lnTo>
                    <a:pt x="159093" y="0"/>
                  </a:lnTo>
                  <a:lnTo>
                    <a:pt x="125311" y="3933"/>
                  </a:lnTo>
                  <a:lnTo>
                    <a:pt x="96020" y="6429"/>
                  </a:lnTo>
                  <a:lnTo>
                    <a:pt x="69937" y="11214"/>
                  </a:lnTo>
                  <a:lnTo>
                    <a:pt x="40061" y="25653"/>
                  </a:lnTo>
                  <a:lnTo>
                    <a:pt x="27486" y="35631"/>
                  </a:lnTo>
                  <a:lnTo>
                    <a:pt x="19244" y="48089"/>
                  </a:lnTo>
                  <a:lnTo>
                    <a:pt x="17020" y="54598"/>
                  </a:lnTo>
                  <a:lnTo>
                    <a:pt x="18120" y="58365"/>
                  </a:lnTo>
                  <a:lnTo>
                    <a:pt x="32052" y="76579"/>
                  </a:lnTo>
                  <a:lnTo>
                    <a:pt x="69387" y="106586"/>
                  </a:lnTo>
                  <a:lnTo>
                    <a:pt x="106786" y="131947"/>
                  </a:lnTo>
                  <a:lnTo>
                    <a:pt x="144794" y="157341"/>
                  </a:lnTo>
                  <a:lnTo>
                    <a:pt x="168332" y="182897"/>
                  </a:lnTo>
                  <a:lnTo>
                    <a:pt x="175850" y="194381"/>
                  </a:lnTo>
                  <a:lnTo>
                    <a:pt x="180797" y="214412"/>
                  </a:lnTo>
                  <a:lnTo>
                    <a:pt x="182262" y="232388"/>
                  </a:lnTo>
                  <a:lnTo>
                    <a:pt x="178090" y="243188"/>
                  </a:lnTo>
                  <a:lnTo>
                    <a:pt x="174606" y="248439"/>
                  </a:lnTo>
                  <a:lnTo>
                    <a:pt x="163963" y="256531"/>
                  </a:lnTo>
                  <a:lnTo>
                    <a:pt x="129055" y="275713"/>
                  </a:lnTo>
                  <a:lnTo>
                    <a:pt x="91376" y="280999"/>
                  </a:lnTo>
                  <a:lnTo>
                    <a:pt x="53331" y="281695"/>
                  </a:lnTo>
                  <a:lnTo>
                    <a:pt x="30477" y="279511"/>
                  </a:lnTo>
                  <a:lnTo>
                    <a:pt x="12134" y="273502"/>
                  </a:lnTo>
                  <a:lnTo>
                    <a:pt x="0" y="2665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Weird Animals"/>
          <p:cNvPicPr>
            <a:picLocks noChangeAspect="1" noChangeArrowheads="1"/>
          </p:cNvPicPr>
          <p:nvPr/>
        </p:nvPicPr>
        <p:blipFill>
          <a:blip r:embed="rId2" cstate="print"/>
          <a:srcRect/>
          <a:stretch>
            <a:fillRect/>
          </a:stretch>
        </p:blipFill>
        <p:spPr bwMode="auto">
          <a:xfrm>
            <a:off x="4191000" y="3602038"/>
            <a:ext cx="4953000" cy="3255962"/>
          </a:xfrm>
          <a:prstGeom prst="rect">
            <a:avLst/>
          </a:prstGeom>
          <a:noFill/>
          <a:ln w="9525">
            <a:noFill/>
            <a:miter lim="800000"/>
            <a:headEnd/>
            <a:tailEnd/>
          </a:ln>
        </p:spPr>
      </p:pic>
      <p:pic>
        <p:nvPicPr>
          <p:cNvPr id="123907" name="Picture 3" descr="Weird Animals"/>
          <p:cNvPicPr>
            <a:picLocks noChangeAspect="1" noChangeArrowheads="1"/>
          </p:cNvPicPr>
          <p:nvPr/>
        </p:nvPicPr>
        <p:blipFill>
          <a:blip r:embed="rId3" cstate="print"/>
          <a:srcRect/>
          <a:stretch>
            <a:fillRect/>
          </a:stretch>
        </p:blipFill>
        <p:spPr bwMode="auto">
          <a:xfrm>
            <a:off x="0" y="0"/>
            <a:ext cx="3717925" cy="4876800"/>
          </a:xfrm>
          <a:prstGeom prst="rect">
            <a:avLst/>
          </a:prstGeom>
          <a:noFill/>
          <a:ln w="9525">
            <a:noFill/>
            <a:miter lim="800000"/>
            <a:headEnd/>
            <a:tailEnd/>
          </a:ln>
        </p:spPr>
      </p:pic>
      <p:pic>
        <p:nvPicPr>
          <p:cNvPr id="123908" name="Picture 4" descr="Weird Animals"/>
          <p:cNvPicPr>
            <a:picLocks noChangeAspect="1" noChangeArrowheads="1"/>
          </p:cNvPicPr>
          <p:nvPr/>
        </p:nvPicPr>
        <p:blipFill>
          <a:blip r:embed="rId4" cstate="print"/>
          <a:srcRect/>
          <a:stretch>
            <a:fillRect/>
          </a:stretch>
        </p:blipFill>
        <p:spPr bwMode="auto">
          <a:xfrm>
            <a:off x="5105400" y="0"/>
            <a:ext cx="4038600" cy="3413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3907"/>
                                        </p:tgtEl>
                                        <p:attrNameLst>
                                          <p:attrName>style.visibility</p:attrName>
                                        </p:attrNameLst>
                                      </p:cBhvr>
                                      <p:to>
                                        <p:strVal val="visible"/>
                                      </p:to>
                                    </p:set>
                                    <p:animEffect transition="in" filter="dissolve">
                                      <p:cBhvr>
                                        <p:cTn id="7" dur="500"/>
                                        <p:tgtEl>
                                          <p:spTgt spid="12390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3908"/>
                                        </p:tgtEl>
                                        <p:attrNameLst>
                                          <p:attrName>style.visibility</p:attrName>
                                        </p:attrNameLst>
                                      </p:cBhvr>
                                      <p:to>
                                        <p:strVal val="visible"/>
                                      </p:to>
                                    </p:set>
                                    <p:animEffect transition="in" filter="dissolve">
                                      <p:cBhvr>
                                        <p:cTn id="12" dur="500"/>
                                        <p:tgtEl>
                                          <p:spTgt spid="12390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3906"/>
                                        </p:tgtEl>
                                        <p:attrNameLst>
                                          <p:attrName>style.visibility</p:attrName>
                                        </p:attrNameLst>
                                      </p:cBhvr>
                                      <p:to>
                                        <p:strVal val="visible"/>
                                      </p:to>
                                    </p:set>
                                    <p:animEffect transition="in" filter="dissolve">
                                      <p:cBhvr>
                                        <p:cTn id="17" dur="500"/>
                                        <p:tgtEl>
                                          <p:spTgt spid="123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Weird Animals"/>
          <p:cNvPicPr>
            <a:picLocks noChangeAspect="1" noChangeArrowheads="1"/>
          </p:cNvPicPr>
          <p:nvPr/>
        </p:nvPicPr>
        <p:blipFill>
          <a:blip r:embed="rId2" cstate="print"/>
          <a:srcRect/>
          <a:stretch>
            <a:fillRect/>
          </a:stretch>
        </p:blipFill>
        <p:spPr bwMode="auto">
          <a:xfrm>
            <a:off x="0" y="0"/>
            <a:ext cx="4800600" cy="4008438"/>
          </a:xfrm>
          <a:prstGeom prst="rect">
            <a:avLst/>
          </a:prstGeom>
          <a:noFill/>
          <a:ln w="9525">
            <a:noFill/>
            <a:miter lim="800000"/>
            <a:headEnd/>
            <a:tailEnd/>
          </a:ln>
        </p:spPr>
      </p:pic>
      <p:pic>
        <p:nvPicPr>
          <p:cNvPr id="124931" name="Picture 3"/>
          <p:cNvPicPr>
            <a:picLocks noChangeAspect="1" noChangeArrowheads="1"/>
          </p:cNvPicPr>
          <p:nvPr/>
        </p:nvPicPr>
        <p:blipFill>
          <a:blip r:embed="rId3" cstate="print"/>
          <a:srcRect/>
          <a:stretch>
            <a:fillRect/>
          </a:stretch>
        </p:blipFill>
        <p:spPr bwMode="auto">
          <a:xfrm>
            <a:off x="5173663" y="1752600"/>
            <a:ext cx="3970337" cy="510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dissolve">
                                      <p:cBhvr>
                                        <p:cTn id="7" dur="500"/>
                                        <p:tgtEl>
                                          <p:spTgt spid="1249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4931"/>
                                        </p:tgtEl>
                                        <p:attrNameLst>
                                          <p:attrName>style.visibility</p:attrName>
                                        </p:attrNameLst>
                                      </p:cBhvr>
                                      <p:to>
                                        <p:strVal val="visible"/>
                                      </p:to>
                                    </p:set>
                                    <p:animEffect transition="in" filter="dissolve">
                                      <p:cBhvr>
                                        <p:cTn id="12" dur="500"/>
                                        <p:tgtEl>
                                          <p:spTgt spid="124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animals090.jpg]"/>
          <p:cNvPicPr>
            <a:picLocks noChangeAspect="1" noChangeArrowheads="1"/>
          </p:cNvPicPr>
          <p:nvPr/>
        </p:nvPicPr>
        <p:blipFill>
          <a:blip r:embed="rId2" cstate="print"/>
          <a:srcRect/>
          <a:stretch>
            <a:fillRect/>
          </a:stretch>
        </p:blipFill>
        <p:spPr bwMode="auto">
          <a:xfrm>
            <a:off x="0" y="3200400"/>
            <a:ext cx="3309938" cy="3657600"/>
          </a:xfrm>
          <a:prstGeom prst="rect">
            <a:avLst/>
          </a:prstGeom>
          <a:noFill/>
          <a:ln w="9525">
            <a:noFill/>
            <a:miter lim="800000"/>
            <a:headEnd/>
            <a:tailEnd/>
          </a:ln>
        </p:spPr>
      </p:pic>
      <p:pic>
        <p:nvPicPr>
          <p:cNvPr id="125955" name="Picture 3" descr="Weird Animals"/>
          <p:cNvPicPr>
            <a:picLocks noChangeAspect="1" noChangeArrowheads="1"/>
          </p:cNvPicPr>
          <p:nvPr/>
        </p:nvPicPr>
        <p:blipFill>
          <a:blip r:embed="rId3" cstate="print"/>
          <a:srcRect/>
          <a:stretch>
            <a:fillRect/>
          </a:stretch>
        </p:blipFill>
        <p:spPr bwMode="auto">
          <a:xfrm>
            <a:off x="4648200" y="2609850"/>
            <a:ext cx="4495800" cy="4248150"/>
          </a:xfrm>
          <a:prstGeom prst="rect">
            <a:avLst/>
          </a:prstGeom>
          <a:noFill/>
          <a:ln w="9525">
            <a:noFill/>
            <a:miter lim="800000"/>
            <a:headEnd/>
            <a:tailEnd/>
          </a:ln>
        </p:spPr>
      </p:pic>
      <p:pic>
        <p:nvPicPr>
          <p:cNvPr id="125956" name="Picture 4" descr="Weird Animals"/>
          <p:cNvPicPr>
            <a:picLocks noChangeAspect="1" noChangeArrowheads="1"/>
          </p:cNvPicPr>
          <p:nvPr/>
        </p:nvPicPr>
        <p:blipFill>
          <a:blip r:embed="rId4" cstate="print"/>
          <a:srcRect/>
          <a:stretch>
            <a:fillRect/>
          </a:stretch>
        </p:blipFill>
        <p:spPr bwMode="auto">
          <a:xfrm>
            <a:off x="0" y="0"/>
            <a:ext cx="5105400" cy="3829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5954"/>
                                        </p:tgtEl>
                                        <p:attrNameLst>
                                          <p:attrName>style.visibility</p:attrName>
                                        </p:attrNameLst>
                                      </p:cBhvr>
                                      <p:to>
                                        <p:strVal val="visible"/>
                                      </p:to>
                                    </p:set>
                                    <p:animEffect transition="in" filter="dissolve">
                                      <p:cBhvr>
                                        <p:cTn id="12" dur="500"/>
                                        <p:tgtEl>
                                          <p:spTgt spid="12595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5956"/>
                                        </p:tgtEl>
                                        <p:attrNameLst>
                                          <p:attrName>style.visibility</p:attrName>
                                        </p:attrNameLst>
                                      </p:cBhvr>
                                      <p:to>
                                        <p:strVal val="visible"/>
                                      </p:to>
                                    </p:set>
                                    <p:animEffect transition="in" filter="dissolve">
                                      <p:cBhvr>
                                        <p:cTn id="17" dur="500"/>
                                        <p:tgtEl>
                                          <p:spTgt spid="125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Weird Animals"/>
          <p:cNvPicPr>
            <a:picLocks noChangeAspect="1" noChangeArrowheads="1"/>
          </p:cNvPicPr>
          <p:nvPr/>
        </p:nvPicPr>
        <p:blipFill>
          <a:blip r:embed="rId2" cstate="print"/>
          <a:srcRect/>
          <a:stretch>
            <a:fillRect/>
          </a:stretch>
        </p:blipFill>
        <p:spPr bwMode="auto">
          <a:xfrm>
            <a:off x="5084763" y="1981200"/>
            <a:ext cx="4059237" cy="4876800"/>
          </a:xfrm>
          <a:prstGeom prst="rect">
            <a:avLst/>
          </a:prstGeom>
          <a:noFill/>
          <a:ln w="9525">
            <a:noFill/>
            <a:miter lim="800000"/>
            <a:headEnd/>
            <a:tailEnd/>
          </a:ln>
        </p:spPr>
      </p:pic>
      <p:pic>
        <p:nvPicPr>
          <p:cNvPr id="126979" name="Picture 3"/>
          <p:cNvPicPr>
            <a:picLocks noChangeAspect="1" noChangeArrowheads="1"/>
          </p:cNvPicPr>
          <p:nvPr/>
        </p:nvPicPr>
        <p:blipFill>
          <a:blip r:embed="rId3" cstate="print"/>
          <a:srcRect/>
          <a:stretch>
            <a:fillRect/>
          </a:stretch>
        </p:blipFill>
        <p:spPr bwMode="auto">
          <a:xfrm>
            <a:off x="0" y="0"/>
            <a:ext cx="4267200" cy="39004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6978"/>
                                        </p:tgtEl>
                                        <p:attrNameLst>
                                          <p:attrName>style.visibility</p:attrName>
                                        </p:attrNameLst>
                                      </p:cBhvr>
                                      <p:to>
                                        <p:strVal val="visible"/>
                                      </p:to>
                                    </p:set>
                                    <p:animEffect transition="in" filter="dissolve">
                                      <p:cBhvr>
                                        <p:cTn id="7" dur="500"/>
                                        <p:tgtEl>
                                          <p:spTgt spid="12697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6979"/>
                                        </p:tgtEl>
                                        <p:attrNameLst>
                                          <p:attrName>style.visibility</p:attrName>
                                        </p:attrNameLst>
                                      </p:cBhvr>
                                      <p:to>
                                        <p:strVal val="visible"/>
                                      </p:to>
                                    </p:set>
                                    <p:animEffect transition="in" filter="dissolve">
                                      <p:cBhvr>
                                        <p:cTn id="12" dur="500"/>
                                        <p:tgtEl>
                                          <p:spTgt spid="126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Weird Animals"/>
          <p:cNvPicPr>
            <a:picLocks noChangeAspect="1" noChangeArrowheads="1"/>
          </p:cNvPicPr>
          <p:nvPr/>
        </p:nvPicPr>
        <p:blipFill>
          <a:blip r:embed="rId2" cstate="print"/>
          <a:srcRect/>
          <a:stretch>
            <a:fillRect/>
          </a:stretch>
        </p:blipFill>
        <p:spPr bwMode="auto">
          <a:xfrm>
            <a:off x="0" y="2057400"/>
            <a:ext cx="3600450" cy="4800600"/>
          </a:xfrm>
          <a:prstGeom prst="rect">
            <a:avLst/>
          </a:prstGeom>
          <a:noFill/>
          <a:ln w="9525">
            <a:noFill/>
            <a:miter lim="800000"/>
            <a:headEnd/>
            <a:tailEnd/>
          </a:ln>
        </p:spPr>
      </p:pic>
      <p:pic>
        <p:nvPicPr>
          <p:cNvPr id="128003" name="Picture 3" descr="Weird Animals"/>
          <p:cNvPicPr>
            <a:picLocks noChangeAspect="1" noChangeArrowheads="1"/>
          </p:cNvPicPr>
          <p:nvPr/>
        </p:nvPicPr>
        <p:blipFill>
          <a:blip r:embed="rId3" cstate="print"/>
          <a:srcRect/>
          <a:stretch>
            <a:fillRect/>
          </a:stretch>
        </p:blipFill>
        <p:spPr bwMode="auto">
          <a:xfrm>
            <a:off x="2940050" y="0"/>
            <a:ext cx="3460750" cy="4495800"/>
          </a:xfrm>
          <a:prstGeom prst="rect">
            <a:avLst/>
          </a:prstGeom>
          <a:noFill/>
          <a:ln w="9525">
            <a:noFill/>
            <a:miter lim="800000"/>
            <a:headEnd/>
            <a:tailEnd/>
          </a:ln>
        </p:spPr>
      </p:pic>
      <p:pic>
        <p:nvPicPr>
          <p:cNvPr id="128004" name="Picture 4" descr="Weird Animals"/>
          <p:cNvPicPr>
            <a:picLocks noChangeAspect="1" noChangeArrowheads="1"/>
          </p:cNvPicPr>
          <p:nvPr/>
        </p:nvPicPr>
        <p:blipFill>
          <a:blip r:embed="rId4" cstate="print"/>
          <a:srcRect/>
          <a:stretch>
            <a:fillRect/>
          </a:stretch>
        </p:blipFill>
        <p:spPr bwMode="auto">
          <a:xfrm>
            <a:off x="5907088" y="2667000"/>
            <a:ext cx="3236912" cy="4191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8002"/>
                                        </p:tgtEl>
                                        <p:attrNameLst>
                                          <p:attrName>style.visibility</p:attrName>
                                        </p:attrNameLst>
                                      </p:cBhvr>
                                      <p:to>
                                        <p:strVal val="visible"/>
                                      </p:to>
                                    </p:set>
                                    <p:animEffect transition="in" filter="dissolve">
                                      <p:cBhvr>
                                        <p:cTn id="7" dur="500"/>
                                        <p:tgtEl>
                                          <p:spTgt spid="12800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8004"/>
                                        </p:tgtEl>
                                        <p:attrNameLst>
                                          <p:attrName>style.visibility</p:attrName>
                                        </p:attrNameLst>
                                      </p:cBhvr>
                                      <p:to>
                                        <p:strVal val="visible"/>
                                      </p:to>
                                    </p:set>
                                    <p:animEffect transition="in" filter="dissolve">
                                      <p:cBhvr>
                                        <p:cTn id="12" dur="500"/>
                                        <p:tgtEl>
                                          <p:spTgt spid="12800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8003"/>
                                        </p:tgtEl>
                                        <p:attrNameLst>
                                          <p:attrName>style.visibility</p:attrName>
                                        </p:attrNameLst>
                                      </p:cBhvr>
                                      <p:to>
                                        <p:strVal val="visible"/>
                                      </p:to>
                                    </p:set>
                                    <p:animEffect transition="in" filter="dissolve">
                                      <p:cBhvr>
                                        <p:cTn id="17" dur="500"/>
                                        <p:tgtEl>
                                          <p:spTgt spid="12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Weird Animals"/>
          <p:cNvPicPr>
            <a:picLocks noChangeAspect="1" noChangeArrowheads="1"/>
          </p:cNvPicPr>
          <p:nvPr/>
        </p:nvPicPr>
        <p:blipFill>
          <a:blip r:embed="rId2" cstate="print"/>
          <a:srcRect/>
          <a:stretch>
            <a:fillRect/>
          </a:stretch>
        </p:blipFill>
        <p:spPr bwMode="auto">
          <a:xfrm>
            <a:off x="2133600" y="0"/>
            <a:ext cx="54864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9026"/>
                                        </p:tgtEl>
                                        <p:attrNameLst>
                                          <p:attrName>style.visibility</p:attrName>
                                        </p:attrNameLst>
                                      </p:cBhvr>
                                      <p:to>
                                        <p:strVal val="visible"/>
                                      </p:to>
                                    </p:set>
                                    <p:animEffect transition="in" filter="checkerboard(across)">
                                      <p:cBhvr>
                                        <p:cTn id="7" dur="500"/>
                                        <p:tgtEl>
                                          <p:spTgt spid="129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Weird Animals"/>
          <p:cNvPicPr>
            <a:picLocks noChangeAspect="1" noChangeArrowheads="1"/>
          </p:cNvPicPr>
          <p:nvPr/>
        </p:nvPicPr>
        <p:blipFill>
          <a:blip r:embed="rId2" cstate="print"/>
          <a:srcRect/>
          <a:stretch>
            <a:fillRect/>
          </a:stretch>
        </p:blipFill>
        <p:spPr bwMode="auto">
          <a:xfrm>
            <a:off x="5003800" y="2590800"/>
            <a:ext cx="4140200" cy="4267200"/>
          </a:xfrm>
          <a:prstGeom prst="rect">
            <a:avLst/>
          </a:prstGeom>
          <a:noFill/>
          <a:ln w="9525">
            <a:noFill/>
            <a:miter lim="800000"/>
            <a:headEnd/>
            <a:tailEnd/>
          </a:ln>
        </p:spPr>
      </p:pic>
      <p:pic>
        <p:nvPicPr>
          <p:cNvPr id="84994" name="Picture 3" descr="Weird Animals"/>
          <p:cNvPicPr>
            <a:picLocks noChangeAspect="1" noChangeArrowheads="1"/>
          </p:cNvPicPr>
          <p:nvPr/>
        </p:nvPicPr>
        <p:blipFill>
          <a:blip r:embed="rId3" cstate="print"/>
          <a:srcRect/>
          <a:stretch>
            <a:fillRect/>
          </a:stretch>
        </p:blipFill>
        <p:spPr bwMode="auto">
          <a:xfrm>
            <a:off x="0" y="2895600"/>
            <a:ext cx="3962400" cy="3962400"/>
          </a:xfrm>
          <a:prstGeom prst="rect">
            <a:avLst/>
          </a:prstGeom>
          <a:noFill/>
          <a:ln w="9525">
            <a:noFill/>
            <a:miter lim="800000"/>
            <a:headEnd/>
            <a:tailEnd/>
          </a:ln>
        </p:spPr>
      </p:pic>
      <p:pic>
        <p:nvPicPr>
          <p:cNvPr id="84995" name="Picture 4" descr="Weird Animals"/>
          <p:cNvPicPr>
            <a:picLocks noChangeAspect="1" noChangeArrowheads="1"/>
          </p:cNvPicPr>
          <p:nvPr/>
        </p:nvPicPr>
        <p:blipFill>
          <a:blip r:embed="rId4" cstate="print"/>
          <a:srcRect/>
          <a:stretch>
            <a:fillRect/>
          </a:stretch>
        </p:blipFill>
        <p:spPr bwMode="auto">
          <a:xfrm>
            <a:off x="0" y="0"/>
            <a:ext cx="5029200" cy="3771900"/>
          </a:xfrm>
          <a:prstGeom prst="rect">
            <a:avLst/>
          </a:prstGeom>
          <a:noFill/>
          <a:ln w="9525">
            <a:noFill/>
            <a:miter lim="800000"/>
            <a:headEnd/>
            <a:tailEnd/>
          </a:ln>
        </p:spPr>
      </p:pic>
      <p:grpSp>
        <p:nvGrpSpPr>
          <p:cNvPr id="56325" name="Group 5"/>
          <p:cNvGrpSpPr>
            <a:grpSpLocks/>
          </p:cNvGrpSpPr>
          <p:nvPr/>
        </p:nvGrpSpPr>
        <p:grpSpPr bwMode="auto">
          <a:xfrm>
            <a:off x="609600" y="762000"/>
            <a:ext cx="7807325" cy="5257800"/>
            <a:chOff x="0" y="384"/>
            <a:chExt cx="4918" cy="3312"/>
          </a:xfrm>
        </p:grpSpPr>
        <p:pic>
          <p:nvPicPr>
            <p:cNvPr id="84997" name="Picture 6" descr="al-gore-is-manbearpig"/>
            <p:cNvPicPr>
              <a:picLocks noChangeAspect="1" noChangeArrowheads="1"/>
            </p:cNvPicPr>
            <p:nvPr/>
          </p:nvPicPr>
          <p:blipFill>
            <a:blip r:embed="rId5" cstate="print"/>
            <a:srcRect/>
            <a:stretch>
              <a:fillRect/>
            </a:stretch>
          </p:blipFill>
          <p:spPr bwMode="auto">
            <a:xfrm>
              <a:off x="0" y="384"/>
              <a:ext cx="4416" cy="3312"/>
            </a:xfrm>
            <a:prstGeom prst="rect">
              <a:avLst/>
            </a:prstGeom>
            <a:noFill/>
            <a:ln w="9525">
              <a:noFill/>
              <a:miter lim="800000"/>
              <a:headEnd/>
              <a:tailEnd/>
            </a:ln>
          </p:spPr>
        </p:pic>
        <p:pic>
          <p:nvPicPr>
            <p:cNvPr id="84998" name="Picture 7" descr="Man_bear_pig__by_derurasu_horigotom"/>
            <p:cNvPicPr>
              <a:picLocks noChangeAspect="1" noChangeArrowheads="1"/>
            </p:cNvPicPr>
            <p:nvPr/>
          </p:nvPicPr>
          <p:blipFill>
            <a:blip r:embed="rId6" cstate="print"/>
            <a:srcRect/>
            <a:stretch>
              <a:fillRect/>
            </a:stretch>
          </p:blipFill>
          <p:spPr bwMode="auto">
            <a:xfrm>
              <a:off x="2976" y="432"/>
              <a:ext cx="1942" cy="326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dissolve">
                                      <p:cBhvr>
                                        <p:cTn id="7"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WordArt 2"/>
          <p:cNvSpPr>
            <a:spLocks noChangeArrowheads="1" noChangeShapeType="1" noTextEdit="1"/>
          </p:cNvSpPr>
          <p:nvPr/>
        </p:nvSpPr>
        <p:spPr bwMode="auto">
          <a:xfrm>
            <a:off x="304800" y="228600"/>
            <a:ext cx="8534400" cy="1981200"/>
          </a:xfrm>
          <a:prstGeom prst="rect">
            <a:avLst/>
          </a:prstGeom>
        </p:spPr>
        <p:txBody>
          <a:bodyPr wrap="none" fromWordArt="1">
            <a:prstTxWarp prst="textPlain">
              <a:avLst>
                <a:gd name="adj" fmla="val 50000"/>
              </a:avLst>
            </a:prstTxWarp>
          </a:bodyPr>
          <a:lstStyle/>
          <a:p>
            <a:pPr algn="ctr"/>
            <a:r>
              <a:rPr lang="en-US" sz="3600" kern="10">
                <a:ln w="22225">
                  <a:solidFill>
                    <a:srgbClr val="000000"/>
                  </a:solidFill>
                  <a:round/>
                  <a:headEnd/>
                  <a:tailEnd/>
                </a:ln>
                <a:gradFill rotWithShape="1">
                  <a:gsLst>
                    <a:gs pos="0">
                      <a:schemeClr val="accent2"/>
                    </a:gs>
                    <a:gs pos="100000">
                      <a:srgbClr val="FFFF66"/>
                    </a:gs>
                  </a:gsLst>
                  <a:path path="rect">
                    <a:fillToRect l="50000" t="50000" r="50000" b="50000"/>
                  </a:path>
                </a:gradFill>
                <a:latin typeface="Arial Black"/>
              </a:rPr>
              <a:t>GENETIC ENGINEERING</a:t>
            </a:r>
          </a:p>
        </p:txBody>
      </p:sp>
      <p:sp>
        <p:nvSpPr>
          <p:cNvPr id="86018" name="Rectangle 3"/>
          <p:cNvSpPr>
            <a:spLocks noChangeArrowheads="1"/>
          </p:cNvSpPr>
          <p:nvPr/>
        </p:nvSpPr>
        <p:spPr bwMode="auto">
          <a:xfrm>
            <a:off x="2867025" y="2057400"/>
            <a:ext cx="9144000" cy="0"/>
          </a:xfrm>
          <a:prstGeom prst="rect">
            <a:avLst/>
          </a:prstGeom>
          <a:noFill/>
          <a:ln w="9525">
            <a:noFill/>
            <a:miter lim="800000"/>
            <a:headEnd/>
            <a:tailEnd/>
          </a:ln>
        </p:spPr>
        <p:txBody>
          <a:bodyPr>
            <a:spAutoFit/>
          </a:bodyPr>
          <a:lstStyle/>
          <a:p>
            <a:endParaRPr lang="en-US"/>
          </a:p>
        </p:txBody>
      </p:sp>
      <p:pic>
        <p:nvPicPr>
          <p:cNvPr id="57348" name="Picture 4"/>
          <p:cNvPicPr>
            <a:picLocks noChangeAspect="1" noChangeArrowheads="1"/>
          </p:cNvPicPr>
          <p:nvPr/>
        </p:nvPicPr>
        <p:blipFill>
          <a:blip r:embed="rId2" cstate="print"/>
          <a:srcRect/>
          <a:stretch>
            <a:fillRect/>
          </a:stretch>
        </p:blipFill>
        <p:spPr bwMode="auto">
          <a:xfrm>
            <a:off x="2819400" y="3016250"/>
            <a:ext cx="3733800" cy="3003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blinds(horizontal)">
                                      <p:cBhvr>
                                        <p:cTn id="7" dur="500"/>
                                        <p:tgtEl>
                                          <p:spTgt spid="57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p:cNvPicPr>
            <a:picLocks noChangeAspect="1" noChangeArrowheads="1"/>
          </p:cNvPicPr>
          <p:nvPr/>
        </p:nvPicPr>
        <p:blipFill>
          <a:blip r:embed="rId2" cstate="print"/>
          <a:srcRect/>
          <a:stretch>
            <a:fillRect/>
          </a:stretch>
        </p:blipFill>
        <p:spPr bwMode="auto">
          <a:xfrm>
            <a:off x="228600" y="3192463"/>
            <a:ext cx="4572000" cy="3513137"/>
          </a:xfrm>
          <a:prstGeom prst="rect">
            <a:avLst/>
          </a:prstGeom>
          <a:noFill/>
          <a:ln w="9525">
            <a:noFill/>
            <a:miter lim="800000"/>
            <a:headEnd/>
            <a:tailEnd/>
          </a:ln>
        </p:spPr>
      </p:pic>
      <p:sp>
        <p:nvSpPr>
          <p:cNvPr id="87042" name="Text Box 3"/>
          <p:cNvSpPr txBox="1">
            <a:spLocks noChangeArrowheads="1"/>
          </p:cNvSpPr>
          <p:nvPr/>
        </p:nvSpPr>
        <p:spPr bwMode="auto">
          <a:xfrm>
            <a:off x="0" y="76200"/>
            <a:ext cx="6858000" cy="2041525"/>
          </a:xfrm>
          <a:prstGeom prst="rect">
            <a:avLst/>
          </a:prstGeom>
          <a:solidFill>
            <a:schemeClr val="bg1">
              <a:alpha val="65097"/>
            </a:schemeClr>
          </a:solidFill>
          <a:ln w="9525">
            <a:noFill/>
            <a:miter lim="800000"/>
            <a:headEnd/>
            <a:tailEnd/>
          </a:ln>
        </p:spPr>
        <p:txBody>
          <a:bodyPr>
            <a:spAutoFit/>
          </a:bodyPr>
          <a:lstStyle/>
          <a:p>
            <a:pPr>
              <a:spcBef>
                <a:spcPct val="50000"/>
              </a:spcBef>
            </a:pPr>
            <a:r>
              <a:rPr lang="en-US" sz="3200">
                <a:latin typeface="Times New Roman" pitchFamily="18" charset="0"/>
              </a:rPr>
              <a:t>	In recent years, genes have been…well…messed with!  We’re going to look at how genes from one organism can be added to another.</a:t>
            </a:r>
          </a:p>
        </p:txBody>
      </p:sp>
      <p:grpSp>
        <p:nvGrpSpPr>
          <p:cNvPr id="58372" name="Group 4"/>
          <p:cNvGrpSpPr>
            <a:grpSpLocks/>
          </p:cNvGrpSpPr>
          <p:nvPr/>
        </p:nvGrpSpPr>
        <p:grpSpPr bwMode="auto">
          <a:xfrm>
            <a:off x="4953000" y="2819400"/>
            <a:ext cx="3276600" cy="1066800"/>
            <a:chOff x="3120" y="1776"/>
            <a:chExt cx="2064" cy="672"/>
          </a:xfrm>
        </p:grpSpPr>
        <p:sp>
          <p:nvSpPr>
            <p:cNvPr id="87044" name="AutoShape 5"/>
            <p:cNvSpPr>
              <a:spLocks noChangeArrowheads="1"/>
            </p:cNvSpPr>
            <p:nvPr/>
          </p:nvSpPr>
          <p:spPr bwMode="auto">
            <a:xfrm>
              <a:off x="3120" y="1776"/>
              <a:ext cx="1968" cy="672"/>
            </a:xfrm>
            <a:prstGeom prst="wedgeRoundRectCallout">
              <a:avLst>
                <a:gd name="adj1" fmla="val -68903"/>
                <a:gd name="adj2" fmla="val 104019"/>
                <a:gd name="adj3" fmla="val 16667"/>
              </a:avLst>
            </a:prstGeom>
            <a:solidFill>
              <a:schemeClr val="bg1"/>
            </a:solidFill>
            <a:ln w="25400">
              <a:solidFill>
                <a:schemeClr val="tx1"/>
              </a:solidFill>
              <a:miter lim="800000"/>
              <a:headEnd/>
              <a:tailEnd/>
            </a:ln>
          </p:spPr>
          <p:txBody>
            <a:bodyPr/>
            <a:lstStyle/>
            <a:p>
              <a:pPr algn="ctr"/>
              <a:endParaRPr lang="en-US" sz="2400">
                <a:latin typeface="Times New Roman" pitchFamily="18" charset="0"/>
              </a:endParaRPr>
            </a:p>
          </p:txBody>
        </p:sp>
        <p:sp>
          <p:nvSpPr>
            <p:cNvPr id="87045" name="Text Box 6"/>
            <p:cNvSpPr txBox="1">
              <a:spLocks noChangeArrowheads="1"/>
            </p:cNvSpPr>
            <p:nvPr/>
          </p:nvSpPr>
          <p:spPr bwMode="auto">
            <a:xfrm>
              <a:off x="3408" y="1824"/>
              <a:ext cx="1776" cy="596"/>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rPr>
                <a:t>LOOK AWAY!  I’m hideous!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blinds(horizontal)">
                                      <p:cBhvr>
                                        <p:cTn id="7" dur="5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9" name="Picture 6"/>
          <p:cNvPicPr>
            <a:picLocks noChangeAspect="1" noChangeArrowheads="1"/>
          </p:cNvPicPr>
          <p:nvPr/>
        </p:nvPicPr>
        <p:blipFill>
          <a:blip r:embed="rId2" cstate="print"/>
          <a:srcRect/>
          <a:stretch>
            <a:fillRect/>
          </a:stretch>
        </p:blipFill>
        <p:spPr bwMode="auto">
          <a:xfrm>
            <a:off x="914400" y="685800"/>
            <a:ext cx="7429500" cy="4953000"/>
          </a:xfrm>
          <a:prstGeom prst="rect">
            <a:avLst/>
          </a:prstGeom>
          <a:noFill/>
          <a:ln w="9525">
            <a:noFill/>
            <a:miter lim="800000"/>
            <a:headEnd/>
            <a:tailEnd/>
          </a:ln>
        </p:spPr>
      </p:pic>
      <p:sp>
        <p:nvSpPr>
          <p:cNvPr id="81" name="SMARTInkShape-2754"/>
          <p:cNvSpPr/>
          <p:nvPr/>
        </p:nvSpPr>
        <p:spPr>
          <a:xfrm>
            <a:off x="1021077" y="3962898"/>
            <a:ext cx="958125" cy="227575"/>
          </a:xfrm>
          <a:custGeom>
            <a:avLst/>
            <a:gdLst/>
            <a:ahLst/>
            <a:cxnLst/>
            <a:rect l="0" t="0" r="0" b="0"/>
            <a:pathLst>
              <a:path w="958125" h="227575">
                <a:moveTo>
                  <a:pt x="0" y="90942"/>
                </a:moveTo>
                <a:lnTo>
                  <a:pt x="33468" y="90942"/>
                </a:lnTo>
                <a:lnTo>
                  <a:pt x="65596" y="90942"/>
                </a:lnTo>
                <a:lnTo>
                  <a:pt x="98646" y="90942"/>
                </a:lnTo>
                <a:lnTo>
                  <a:pt x="125125" y="93197"/>
                </a:lnTo>
                <a:lnTo>
                  <a:pt x="154673" y="96177"/>
                </a:lnTo>
                <a:lnTo>
                  <a:pt x="187559" y="97501"/>
                </a:lnTo>
                <a:lnTo>
                  <a:pt x="221932" y="98090"/>
                </a:lnTo>
                <a:lnTo>
                  <a:pt x="256965" y="98352"/>
                </a:lnTo>
                <a:lnTo>
                  <a:pt x="292290" y="98468"/>
                </a:lnTo>
                <a:lnTo>
                  <a:pt x="330004" y="98518"/>
                </a:lnTo>
                <a:lnTo>
                  <a:pt x="349543" y="98533"/>
                </a:lnTo>
                <a:lnTo>
                  <a:pt x="387057" y="100807"/>
                </a:lnTo>
                <a:lnTo>
                  <a:pt x="423485" y="103792"/>
                </a:lnTo>
                <a:lnTo>
                  <a:pt x="459433" y="105118"/>
                </a:lnTo>
                <a:lnTo>
                  <a:pt x="492907" y="107967"/>
                </a:lnTo>
                <a:lnTo>
                  <a:pt x="524717" y="111209"/>
                </a:lnTo>
                <a:lnTo>
                  <a:pt x="555787" y="112647"/>
                </a:lnTo>
                <a:lnTo>
                  <a:pt x="584274" y="113288"/>
                </a:lnTo>
                <a:lnTo>
                  <a:pt x="611046" y="114420"/>
                </a:lnTo>
                <a:lnTo>
                  <a:pt x="649071" y="118971"/>
                </a:lnTo>
                <a:lnTo>
                  <a:pt x="681315" y="119848"/>
                </a:lnTo>
                <a:lnTo>
                  <a:pt x="717654" y="115246"/>
                </a:lnTo>
                <a:lnTo>
                  <a:pt x="754248" y="113145"/>
                </a:lnTo>
                <a:lnTo>
                  <a:pt x="762225" y="109841"/>
                </a:lnTo>
                <a:lnTo>
                  <a:pt x="771475" y="103220"/>
                </a:lnTo>
                <a:lnTo>
                  <a:pt x="774680" y="98375"/>
                </a:lnTo>
                <a:lnTo>
                  <a:pt x="776483" y="90885"/>
                </a:lnTo>
                <a:lnTo>
                  <a:pt x="776734" y="88365"/>
                </a:lnTo>
                <a:lnTo>
                  <a:pt x="770637" y="66597"/>
                </a:lnTo>
                <a:lnTo>
                  <a:pt x="769452" y="64551"/>
                </a:lnTo>
                <a:lnTo>
                  <a:pt x="767814" y="63188"/>
                </a:lnTo>
                <a:lnTo>
                  <a:pt x="765878" y="62279"/>
                </a:lnTo>
                <a:lnTo>
                  <a:pt x="764584" y="60826"/>
                </a:lnTo>
                <a:lnTo>
                  <a:pt x="762343" y="54059"/>
                </a:lnTo>
                <a:lnTo>
                  <a:pt x="762101" y="57248"/>
                </a:lnTo>
                <a:lnTo>
                  <a:pt x="762031" y="63555"/>
                </a:lnTo>
                <a:lnTo>
                  <a:pt x="749007" y="100741"/>
                </a:lnTo>
                <a:lnTo>
                  <a:pt x="739083" y="137593"/>
                </a:lnTo>
                <a:lnTo>
                  <a:pt x="728971" y="173439"/>
                </a:lnTo>
                <a:lnTo>
                  <a:pt x="723208" y="203288"/>
                </a:lnTo>
                <a:lnTo>
                  <a:pt x="701554" y="227574"/>
                </a:lnTo>
                <a:lnTo>
                  <a:pt x="709285" y="223899"/>
                </a:lnTo>
                <a:lnTo>
                  <a:pt x="710770" y="221914"/>
                </a:lnTo>
                <a:lnTo>
                  <a:pt x="710913" y="219742"/>
                </a:lnTo>
                <a:lnTo>
                  <a:pt x="710164" y="217449"/>
                </a:lnTo>
                <a:lnTo>
                  <a:pt x="711587" y="210384"/>
                </a:lnTo>
                <a:lnTo>
                  <a:pt x="720900" y="180204"/>
                </a:lnTo>
                <a:lnTo>
                  <a:pt x="725565" y="143349"/>
                </a:lnTo>
                <a:lnTo>
                  <a:pt x="732015" y="113526"/>
                </a:lnTo>
                <a:lnTo>
                  <a:pt x="739288" y="83239"/>
                </a:lnTo>
                <a:lnTo>
                  <a:pt x="749331" y="46711"/>
                </a:lnTo>
                <a:lnTo>
                  <a:pt x="754085" y="11047"/>
                </a:lnTo>
                <a:lnTo>
                  <a:pt x="754371" y="0"/>
                </a:lnTo>
                <a:lnTo>
                  <a:pt x="758424" y="3695"/>
                </a:lnTo>
                <a:lnTo>
                  <a:pt x="779559" y="40122"/>
                </a:lnTo>
                <a:lnTo>
                  <a:pt x="790125" y="53115"/>
                </a:lnTo>
                <a:lnTo>
                  <a:pt x="822244" y="75253"/>
                </a:lnTo>
                <a:lnTo>
                  <a:pt x="853301" y="91887"/>
                </a:lnTo>
                <a:lnTo>
                  <a:pt x="889131" y="108563"/>
                </a:lnTo>
                <a:lnTo>
                  <a:pt x="919288" y="118631"/>
                </a:lnTo>
                <a:lnTo>
                  <a:pt x="957123" y="128498"/>
                </a:lnTo>
                <a:lnTo>
                  <a:pt x="958124" y="128677"/>
                </a:lnTo>
                <a:lnTo>
                  <a:pt x="957943" y="128799"/>
                </a:lnTo>
                <a:lnTo>
                  <a:pt x="955483" y="128934"/>
                </a:lnTo>
                <a:lnTo>
                  <a:pt x="931802" y="135058"/>
                </a:lnTo>
                <a:lnTo>
                  <a:pt x="895543" y="140389"/>
                </a:lnTo>
                <a:lnTo>
                  <a:pt x="861778" y="147172"/>
                </a:lnTo>
                <a:lnTo>
                  <a:pt x="835132" y="154316"/>
                </a:lnTo>
                <a:lnTo>
                  <a:pt x="807205" y="162288"/>
                </a:lnTo>
                <a:lnTo>
                  <a:pt x="780682" y="168652"/>
                </a:lnTo>
                <a:lnTo>
                  <a:pt x="745994" y="181042"/>
                </a:lnTo>
                <a:lnTo>
                  <a:pt x="714267" y="191391"/>
                </a:lnTo>
                <a:lnTo>
                  <a:pt x="680983" y="202474"/>
                </a:lnTo>
                <a:lnTo>
                  <a:pt x="662943" y="21286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4" name="SMARTInkShape-Group359"/>
          <p:cNvGrpSpPr/>
          <p:nvPr/>
        </p:nvGrpSpPr>
        <p:grpSpPr>
          <a:xfrm>
            <a:off x="-83504" y="3619984"/>
            <a:ext cx="393862" cy="494817"/>
            <a:chOff x="-83504" y="3619984"/>
            <a:chExt cx="393862" cy="494817"/>
          </a:xfrm>
        </p:grpSpPr>
        <p:sp>
          <p:nvSpPr>
            <p:cNvPr id="82" name="SMARTInkShape-2755"/>
            <p:cNvSpPr/>
            <p:nvPr/>
          </p:nvSpPr>
          <p:spPr>
            <a:xfrm>
              <a:off x="-83504" y="3619984"/>
              <a:ext cx="393862" cy="273835"/>
            </a:xfrm>
            <a:custGeom>
              <a:avLst/>
              <a:gdLst/>
              <a:ahLst/>
              <a:cxnLst/>
              <a:rect l="0" t="0" r="0" b="0"/>
              <a:pathLst>
                <a:path w="393862" h="273835">
                  <a:moveTo>
                    <a:pt x="7304" y="121434"/>
                  </a:moveTo>
                  <a:lnTo>
                    <a:pt x="3259" y="117389"/>
                  </a:lnTo>
                  <a:lnTo>
                    <a:pt x="1273" y="113147"/>
                  </a:lnTo>
                  <a:lnTo>
                    <a:pt x="0" y="103522"/>
                  </a:lnTo>
                  <a:lnTo>
                    <a:pt x="8015" y="76617"/>
                  </a:lnTo>
                  <a:lnTo>
                    <a:pt x="13547" y="65956"/>
                  </a:lnTo>
                  <a:lnTo>
                    <a:pt x="21650" y="55573"/>
                  </a:lnTo>
                  <a:lnTo>
                    <a:pt x="52816" y="35111"/>
                  </a:lnTo>
                  <a:lnTo>
                    <a:pt x="81657" y="20693"/>
                  </a:lnTo>
                  <a:lnTo>
                    <a:pt x="113342" y="10680"/>
                  </a:lnTo>
                  <a:lnTo>
                    <a:pt x="139945" y="5043"/>
                  </a:lnTo>
                  <a:lnTo>
                    <a:pt x="166444" y="1972"/>
                  </a:lnTo>
                  <a:lnTo>
                    <a:pt x="193179" y="607"/>
                  </a:lnTo>
                  <a:lnTo>
                    <a:pt x="221995" y="0"/>
                  </a:lnTo>
                  <a:lnTo>
                    <a:pt x="249476" y="1989"/>
                  </a:lnTo>
                  <a:lnTo>
                    <a:pt x="286491" y="7867"/>
                  </a:lnTo>
                  <a:lnTo>
                    <a:pt x="321165" y="17230"/>
                  </a:lnTo>
                  <a:lnTo>
                    <a:pt x="351478" y="30728"/>
                  </a:lnTo>
                  <a:lnTo>
                    <a:pt x="376888" y="50460"/>
                  </a:lnTo>
                  <a:lnTo>
                    <a:pt x="388965" y="69643"/>
                  </a:lnTo>
                  <a:lnTo>
                    <a:pt x="393861" y="91413"/>
                  </a:lnTo>
                  <a:lnTo>
                    <a:pt x="390491" y="106399"/>
                  </a:lnTo>
                  <a:lnTo>
                    <a:pt x="374531" y="136716"/>
                  </a:lnTo>
                  <a:lnTo>
                    <a:pt x="343751" y="168008"/>
                  </a:lnTo>
                  <a:lnTo>
                    <a:pt x="310075" y="203669"/>
                  </a:lnTo>
                  <a:lnTo>
                    <a:pt x="281021" y="227645"/>
                  </a:lnTo>
                  <a:lnTo>
                    <a:pt x="244910" y="254457"/>
                  </a:lnTo>
                  <a:lnTo>
                    <a:pt x="205424" y="273834"/>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2756"/>
            <p:cNvSpPr/>
            <p:nvPr/>
          </p:nvSpPr>
          <p:spPr>
            <a:xfrm>
              <a:off x="11553" y="3794759"/>
              <a:ext cx="140848" cy="320042"/>
            </a:xfrm>
            <a:custGeom>
              <a:avLst/>
              <a:gdLst/>
              <a:ahLst/>
              <a:cxnLst/>
              <a:rect l="0" t="0" r="0" b="0"/>
              <a:pathLst>
                <a:path w="140848" h="320042">
                  <a:moveTo>
                    <a:pt x="11306" y="0"/>
                  </a:moveTo>
                  <a:lnTo>
                    <a:pt x="700" y="0"/>
                  </a:lnTo>
                  <a:lnTo>
                    <a:pt x="0" y="846"/>
                  </a:lnTo>
                  <a:lnTo>
                    <a:pt x="384" y="2258"/>
                  </a:lnTo>
                  <a:lnTo>
                    <a:pt x="9428" y="15439"/>
                  </a:lnTo>
                  <a:lnTo>
                    <a:pt x="14980" y="29485"/>
                  </a:lnTo>
                  <a:lnTo>
                    <a:pt x="35745" y="65117"/>
                  </a:lnTo>
                  <a:lnTo>
                    <a:pt x="55311" y="101865"/>
                  </a:lnTo>
                  <a:lnTo>
                    <a:pt x="70891" y="136208"/>
                  </a:lnTo>
                  <a:lnTo>
                    <a:pt x="85040" y="172689"/>
                  </a:lnTo>
                  <a:lnTo>
                    <a:pt x="101005" y="207490"/>
                  </a:lnTo>
                  <a:lnTo>
                    <a:pt x="112562" y="242679"/>
                  </a:lnTo>
                  <a:lnTo>
                    <a:pt x="123303" y="279529"/>
                  </a:lnTo>
                  <a:lnTo>
                    <a:pt x="125430" y="290183"/>
                  </a:lnTo>
                  <a:lnTo>
                    <a:pt x="134953" y="312160"/>
                  </a:lnTo>
                  <a:lnTo>
                    <a:pt x="140847" y="32004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2" name="SMARTInkShape-Group360"/>
          <p:cNvGrpSpPr/>
          <p:nvPr/>
        </p:nvGrpSpPr>
        <p:grpSpPr>
          <a:xfrm>
            <a:off x="343526" y="3215919"/>
            <a:ext cx="1431934" cy="776961"/>
            <a:chOff x="343526" y="3215919"/>
            <a:chExt cx="1431934" cy="776961"/>
          </a:xfrm>
        </p:grpSpPr>
        <p:sp>
          <p:nvSpPr>
            <p:cNvPr id="85" name="SMARTInkShape-2757"/>
            <p:cNvSpPr/>
            <p:nvPr/>
          </p:nvSpPr>
          <p:spPr>
            <a:xfrm>
              <a:off x="1486464" y="3215919"/>
              <a:ext cx="288996" cy="365482"/>
            </a:xfrm>
            <a:custGeom>
              <a:avLst/>
              <a:gdLst/>
              <a:ahLst/>
              <a:cxnLst/>
              <a:rect l="0" t="0" r="0" b="0"/>
              <a:pathLst>
                <a:path w="288996" h="365482">
                  <a:moveTo>
                    <a:pt x="128974" y="190221"/>
                  </a:moveTo>
                  <a:lnTo>
                    <a:pt x="124929" y="190221"/>
                  </a:lnTo>
                  <a:lnTo>
                    <a:pt x="120687" y="187963"/>
                  </a:lnTo>
                  <a:lnTo>
                    <a:pt x="115978" y="184983"/>
                  </a:lnTo>
                  <a:lnTo>
                    <a:pt x="111063" y="183659"/>
                  </a:lnTo>
                  <a:lnTo>
                    <a:pt x="99491" y="186960"/>
                  </a:lnTo>
                  <a:lnTo>
                    <a:pt x="63690" y="203873"/>
                  </a:lnTo>
                  <a:lnTo>
                    <a:pt x="40582" y="216654"/>
                  </a:lnTo>
                  <a:lnTo>
                    <a:pt x="30986" y="226241"/>
                  </a:lnTo>
                  <a:lnTo>
                    <a:pt x="12691" y="257512"/>
                  </a:lnTo>
                  <a:lnTo>
                    <a:pt x="3740" y="281278"/>
                  </a:lnTo>
                  <a:lnTo>
                    <a:pt x="0" y="315665"/>
                  </a:lnTo>
                  <a:lnTo>
                    <a:pt x="3647" y="336044"/>
                  </a:lnTo>
                  <a:lnTo>
                    <a:pt x="10057" y="346189"/>
                  </a:lnTo>
                  <a:lnTo>
                    <a:pt x="17703" y="352672"/>
                  </a:lnTo>
                  <a:lnTo>
                    <a:pt x="23923" y="355554"/>
                  </a:lnTo>
                  <a:lnTo>
                    <a:pt x="40276" y="357176"/>
                  </a:lnTo>
                  <a:lnTo>
                    <a:pt x="49478" y="355299"/>
                  </a:lnTo>
                  <a:lnTo>
                    <a:pt x="76359" y="338738"/>
                  </a:lnTo>
                  <a:lnTo>
                    <a:pt x="92031" y="324442"/>
                  </a:lnTo>
                  <a:lnTo>
                    <a:pt x="99291" y="314503"/>
                  </a:lnTo>
                  <a:lnTo>
                    <a:pt x="111698" y="282158"/>
                  </a:lnTo>
                  <a:lnTo>
                    <a:pt x="124795" y="252268"/>
                  </a:lnTo>
                  <a:lnTo>
                    <a:pt x="137707" y="216978"/>
                  </a:lnTo>
                  <a:lnTo>
                    <a:pt x="141324" y="192233"/>
                  </a:lnTo>
                  <a:lnTo>
                    <a:pt x="140671" y="164868"/>
                  </a:lnTo>
                  <a:lnTo>
                    <a:pt x="137559" y="136620"/>
                  </a:lnTo>
                  <a:lnTo>
                    <a:pt x="133356" y="109953"/>
                  </a:lnTo>
                  <a:lnTo>
                    <a:pt x="130272" y="75185"/>
                  </a:lnTo>
                  <a:lnTo>
                    <a:pt x="117912" y="40026"/>
                  </a:lnTo>
                  <a:lnTo>
                    <a:pt x="100065" y="2915"/>
                  </a:lnTo>
                  <a:lnTo>
                    <a:pt x="98958" y="666"/>
                  </a:lnTo>
                  <a:lnTo>
                    <a:pt x="96444" y="142"/>
                  </a:lnTo>
                  <a:lnTo>
                    <a:pt x="94588" y="0"/>
                  </a:lnTo>
                  <a:lnTo>
                    <a:pt x="93351" y="1601"/>
                  </a:lnTo>
                  <a:lnTo>
                    <a:pt x="91974" y="7892"/>
                  </a:lnTo>
                  <a:lnTo>
                    <a:pt x="97050" y="41155"/>
                  </a:lnTo>
                  <a:lnTo>
                    <a:pt x="100324" y="73803"/>
                  </a:lnTo>
                  <a:lnTo>
                    <a:pt x="104389" y="101225"/>
                  </a:lnTo>
                  <a:lnTo>
                    <a:pt x="109016" y="130348"/>
                  </a:lnTo>
                  <a:lnTo>
                    <a:pt x="111639" y="162482"/>
                  </a:lnTo>
                  <a:lnTo>
                    <a:pt x="114497" y="194825"/>
                  </a:lnTo>
                  <a:lnTo>
                    <a:pt x="121410" y="223312"/>
                  </a:lnTo>
                  <a:lnTo>
                    <a:pt x="132386" y="250083"/>
                  </a:lnTo>
                  <a:lnTo>
                    <a:pt x="152846" y="284439"/>
                  </a:lnTo>
                  <a:lnTo>
                    <a:pt x="179511" y="310706"/>
                  </a:lnTo>
                  <a:lnTo>
                    <a:pt x="211962" y="332317"/>
                  </a:lnTo>
                  <a:lnTo>
                    <a:pt x="247545" y="349445"/>
                  </a:lnTo>
                  <a:lnTo>
                    <a:pt x="288995" y="36548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2758"/>
            <p:cNvSpPr/>
            <p:nvPr/>
          </p:nvSpPr>
          <p:spPr>
            <a:xfrm>
              <a:off x="1394773" y="3360418"/>
              <a:ext cx="7305" cy="7623"/>
            </a:xfrm>
            <a:custGeom>
              <a:avLst/>
              <a:gdLst/>
              <a:ahLst/>
              <a:cxnLst/>
              <a:rect l="0" t="0" r="0" b="0"/>
              <a:pathLst>
                <a:path w="7305" h="7623">
                  <a:moveTo>
                    <a:pt x="7304" y="0"/>
                  </a:moveTo>
                  <a:lnTo>
                    <a:pt x="0" y="0"/>
                  </a:lnTo>
                  <a:lnTo>
                    <a:pt x="7304" y="762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2759"/>
            <p:cNvSpPr/>
            <p:nvPr/>
          </p:nvSpPr>
          <p:spPr>
            <a:xfrm>
              <a:off x="1424938" y="3451859"/>
              <a:ext cx="38101" cy="133520"/>
            </a:xfrm>
            <a:custGeom>
              <a:avLst/>
              <a:gdLst/>
              <a:ahLst/>
              <a:cxnLst/>
              <a:rect l="0" t="0" r="0" b="0"/>
              <a:pathLst>
                <a:path w="38101" h="133520">
                  <a:moveTo>
                    <a:pt x="0" y="0"/>
                  </a:moveTo>
                  <a:lnTo>
                    <a:pt x="848" y="19927"/>
                  </a:lnTo>
                  <a:lnTo>
                    <a:pt x="8608" y="56135"/>
                  </a:lnTo>
                  <a:lnTo>
                    <a:pt x="19543" y="84372"/>
                  </a:lnTo>
                  <a:lnTo>
                    <a:pt x="26251" y="110363"/>
                  </a:lnTo>
                  <a:lnTo>
                    <a:pt x="37148" y="129003"/>
                  </a:lnTo>
                  <a:lnTo>
                    <a:pt x="37819" y="133519"/>
                  </a:lnTo>
                  <a:lnTo>
                    <a:pt x="38100" y="12954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2760"/>
            <p:cNvSpPr/>
            <p:nvPr/>
          </p:nvSpPr>
          <p:spPr>
            <a:xfrm>
              <a:off x="1005838" y="3456504"/>
              <a:ext cx="342901" cy="277176"/>
            </a:xfrm>
            <a:custGeom>
              <a:avLst/>
              <a:gdLst/>
              <a:ahLst/>
              <a:cxnLst/>
              <a:rect l="0" t="0" r="0" b="0"/>
              <a:pathLst>
                <a:path w="342901" h="277176">
                  <a:moveTo>
                    <a:pt x="0" y="94414"/>
                  </a:moveTo>
                  <a:lnTo>
                    <a:pt x="0" y="98461"/>
                  </a:lnTo>
                  <a:lnTo>
                    <a:pt x="2258" y="102705"/>
                  </a:lnTo>
                  <a:lnTo>
                    <a:pt x="4045" y="105022"/>
                  </a:lnTo>
                  <a:lnTo>
                    <a:pt x="6032" y="112111"/>
                  </a:lnTo>
                  <a:lnTo>
                    <a:pt x="6562" y="116372"/>
                  </a:lnTo>
                  <a:lnTo>
                    <a:pt x="21801" y="150897"/>
                  </a:lnTo>
                  <a:lnTo>
                    <a:pt x="32424" y="179167"/>
                  </a:lnTo>
                  <a:lnTo>
                    <a:pt x="47139" y="215014"/>
                  </a:lnTo>
                  <a:lnTo>
                    <a:pt x="60814" y="252004"/>
                  </a:lnTo>
                  <a:lnTo>
                    <a:pt x="67558" y="268195"/>
                  </a:lnTo>
                  <a:lnTo>
                    <a:pt x="68568" y="277175"/>
                  </a:lnTo>
                  <a:lnTo>
                    <a:pt x="64533" y="273214"/>
                  </a:lnTo>
                  <a:lnTo>
                    <a:pt x="62549" y="266733"/>
                  </a:lnTo>
                  <a:lnTo>
                    <a:pt x="55934" y="236110"/>
                  </a:lnTo>
                  <a:lnTo>
                    <a:pt x="53261" y="204603"/>
                  </a:lnTo>
                  <a:lnTo>
                    <a:pt x="48330" y="172596"/>
                  </a:lnTo>
                  <a:lnTo>
                    <a:pt x="46493" y="137523"/>
                  </a:lnTo>
                  <a:lnTo>
                    <a:pt x="46796" y="105306"/>
                  </a:lnTo>
                  <a:lnTo>
                    <a:pt x="54056" y="68595"/>
                  </a:lnTo>
                  <a:lnTo>
                    <a:pt x="56358" y="61961"/>
                  </a:lnTo>
                  <a:lnTo>
                    <a:pt x="59586" y="57540"/>
                  </a:lnTo>
                  <a:lnTo>
                    <a:pt x="67688" y="52624"/>
                  </a:lnTo>
                  <a:lnTo>
                    <a:pt x="77722" y="49859"/>
                  </a:lnTo>
                  <a:lnTo>
                    <a:pt x="90104" y="49040"/>
                  </a:lnTo>
                  <a:lnTo>
                    <a:pt x="99595" y="53365"/>
                  </a:lnTo>
                  <a:lnTo>
                    <a:pt x="108611" y="60930"/>
                  </a:lnTo>
                  <a:lnTo>
                    <a:pt x="137645" y="96795"/>
                  </a:lnTo>
                  <a:lnTo>
                    <a:pt x="146690" y="111558"/>
                  </a:lnTo>
                  <a:lnTo>
                    <a:pt x="161653" y="146376"/>
                  </a:lnTo>
                  <a:lnTo>
                    <a:pt x="178508" y="183847"/>
                  </a:lnTo>
                  <a:lnTo>
                    <a:pt x="182847" y="193401"/>
                  </a:lnTo>
                  <a:lnTo>
                    <a:pt x="182872" y="189409"/>
                  </a:lnTo>
                  <a:lnTo>
                    <a:pt x="176319" y="156863"/>
                  </a:lnTo>
                  <a:lnTo>
                    <a:pt x="175470" y="119106"/>
                  </a:lnTo>
                  <a:lnTo>
                    <a:pt x="175323" y="89124"/>
                  </a:lnTo>
                  <a:lnTo>
                    <a:pt x="176125" y="59639"/>
                  </a:lnTo>
                  <a:lnTo>
                    <a:pt x="185869" y="22699"/>
                  </a:lnTo>
                  <a:lnTo>
                    <a:pt x="192958" y="13717"/>
                  </a:lnTo>
                  <a:lnTo>
                    <a:pt x="207261" y="1052"/>
                  </a:lnTo>
                  <a:lnTo>
                    <a:pt x="210142" y="0"/>
                  </a:lnTo>
                  <a:lnTo>
                    <a:pt x="212906" y="145"/>
                  </a:lnTo>
                  <a:lnTo>
                    <a:pt x="227477" y="6462"/>
                  </a:lnTo>
                  <a:lnTo>
                    <a:pt x="256666" y="31445"/>
                  </a:lnTo>
                  <a:lnTo>
                    <a:pt x="281958" y="66932"/>
                  </a:lnTo>
                  <a:lnTo>
                    <a:pt x="298219" y="101121"/>
                  </a:lnTo>
                  <a:lnTo>
                    <a:pt x="313975" y="136725"/>
                  </a:lnTo>
                  <a:lnTo>
                    <a:pt x="319937" y="155306"/>
                  </a:lnTo>
                  <a:lnTo>
                    <a:pt x="341145" y="176528"/>
                  </a:lnTo>
                  <a:lnTo>
                    <a:pt x="342121" y="179734"/>
                  </a:lnTo>
                  <a:lnTo>
                    <a:pt x="342900" y="185855"/>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2761"/>
            <p:cNvSpPr/>
            <p:nvPr/>
          </p:nvSpPr>
          <p:spPr>
            <a:xfrm>
              <a:off x="756333" y="3592248"/>
              <a:ext cx="247385" cy="217753"/>
            </a:xfrm>
            <a:custGeom>
              <a:avLst/>
              <a:gdLst/>
              <a:ahLst/>
              <a:cxnLst/>
              <a:rect l="0" t="0" r="0" b="0"/>
              <a:pathLst>
                <a:path w="247385" h="217753">
                  <a:moveTo>
                    <a:pt x="135205" y="4392"/>
                  </a:moveTo>
                  <a:lnTo>
                    <a:pt x="127430" y="3544"/>
                  </a:lnTo>
                  <a:lnTo>
                    <a:pt x="110887" y="0"/>
                  </a:lnTo>
                  <a:lnTo>
                    <a:pt x="74185" y="4739"/>
                  </a:lnTo>
                  <a:lnTo>
                    <a:pt x="62648" y="8215"/>
                  </a:lnTo>
                  <a:lnTo>
                    <a:pt x="26051" y="32547"/>
                  </a:lnTo>
                  <a:lnTo>
                    <a:pt x="4639" y="51509"/>
                  </a:lnTo>
                  <a:lnTo>
                    <a:pt x="976" y="59481"/>
                  </a:lnTo>
                  <a:lnTo>
                    <a:pt x="0" y="63978"/>
                  </a:lnTo>
                  <a:lnTo>
                    <a:pt x="196" y="67823"/>
                  </a:lnTo>
                  <a:lnTo>
                    <a:pt x="2671" y="74351"/>
                  </a:lnTo>
                  <a:lnTo>
                    <a:pt x="8823" y="82788"/>
                  </a:lnTo>
                  <a:lnTo>
                    <a:pt x="15817" y="85801"/>
                  </a:lnTo>
                  <a:lnTo>
                    <a:pt x="45950" y="87894"/>
                  </a:lnTo>
                  <a:lnTo>
                    <a:pt x="82799" y="88149"/>
                  </a:lnTo>
                  <a:lnTo>
                    <a:pt x="112622" y="88192"/>
                  </a:lnTo>
                  <a:lnTo>
                    <a:pt x="142908" y="90464"/>
                  </a:lnTo>
                  <a:lnTo>
                    <a:pt x="173330" y="96498"/>
                  </a:lnTo>
                  <a:lnTo>
                    <a:pt x="209905" y="106123"/>
                  </a:lnTo>
                  <a:lnTo>
                    <a:pt x="229775" y="117696"/>
                  </a:lnTo>
                  <a:lnTo>
                    <a:pt x="242344" y="131849"/>
                  </a:lnTo>
                  <a:lnTo>
                    <a:pt x="246323" y="141755"/>
                  </a:lnTo>
                  <a:lnTo>
                    <a:pt x="247384" y="146767"/>
                  </a:lnTo>
                  <a:lnTo>
                    <a:pt x="246305" y="156851"/>
                  </a:lnTo>
                  <a:lnTo>
                    <a:pt x="242157" y="166979"/>
                  </a:lnTo>
                  <a:lnTo>
                    <a:pt x="229454" y="182199"/>
                  </a:lnTo>
                  <a:lnTo>
                    <a:pt x="209980" y="196587"/>
                  </a:lnTo>
                  <a:lnTo>
                    <a:pt x="173118" y="212224"/>
                  </a:lnTo>
                  <a:lnTo>
                    <a:pt x="141212" y="217024"/>
                  </a:lnTo>
                  <a:lnTo>
                    <a:pt x="112344" y="21775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2762"/>
            <p:cNvSpPr/>
            <p:nvPr/>
          </p:nvSpPr>
          <p:spPr>
            <a:xfrm>
              <a:off x="490135" y="3696758"/>
              <a:ext cx="249004" cy="217457"/>
            </a:xfrm>
            <a:custGeom>
              <a:avLst/>
              <a:gdLst/>
              <a:ahLst/>
              <a:cxnLst/>
              <a:rect l="0" t="0" r="0" b="0"/>
              <a:pathLst>
                <a:path w="249004" h="217457">
                  <a:moveTo>
                    <a:pt x="111845" y="6560"/>
                  </a:moveTo>
                  <a:lnTo>
                    <a:pt x="107797" y="2515"/>
                  </a:lnTo>
                  <a:lnTo>
                    <a:pt x="103555" y="531"/>
                  </a:lnTo>
                  <a:lnTo>
                    <a:pt x="101238" y="0"/>
                  </a:lnTo>
                  <a:lnTo>
                    <a:pt x="98847" y="493"/>
                  </a:lnTo>
                  <a:lnTo>
                    <a:pt x="90590" y="4387"/>
                  </a:lnTo>
                  <a:lnTo>
                    <a:pt x="82358" y="5595"/>
                  </a:lnTo>
                  <a:lnTo>
                    <a:pt x="73056" y="10647"/>
                  </a:lnTo>
                  <a:lnTo>
                    <a:pt x="48253" y="33346"/>
                  </a:lnTo>
                  <a:lnTo>
                    <a:pt x="28007" y="65191"/>
                  </a:lnTo>
                  <a:lnTo>
                    <a:pt x="15037" y="97311"/>
                  </a:lnTo>
                  <a:lnTo>
                    <a:pt x="5832" y="130535"/>
                  </a:lnTo>
                  <a:lnTo>
                    <a:pt x="0" y="162673"/>
                  </a:lnTo>
                  <a:lnTo>
                    <a:pt x="530" y="188283"/>
                  </a:lnTo>
                  <a:lnTo>
                    <a:pt x="2075" y="196290"/>
                  </a:lnTo>
                  <a:lnTo>
                    <a:pt x="8307" y="207442"/>
                  </a:lnTo>
                  <a:lnTo>
                    <a:pt x="12338" y="211603"/>
                  </a:lnTo>
                  <a:lnTo>
                    <a:pt x="21336" y="216224"/>
                  </a:lnTo>
                  <a:lnTo>
                    <a:pt x="26105" y="217456"/>
                  </a:lnTo>
                  <a:lnTo>
                    <a:pt x="35920" y="216569"/>
                  </a:lnTo>
                  <a:lnTo>
                    <a:pt x="66318" y="205932"/>
                  </a:lnTo>
                  <a:lnTo>
                    <a:pt x="104087" y="173977"/>
                  </a:lnTo>
                  <a:lnTo>
                    <a:pt x="113475" y="163095"/>
                  </a:lnTo>
                  <a:lnTo>
                    <a:pt x="122674" y="143535"/>
                  </a:lnTo>
                  <a:lnTo>
                    <a:pt x="126697" y="105671"/>
                  </a:lnTo>
                  <a:lnTo>
                    <a:pt x="127062" y="67673"/>
                  </a:lnTo>
                  <a:lnTo>
                    <a:pt x="127084" y="45241"/>
                  </a:lnTo>
                  <a:lnTo>
                    <a:pt x="127084" y="55318"/>
                  </a:lnTo>
                  <a:lnTo>
                    <a:pt x="142522" y="92856"/>
                  </a:lnTo>
                  <a:lnTo>
                    <a:pt x="144997" y="99652"/>
                  </a:lnTo>
                  <a:lnTo>
                    <a:pt x="154519" y="111716"/>
                  </a:lnTo>
                  <a:lnTo>
                    <a:pt x="177282" y="129215"/>
                  </a:lnTo>
                  <a:lnTo>
                    <a:pt x="209406" y="140824"/>
                  </a:lnTo>
                  <a:lnTo>
                    <a:pt x="249003" y="15134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2763"/>
            <p:cNvSpPr/>
            <p:nvPr/>
          </p:nvSpPr>
          <p:spPr>
            <a:xfrm>
              <a:off x="343526" y="3589018"/>
              <a:ext cx="121294" cy="403862"/>
            </a:xfrm>
            <a:custGeom>
              <a:avLst/>
              <a:gdLst/>
              <a:ahLst/>
              <a:cxnLst/>
              <a:rect l="0" t="0" r="0" b="0"/>
              <a:pathLst>
                <a:path w="121294" h="403862">
                  <a:moveTo>
                    <a:pt x="14611" y="0"/>
                  </a:moveTo>
                  <a:lnTo>
                    <a:pt x="1490" y="0"/>
                  </a:lnTo>
                  <a:lnTo>
                    <a:pt x="786" y="848"/>
                  </a:lnTo>
                  <a:lnTo>
                    <a:pt x="0" y="4047"/>
                  </a:lnTo>
                  <a:lnTo>
                    <a:pt x="3604" y="14653"/>
                  </a:lnTo>
                  <a:lnTo>
                    <a:pt x="20866" y="51162"/>
                  </a:lnTo>
                  <a:lnTo>
                    <a:pt x="31707" y="85434"/>
                  </a:lnTo>
                  <a:lnTo>
                    <a:pt x="39990" y="110784"/>
                  </a:lnTo>
                  <a:lnTo>
                    <a:pt x="46492" y="138985"/>
                  </a:lnTo>
                  <a:lnTo>
                    <a:pt x="54465" y="166193"/>
                  </a:lnTo>
                  <a:lnTo>
                    <a:pt x="62805" y="193244"/>
                  </a:lnTo>
                  <a:lnTo>
                    <a:pt x="69334" y="222200"/>
                  </a:lnTo>
                  <a:lnTo>
                    <a:pt x="75056" y="249746"/>
                  </a:lnTo>
                  <a:lnTo>
                    <a:pt x="83040" y="286795"/>
                  </a:lnTo>
                  <a:lnTo>
                    <a:pt x="90767" y="319222"/>
                  </a:lnTo>
                  <a:lnTo>
                    <a:pt x="96919" y="356474"/>
                  </a:lnTo>
                  <a:lnTo>
                    <a:pt x="102029" y="376462"/>
                  </a:lnTo>
                  <a:lnTo>
                    <a:pt x="108905" y="389062"/>
                  </a:lnTo>
                  <a:lnTo>
                    <a:pt x="121293" y="40386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5" name="SMARTInkShape-Group361"/>
          <p:cNvGrpSpPr/>
          <p:nvPr/>
        </p:nvGrpSpPr>
        <p:grpSpPr>
          <a:xfrm>
            <a:off x="4069079" y="4625340"/>
            <a:ext cx="2156461" cy="586741"/>
            <a:chOff x="4069079" y="4625340"/>
            <a:chExt cx="2156461" cy="586741"/>
          </a:xfrm>
        </p:grpSpPr>
        <p:sp>
          <p:nvSpPr>
            <p:cNvPr id="93" name="SMARTInkShape-2764"/>
            <p:cNvSpPr/>
            <p:nvPr/>
          </p:nvSpPr>
          <p:spPr>
            <a:xfrm>
              <a:off x="6080759" y="4678679"/>
              <a:ext cx="144781" cy="182881"/>
            </a:xfrm>
            <a:custGeom>
              <a:avLst/>
              <a:gdLst/>
              <a:ahLst/>
              <a:cxnLst/>
              <a:rect l="0" t="0" r="0" b="0"/>
              <a:pathLst>
                <a:path w="144781" h="182881">
                  <a:moveTo>
                    <a:pt x="144780" y="0"/>
                  </a:moveTo>
                  <a:lnTo>
                    <a:pt x="140734" y="4046"/>
                  </a:lnTo>
                  <a:lnTo>
                    <a:pt x="138748" y="8289"/>
                  </a:lnTo>
                  <a:lnTo>
                    <a:pt x="133429" y="21958"/>
                  </a:lnTo>
                  <a:lnTo>
                    <a:pt x="111217" y="54225"/>
                  </a:lnTo>
                  <a:lnTo>
                    <a:pt x="83212" y="88040"/>
                  </a:lnTo>
                  <a:lnTo>
                    <a:pt x="56733" y="121383"/>
                  </a:lnTo>
                  <a:lnTo>
                    <a:pt x="24378" y="157563"/>
                  </a:lnTo>
                  <a:lnTo>
                    <a:pt x="0" y="1828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2765"/>
            <p:cNvSpPr/>
            <p:nvPr/>
          </p:nvSpPr>
          <p:spPr>
            <a:xfrm>
              <a:off x="5966459" y="4678679"/>
              <a:ext cx="160022" cy="144781"/>
            </a:xfrm>
            <a:custGeom>
              <a:avLst/>
              <a:gdLst/>
              <a:ahLst/>
              <a:cxnLst/>
              <a:rect l="0" t="0" r="0" b="0"/>
              <a:pathLst>
                <a:path w="160022" h="144781">
                  <a:moveTo>
                    <a:pt x="160021" y="0"/>
                  </a:moveTo>
                  <a:lnTo>
                    <a:pt x="127455" y="32564"/>
                  </a:lnTo>
                  <a:lnTo>
                    <a:pt x="92564" y="66608"/>
                  </a:lnTo>
                  <a:lnTo>
                    <a:pt x="57576" y="96412"/>
                  </a:lnTo>
                  <a:lnTo>
                    <a:pt x="24107" y="123265"/>
                  </a:lnTo>
                  <a:lnTo>
                    <a:pt x="12881" y="133514"/>
                  </a:lnTo>
                  <a:lnTo>
                    <a:pt x="8332" y="141065"/>
                  </a:lnTo>
                  <a:lnTo>
                    <a:pt x="0" y="1447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2766"/>
            <p:cNvSpPr/>
            <p:nvPr/>
          </p:nvSpPr>
          <p:spPr>
            <a:xfrm>
              <a:off x="5633170" y="4739811"/>
              <a:ext cx="194555" cy="238891"/>
            </a:xfrm>
            <a:custGeom>
              <a:avLst/>
              <a:gdLst/>
              <a:ahLst/>
              <a:cxnLst/>
              <a:rect l="0" t="0" r="0" b="0"/>
              <a:pathLst>
                <a:path w="194555" h="238891">
                  <a:moveTo>
                    <a:pt x="5630" y="98889"/>
                  </a:moveTo>
                  <a:lnTo>
                    <a:pt x="9675" y="98889"/>
                  </a:lnTo>
                  <a:lnTo>
                    <a:pt x="13919" y="101145"/>
                  </a:lnTo>
                  <a:lnTo>
                    <a:pt x="18626" y="104125"/>
                  </a:lnTo>
                  <a:lnTo>
                    <a:pt x="46674" y="112400"/>
                  </a:lnTo>
                  <a:lnTo>
                    <a:pt x="77827" y="113054"/>
                  </a:lnTo>
                  <a:lnTo>
                    <a:pt x="111268" y="108052"/>
                  </a:lnTo>
                  <a:lnTo>
                    <a:pt x="132602" y="104708"/>
                  </a:lnTo>
                  <a:lnTo>
                    <a:pt x="159028" y="91947"/>
                  </a:lnTo>
                  <a:lnTo>
                    <a:pt x="173093" y="78017"/>
                  </a:lnTo>
                  <a:lnTo>
                    <a:pt x="190810" y="48040"/>
                  </a:lnTo>
                  <a:lnTo>
                    <a:pt x="194554" y="32834"/>
                  </a:lnTo>
                  <a:lnTo>
                    <a:pt x="193170" y="22682"/>
                  </a:lnTo>
                  <a:lnTo>
                    <a:pt x="187632" y="9704"/>
                  </a:lnTo>
                  <a:lnTo>
                    <a:pt x="183040" y="4218"/>
                  </a:lnTo>
                  <a:lnTo>
                    <a:pt x="178176" y="1779"/>
                  </a:lnTo>
                  <a:lnTo>
                    <a:pt x="145926" y="0"/>
                  </a:lnTo>
                  <a:lnTo>
                    <a:pt x="109462" y="14170"/>
                  </a:lnTo>
                  <a:lnTo>
                    <a:pt x="91570" y="21442"/>
                  </a:lnTo>
                  <a:lnTo>
                    <a:pt x="67218" y="40663"/>
                  </a:lnTo>
                  <a:lnTo>
                    <a:pt x="38491" y="77070"/>
                  </a:lnTo>
                  <a:lnTo>
                    <a:pt x="21573" y="106816"/>
                  </a:lnTo>
                  <a:lnTo>
                    <a:pt x="8096" y="137080"/>
                  </a:lnTo>
                  <a:lnTo>
                    <a:pt x="0" y="173601"/>
                  </a:lnTo>
                  <a:lnTo>
                    <a:pt x="2644" y="197507"/>
                  </a:lnTo>
                  <a:lnTo>
                    <a:pt x="11076" y="210734"/>
                  </a:lnTo>
                  <a:lnTo>
                    <a:pt x="33139" y="228979"/>
                  </a:lnTo>
                  <a:lnTo>
                    <a:pt x="52727" y="237999"/>
                  </a:lnTo>
                  <a:lnTo>
                    <a:pt x="69459" y="238890"/>
                  </a:lnTo>
                  <a:lnTo>
                    <a:pt x="105601" y="231186"/>
                  </a:lnTo>
                  <a:lnTo>
                    <a:pt x="127548" y="22842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2767"/>
            <p:cNvSpPr/>
            <p:nvPr/>
          </p:nvSpPr>
          <p:spPr>
            <a:xfrm>
              <a:off x="5411840" y="4792979"/>
              <a:ext cx="158379" cy="198122"/>
            </a:xfrm>
            <a:custGeom>
              <a:avLst/>
              <a:gdLst/>
              <a:ahLst/>
              <a:cxnLst/>
              <a:rect l="0" t="0" r="0" b="0"/>
              <a:pathLst>
                <a:path w="158379" h="198122">
                  <a:moveTo>
                    <a:pt x="135519" y="0"/>
                  </a:moveTo>
                  <a:lnTo>
                    <a:pt x="131475" y="0"/>
                  </a:lnTo>
                  <a:lnTo>
                    <a:pt x="127230" y="2258"/>
                  </a:lnTo>
                  <a:lnTo>
                    <a:pt x="124913" y="4046"/>
                  </a:lnTo>
                  <a:lnTo>
                    <a:pt x="117823" y="6031"/>
                  </a:lnTo>
                  <a:lnTo>
                    <a:pt x="95429" y="11352"/>
                  </a:lnTo>
                  <a:lnTo>
                    <a:pt x="61315" y="29049"/>
                  </a:lnTo>
                  <a:lnTo>
                    <a:pt x="39393" y="44402"/>
                  </a:lnTo>
                  <a:lnTo>
                    <a:pt x="19604" y="69824"/>
                  </a:lnTo>
                  <a:lnTo>
                    <a:pt x="3896" y="106845"/>
                  </a:lnTo>
                  <a:lnTo>
                    <a:pt x="0" y="129589"/>
                  </a:lnTo>
                  <a:lnTo>
                    <a:pt x="2891" y="148367"/>
                  </a:lnTo>
                  <a:lnTo>
                    <a:pt x="13155" y="164659"/>
                  </a:lnTo>
                  <a:lnTo>
                    <a:pt x="30966" y="180208"/>
                  </a:lnTo>
                  <a:lnTo>
                    <a:pt x="52329" y="191495"/>
                  </a:lnTo>
                  <a:lnTo>
                    <a:pt x="87541" y="196812"/>
                  </a:lnTo>
                  <a:lnTo>
                    <a:pt x="119832" y="197862"/>
                  </a:lnTo>
                  <a:lnTo>
                    <a:pt x="158378" y="19812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2768"/>
            <p:cNvSpPr/>
            <p:nvPr/>
          </p:nvSpPr>
          <p:spPr>
            <a:xfrm>
              <a:off x="5341618" y="4724400"/>
              <a:ext cx="1" cy="7619"/>
            </a:xfrm>
            <a:custGeom>
              <a:avLst/>
              <a:gdLst/>
              <a:ahLst/>
              <a:cxnLst/>
              <a:rect l="0" t="0" r="0" b="0"/>
              <a:pathLst>
                <a:path w="1" h="7619">
                  <a:moveTo>
                    <a:pt x="0" y="0"/>
                  </a:moveTo>
                  <a:lnTo>
                    <a:pt x="0" y="761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2769"/>
            <p:cNvSpPr/>
            <p:nvPr/>
          </p:nvSpPr>
          <p:spPr>
            <a:xfrm>
              <a:off x="5242678" y="4853940"/>
              <a:ext cx="15123" cy="181107"/>
            </a:xfrm>
            <a:custGeom>
              <a:avLst/>
              <a:gdLst/>
              <a:ahLst/>
              <a:cxnLst/>
              <a:rect l="0" t="0" r="0" b="0"/>
              <a:pathLst>
                <a:path w="15123" h="181107">
                  <a:moveTo>
                    <a:pt x="15122" y="0"/>
                  </a:moveTo>
                  <a:lnTo>
                    <a:pt x="15122" y="33529"/>
                  </a:lnTo>
                  <a:lnTo>
                    <a:pt x="15122" y="71239"/>
                  </a:lnTo>
                  <a:lnTo>
                    <a:pt x="15122" y="105699"/>
                  </a:lnTo>
                  <a:lnTo>
                    <a:pt x="14273" y="136965"/>
                  </a:lnTo>
                  <a:lnTo>
                    <a:pt x="9037" y="158269"/>
                  </a:lnTo>
                  <a:lnTo>
                    <a:pt x="288" y="181106"/>
                  </a:lnTo>
                  <a:lnTo>
                    <a:pt x="153" y="180851"/>
                  </a:lnTo>
                  <a:lnTo>
                    <a:pt x="0" y="178309"/>
                  </a:lnTo>
                  <a:lnTo>
                    <a:pt x="9292" y="146760"/>
                  </a:lnTo>
                  <a:lnTo>
                    <a:pt x="15122" y="13716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2770"/>
            <p:cNvSpPr/>
            <p:nvPr/>
          </p:nvSpPr>
          <p:spPr>
            <a:xfrm>
              <a:off x="5113049" y="4663440"/>
              <a:ext cx="30452" cy="381000"/>
            </a:xfrm>
            <a:custGeom>
              <a:avLst/>
              <a:gdLst/>
              <a:ahLst/>
              <a:cxnLst/>
              <a:rect l="0" t="0" r="0" b="0"/>
              <a:pathLst>
                <a:path w="30452" h="381000">
                  <a:moveTo>
                    <a:pt x="30451" y="0"/>
                  </a:moveTo>
                  <a:lnTo>
                    <a:pt x="30451" y="34398"/>
                  </a:lnTo>
                  <a:lnTo>
                    <a:pt x="30451" y="63990"/>
                  </a:lnTo>
                  <a:lnTo>
                    <a:pt x="28191" y="94595"/>
                  </a:lnTo>
                  <a:lnTo>
                    <a:pt x="24418" y="128217"/>
                  </a:lnTo>
                  <a:lnTo>
                    <a:pt x="23301" y="164142"/>
                  </a:lnTo>
                  <a:lnTo>
                    <a:pt x="22191" y="191486"/>
                  </a:lnTo>
                  <a:lnTo>
                    <a:pt x="18878" y="217748"/>
                  </a:lnTo>
                  <a:lnTo>
                    <a:pt x="14581" y="243531"/>
                  </a:lnTo>
                  <a:lnTo>
                    <a:pt x="9662" y="279590"/>
                  </a:lnTo>
                  <a:lnTo>
                    <a:pt x="5947" y="309466"/>
                  </a:lnTo>
                  <a:lnTo>
                    <a:pt x="758" y="344045"/>
                  </a:lnTo>
                  <a:lnTo>
                    <a:pt x="0" y="375419"/>
                  </a:lnTo>
                  <a:lnTo>
                    <a:pt x="838" y="377279"/>
                  </a:lnTo>
                  <a:lnTo>
                    <a:pt x="2241" y="378518"/>
                  </a:lnTo>
                  <a:lnTo>
                    <a:pt x="7590" y="38099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2771"/>
            <p:cNvSpPr/>
            <p:nvPr/>
          </p:nvSpPr>
          <p:spPr>
            <a:xfrm>
              <a:off x="4747259" y="4810142"/>
              <a:ext cx="248602" cy="192092"/>
            </a:xfrm>
            <a:custGeom>
              <a:avLst/>
              <a:gdLst/>
              <a:ahLst/>
              <a:cxnLst/>
              <a:rect l="0" t="0" r="0" b="0"/>
              <a:pathLst>
                <a:path w="248602" h="192092">
                  <a:moveTo>
                    <a:pt x="0" y="89517"/>
                  </a:moveTo>
                  <a:lnTo>
                    <a:pt x="0" y="56052"/>
                  </a:lnTo>
                  <a:lnTo>
                    <a:pt x="846" y="44164"/>
                  </a:lnTo>
                  <a:lnTo>
                    <a:pt x="4045" y="36057"/>
                  </a:lnTo>
                  <a:lnTo>
                    <a:pt x="18695" y="22690"/>
                  </a:lnTo>
                  <a:lnTo>
                    <a:pt x="47763" y="6262"/>
                  </a:lnTo>
                  <a:lnTo>
                    <a:pt x="69186" y="503"/>
                  </a:lnTo>
                  <a:lnTo>
                    <a:pt x="84934" y="0"/>
                  </a:lnTo>
                  <a:lnTo>
                    <a:pt x="122641" y="6579"/>
                  </a:lnTo>
                  <a:lnTo>
                    <a:pt x="158657" y="16032"/>
                  </a:lnTo>
                  <a:lnTo>
                    <a:pt x="195466" y="32136"/>
                  </a:lnTo>
                  <a:lnTo>
                    <a:pt x="218501" y="46644"/>
                  </a:lnTo>
                  <a:lnTo>
                    <a:pt x="232287" y="63362"/>
                  </a:lnTo>
                  <a:lnTo>
                    <a:pt x="245025" y="87316"/>
                  </a:lnTo>
                  <a:lnTo>
                    <a:pt x="248601" y="100110"/>
                  </a:lnTo>
                  <a:lnTo>
                    <a:pt x="246567" y="120879"/>
                  </a:lnTo>
                  <a:lnTo>
                    <a:pt x="240602" y="139072"/>
                  </a:lnTo>
                  <a:lnTo>
                    <a:pt x="229429" y="155189"/>
                  </a:lnTo>
                  <a:lnTo>
                    <a:pt x="204398" y="174956"/>
                  </a:lnTo>
                  <a:lnTo>
                    <a:pt x="182483" y="184165"/>
                  </a:lnTo>
                  <a:lnTo>
                    <a:pt x="144726" y="192041"/>
                  </a:lnTo>
                  <a:lnTo>
                    <a:pt x="131774" y="192091"/>
                  </a:lnTo>
                  <a:lnTo>
                    <a:pt x="95483" y="186628"/>
                  </a:lnTo>
                  <a:lnTo>
                    <a:pt x="87311" y="181785"/>
                  </a:lnTo>
                  <a:lnTo>
                    <a:pt x="67337" y="164121"/>
                  </a:lnTo>
                  <a:lnTo>
                    <a:pt x="63795" y="158518"/>
                  </a:lnTo>
                  <a:lnTo>
                    <a:pt x="60959" y="15047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2772"/>
            <p:cNvSpPr/>
            <p:nvPr/>
          </p:nvSpPr>
          <p:spPr>
            <a:xfrm>
              <a:off x="4754879" y="4945380"/>
              <a:ext cx="30481" cy="266701"/>
            </a:xfrm>
            <a:custGeom>
              <a:avLst/>
              <a:gdLst/>
              <a:ahLst/>
              <a:cxnLst/>
              <a:rect l="0" t="0" r="0" b="0"/>
              <a:pathLst>
                <a:path w="30481" h="266701">
                  <a:moveTo>
                    <a:pt x="30480" y="0"/>
                  </a:moveTo>
                  <a:lnTo>
                    <a:pt x="30480" y="33464"/>
                  </a:lnTo>
                  <a:lnTo>
                    <a:pt x="30480" y="65592"/>
                  </a:lnTo>
                  <a:lnTo>
                    <a:pt x="30480" y="94599"/>
                  </a:lnTo>
                  <a:lnTo>
                    <a:pt x="26434" y="124643"/>
                  </a:lnTo>
                  <a:lnTo>
                    <a:pt x="23920" y="154993"/>
                  </a:lnTo>
                  <a:lnTo>
                    <a:pt x="19128" y="185435"/>
                  </a:lnTo>
                  <a:lnTo>
                    <a:pt x="15162" y="219979"/>
                  </a:lnTo>
                  <a:lnTo>
                    <a:pt x="9384" y="241849"/>
                  </a:lnTo>
                  <a:lnTo>
                    <a:pt x="0" y="2667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2773"/>
            <p:cNvSpPr/>
            <p:nvPr/>
          </p:nvSpPr>
          <p:spPr>
            <a:xfrm>
              <a:off x="4412984" y="4694011"/>
              <a:ext cx="238047" cy="356896"/>
            </a:xfrm>
            <a:custGeom>
              <a:avLst/>
              <a:gdLst/>
              <a:ahLst/>
              <a:cxnLst/>
              <a:rect l="0" t="0" r="0" b="0"/>
              <a:pathLst>
                <a:path w="238047" h="356896">
                  <a:moveTo>
                    <a:pt x="189495" y="7529"/>
                  </a:moveTo>
                  <a:lnTo>
                    <a:pt x="185450" y="3484"/>
                  </a:lnTo>
                  <a:lnTo>
                    <a:pt x="181206" y="1496"/>
                  </a:lnTo>
                  <a:lnTo>
                    <a:pt x="149404" y="0"/>
                  </a:lnTo>
                  <a:lnTo>
                    <a:pt x="115286" y="771"/>
                  </a:lnTo>
                  <a:lnTo>
                    <a:pt x="80949" y="8200"/>
                  </a:lnTo>
                  <a:lnTo>
                    <a:pt x="43090" y="20317"/>
                  </a:lnTo>
                  <a:lnTo>
                    <a:pt x="10447" y="32940"/>
                  </a:lnTo>
                  <a:lnTo>
                    <a:pt x="6629" y="36323"/>
                  </a:lnTo>
                  <a:lnTo>
                    <a:pt x="2389" y="44597"/>
                  </a:lnTo>
                  <a:lnTo>
                    <a:pt x="0" y="58776"/>
                  </a:lnTo>
                  <a:lnTo>
                    <a:pt x="1700" y="66429"/>
                  </a:lnTo>
                  <a:lnTo>
                    <a:pt x="6124" y="73499"/>
                  </a:lnTo>
                  <a:lnTo>
                    <a:pt x="25019" y="91837"/>
                  </a:lnTo>
                  <a:lnTo>
                    <a:pt x="61218" y="116813"/>
                  </a:lnTo>
                  <a:lnTo>
                    <a:pt x="98806" y="139338"/>
                  </a:lnTo>
                  <a:lnTo>
                    <a:pt x="128758" y="158342"/>
                  </a:lnTo>
                  <a:lnTo>
                    <a:pt x="159081" y="176957"/>
                  </a:lnTo>
                  <a:lnTo>
                    <a:pt x="195623" y="206002"/>
                  </a:lnTo>
                  <a:lnTo>
                    <a:pt x="220371" y="230961"/>
                  </a:lnTo>
                  <a:lnTo>
                    <a:pt x="237136" y="266931"/>
                  </a:lnTo>
                  <a:lnTo>
                    <a:pt x="238046" y="281991"/>
                  </a:lnTo>
                  <a:lnTo>
                    <a:pt x="231729" y="308312"/>
                  </a:lnTo>
                  <a:lnTo>
                    <a:pt x="220730" y="324590"/>
                  </a:lnTo>
                  <a:lnTo>
                    <a:pt x="202700" y="336094"/>
                  </a:lnTo>
                  <a:lnTo>
                    <a:pt x="166367" y="350212"/>
                  </a:lnTo>
                  <a:lnTo>
                    <a:pt x="143696" y="355726"/>
                  </a:lnTo>
                  <a:lnTo>
                    <a:pt x="106511" y="356895"/>
                  </a:lnTo>
                  <a:lnTo>
                    <a:pt x="70031" y="348623"/>
                  </a:lnTo>
                  <a:lnTo>
                    <a:pt x="57900" y="339911"/>
                  </a:lnTo>
                  <a:lnTo>
                    <a:pt x="54809" y="335030"/>
                  </a:lnTo>
                  <a:lnTo>
                    <a:pt x="52334" y="32756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2774"/>
            <p:cNvSpPr/>
            <p:nvPr/>
          </p:nvSpPr>
          <p:spPr>
            <a:xfrm>
              <a:off x="4175759" y="4663440"/>
              <a:ext cx="121921" cy="175261"/>
            </a:xfrm>
            <a:custGeom>
              <a:avLst/>
              <a:gdLst/>
              <a:ahLst/>
              <a:cxnLst/>
              <a:rect l="0" t="0" r="0" b="0"/>
              <a:pathLst>
                <a:path w="121921" h="175261">
                  <a:moveTo>
                    <a:pt x="0" y="0"/>
                  </a:moveTo>
                  <a:lnTo>
                    <a:pt x="10607" y="10604"/>
                  </a:lnTo>
                  <a:lnTo>
                    <a:pt x="13181" y="17694"/>
                  </a:lnTo>
                  <a:lnTo>
                    <a:pt x="18879" y="40089"/>
                  </a:lnTo>
                  <a:lnTo>
                    <a:pt x="43721" y="77434"/>
                  </a:lnTo>
                  <a:lnTo>
                    <a:pt x="68652" y="112204"/>
                  </a:lnTo>
                  <a:lnTo>
                    <a:pt x="97584" y="149737"/>
                  </a:lnTo>
                  <a:lnTo>
                    <a:pt x="121920" y="17526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2775"/>
            <p:cNvSpPr/>
            <p:nvPr/>
          </p:nvSpPr>
          <p:spPr>
            <a:xfrm>
              <a:off x="4069079" y="4625340"/>
              <a:ext cx="114301" cy="259079"/>
            </a:xfrm>
            <a:custGeom>
              <a:avLst/>
              <a:gdLst/>
              <a:ahLst/>
              <a:cxnLst/>
              <a:rect l="0" t="0" r="0" b="0"/>
              <a:pathLst>
                <a:path w="114301" h="259079">
                  <a:moveTo>
                    <a:pt x="0" y="0"/>
                  </a:moveTo>
                  <a:lnTo>
                    <a:pt x="0" y="33307"/>
                  </a:lnTo>
                  <a:lnTo>
                    <a:pt x="1693" y="62364"/>
                  </a:lnTo>
                  <a:lnTo>
                    <a:pt x="14319" y="97581"/>
                  </a:lnTo>
                  <a:lnTo>
                    <a:pt x="25219" y="133293"/>
                  </a:lnTo>
                  <a:lnTo>
                    <a:pt x="37011" y="162918"/>
                  </a:lnTo>
                  <a:lnTo>
                    <a:pt x="56166" y="197186"/>
                  </a:lnTo>
                  <a:lnTo>
                    <a:pt x="77272" y="232051"/>
                  </a:lnTo>
                  <a:lnTo>
                    <a:pt x="85925" y="244391"/>
                  </a:lnTo>
                  <a:lnTo>
                    <a:pt x="104077" y="257399"/>
                  </a:lnTo>
                  <a:lnTo>
                    <a:pt x="114300" y="25907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6" name="SMARTInkShape-2776"/>
          <p:cNvSpPr/>
          <p:nvPr/>
        </p:nvSpPr>
        <p:spPr>
          <a:xfrm>
            <a:off x="6713218" y="2865459"/>
            <a:ext cx="364033" cy="254689"/>
          </a:xfrm>
          <a:custGeom>
            <a:avLst/>
            <a:gdLst/>
            <a:ahLst/>
            <a:cxnLst/>
            <a:rect l="0" t="0" r="0" b="0"/>
            <a:pathLst>
              <a:path w="364033" h="254689">
                <a:moveTo>
                  <a:pt x="266700" y="14900"/>
                </a:moveTo>
                <a:lnTo>
                  <a:pt x="252380" y="8869"/>
                </a:lnTo>
                <a:lnTo>
                  <a:pt x="241855" y="5494"/>
                </a:lnTo>
                <a:lnTo>
                  <a:pt x="232799" y="2252"/>
                </a:lnTo>
                <a:lnTo>
                  <a:pt x="208164" y="0"/>
                </a:lnTo>
                <a:lnTo>
                  <a:pt x="200328" y="2070"/>
                </a:lnTo>
                <a:lnTo>
                  <a:pt x="193175" y="4965"/>
                </a:lnTo>
                <a:lnTo>
                  <a:pt x="169864" y="11020"/>
                </a:lnTo>
                <a:lnTo>
                  <a:pt x="149797" y="21064"/>
                </a:lnTo>
                <a:lnTo>
                  <a:pt x="114297" y="47181"/>
                </a:lnTo>
                <a:lnTo>
                  <a:pt x="101317" y="61153"/>
                </a:lnTo>
                <a:lnTo>
                  <a:pt x="74852" y="96210"/>
                </a:lnTo>
                <a:lnTo>
                  <a:pt x="64583" y="121741"/>
                </a:lnTo>
                <a:lnTo>
                  <a:pt x="55140" y="159540"/>
                </a:lnTo>
                <a:lnTo>
                  <a:pt x="54989" y="170625"/>
                </a:lnTo>
                <a:lnTo>
                  <a:pt x="61173" y="206381"/>
                </a:lnTo>
                <a:lnTo>
                  <a:pt x="64724" y="213739"/>
                </a:lnTo>
                <a:lnTo>
                  <a:pt x="85408" y="237202"/>
                </a:lnTo>
                <a:lnTo>
                  <a:pt x="101790" y="245679"/>
                </a:lnTo>
                <a:lnTo>
                  <a:pt x="134415" y="254688"/>
                </a:lnTo>
                <a:lnTo>
                  <a:pt x="146946" y="254681"/>
                </a:lnTo>
                <a:lnTo>
                  <a:pt x="178776" y="250743"/>
                </a:lnTo>
                <a:lnTo>
                  <a:pt x="212300" y="242922"/>
                </a:lnTo>
                <a:lnTo>
                  <a:pt x="243631" y="229180"/>
                </a:lnTo>
                <a:lnTo>
                  <a:pt x="275883" y="211216"/>
                </a:lnTo>
                <a:lnTo>
                  <a:pt x="301063" y="192345"/>
                </a:lnTo>
                <a:lnTo>
                  <a:pt x="332637" y="155629"/>
                </a:lnTo>
                <a:lnTo>
                  <a:pt x="351346" y="134484"/>
                </a:lnTo>
                <a:lnTo>
                  <a:pt x="363776" y="98730"/>
                </a:lnTo>
                <a:lnTo>
                  <a:pt x="364032" y="87719"/>
                </a:lnTo>
                <a:lnTo>
                  <a:pt x="355038" y="56600"/>
                </a:lnTo>
                <a:lnTo>
                  <a:pt x="343769" y="40615"/>
                </a:lnTo>
                <a:lnTo>
                  <a:pt x="310770" y="16407"/>
                </a:lnTo>
                <a:lnTo>
                  <a:pt x="296447" y="11338"/>
                </a:lnTo>
                <a:lnTo>
                  <a:pt x="258985" y="2576"/>
                </a:lnTo>
                <a:lnTo>
                  <a:pt x="226324" y="237"/>
                </a:lnTo>
                <a:lnTo>
                  <a:pt x="197447" y="2088"/>
                </a:lnTo>
                <a:lnTo>
                  <a:pt x="167441" y="7998"/>
                </a:lnTo>
                <a:lnTo>
                  <a:pt x="131006" y="17583"/>
                </a:lnTo>
                <a:lnTo>
                  <a:pt x="93267" y="38948"/>
                </a:lnTo>
                <a:lnTo>
                  <a:pt x="55457" y="62609"/>
                </a:lnTo>
                <a:lnTo>
                  <a:pt x="21604" y="97288"/>
                </a:lnTo>
                <a:lnTo>
                  <a:pt x="0" y="11395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9" name="SMARTInkShape-Group363"/>
          <p:cNvGrpSpPr/>
          <p:nvPr/>
        </p:nvGrpSpPr>
        <p:grpSpPr>
          <a:xfrm>
            <a:off x="6118859" y="1249677"/>
            <a:ext cx="2766060" cy="1104901"/>
            <a:chOff x="6118859" y="1249677"/>
            <a:chExt cx="2766060" cy="1104901"/>
          </a:xfrm>
        </p:grpSpPr>
        <p:sp>
          <p:nvSpPr>
            <p:cNvPr id="107" name="SMARTInkShape-2777"/>
            <p:cNvSpPr/>
            <p:nvPr/>
          </p:nvSpPr>
          <p:spPr>
            <a:xfrm>
              <a:off x="6408418" y="1890247"/>
              <a:ext cx="2476501" cy="464331"/>
            </a:xfrm>
            <a:custGeom>
              <a:avLst/>
              <a:gdLst/>
              <a:ahLst/>
              <a:cxnLst/>
              <a:rect l="0" t="0" r="0" b="0"/>
              <a:pathLst>
                <a:path w="2476501" h="464331">
                  <a:moveTo>
                    <a:pt x="0" y="464330"/>
                  </a:moveTo>
                  <a:lnTo>
                    <a:pt x="35394" y="448892"/>
                  </a:lnTo>
                  <a:lnTo>
                    <a:pt x="64674" y="436897"/>
                  </a:lnTo>
                  <a:lnTo>
                    <a:pt x="89705" y="424197"/>
                  </a:lnTo>
                  <a:lnTo>
                    <a:pt x="120585" y="410087"/>
                  </a:lnTo>
                  <a:lnTo>
                    <a:pt x="154065" y="393093"/>
                  </a:lnTo>
                  <a:lnTo>
                    <a:pt x="190393" y="375097"/>
                  </a:lnTo>
                  <a:lnTo>
                    <a:pt x="210750" y="366741"/>
                  </a:lnTo>
                  <a:lnTo>
                    <a:pt x="231941" y="358632"/>
                  </a:lnTo>
                  <a:lnTo>
                    <a:pt x="252841" y="349837"/>
                  </a:lnTo>
                  <a:lnTo>
                    <a:pt x="273547" y="340590"/>
                  </a:lnTo>
                  <a:lnTo>
                    <a:pt x="294124" y="331036"/>
                  </a:lnTo>
                  <a:lnTo>
                    <a:pt x="316311" y="322129"/>
                  </a:lnTo>
                  <a:lnTo>
                    <a:pt x="339567" y="313650"/>
                  </a:lnTo>
                  <a:lnTo>
                    <a:pt x="363539" y="305456"/>
                  </a:lnTo>
                  <a:lnTo>
                    <a:pt x="387987" y="296609"/>
                  </a:lnTo>
                  <a:lnTo>
                    <a:pt x="412750" y="287322"/>
                  </a:lnTo>
                  <a:lnTo>
                    <a:pt x="437726" y="277747"/>
                  </a:lnTo>
                  <a:lnTo>
                    <a:pt x="463691" y="267973"/>
                  </a:lnTo>
                  <a:lnTo>
                    <a:pt x="490315" y="258074"/>
                  </a:lnTo>
                  <a:lnTo>
                    <a:pt x="517377" y="248087"/>
                  </a:lnTo>
                  <a:lnTo>
                    <a:pt x="545579" y="238042"/>
                  </a:lnTo>
                  <a:lnTo>
                    <a:pt x="574540" y="227958"/>
                  </a:lnTo>
                  <a:lnTo>
                    <a:pt x="604005" y="217848"/>
                  </a:lnTo>
                  <a:lnTo>
                    <a:pt x="633811" y="207723"/>
                  </a:lnTo>
                  <a:lnTo>
                    <a:pt x="663841" y="197586"/>
                  </a:lnTo>
                  <a:lnTo>
                    <a:pt x="694022" y="187442"/>
                  </a:lnTo>
                  <a:lnTo>
                    <a:pt x="725148" y="177290"/>
                  </a:lnTo>
                  <a:lnTo>
                    <a:pt x="756905" y="167139"/>
                  </a:lnTo>
                  <a:lnTo>
                    <a:pt x="789085" y="156984"/>
                  </a:lnTo>
                  <a:lnTo>
                    <a:pt x="822390" y="147672"/>
                  </a:lnTo>
                  <a:lnTo>
                    <a:pt x="856447" y="138926"/>
                  </a:lnTo>
                  <a:lnTo>
                    <a:pt x="891003" y="130555"/>
                  </a:lnTo>
                  <a:lnTo>
                    <a:pt x="925049" y="121586"/>
                  </a:lnTo>
                  <a:lnTo>
                    <a:pt x="958754" y="112223"/>
                  </a:lnTo>
                  <a:lnTo>
                    <a:pt x="992230" y="102592"/>
                  </a:lnTo>
                  <a:lnTo>
                    <a:pt x="1027245" y="94477"/>
                  </a:lnTo>
                  <a:lnTo>
                    <a:pt x="1063291" y="87377"/>
                  </a:lnTo>
                  <a:lnTo>
                    <a:pt x="1100022" y="80947"/>
                  </a:lnTo>
                  <a:lnTo>
                    <a:pt x="1136361" y="74123"/>
                  </a:lnTo>
                  <a:lnTo>
                    <a:pt x="1172440" y="67031"/>
                  </a:lnTo>
                  <a:lnTo>
                    <a:pt x="1208348" y="59764"/>
                  </a:lnTo>
                  <a:lnTo>
                    <a:pt x="1244986" y="53227"/>
                  </a:lnTo>
                  <a:lnTo>
                    <a:pt x="1282111" y="47176"/>
                  </a:lnTo>
                  <a:lnTo>
                    <a:pt x="1319562" y="41448"/>
                  </a:lnTo>
                  <a:lnTo>
                    <a:pt x="1357228" y="35936"/>
                  </a:lnTo>
                  <a:lnTo>
                    <a:pt x="1395039" y="30566"/>
                  </a:lnTo>
                  <a:lnTo>
                    <a:pt x="1432946" y="25294"/>
                  </a:lnTo>
                  <a:lnTo>
                    <a:pt x="1470918" y="20934"/>
                  </a:lnTo>
                  <a:lnTo>
                    <a:pt x="1508932" y="17179"/>
                  </a:lnTo>
                  <a:lnTo>
                    <a:pt x="1546976" y="13829"/>
                  </a:lnTo>
                  <a:lnTo>
                    <a:pt x="1585038" y="10752"/>
                  </a:lnTo>
                  <a:lnTo>
                    <a:pt x="1623111" y="7852"/>
                  </a:lnTo>
                  <a:lnTo>
                    <a:pt x="1661194" y="5072"/>
                  </a:lnTo>
                  <a:lnTo>
                    <a:pt x="1700131" y="3219"/>
                  </a:lnTo>
                  <a:lnTo>
                    <a:pt x="1739635" y="1984"/>
                  </a:lnTo>
                  <a:lnTo>
                    <a:pt x="1779517" y="1160"/>
                  </a:lnTo>
                  <a:lnTo>
                    <a:pt x="1818803" y="611"/>
                  </a:lnTo>
                  <a:lnTo>
                    <a:pt x="1857696" y="244"/>
                  </a:lnTo>
                  <a:lnTo>
                    <a:pt x="1896323" y="0"/>
                  </a:lnTo>
                  <a:lnTo>
                    <a:pt x="1935623" y="685"/>
                  </a:lnTo>
                  <a:lnTo>
                    <a:pt x="1975370" y="1985"/>
                  </a:lnTo>
                  <a:lnTo>
                    <a:pt x="2015414" y="3700"/>
                  </a:lnTo>
                  <a:lnTo>
                    <a:pt x="2054810" y="7386"/>
                  </a:lnTo>
                  <a:lnTo>
                    <a:pt x="2093773" y="12381"/>
                  </a:lnTo>
                  <a:lnTo>
                    <a:pt x="2132449" y="18252"/>
                  </a:lnTo>
                  <a:lnTo>
                    <a:pt x="2171779" y="24703"/>
                  </a:lnTo>
                  <a:lnTo>
                    <a:pt x="2211547" y="31546"/>
                  </a:lnTo>
                  <a:lnTo>
                    <a:pt x="2251605" y="38649"/>
                  </a:lnTo>
                  <a:lnTo>
                    <a:pt x="2294398" y="47617"/>
                  </a:lnTo>
                  <a:lnTo>
                    <a:pt x="2339010" y="57829"/>
                  </a:lnTo>
                  <a:lnTo>
                    <a:pt x="2384842" y="68870"/>
                  </a:lnTo>
                  <a:lnTo>
                    <a:pt x="2415395" y="76231"/>
                  </a:lnTo>
                  <a:lnTo>
                    <a:pt x="2449342" y="84409"/>
                  </a:lnTo>
                  <a:lnTo>
                    <a:pt x="2476500" y="9095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2778"/>
            <p:cNvSpPr/>
            <p:nvPr/>
          </p:nvSpPr>
          <p:spPr>
            <a:xfrm>
              <a:off x="8671559" y="1341120"/>
              <a:ext cx="96912" cy="342901"/>
            </a:xfrm>
            <a:custGeom>
              <a:avLst/>
              <a:gdLst/>
              <a:ahLst/>
              <a:cxnLst/>
              <a:rect l="0" t="0" r="0" b="0"/>
              <a:pathLst>
                <a:path w="96912" h="342901">
                  <a:moveTo>
                    <a:pt x="0" y="0"/>
                  </a:moveTo>
                  <a:lnTo>
                    <a:pt x="26493" y="844"/>
                  </a:lnTo>
                  <a:lnTo>
                    <a:pt x="36045" y="4044"/>
                  </a:lnTo>
                  <a:lnTo>
                    <a:pt x="50944" y="14651"/>
                  </a:lnTo>
                  <a:lnTo>
                    <a:pt x="71149" y="40335"/>
                  </a:lnTo>
                  <a:lnTo>
                    <a:pt x="89186" y="77143"/>
                  </a:lnTo>
                  <a:lnTo>
                    <a:pt x="96135" y="111474"/>
                  </a:lnTo>
                  <a:lnTo>
                    <a:pt x="96911" y="140135"/>
                  </a:lnTo>
                  <a:lnTo>
                    <a:pt x="94436" y="172631"/>
                  </a:lnTo>
                  <a:lnTo>
                    <a:pt x="90513" y="204570"/>
                  </a:lnTo>
                  <a:lnTo>
                    <a:pt x="85949" y="235700"/>
                  </a:lnTo>
                  <a:lnTo>
                    <a:pt x="81098" y="266468"/>
                  </a:lnTo>
                  <a:lnTo>
                    <a:pt x="76117" y="297075"/>
                  </a:lnTo>
                  <a:lnTo>
                    <a:pt x="70070" y="333846"/>
                  </a:lnTo>
                  <a:lnTo>
                    <a:pt x="68580" y="3429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SMARTInkShape-2779"/>
            <p:cNvSpPr/>
            <p:nvPr/>
          </p:nvSpPr>
          <p:spPr>
            <a:xfrm>
              <a:off x="8572500" y="1379220"/>
              <a:ext cx="15240" cy="266067"/>
            </a:xfrm>
            <a:custGeom>
              <a:avLst/>
              <a:gdLst/>
              <a:ahLst/>
              <a:cxnLst/>
              <a:rect l="0" t="0" r="0" b="0"/>
              <a:pathLst>
                <a:path w="15240" h="266067">
                  <a:moveTo>
                    <a:pt x="15239" y="0"/>
                  </a:moveTo>
                  <a:lnTo>
                    <a:pt x="15239" y="33463"/>
                  </a:lnTo>
                  <a:lnTo>
                    <a:pt x="15239" y="65592"/>
                  </a:lnTo>
                  <a:lnTo>
                    <a:pt x="15239" y="94600"/>
                  </a:lnTo>
                  <a:lnTo>
                    <a:pt x="15239" y="128687"/>
                  </a:lnTo>
                  <a:lnTo>
                    <a:pt x="11193" y="165600"/>
                  </a:lnTo>
                  <a:lnTo>
                    <a:pt x="8679" y="199303"/>
                  </a:lnTo>
                  <a:lnTo>
                    <a:pt x="2592" y="234101"/>
                  </a:lnTo>
                  <a:lnTo>
                    <a:pt x="27" y="266066"/>
                  </a:lnTo>
                  <a:lnTo>
                    <a:pt x="0" y="232401"/>
                  </a:lnTo>
                  <a:lnTo>
                    <a:pt x="4043" y="194825"/>
                  </a:lnTo>
                  <a:lnTo>
                    <a:pt x="7618" y="1524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2780"/>
            <p:cNvSpPr/>
            <p:nvPr/>
          </p:nvSpPr>
          <p:spPr>
            <a:xfrm>
              <a:off x="8420100" y="1325877"/>
              <a:ext cx="15240" cy="7624"/>
            </a:xfrm>
            <a:custGeom>
              <a:avLst/>
              <a:gdLst/>
              <a:ahLst/>
              <a:cxnLst/>
              <a:rect l="0" t="0" r="0" b="0"/>
              <a:pathLst>
                <a:path w="15240" h="7624">
                  <a:moveTo>
                    <a:pt x="0" y="7623"/>
                  </a:moveTo>
                  <a:lnTo>
                    <a:pt x="0" y="1060"/>
                  </a:lnTo>
                  <a:lnTo>
                    <a:pt x="844" y="709"/>
                  </a:lnTo>
                  <a:lnTo>
                    <a:pt x="15239"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SMARTInkShape-2781"/>
            <p:cNvSpPr/>
            <p:nvPr/>
          </p:nvSpPr>
          <p:spPr>
            <a:xfrm>
              <a:off x="8382000" y="1440177"/>
              <a:ext cx="42144" cy="259083"/>
            </a:xfrm>
            <a:custGeom>
              <a:avLst/>
              <a:gdLst/>
              <a:ahLst/>
              <a:cxnLst/>
              <a:rect l="0" t="0" r="0" b="0"/>
              <a:pathLst>
                <a:path w="42144" h="259083">
                  <a:moveTo>
                    <a:pt x="38100" y="0"/>
                  </a:moveTo>
                  <a:lnTo>
                    <a:pt x="42143" y="8093"/>
                  </a:lnTo>
                  <a:lnTo>
                    <a:pt x="41871" y="18838"/>
                  </a:lnTo>
                  <a:lnTo>
                    <a:pt x="38844" y="50478"/>
                  </a:lnTo>
                  <a:lnTo>
                    <a:pt x="34273" y="83442"/>
                  </a:lnTo>
                  <a:lnTo>
                    <a:pt x="29909" y="109900"/>
                  </a:lnTo>
                  <a:lnTo>
                    <a:pt x="25144" y="138593"/>
                  </a:lnTo>
                  <a:lnTo>
                    <a:pt x="20207" y="168278"/>
                  </a:lnTo>
                  <a:lnTo>
                    <a:pt x="12665" y="205458"/>
                  </a:lnTo>
                  <a:lnTo>
                    <a:pt x="2253" y="239873"/>
                  </a:lnTo>
                  <a:lnTo>
                    <a:pt x="0" y="25908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SMARTInkShape-2782"/>
            <p:cNvSpPr/>
            <p:nvPr/>
          </p:nvSpPr>
          <p:spPr>
            <a:xfrm>
              <a:off x="8145780" y="1249677"/>
              <a:ext cx="45721" cy="472444"/>
            </a:xfrm>
            <a:custGeom>
              <a:avLst/>
              <a:gdLst/>
              <a:ahLst/>
              <a:cxnLst/>
              <a:rect l="0" t="0" r="0" b="0"/>
              <a:pathLst>
                <a:path w="45721" h="472444">
                  <a:moveTo>
                    <a:pt x="0" y="0"/>
                  </a:moveTo>
                  <a:lnTo>
                    <a:pt x="2258" y="34276"/>
                  </a:lnTo>
                  <a:lnTo>
                    <a:pt x="6561" y="71871"/>
                  </a:lnTo>
                  <a:lnTo>
                    <a:pt x="11350" y="109915"/>
                  </a:lnTo>
                  <a:lnTo>
                    <a:pt x="13511" y="138599"/>
                  </a:lnTo>
                  <a:lnTo>
                    <a:pt x="15317" y="169126"/>
                  </a:lnTo>
                  <a:lnTo>
                    <a:pt x="18943" y="202451"/>
                  </a:lnTo>
                  <a:lnTo>
                    <a:pt x="23374" y="237018"/>
                  </a:lnTo>
                  <a:lnTo>
                    <a:pt x="27321" y="272136"/>
                  </a:lnTo>
                  <a:lnTo>
                    <a:pt x="29076" y="307500"/>
                  </a:lnTo>
                  <a:lnTo>
                    <a:pt x="32113" y="338457"/>
                  </a:lnTo>
                  <a:lnTo>
                    <a:pt x="35440" y="365480"/>
                  </a:lnTo>
                  <a:lnTo>
                    <a:pt x="37311" y="398885"/>
                  </a:lnTo>
                  <a:lnTo>
                    <a:pt x="37942" y="431101"/>
                  </a:lnTo>
                  <a:lnTo>
                    <a:pt x="38091" y="459107"/>
                  </a:lnTo>
                  <a:lnTo>
                    <a:pt x="40352" y="464540"/>
                  </a:lnTo>
                  <a:lnTo>
                    <a:pt x="45720" y="47244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SMARTInkShape-2783"/>
            <p:cNvSpPr/>
            <p:nvPr/>
          </p:nvSpPr>
          <p:spPr>
            <a:xfrm>
              <a:off x="7780018" y="1562100"/>
              <a:ext cx="260299" cy="227014"/>
            </a:xfrm>
            <a:custGeom>
              <a:avLst/>
              <a:gdLst/>
              <a:ahLst/>
              <a:cxnLst/>
              <a:rect l="0" t="0" r="0" b="0"/>
              <a:pathLst>
                <a:path w="260299" h="227014">
                  <a:moveTo>
                    <a:pt x="0" y="22858"/>
                  </a:moveTo>
                  <a:lnTo>
                    <a:pt x="0" y="26905"/>
                  </a:lnTo>
                  <a:lnTo>
                    <a:pt x="2258" y="31147"/>
                  </a:lnTo>
                  <a:lnTo>
                    <a:pt x="10608" y="40772"/>
                  </a:lnTo>
                  <a:lnTo>
                    <a:pt x="13182" y="50294"/>
                  </a:lnTo>
                  <a:lnTo>
                    <a:pt x="18880" y="81146"/>
                  </a:lnTo>
                  <a:lnTo>
                    <a:pt x="25727" y="109933"/>
                  </a:lnTo>
                  <a:lnTo>
                    <a:pt x="29072" y="139911"/>
                  </a:lnTo>
                  <a:lnTo>
                    <a:pt x="30202" y="174298"/>
                  </a:lnTo>
                  <a:lnTo>
                    <a:pt x="30357" y="190070"/>
                  </a:lnTo>
                  <a:lnTo>
                    <a:pt x="32091" y="196139"/>
                  </a:lnTo>
                  <a:lnTo>
                    <a:pt x="38534" y="205140"/>
                  </a:lnTo>
                  <a:lnTo>
                    <a:pt x="66303" y="223242"/>
                  </a:lnTo>
                  <a:lnTo>
                    <a:pt x="85405" y="227013"/>
                  </a:lnTo>
                  <a:lnTo>
                    <a:pt x="111194" y="224083"/>
                  </a:lnTo>
                  <a:lnTo>
                    <a:pt x="144168" y="209425"/>
                  </a:lnTo>
                  <a:lnTo>
                    <a:pt x="175139" y="187966"/>
                  </a:lnTo>
                  <a:lnTo>
                    <a:pt x="209760" y="159517"/>
                  </a:lnTo>
                  <a:lnTo>
                    <a:pt x="231110" y="137011"/>
                  </a:lnTo>
                  <a:lnTo>
                    <a:pt x="252711" y="99040"/>
                  </a:lnTo>
                  <a:lnTo>
                    <a:pt x="257375" y="91426"/>
                  </a:lnTo>
                  <a:lnTo>
                    <a:pt x="260298" y="78451"/>
                  </a:lnTo>
                  <a:lnTo>
                    <a:pt x="256930" y="45915"/>
                  </a:lnTo>
                  <a:lnTo>
                    <a:pt x="248497" y="25437"/>
                  </a:lnTo>
                  <a:lnTo>
                    <a:pt x="241393" y="17515"/>
                  </a:lnTo>
                  <a:lnTo>
                    <a:pt x="234288" y="11171"/>
                  </a:lnTo>
                  <a:lnTo>
                    <a:pt x="22860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SMARTInkShape-2784"/>
            <p:cNvSpPr/>
            <p:nvPr/>
          </p:nvSpPr>
          <p:spPr>
            <a:xfrm>
              <a:off x="7369609" y="1517951"/>
              <a:ext cx="307693" cy="355306"/>
            </a:xfrm>
            <a:custGeom>
              <a:avLst/>
              <a:gdLst/>
              <a:ahLst/>
              <a:cxnLst/>
              <a:rect l="0" t="0" r="0" b="0"/>
              <a:pathLst>
                <a:path w="307693" h="355306">
                  <a:moveTo>
                    <a:pt x="227530" y="13669"/>
                  </a:moveTo>
                  <a:lnTo>
                    <a:pt x="227530" y="9623"/>
                  </a:lnTo>
                  <a:lnTo>
                    <a:pt x="225835" y="8431"/>
                  </a:lnTo>
                  <a:lnTo>
                    <a:pt x="192782" y="874"/>
                  </a:lnTo>
                  <a:lnTo>
                    <a:pt x="172077" y="0"/>
                  </a:lnTo>
                  <a:lnTo>
                    <a:pt x="135170" y="6859"/>
                  </a:lnTo>
                  <a:lnTo>
                    <a:pt x="103079" y="13908"/>
                  </a:lnTo>
                  <a:lnTo>
                    <a:pt x="69019" y="21358"/>
                  </a:lnTo>
                  <a:lnTo>
                    <a:pt x="39734" y="31187"/>
                  </a:lnTo>
                  <a:lnTo>
                    <a:pt x="2544" y="49950"/>
                  </a:lnTo>
                  <a:lnTo>
                    <a:pt x="1341" y="51403"/>
                  </a:lnTo>
                  <a:lnTo>
                    <a:pt x="0" y="55274"/>
                  </a:lnTo>
                  <a:lnTo>
                    <a:pt x="1337" y="57491"/>
                  </a:lnTo>
                  <a:lnTo>
                    <a:pt x="7339" y="62215"/>
                  </a:lnTo>
                  <a:lnTo>
                    <a:pt x="40396" y="68635"/>
                  </a:lnTo>
                  <a:lnTo>
                    <a:pt x="73021" y="75110"/>
                  </a:lnTo>
                  <a:lnTo>
                    <a:pt x="100438" y="80769"/>
                  </a:lnTo>
                  <a:lnTo>
                    <a:pt x="129558" y="88929"/>
                  </a:lnTo>
                  <a:lnTo>
                    <a:pt x="157177" y="98198"/>
                  </a:lnTo>
                  <a:lnTo>
                    <a:pt x="184408" y="108809"/>
                  </a:lnTo>
                  <a:lnTo>
                    <a:pt x="213445" y="121994"/>
                  </a:lnTo>
                  <a:lnTo>
                    <a:pt x="250262" y="143696"/>
                  </a:lnTo>
                  <a:lnTo>
                    <a:pt x="286112" y="179868"/>
                  </a:lnTo>
                  <a:lnTo>
                    <a:pt x="303120" y="209573"/>
                  </a:lnTo>
                  <a:lnTo>
                    <a:pt x="307692" y="229713"/>
                  </a:lnTo>
                  <a:lnTo>
                    <a:pt x="302176" y="264135"/>
                  </a:lnTo>
                  <a:lnTo>
                    <a:pt x="285771" y="293057"/>
                  </a:lnTo>
                  <a:lnTo>
                    <a:pt x="251390" y="324738"/>
                  </a:lnTo>
                  <a:lnTo>
                    <a:pt x="221994" y="341869"/>
                  </a:lnTo>
                  <a:lnTo>
                    <a:pt x="191834" y="351837"/>
                  </a:lnTo>
                  <a:lnTo>
                    <a:pt x="160604" y="355166"/>
                  </a:lnTo>
                  <a:lnTo>
                    <a:pt x="126607" y="355305"/>
                  </a:lnTo>
                  <a:lnTo>
                    <a:pt x="91509" y="348198"/>
                  </a:lnTo>
                  <a:lnTo>
                    <a:pt x="72363" y="341106"/>
                  </a:lnTo>
                  <a:lnTo>
                    <a:pt x="59891" y="33370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SMARTInkShape-2785"/>
            <p:cNvSpPr/>
            <p:nvPr/>
          </p:nvSpPr>
          <p:spPr>
            <a:xfrm>
              <a:off x="6896100" y="1585721"/>
              <a:ext cx="373381" cy="309811"/>
            </a:xfrm>
            <a:custGeom>
              <a:avLst/>
              <a:gdLst/>
              <a:ahLst/>
              <a:cxnLst/>
              <a:rect l="0" t="0" r="0" b="0"/>
              <a:pathLst>
                <a:path w="373381" h="309811">
                  <a:moveTo>
                    <a:pt x="0" y="44956"/>
                  </a:moveTo>
                  <a:lnTo>
                    <a:pt x="6083" y="51887"/>
                  </a:lnTo>
                  <a:lnTo>
                    <a:pt x="30881" y="85294"/>
                  </a:lnTo>
                  <a:lnTo>
                    <a:pt x="42640" y="113259"/>
                  </a:lnTo>
                  <a:lnTo>
                    <a:pt x="55626" y="147979"/>
                  </a:lnTo>
                  <a:lnTo>
                    <a:pt x="65212" y="185080"/>
                  </a:lnTo>
                  <a:lnTo>
                    <a:pt x="73414" y="222881"/>
                  </a:lnTo>
                  <a:lnTo>
                    <a:pt x="80360" y="259202"/>
                  </a:lnTo>
                  <a:lnTo>
                    <a:pt x="83363" y="295059"/>
                  </a:lnTo>
                  <a:lnTo>
                    <a:pt x="83779" y="309810"/>
                  </a:lnTo>
                  <a:lnTo>
                    <a:pt x="83818" y="272297"/>
                  </a:lnTo>
                  <a:lnTo>
                    <a:pt x="83818" y="242235"/>
                  </a:lnTo>
                  <a:lnTo>
                    <a:pt x="83818" y="206514"/>
                  </a:lnTo>
                  <a:lnTo>
                    <a:pt x="86076" y="179415"/>
                  </a:lnTo>
                  <a:lnTo>
                    <a:pt x="90750" y="151284"/>
                  </a:lnTo>
                  <a:lnTo>
                    <a:pt x="98469" y="124668"/>
                  </a:lnTo>
                  <a:lnTo>
                    <a:pt x="107546" y="98730"/>
                  </a:lnTo>
                  <a:lnTo>
                    <a:pt x="124434" y="62584"/>
                  </a:lnTo>
                  <a:lnTo>
                    <a:pt x="147783" y="32681"/>
                  </a:lnTo>
                  <a:lnTo>
                    <a:pt x="177920" y="7915"/>
                  </a:lnTo>
                  <a:lnTo>
                    <a:pt x="191682" y="3095"/>
                  </a:lnTo>
                  <a:lnTo>
                    <a:pt x="221212" y="0"/>
                  </a:lnTo>
                  <a:lnTo>
                    <a:pt x="234066" y="4093"/>
                  </a:lnTo>
                  <a:lnTo>
                    <a:pt x="256113" y="20517"/>
                  </a:lnTo>
                  <a:lnTo>
                    <a:pt x="281882" y="55629"/>
                  </a:lnTo>
                  <a:lnTo>
                    <a:pt x="294905" y="83961"/>
                  </a:lnTo>
                  <a:lnTo>
                    <a:pt x="304124" y="116064"/>
                  </a:lnTo>
                  <a:lnTo>
                    <a:pt x="312218" y="152387"/>
                  </a:lnTo>
                  <a:lnTo>
                    <a:pt x="319981" y="187700"/>
                  </a:lnTo>
                  <a:lnTo>
                    <a:pt x="327642" y="217358"/>
                  </a:lnTo>
                  <a:lnTo>
                    <a:pt x="335274" y="237714"/>
                  </a:lnTo>
                  <a:lnTo>
                    <a:pt x="341203" y="245773"/>
                  </a:lnTo>
                  <a:lnTo>
                    <a:pt x="353214" y="254225"/>
                  </a:lnTo>
                  <a:lnTo>
                    <a:pt x="362514" y="257106"/>
                  </a:lnTo>
                  <a:lnTo>
                    <a:pt x="373380" y="25831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SMARTInkShape-2786"/>
            <p:cNvSpPr/>
            <p:nvPr/>
          </p:nvSpPr>
          <p:spPr>
            <a:xfrm>
              <a:off x="6240780" y="1866900"/>
              <a:ext cx="571501" cy="205739"/>
            </a:xfrm>
            <a:custGeom>
              <a:avLst/>
              <a:gdLst/>
              <a:ahLst/>
              <a:cxnLst/>
              <a:rect l="0" t="0" r="0" b="0"/>
              <a:pathLst>
                <a:path w="571501" h="205739">
                  <a:moveTo>
                    <a:pt x="0" y="205738"/>
                  </a:moveTo>
                  <a:lnTo>
                    <a:pt x="17694" y="190300"/>
                  </a:lnTo>
                  <a:lnTo>
                    <a:pt x="35722" y="182821"/>
                  </a:lnTo>
                  <a:lnTo>
                    <a:pt x="72154" y="168661"/>
                  </a:lnTo>
                  <a:lnTo>
                    <a:pt x="105950" y="154489"/>
                  </a:lnTo>
                  <a:lnTo>
                    <a:pt x="134859" y="144578"/>
                  </a:lnTo>
                  <a:lnTo>
                    <a:pt x="166618" y="134529"/>
                  </a:lnTo>
                  <a:lnTo>
                    <a:pt x="197663" y="124418"/>
                  </a:lnTo>
                  <a:lnTo>
                    <a:pt x="230654" y="114281"/>
                  </a:lnTo>
                  <a:lnTo>
                    <a:pt x="265074" y="103284"/>
                  </a:lnTo>
                  <a:lnTo>
                    <a:pt x="300126" y="89929"/>
                  </a:lnTo>
                  <a:lnTo>
                    <a:pt x="333203" y="77785"/>
                  </a:lnTo>
                  <a:lnTo>
                    <a:pt x="364836" y="66743"/>
                  </a:lnTo>
                  <a:lnTo>
                    <a:pt x="395828" y="56193"/>
                  </a:lnTo>
                  <a:lnTo>
                    <a:pt x="426537" y="45859"/>
                  </a:lnTo>
                  <a:lnTo>
                    <a:pt x="456270" y="36466"/>
                  </a:lnTo>
                  <a:lnTo>
                    <a:pt x="483597" y="29472"/>
                  </a:lnTo>
                  <a:lnTo>
                    <a:pt x="518736" y="16728"/>
                  </a:lnTo>
                  <a:lnTo>
                    <a:pt x="550596" y="6273"/>
                  </a:lnTo>
                  <a:lnTo>
                    <a:pt x="57150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SMARTInkShape-2787"/>
            <p:cNvSpPr/>
            <p:nvPr/>
          </p:nvSpPr>
          <p:spPr>
            <a:xfrm>
              <a:off x="6118859" y="1455420"/>
              <a:ext cx="739142" cy="160019"/>
            </a:xfrm>
            <a:custGeom>
              <a:avLst/>
              <a:gdLst/>
              <a:ahLst/>
              <a:cxnLst/>
              <a:rect l="0" t="0" r="0" b="0"/>
              <a:pathLst>
                <a:path w="739142" h="160019">
                  <a:moveTo>
                    <a:pt x="0" y="160018"/>
                  </a:moveTo>
                  <a:lnTo>
                    <a:pt x="17695" y="144580"/>
                  </a:lnTo>
                  <a:lnTo>
                    <a:pt x="53977" y="126815"/>
                  </a:lnTo>
                  <a:lnTo>
                    <a:pt x="89748" y="116691"/>
                  </a:lnTo>
                  <a:lnTo>
                    <a:pt x="120603" y="108023"/>
                  </a:lnTo>
                  <a:lnTo>
                    <a:pt x="156330" y="98529"/>
                  </a:lnTo>
                  <a:lnTo>
                    <a:pt x="175341" y="93624"/>
                  </a:lnTo>
                  <a:lnTo>
                    <a:pt x="194787" y="88662"/>
                  </a:lnTo>
                  <a:lnTo>
                    <a:pt x="214524" y="83662"/>
                  </a:lnTo>
                  <a:lnTo>
                    <a:pt x="234457" y="78635"/>
                  </a:lnTo>
                  <a:lnTo>
                    <a:pt x="255365" y="73588"/>
                  </a:lnTo>
                  <a:lnTo>
                    <a:pt x="276923" y="68533"/>
                  </a:lnTo>
                  <a:lnTo>
                    <a:pt x="298915" y="63467"/>
                  </a:lnTo>
                  <a:lnTo>
                    <a:pt x="321197" y="59244"/>
                  </a:lnTo>
                  <a:lnTo>
                    <a:pt x="343672" y="55581"/>
                  </a:lnTo>
                  <a:lnTo>
                    <a:pt x="366273" y="52295"/>
                  </a:lnTo>
                  <a:lnTo>
                    <a:pt x="388115" y="48410"/>
                  </a:lnTo>
                  <a:lnTo>
                    <a:pt x="409451" y="44127"/>
                  </a:lnTo>
                  <a:lnTo>
                    <a:pt x="430448" y="39576"/>
                  </a:lnTo>
                  <a:lnTo>
                    <a:pt x="451219" y="35696"/>
                  </a:lnTo>
                  <a:lnTo>
                    <a:pt x="471837" y="32263"/>
                  </a:lnTo>
                  <a:lnTo>
                    <a:pt x="492359" y="29129"/>
                  </a:lnTo>
                  <a:lnTo>
                    <a:pt x="511967" y="25346"/>
                  </a:lnTo>
                  <a:lnTo>
                    <a:pt x="549557" y="16626"/>
                  </a:lnTo>
                  <a:lnTo>
                    <a:pt x="586017" y="11623"/>
                  </a:lnTo>
                  <a:lnTo>
                    <a:pt x="620286" y="8550"/>
                  </a:lnTo>
                  <a:lnTo>
                    <a:pt x="649627" y="4365"/>
                  </a:lnTo>
                  <a:lnTo>
                    <a:pt x="685900" y="1293"/>
                  </a:lnTo>
                  <a:lnTo>
                    <a:pt x="718098" y="382"/>
                  </a:lnTo>
                  <a:lnTo>
                    <a:pt x="73914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SMARTInkShape-2788"/>
            <p:cNvSpPr/>
            <p:nvPr/>
          </p:nvSpPr>
          <p:spPr>
            <a:xfrm>
              <a:off x="6530402" y="1577338"/>
              <a:ext cx="15179" cy="312422"/>
            </a:xfrm>
            <a:custGeom>
              <a:avLst/>
              <a:gdLst/>
              <a:ahLst/>
              <a:cxnLst/>
              <a:rect l="0" t="0" r="0" b="0"/>
              <a:pathLst>
                <a:path w="15179" h="312422">
                  <a:moveTo>
                    <a:pt x="15178" y="0"/>
                  </a:moveTo>
                  <a:lnTo>
                    <a:pt x="15178" y="4047"/>
                  </a:lnTo>
                  <a:lnTo>
                    <a:pt x="8615" y="36609"/>
                  </a:lnTo>
                  <a:lnTo>
                    <a:pt x="7871" y="68609"/>
                  </a:lnTo>
                  <a:lnTo>
                    <a:pt x="5439" y="94839"/>
                  </a:lnTo>
                  <a:lnTo>
                    <a:pt x="2382" y="122584"/>
                  </a:lnTo>
                  <a:lnTo>
                    <a:pt x="1024" y="149026"/>
                  </a:lnTo>
                  <a:lnTo>
                    <a:pt x="421" y="174891"/>
                  </a:lnTo>
                  <a:lnTo>
                    <a:pt x="152" y="200497"/>
                  </a:lnTo>
                  <a:lnTo>
                    <a:pt x="0" y="237019"/>
                  </a:lnTo>
                  <a:lnTo>
                    <a:pt x="2207" y="272974"/>
                  </a:lnTo>
                  <a:lnTo>
                    <a:pt x="7698" y="300077"/>
                  </a:lnTo>
                  <a:lnTo>
                    <a:pt x="15178" y="31242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5"/>
          <p:cNvPicPr>
            <a:picLocks noChangeAspect="1" noChangeArrowheads="1"/>
          </p:cNvPicPr>
          <p:nvPr/>
        </p:nvPicPr>
        <p:blipFill>
          <a:blip r:embed="rId2" cstate="print"/>
          <a:srcRect/>
          <a:stretch>
            <a:fillRect/>
          </a:stretch>
        </p:blipFill>
        <p:spPr bwMode="auto">
          <a:xfrm>
            <a:off x="0" y="381000"/>
            <a:ext cx="9144000" cy="3506788"/>
          </a:xfrm>
          <a:prstGeom prst="rect">
            <a:avLst/>
          </a:prstGeom>
          <a:noFill/>
          <a:ln w="9525">
            <a:noFill/>
            <a:miter lim="800000"/>
            <a:headEnd/>
            <a:tailEnd/>
          </a:ln>
        </p:spPr>
      </p:pic>
      <p:grpSp>
        <p:nvGrpSpPr>
          <p:cNvPr id="19" name="SMARTInkShape-Group34"/>
          <p:cNvGrpSpPr/>
          <p:nvPr/>
        </p:nvGrpSpPr>
        <p:grpSpPr>
          <a:xfrm>
            <a:off x="4450116" y="792479"/>
            <a:ext cx="2636485" cy="653288"/>
            <a:chOff x="4450116" y="792479"/>
            <a:chExt cx="2636485" cy="653288"/>
          </a:xfrm>
        </p:grpSpPr>
        <p:sp>
          <p:nvSpPr>
            <p:cNvPr id="3" name="SMARTInkShape-324"/>
            <p:cNvSpPr/>
            <p:nvPr/>
          </p:nvSpPr>
          <p:spPr>
            <a:xfrm>
              <a:off x="4450116" y="899160"/>
              <a:ext cx="45685" cy="381000"/>
            </a:xfrm>
            <a:custGeom>
              <a:avLst/>
              <a:gdLst/>
              <a:ahLst/>
              <a:cxnLst/>
              <a:rect l="0" t="0" r="0" b="0"/>
              <a:pathLst>
                <a:path w="45685" h="381000">
                  <a:moveTo>
                    <a:pt x="45684" y="0"/>
                  </a:moveTo>
                  <a:lnTo>
                    <a:pt x="45684" y="4045"/>
                  </a:lnTo>
                  <a:lnTo>
                    <a:pt x="32686" y="40335"/>
                  </a:lnTo>
                  <a:lnTo>
                    <a:pt x="25275" y="69148"/>
                  </a:lnTo>
                  <a:lnTo>
                    <a:pt x="20244" y="95079"/>
                  </a:lnTo>
                  <a:lnTo>
                    <a:pt x="17444" y="123537"/>
                  </a:lnTo>
                  <a:lnTo>
                    <a:pt x="15352" y="153965"/>
                  </a:lnTo>
                  <a:lnTo>
                    <a:pt x="11601" y="187244"/>
                  </a:lnTo>
                  <a:lnTo>
                    <a:pt x="7111" y="219533"/>
                  </a:lnTo>
                  <a:lnTo>
                    <a:pt x="3140" y="249970"/>
                  </a:lnTo>
                  <a:lnTo>
                    <a:pt x="1375" y="277609"/>
                  </a:lnTo>
                  <a:lnTo>
                    <a:pt x="382" y="312924"/>
                  </a:lnTo>
                  <a:lnTo>
                    <a:pt x="46" y="347421"/>
                  </a:lnTo>
                  <a:lnTo>
                    <a:pt x="0" y="357045"/>
                  </a:lnTo>
                  <a:lnTo>
                    <a:pt x="2238" y="364144"/>
                  </a:lnTo>
                  <a:lnTo>
                    <a:pt x="5208" y="370122"/>
                  </a:lnTo>
                  <a:lnTo>
                    <a:pt x="7584" y="38099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SMARTInkShape-325"/>
            <p:cNvSpPr/>
            <p:nvPr/>
          </p:nvSpPr>
          <p:spPr>
            <a:xfrm>
              <a:off x="4602480" y="1066800"/>
              <a:ext cx="1" cy="190501"/>
            </a:xfrm>
            <a:custGeom>
              <a:avLst/>
              <a:gdLst/>
              <a:ahLst/>
              <a:cxnLst/>
              <a:rect l="0" t="0" r="0" b="0"/>
              <a:pathLst>
                <a:path w="1" h="190501">
                  <a:moveTo>
                    <a:pt x="0" y="0"/>
                  </a:moveTo>
                  <a:lnTo>
                    <a:pt x="0" y="32575"/>
                  </a:lnTo>
                  <a:lnTo>
                    <a:pt x="0" y="63631"/>
                  </a:lnTo>
                  <a:lnTo>
                    <a:pt x="0" y="92231"/>
                  </a:lnTo>
                  <a:lnTo>
                    <a:pt x="0" y="122154"/>
                  </a:lnTo>
                  <a:lnTo>
                    <a:pt x="0" y="158561"/>
                  </a:lnTo>
                  <a:lnTo>
                    <a:pt x="0" y="1905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SMARTInkShape-326"/>
            <p:cNvSpPr/>
            <p:nvPr/>
          </p:nvSpPr>
          <p:spPr>
            <a:xfrm>
              <a:off x="4610100" y="922020"/>
              <a:ext cx="7620" cy="7620"/>
            </a:xfrm>
            <a:custGeom>
              <a:avLst/>
              <a:gdLst/>
              <a:ahLst/>
              <a:cxnLst/>
              <a:rect l="0" t="0" r="0" b="0"/>
              <a:pathLst>
                <a:path w="7620" h="7620">
                  <a:moveTo>
                    <a:pt x="7619" y="0"/>
                  </a:moveTo>
                  <a:lnTo>
                    <a:pt x="7619" y="4045"/>
                  </a:lnTo>
                  <a:lnTo>
                    <a:pt x="6773" y="5236"/>
                  </a:lnTo>
                  <a:lnTo>
                    <a:pt x="5362" y="6031"/>
                  </a:lnTo>
                  <a:lnTo>
                    <a:pt x="0" y="76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327"/>
            <p:cNvSpPr/>
            <p:nvPr/>
          </p:nvSpPr>
          <p:spPr>
            <a:xfrm>
              <a:off x="4709159" y="1143000"/>
              <a:ext cx="22861" cy="302767"/>
            </a:xfrm>
            <a:custGeom>
              <a:avLst/>
              <a:gdLst/>
              <a:ahLst/>
              <a:cxnLst/>
              <a:rect l="0" t="0" r="0" b="0"/>
              <a:pathLst>
                <a:path w="22861" h="302767">
                  <a:moveTo>
                    <a:pt x="0" y="0"/>
                  </a:moveTo>
                  <a:lnTo>
                    <a:pt x="0" y="4045"/>
                  </a:lnTo>
                  <a:lnTo>
                    <a:pt x="6561" y="36608"/>
                  </a:lnTo>
                  <a:lnTo>
                    <a:pt x="7307" y="64563"/>
                  </a:lnTo>
                  <a:lnTo>
                    <a:pt x="11573" y="98340"/>
                  </a:lnTo>
                  <a:lnTo>
                    <a:pt x="13610" y="124986"/>
                  </a:lnTo>
                  <a:lnTo>
                    <a:pt x="14516" y="152916"/>
                  </a:lnTo>
                  <a:lnTo>
                    <a:pt x="14919" y="179440"/>
                  </a:lnTo>
                  <a:lnTo>
                    <a:pt x="15145" y="214128"/>
                  </a:lnTo>
                  <a:lnTo>
                    <a:pt x="15212" y="245855"/>
                  </a:lnTo>
                  <a:lnTo>
                    <a:pt x="15237" y="280533"/>
                  </a:lnTo>
                  <a:lnTo>
                    <a:pt x="16085" y="290627"/>
                  </a:lnTo>
                  <a:lnTo>
                    <a:pt x="21801" y="302766"/>
                  </a:lnTo>
                  <a:lnTo>
                    <a:pt x="22154" y="302597"/>
                  </a:lnTo>
                  <a:lnTo>
                    <a:pt x="22768" y="294015"/>
                  </a:lnTo>
                  <a:lnTo>
                    <a:pt x="22860" y="2819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328"/>
            <p:cNvSpPr/>
            <p:nvPr/>
          </p:nvSpPr>
          <p:spPr>
            <a:xfrm>
              <a:off x="4671373" y="1007071"/>
              <a:ext cx="172347" cy="273089"/>
            </a:xfrm>
            <a:custGeom>
              <a:avLst/>
              <a:gdLst/>
              <a:ahLst/>
              <a:cxnLst/>
              <a:rect l="0" t="0" r="0" b="0"/>
              <a:pathLst>
                <a:path w="172347" h="273089">
                  <a:moveTo>
                    <a:pt x="7307" y="97829"/>
                  </a:moveTo>
                  <a:lnTo>
                    <a:pt x="3261" y="97829"/>
                  </a:lnTo>
                  <a:lnTo>
                    <a:pt x="2070" y="96982"/>
                  </a:lnTo>
                  <a:lnTo>
                    <a:pt x="1275" y="95571"/>
                  </a:lnTo>
                  <a:lnTo>
                    <a:pt x="0" y="87223"/>
                  </a:lnTo>
                  <a:lnTo>
                    <a:pt x="595" y="71337"/>
                  </a:lnTo>
                  <a:lnTo>
                    <a:pt x="10300" y="46885"/>
                  </a:lnTo>
                  <a:lnTo>
                    <a:pt x="35733" y="16536"/>
                  </a:lnTo>
                  <a:lnTo>
                    <a:pt x="50631" y="5350"/>
                  </a:lnTo>
                  <a:lnTo>
                    <a:pt x="69815" y="719"/>
                  </a:lnTo>
                  <a:lnTo>
                    <a:pt x="98206" y="0"/>
                  </a:lnTo>
                  <a:lnTo>
                    <a:pt x="110077" y="2985"/>
                  </a:lnTo>
                  <a:lnTo>
                    <a:pt x="145851" y="27302"/>
                  </a:lnTo>
                  <a:lnTo>
                    <a:pt x="155806" y="41648"/>
                  </a:lnTo>
                  <a:lnTo>
                    <a:pt x="166171" y="71022"/>
                  </a:lnTo>
                  <a:lnTo>
                    <a:pt x="172346" y="106537"/>
                  </a:lnTo>
                  <a:lnTo>
                    <a:pt x="171918" y="143871"/>
                  </a:lnTo>
                  <a:lnTo>
                    <a:pt x="166430" y="179486"/>
                  </a:lnTo>
                  <a:lnTo>
                    <a:pt x="157183" y="209230"/>
                  </a:lnTo>
                  <a:lnTo>
                    <a:pt x="138888" y="237991"/>
                  </a:lnTo>
                  <a:lnTo>
                    <a:pt x="119954" y="250648"/>
                  </a:lnTo>
                  <a:lnTo>
                    <a:pt x="86347" y="267822"/>
                  </a:lnTo>
                  <a:lnTo>
                    <a:pt x="70896" y="271528"/>
                  </a:lnTo>
                  <a:lnTo>
                    <a:pt x="33179" y="273048"/>
                  </a:lnTo>
                  <a:lnTo>
                    <a:pt x="30167" y="27308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329"/>
            <p:cNvSpPr/>
            <p:nvPr/>
          </p:nvSpPr>
          <p:spPr>
            <a:xfrm>
              <a:off x="4953000" y="1066800"/>
              <a:ext cx="14472" cy="165981"/>
            </a:xfrm>
            <a:custGeom>
              <a:avLst/>
              <a:gdLst/>
              <a:ahLst/>
              <a:cxnLst/>
              <a:rect l="0" t="0" r="0" b="0"/>
              <a:pathLst>
                <a:path w="14472" h="165981">
                  <a:moveTo>
                    <a:pt x="0" y="0"/>
                  </a:moveTo>
                  <a:lnTo>
                    <a:pt x="0" y="4045"/>
                  </a:lnTo>
                  <a:lnTo>
                    <a:pt x="2257" y="8289"/>
                  </a:lnTo>
                  <a:lnTo>
                    <a:pt x="4045" y="10605"/>
                  </a:lnTo>
                  <a:lnTo>
                    <a:pt x="11351" y="46651"/>
                  </a:lnTo>
                  <a:lnTo>
                    <a:pt x="14471" y="82467"/>
                  </a:lnTo>
                  <a:lnTo>
                    <a:pt x="12830" y="117639"/>
                  </a:lnTo>
                  <a:lnTo>
                    <a:pt x="5819" y="149766"/>
                  </a:lnTo>
                  <a:lnTo>
                    <a:pt x="2586" y="156309"/>
                  </a:lnTo>
                  <a:lnTo>
                    <a:pt x="340" y="165980"/>
                  </a:lnTo>
                  <a:lnTo>
                    <a:pt x="227" y="165687"/>
                  </a:lnTo>
                  <a:lnTo>
                    <a:pt x="0" y="1600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330"/>
            <p:cNvSpPr/>
            <p:nvPr/>
          </p:nvSpPr>
          <p:spPr>
            <a:xfrm>
              <a:off x="4975860" y="929639"/>
              <a:ext cx="7621" cy="15241"/>
            </a:xfrm>
            <a:custGeom>
              <a:avLst/>
              <a:gdLst/>
              <a:ahLst/>
              <a:cxnLst/>
              <a:rect l="0" t="0" r="0" b="0"/>
              <a:pathLst>
                <a:path w="7621" h="15241">
                  <a:moveTo>
                    <a:pt x="0" y="0"/>
                  </a:moveTo>
                  <a:lnTo>
                    <a:pt x="0" y="4046"/>
                  </a:lnTo>
                  <a:lnTo>
                    <a:pt x="846" y="5237"/>
                  </a:lnTo>
                  <a:lnTo>
                    <a:pt x="2257" y="6032"/>
                  </a:lnTo>
                  <a:lnTo>
                    <a:pt x="4045" y="6561"/>
                  </a:lnTo>
                  <a:lnTo>
                    <a:pt x="5236" y="7761"/>
                  </a:lnTo>
                  <a:lnTo>
                    <a:pt x="7620" y="152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331"/>
            <p:cNvSpPr/>
            <p:nvPr/>
          </p:nvSpPr>
          <p:spPr>
            <a:xfrm>
              <a:off x="5060506" y="884134"/>
              <a:ext cx="296355" cy="388407"/>
            </a:xfrm>
            <a:custGeom>
              <a:avLst/>
              <a:gdLst/>
              <a:ahLst/>
              <a:cxnLst/>
              <a:rect l="0" t="0" r="0" b="0"/>
              <a:pathLst>
                <a:path w="296355" h="388407">
                  <a:moveTo>
                    <a:pt x="143954" y="167426"/>
                  </a:moveTo>
                  <a:lnTo>
                    <a:pt x="147999" y="167426"/>
                  </a:lnTo>
                  <a:lnTo>
                    <a:pt x="149190" y="166579"/>
                  </a:lnTo>
                  <a:lnTo>
                    <a:pt x="149985" y="165168"/>
                  </a:lnTo>
                  <a:lnTo>
                    <a:pt x="150514" y="163380"/>
                  </a:lnTo>
                  <a:lnTo>
                    <a:pt x="150021" y="161342"/>
                  </a:lnTo>
                  <a:lnTo>
                    <a:pt x="145403" y="151987"/>
                  </a:lnTo>
                  <a:lnTo>
                    <a:pt x="144920" y="149513"/>
                  </a:lnTo>
                  <a:lnTo>
                    <a:pt x="140195" y="141986"/>
                  </a:lnTo>
                  <a:lnTo>
                    <a:pt x="133534" y="139186"/>
                  </a:lnTo>
                  <a:lnTo>
                    <a:pt x="129387" y="138439"/>
                  </a:lnTo>
                  <a:lnTo>
                    <a:pt x="122522" y="139867"/>
                  </a:lnTo>
                  <a:lnTo>
                    <a:pt x="115802" y="142477"/>
                  </a:lnTo>
                  <a:lnTo>
                    <a:pt x="101652" y="145640"/>
                  </a:lnTo>
                  <a:lnTo>
                    <a:pt x="71245" y="161651"/>
                  </a:lnTo>
                  <a:lnTo>
                    <a:pt x="39897" y="194691"/>
                  </a:lnTo>
                  <a:lnTo>
                    <a:pt x="24747" y="227719"/>
                  </a:lnTo>
                  <a:lnTo>
                    <a:pt x="12019" y="256881"/>
                  </a:lnTo>
                  <a:lnTo>
                    <a:pt x="3356" y="286970"/>
                  </a:lnTo>
                  <a:lnTo>
                    <a:pt x="0" y="322962"/>
                  </a:lnTo>
                  <a:lnTo>
                    <a:pt x="388" y="335613"/>
                  </a:lnTo>
                  <a:lnTo>
                    <a:pt x="3381" y="346880"/>
                  </a:lnTo>
                  <a:lnTo>
                    <a:pt x="9793" y="355274"/>
                  </a:lnTo>
                  <a:lnTo>
                    <a:pt x="27706" y="367562"/>
                  </a:lnTo>
                  <a:lnTo>
                    <a:pt x="39795" y="368417"/>
                  </a:lnTo>
                  <a:lnTo>
                    <a:pt x="68251" y="362068"/>
                  </a:lnTo>
                  <a:lnTo>
                    <a:pt x="97485" y="346577"/>
                  </a:lnTo>
                  <a:lnTo>
                    <a:pt x="129785" y="318164"/>
                  </a:lnTo>
                  <a:lnTo>
                    <a:pt x="158559" y="282934"/>
                  </a:lnTo>
                  <a:lnTo>
                    <a:pt x="176033" y="252544"/>
                  </a:lnTo>
                  <a:lnTo>
                    <a:pt x="191088" y="216258"/>
                  </a:lnTo>
                  <a:lnTo>
                    <a:pt x="198204" y="188282"/>
                  </a:lnTo>
                  <a:lnTo>
                    <a:pt x="201932" y="161173"/>
                  </a:lnTo>
                  <a:lnTo>
                    <a:pt x="204435" y="135013"/>
                  </a:lnTo>
                  <a:lnTo>
                    <a:pt x="208911" y="97332"/>
                  </a:lnTo>
                  <a:lnTo>
                    <a:pt x="206474" y="65189"/>
                  </a:lnTo>
                  <a:lnTo>
                    <a:pt x="202964" y="31143"/>
                  </a:lnTo>
                  <a:lnTo>
                    <a:pt x="197194" y="5295"/>
                  </a:lnTo>
                  <a:lnTo>
                    <a:pt x="195534" y="3458"/>
                  </a:lnTo>
                  <a:lnTo>
                    <a:pt x="190016" y="0"/>
                  </a:lnTo>
                  <a:lnTo>
                    <a:pt x="194978" y="11995"/>
                  </a:lnTo>
                  <a:lnTo>
                    <a:pt x="197937" y="47536"/>
                  </a:lnTo>
                  <a:lnTo>
                    <a:pt x="202470" y="76493"/>
                  </a:lnTo>
                  <a:lnTo>
                    <a:pt x="203827" y="102458"/>
                  </a:lnTo>
                  <a:lnTo>
                    <a:pt x="206689" y="130931"/>
                  </a:lnTo>
                  <a:lnTo>
                    <a:pt x="210782" y="160519"/>
                  </a:lnTo>
                  <a:lnTo>
                    <a:pt x="215424" y="190603"/>
                  </a:lnTo>
                  <a:lnTo>
                    <a:pt x="220310" y="220906"/>
                  </a:lnTo>
                  <a:lnTo>
                    <a:pt x="226149" y="250462"/>
                  </a:lnTo>
                  <a:lnTo>
                    <a:pt x="234390" y="277708"/>
                  </a:lnTo>
                  <a:lnTo>
                    <a:pt x="244503" y="312803"/>
                  </a:lnTo>
                  <a:lnTo>
                    <a:pt x="261590" y="348071"/>
                  </a:lnTo>
                  <a:lnTo>
                    <a:pt x="296354" y="388406"/>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332"/>
            <p:cNvSpPr/>
            <p:nvPr/>
          </p:nvSpPr>
          <p:spPr>
            <a:xfrm>
              <a:off x="5692139" y="853439"/>
              <a:ext cx="188605" cy="379103"/>
            </a:xfrm>
            <a:custGeom>
              <a:avLst/>
              <a:gdLst/>
              <a:ahLst/>
              <a:cxnLst/>
              <a:rect l="0" t="0" r="0" b="0"/>
              <a:pathLst>
                <a:path w="188605" h="379103">
                  <a:moveTo>
                    <a:pt x="0" y="0"/>
                  </a:moveTo>
                  <a:lnTo>
                    <a:pt x="4045" y="37575"/>
                  </a:lnTo>
                  <a:lnTo>
                    <a:pt x="6914" y="74560"/>
                  </a:lnTo>
                  <a:lnTo>
                    <a:pt x="7411" y="105254"/>
                  </a:lnTo>
                  <a:lnTo>
                    <a:pt x="7558" y="141630"/>
                  </a:lnTo>
                  <a:lnTo>
                    <a:pt x="7593" y="169627"/>
                  </a:lnTo>
                  <a:lnTo>
                    <a:pt x="7608" y="196746"/>
                  </a:lnTo>
                  <a:lnTo>
                    <a:pt x="7615" y="222909"/>
                  </a:lnTo>
                  <a:lnTo>
                    <a:pt x="7618" y="248649"/>
                  </a:lnTo>
                  <a:lnTo>
                    <a:pt x="7619" y="274200"/>
                  </a:lnTo>
                  <a:lnTo>
                    <a:pt x="9878" y="307869"/>
                  </a:lnTo>
                  <a:lnTo>
                    <a:pt x="14534" y="342991"/>
                  </a:lnTo>
                  <a:lnTo>
                    <a:pt x="14927" y="350843"/>
                  </a:lnTo>
                  <a:lnTo>
                    <a:pt x="17359" y="357155"/>
                  </a:lnTo>
                  <a:lnTo>
                    <a:pt x="21774" y="364061"/>
                  </a:lnTo>
                  <a:lnTo>
                    <a:pt x="22136" y="363781"/>
                  </a:lnTo>
                  <a:lnTo>
                    <a:pt x="22797" y="346580"/>
                  </a:lnTo>
                  <a:lnTo>
                    <a:pt x="26897" y="314306"/>
                  </a:lnTo>
                  <a:lnTo>
                    <a:pt x="30619" y="276230"/>
                  </a:lnTo>
                  <a:lnTo>
                    <a:pt x="36354" y="246194"/>
                  </a:lnTo>
                  <a:lnTo>
                    <a:pt x="44262" y="216692"/>
                  </a:lnTo>
                  <a:lnTo>
                    <a:pt x="62472" y="179744"/>
                  </a:lnTo>
                  <a:lnTo>
                    <a:pt x="70382" y="170762"/>
                  </a:lnTo>
                  <a:lnTo>
                    <a:pt x="80388" y="163948"/>
                  </a:lnTo>
                  <a:lnTo>
                    <a:pt x="93302" y="158097"/>
                  </a:lnTo>
                  <a:lnTo>
                    <a:pt x="107508" y="157190"/>
                  </a:lnTo>
                  <a:lnTo>
                    <a:pt x="133279" y="163507"/>
                  </a:lnTo>
                  <a:lnTo>
                    <a:pt x="167498" y="184444"/>
                  </a:lnTo>
                  <a:lnTo>
                    <a:pt x="177006" y="200842"/>
                  </a:lnTo>
                  <a:lnTo>
                    <a:pt x="186957" y="229985"/>
                  </a:lnTo>
                  <a:lnTo>
                    <a:pt x="188604" y="256857"/>
                  </a:lnTo>
                  <a:lnTo>
                    <a:pt x="182004" y="291379"/>
                  </a:lnTo>
                  <a:lnTo>
                    <a:pt x="176564" y="308995"/>
                  </a:lnTo>
                  <a:lnTo>
                    <a:pt x="154443" y="343620"/>
                  </a:lnTo>
                  <a:lnTo>
                    <a:pt x="139553" y="357883"/>
                  </a:lnTo>
                  <a:lnTo>
                    <a:pt x="105992" y="373012"/>
                  </a:lnTo>
                  <a:lnTo>
                    <a:pt x="83616" y="378634"/>
                  </a:lnTo>
                  <a:lnTo>
                    <a:pt x="69337" y="379102"/>
                  </a:lnTo>
                  <a:lnTo>
                    <a:pt x="41075" y="374301"/>
                  </a:lnTo>
                  <a:lnTo>
                    <a:pt x="36696" y="372301"/>
                  </a:lnTo>
                  <a:lnTo>
                    <a:pt x="29574" y="365563"/>
                  </a:lnTo>
                  <a:lnTo>
                    <a:pt x="15241" y="3429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333"/>
            <p:cNvSpPr/>
            <p:nvPr/>
          </p:nvSpPr>
          <p:spPr>
            <a:xfrm>
              <a:off x="5958839" y="1028700"/>
              <a:ext cx="15242" cy="174567"/>
            </a:xfrm>
            <a:custGeom>
              <a:avLst/>
              <a:gdLst/>
              <a:ahLst/>
              <a:cxnLst/>
              <a:rect l="0" t="0" r="0" b="0"/>
              <a:pathLst>
                <a:path w="15242" h="174567">
                  <a:moveTo>
                    <a:pt x="0" y="0"/>
                  </a:moveTo>
                  <a:lnTo>
                    <a:pt x="4045" y="4045"/>
                  </a:lnTo>
                  <a:lnTo>
                    <a:pt x="6032" y="8289"/>
                  </a:lnTo>
                  <a:lnTo>
                    <a:pt x="7481" y="41754"/>
                  </a:lnTo>
                  <a:lnTo>
                    <a:pt x="7593" y="79461"/>
                  </a:lnTo>
                  <a:lnTo>
                    <a:pt x="11658" y="109433"/>
                  </a:lnTo>
                  <a:lnTo>
                    <a:pt x="14769" y="145727"/>
                  </a:lnTo>
                  <a:lnTo>
                    <a:pt x="15232" y="174566"/>
                  </a:lnTo>
                  <a:lnTo>
                    <a:pt x="15241" y="1676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334"/>
            <p:cNvSpPr/>
            <p:nvPr/>
          </p:nvSpPr>
          <p:spPr>
            <a:xfrm>
              <a:off x="5966460" y="891539"/>
              <a:ext cx="7621" cy="7622"/>
            </a:xfrm>
            <a:custGeom>
              <a:avLst/>
              <a:gdLst/>
              <a:ahLst/>
              <a:cxnLst/>
              <a:rect l="0" t="0" r="0" b="0"/>
              <a:pathLst>
                <a:path w="7621" h="7622">
                  <a:moveTo>
                    <a:pt x="0" y="7621"/>
                  </a:moveTo>
                  <a:lnTo>
                    <a:pt x="0" y="1060"/>
                  </a:lnTo>
                  <a:lnTo>
                    <a:pt x="846" y="707"/>
                  </a:lnTo>
                  <a:lnTo>
                    <a:pt x="76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335"/>
            <p:cNvSpPr/>
            <p:nvPr/>
          </p:nvSpPr>
          <p:spPr>
            <a:xfrm>
              <a:off x="6042854" y="792479"/>
              <a:ext cx="45527" cy="419101"/>
            </a:xfrm>
            <a:custGeom>
              <a:avLst/>
              <a:gdLst/>
              <a:ahLst/>
              <a:cxnLst/>
              <a:rect l="0" t="0" r="0" b="0"/>
              <a:pathLst>
                <a:path w="45527" h="419101">
                  <a:moveTo>
                    <a:pt x="45526" y="0"/>
                  </a:moveTo>
                  <a:lnTo>
                    <a:pt x="44679" y="7777"/>
                  </a:lnTo>
                  <a:lnTo>
                    <a:pt x="38964" y="39125"/>
                  </a:lnTo>
                  <a:lnTo>
                    <a:pt x="34175" y="69354"/>
                  </a:lnTo>
                  <a:lnTo>
                    <a:pt x="31438" y="105122"/>
                  </a:lnTo>
                  <a:lnTo>
                    <a:pt x="28540" y="134493"/>
                  </a:lnTo>
                  <a:lnTo>
                    <a:pt x="25276" y="166455"/>
                  </a:lnTo>
                  <a:lnTo>
                    <a:pt x="23826" y="197593"/>
                  </a:lnTo>
                  <a:lnTo>
                    <a:pt x="20923" y="230624"/>
                  </a:lnTo>
                  <a:lnTo>
                    <a:pt x="16811" y="263367"/>
                  </a:lnTo>
                  <a:lnTo>
                    <a:pt x="12161" y="292030"/>
                  </a:lnTo>
                  <a:lnTo>
                    <a:pt x="4783" y="327922"/>
                  </a:lnTo>
                  <a:lnTo>
                    <a:pt x="1280" y="360005"/>
                  </a:lnTo>
                  <a:lnTo>
                    <a:pt x="0" y="394814"/>
                  </a:lnTo>
                  <a:lnTo>
                    <a:pt x="738" y="404920"/>
                  </a:lnTo>
                  <a:lnTo>
                    <a:pt x="7426" y="4191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336"/>
            <p:cNvSpPr/>
            <p:nvPr/>
          </p:nvSpPr>
          <p:spPr>
            <a:xfrm>
              <a:off x="6119714" y="1036413"/>
              <a:ext cx="258226" cy="198028"/>
            </a:xfrm>
            <a:custGeom>
              <a:avLst/>
              <a:gdLst/>
              <a:ahLst/>
              <a:cxnLst/>
              <a:rect l="0" t="0" r="0" b="0"/>
              <a:pathLst>
                <a:path w="258226" h="198028">
                  <a:moveTo>
                    <a:pt x="98205" y="7526"/>
                  </a:moveTo>
                  <a:lnTo>
                    <a:pt x="98205" y="966"/>
                  </a:lnTo>
                  <a:lnTo>
                    <a:pt x="97359" y="613"/>
                  </a:lnTo>
                  <a:lnTo>
                    <a:pt x="91644" y="0"/>
                  </a:lnTo>
                  <a:lnTo>
                    <a:pt x="84711" y="5162"/>
                  </a:lnTo>
                  <a:lnTo>
                    <a:pt x="80073" y="6475"/>
                  </a:lnTo>
                  <a:lnTo>
                    <a:pt x="54549" y="28646"/>
                  </a:lnTo>
                  <a:lnTo>
                    <a:pt x="31064" y="62442"/>
                  </a:lnTo>
                  <a:lnTo>
                    <a:pt x="12475" y="96894"/>
                  </a:lnTo>
                  <a:lnTo>
                    <a:pt x="3471" y="122059"/>
                  </a:lnTo>
                  <a:lnTo>
                    <a:pt x="0" y="155959"/>
                  </a:lnTo>
                  <a:lnTo>
                    <a:pt x="104" y="183957"/>
                  </a:lnTo>
                  <a:lnTo>
                    <a:pt x="3240" y="191209"/>
                  </a:lnTo>
                  <a:lnTo>
                    <a:pt x="6108" y="193481"/>
                  </a:lnTo>
                  <a:lnTo>
                    <a:pt x="13812" y="196006"/>
                  </a:lnTo>
                  <a:lnTo>
                    <a:pt x="22879" y="194871"/>
                  </a:lnTo>
                  <a:lnTo>
                    <a:pt x="31707" y="191544"/>
                  </a:lnTo>
                  <a:lnTo>
                    <a:pt x="69560" y="161966"/>
                  </a:lnTo>
                  <a:lnTo>
                    <a:pt x="96440" y="131943"/>
                  </a:lnTo>
                  <a:lnTo>
                    <a:pt x="115607" y="94942"/>
                  </a:lnTo>
                  <a:lnTo>
                    <a:pt x="126378" y="76914"/>
                  </a:lnTo>
                  <a:lnTo>
                    <a:pt x="128230" y="70151"/>
                  </a:lnTo>
                  <a:lnTo>
                    <a:pt x="129228" y="69596"/>
                  </a:lnTo>
                  <a:lnTo>
                    <a:pt x="135207" y="68633"/>
                  </a:lnTo>
                  <a:lnTo>
                    <a:pt x="140025" y="72575"/>
                  </a:lnTo>
                  <a:lnTo>
                    <a:pt x="142192" y="79053"/>
                  </a:lnTo>
                  <a:lnTo>
                    <a:pt x="145669" y="92219"/>
                  </a:lnTo>
                  <a:lnTo>
                    <a:pt x="165350" y="127934"/>
                  </a:lnTo>
                  <a:lnTo>
                    <a:pt x="188527" y="164918"/>
                  </a:lnTo>
                  <a:lnTo>
                    <a:pt x="212693" y="188137"/>
                  </a:lnTo>
                  <a:lnTo>
                    <a:pt x="222748" y="193631"/>
                  </a:lnTo>
                  <a:lnTo>
                    <a:pt x="247070" y="197641"/>
                  </a:lnTo>
                  <a:lnTo>
                    <a:pt x="258225" y="19802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337"/>
            <p:cNvSpPr/>
            <p:nvPr/>
          </p:nvSpPr>
          <p:spPr>
            <a:xfrm>
              <a:off x="6401858" y="1089660"/>
              <a:ext cx="143723" cy="127581"/>
            </a:xfrm>
            <a:custGeom>
              <a:avLst/>
              <a:gdLst/>
              <a:ahLst/>
              <a:cxnLst/>
              <a:rect l="0" t="0" r="0" b="0"/>
              <a:pathLst>
                <a:path w="143723" h="127581">
                  <a:moveTo>
                    <a:pt x="6561" y="0"/>
                  </a:moveTo>
                  <a:lnTo>
                    <a:pt x="2516" y="0"/>
                  </a:lnTo>
                  <a:lnTo>
                    <a:pt x="1324" y="846"/>
                  </a:lnTo>
                  <a:lnTo>
                    <a:pt x="530" y="2257"/>
                  </a:lnTo>
                  <a:lnTo>
                    <a:pt x="0" y="4045"/>
                  </a:lnTo>
                  <a:lnTo>
                    <a:pt x="3301" y="14651"/>
                  </a:lnTo>
                  <a:lnTo>
                    <a:pt x="12848" y="33405"/>
                  </a:lnTo>
                  <a:lnTo>
                    <a:pt x="39910" y="68770"/>
                  </a:lnTo>
                  <a:lnTo>
                    <a:pt x="75161" y="106542"/>
                  </a:lnTo>
                  <a:lnTo>
                    <a:pt x="95465" y="122927"/>
                  </a:lnTo>
                  <a:lnTo>
                    <a:pt x="110703" y="127580"/>
                  </a:lnTo>
                  <a:lnTo>
                    <a:pt x="118605" y="126411"/>
                  </a:lnTo>
                  <a:lnTo>
                    <a:pt x="127813" y="123250"/>
                  </a:lnTo>
                  <a:lnTo>
                    <a:pt x="130575" y="122807"/>
                  </a:lnTo>
                  <a:lnTo>
                    <a:pt x="135903" y="120056"/>
                  </a:lnTo>
                  <a:lnTo>
                    <a:pt x="143722" y="1143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338"/>
            <p:cNvSpPr/>
            <p:nvPr/>
          </p:nvSpPr>
          <p:spPr>
            <a:xfrm>
              <a:off x="6553212" y="1005839"/>
              <a:ext cx="15228" cy="432574"/>
            </a:xfrm>
            <a:custGeom>
              <a:avLst/>
              <a:gdLst/>
              <a:ahLst/>
              <a:cxnLst/>
              <a:rect l="0" t="0" r="0" b="0"/>
              <a:pathLst>
                <a:path w="15228" h="432574">
                  <a:moveTo>
                    <a:pt x="15227" y="0"/>
                  </a:moveTo>
                  <a:lnTo>
                    <a:pt x="15227" y="4046"/>
                  </a:lnTo>
                  <a:lnTo>
                    <a:pt x="12970" y="8289"/>
                  </a:lnTo>
                  <a:lnTo>
                    <a:pt x="11182" y="10606"/>
                  </a:lnTo>
                  <a:lnTo>
                    <a:pt x="9195" y="17696"/>
                  </a:lnTo>
                  <a:lnTo>
                    <a:pt x="7816" y="47894"/>
                  </a:lnTo>
                  <a:lnTo>
                    <a:pt x="7669" y="75904"/>
                  </a:lnTo>
                  <a:lnTo>
                    <a:pt x="6779" y="111484"/>
                  </a:lnTo>
                  <a:lnTo>
                    <a:pt x="3570" y="139296"/>
                  </a:lnTo>
                  <a:lnTo>
                    <a:pt x="1580" y="168589"/>
                  </a:lnTo>
                  <a:lnTo>
                    <a:pt x="695" y="200236"/>
                  </a:lnTo>
                  <a:lnTo>
                    <a:pt x="302" y="236878"/>
                  </a:lnTo>
                  <a:lnTo>
                    <a:pt x="127" y="271226"/>
                  </a:lnTo>
                  <a:lnTo>
                    <a:pt x="50" y="303425"/>
                  </a:lnTo>
                  <a:lnTo>
                    <a:pt x="15" y="334669"/>
                  </a:lnTo>
                  <a:lnTo>
                    <a:pt x="0" y="363231"/>
                  </a:lnTo>
                  <a:lnTo>
                    <a:pt x="2249" y="396338"/>
                  </a:lnTo>
                  <a:lnTo>
                    <a:pt x="7514" y="432573"/>
                  </a:lnTo>
                  <a:lnTo>
                    <a:pt x="7607" y="4267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339"/>
            <p:cNvSpPr/>
            <p:nvPr/>
          </p:nvSpPr>
          <p:spPr>
            <a:xfrm>
              <a:off x="6629400" y="967739"/>
              <a:ext cx="457201" cy="279844"/>
            </a:xfrm>
            <a:custGeom>
              <a:avLst/>
              <a:gdLst/>
              <a:ahLst/>
              <a:cxnLst/>
              <a:rect l="0" t="0" r="0" b="0"/>
              <a:pathLst>
                <a:path w="457201" h="279844">
                  <a:moveTo>
                    <a:pt x="0" y="160021"/>
                  </a:moveTo>
                  <a:lnTo>
                    <a:pt x="0" y="177933"/>
                  </a:lnTo>
                  <a:lnTo>
                    <a:pt x="2258" y="182939"/>
                  </a:lnTo>
                  <a:lnTo>
                    <a:pt x="10605" y="193052"/>
                  </a:lnTo>
                  <a:lnTo>
                    <a:pt x="21957" y="200664"/>
                  </a:lnTo>
                  <a:lnTo>
                    <a:pt x="40090" y="204236"/>
                  </a:lnTo>
                  <a:lnTo>
                    <a:pt x="57505" y="201250"/>
                  </a:lnTo>
                  <a:lnTo>
                    <a:pt x="92864" y="183744"/>
                  </a:lnTo>
                  <a:lnTo>
                    <a:pt x="126679" y="154793"/>
                  </a:lnTo>
                  <a:lnTo>
                    <a:pt x="157452" y="117887"/>
                  </a:lnTo>
                  <a:lnTo>
                    <a:pt x="163112" y="104888"/>
                  </a:lnTo>
                  <a:lnTo>
                    <a:pt x="167044" y="69191"/>
                  </a:lnTo>
                  <a:lnTo>
                    <a:pt x="166616" y="51734"/>
                  </a:lnTo>
                  <a:lnTo>
                    <a:pt x="161504" y="36684"/>
                  </a:lnTo>
                  <a:lnTo>
                    <a:pt x="157010" y="29569"/>
                  </a:lnTo>
                  <a:lnTo>
                    <a:pt x="152933" y="28179"/>
                  </a:lnTo>
                  <a:lnTo>
                    <a:pt x="141630" y="28893"/>
                  </a:lnTo>
                  <a:lnTo>
                    <a:pt x="125031" y="34055"/>
                  </a:lnTo>
                  <a:lnTo>
                    <a:pt x="90846" y="62435"/>
                  </a:lnTo>
                  <a:lnTo>
                    <a:pt x="70662" y="86515"/>
                  </a:lnTo>
                  <a:lnTo>
                    <a:pt x="53956" y="115099"/>
                  </a:lnTo>
                  <a:lnTo>
                    <a:pt x="38282" y="147275"/>
                  </a:lnTo>
                  <a:lnTo>
                    <a:pt x="25172" y="181362"/>
                  </a:lnTo>
                  <a:lnTo>
                    <a:pt x="17202" y="219175"/>
                  </a:lnTo>
                  <a:lnTo>
                    <a:pt x="15821" y="243306"/>
                  </a:lnTo>
                  <a:lnTo>
                    <a:pt x="20014" y="256585"/>
                  </a:lnTo>
                  <a:lnTo>
                    <a:pt x="23502" y="262497"/>
                  </a:lnTo>
                  <a:lnTo>
                    <a:pt x="34152" y="271323"/>
                  </a:lnTo>
                  <a:lnTo>
                    <a:pt x="47352" y="277222"/>
                  </a:lnTo>
                  <a:lnTo>
                    <a:pt x="61685" y="279843"/>
                  </a:lnTo>
                  <a:lnTo>
                    <a:pt x="91583" y="275443"/>
                  </a:lnTo>
                  <a:lnTo>
                    <a:pt x="124206" y="264163"/>
                  </a:lnTo>
                  <a:lnTo>
                    <a:pt x="150820" y="248451"/>
                  </a:lnTo>
                  <a:lnTo>
                    <a:pt x="182567" y="220386"/>
                  </a:lnTo>
                  <a:lnTo>
                    <a:pt x="207215" y="189536"/>
                  </a:lnTo>
                  <a:lnTo>
                    <a:pt x="226131" y="153966"/>
                  </a:lnTo>
                  <a:lnTo>
                    <a:pt x="242317" y="118185"/>
                  </a:lnTo>
                  <a:lnTo>
                    <a:pt x="256287" y="85001"/>
                  </a:lnTo>
                  <a:lnTo>
                    <a:pt x="259031" y="68865"/>
                  </a:lnTo>
                  <a:lnTo>
                    <a:pt x="259078" y="101151"/>
                  </a:lnTo>
                  <a:lnTo>
                    <a:pt x="259079" y="136037"/>
                  </a:lnTo>
                  <a:lnTo>
                    <a:pt x="259926" y="165520"/>
                  </a:lnTo>
                  <a:lnTo>
                    <a:pt x="264317" y="195705"/>
                  </a:lnTo>
                  <a:lnTo>
                    <a:pt x="266841" y="225251"/>
                  </a:lnTo>
                  <a:lnTo>
                    <a:pt x="274398" y="261859"/>
                  </a:lnTo>
                  <a:lnTo>
                    <a:pt x="281837" y="274162"/>
                  </a:lnTo>
                  <a:lnTo>
                    <a:pt x="281087" y="254384"/>
                  </a:lnTo>
                  <a:lnTo>
                    <a:pt x="275907" y="223157"/>
                  </a:lnTo>
                  <a:lnTo>
                    <a:pt x="274790" y="191145"/>
                  </a:lnTo>
                  <a:lnTo>
                    <a:pt x="274459" y="157954"/>
                  </a:lnTo>
                  <a:lnTo>
                    <a:pt x="276618" y="123566"/>
                  </a:lnTo>
                  <a:lnTo>
                    <a:pt x="284878" y="94186"/>
                  </a:lnTo>
                  <a:lnTo>
                    <a:pt x="302840" y="65548"/>
                  </a:lnTo>
                  <a:lnTo>
                    <a:pt x="336026" y="38370"/>
                  </a:lnTo>
                  <a:lnTo>
                    <a:pt x="365907" y="21879"/>
                  </a:lnTo>
                  <a:lnTo>
                    <a:pt x="401505" y="11315"/>
                  </a:lnTo>
                  <a:lnTo>
                    <a:pt x="433875" y="6093"/>
                  </a:lnTo>
                  <a:lnTo>
                    <a:pt x="4572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3" name="SMARTInkShape-Group35"/>
          <p:cNvGrpSpPr/>
          <p:nvPr/>
        </p:nvGrpSpPr>
        <p:grpSpPr>
          <a:xfrm>
            <a:off x="2660478" y="1729740"/>
            <a:ext cx="2253935" cy="434340"/>
            <a:chOff x="2660478" y="1729740"/>
            <a:chExt cx="2253935" cy="434340"/>
          </a:xfrm>
        </p:grpSpPr>
        <p:sp>
          <p:nvSpPr>
            <p:cNvPr id="20" name="SMARTInkShape-340"/>
            <p:cNvSpPr/>
            <p:nvPr/>
          </p:nvSpPr>
          <p:spPr>
            <a:xfrm>
              <a:off x="2660478" y="1844575"/>
              <a:ext cx="59770" cy="319505"/>
            </a:xfrm>
            <a:custGeom>
              <a:avLst/>
              <a:gdLst/>
              <a:ahLst/>
              <a:cxnLst/>
              <a:rect l="0" t="0" r="0" b="0"/>
              <a:pathLst>
                <a:path w="59770" h="319505">
                  <a:moveTo>
                    <a:pt x="52241" y="37565"/>
                  </a:moveTo>
                  <a:lnTo>
                    <a:pt x="52241" y="5564"/>
                  </a:lnTo>
                  <a:lnTo>
                    <a:pt x="53088" y="3531"/>
                  </a:lnTo>
                  <a:lnTo>
                    <a:pt x="54499" y="2176"/>
                  </a:lnTo>
                  <a:lnTo>
                    <a:pt x="58802" y="0"/>
                  </a:lnTo>
                  <a:lnTo>
                    <a:pt x="59155" y="668"/>
                  </a:lnTo>
                  <a:lnTo>
                    <a:pt x="59769" y="10117"/>
                  </a:lnTo>
                  <a:lnTo>
                    <a:pt x="51560" y="47256"/>
                  </a:lnTo>
                  <a:lnTo>
                    <a:pt x="44420" y="78536"/>
                  </a:lnTo>
                  <a:lnTo>
                    <a:pt x="39452" y="103187"/>
                  </a:lnTo>
                  <a:lnTo>
                    <a:pt x="34422" y="131077"/>
                  </a:lnTo>
                  <a:lnTo>
                    <a:pt x="29364" y="158148"/>
                  </a:lnTo>
                  <a:lnTo>
                    <a:pt x="24294" y="184290"/>
                  </a:lnTo>
                  <a:lnTo>
                    <a:pt x="16679" y="221962"/>
                  </a:lnTo>
                  <a:lnTo>
                    <a:pt x="9907" y="254102"/>
                  </a:lnTo>
                  <a:lnTo>
                    <a:pt x="7190" y="288147"/>
                  </a:lnTo>
                  <a:lnTo>
                    <a:pt x="5972" y="302181"/>
                  </a:lnTo>
                  <a:lnTo>
                    <a:pt x="0" y="317056"/>
                  </a:lnTo>
                  <a:lnTo>
                    <a:pt x="480" y="317872"/>
                  </a:lnTo>
                  <a:lnTo>
                    <a:pt x="6522" y="31950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341"/>
            <p:cNvSpPr/>
            <p:nvPr/>
          </p:nvSpPr>
          <p:spPr>
            <a:xfrm>
              <a:off x="2827160" y="1775459"/>
              <a:ext cx="15100" cy="388621"/>
            </a:xfrm>
            <a:custGeom>
              <a:avLst/>
              <a:gdLst/>
              <a:ahLst/>
              <a:cxnLst/>
              <a:rect l="0" t="0" r="0" b="0"/>
              <a:pathLst>
                <a:path w="15100" h="388621">
                  <a:moveTo>
                    <a:pt x="15099" y="0"/>
                  </a:moveTo>
                  <a:lnTo>
                    <a:pt x="15099" y="36609"/>
                  </a:lnTo>
                  <a:lnTo>
                    <a:pt x="9863" y="69979"/>
                  </a:lnTo>
                  <a:lnTo>
                    <a:pt x="8186" y="104367"/>
                  </a:lnTo>
                  <a:lnTo>
                    <a:pt x="7794" y="131899"/>
                  </a:lnTo>
                  <a:lnTo>
                    <a:pt x="7619" y="158811"/>
                  </a:lnTo>
                  <a:lnTo>
                    <a:pt x="6695" y="185730"/>
                  </a:lnTo>
                  <a:lnTo>
                    <a:pt x="3462" y="214627"/>
                  </a:lnTo>
                  <a:lnTo>
                    <a:pt x="1461" y="242146"/>
                  </a:lnTo>
                  <a:lnTo>
                    <a:pt x="334" y="279181"/>
                  </a:lnTo>
                  <a:lnTo>
                    <a:pt x="0" y="309345"/>
                  </a:lnTo>
                  <a:lnTo>
                    <a:pt x="2159" y="334369"/>
                  </a:lnTo>
                  <a:lnTo>
                    <a:pt x="7012" y="370374"/>
                  </a:lnTo>
                  <a:lnTo>
                    <a:pt x="7168" y="373916"/>
                  </a:lnTo>
                  <a:lnTo>
                    <a:pt x="8118" y="376277"/>
                  </a:lnTo>
                  <a:lnTo>
                    <a:pt x="9599" y="377852"/>
                  </a:lnTo>
                  <a:lnTo>
                    <a:pt x="11433" y="378901"/>
                  </a:lnTo>
                  <a:lnTo>
                    <a:pt x="12655" y="380448"/>
                  </a:lnTo>
                  <a:lnTo>
                    <a:pt x="15099" y="3886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SMARTInkShape-342"/>
            <p:cNvSpPr/>
            <p:nvPr/>
          </p:nvSpPr>
          <p:spPr>
            <a:xfrm>
              <a:off x="2743200" y="2011679"/>
              <a:ext cx="114301" cy="45722"/>
            </a:xfrm>
            <a:custGeom>
              <a:avLst/>
              <a:gdLst/>
              <a:ahLst/>
              <a:cxnLst/>
              <a:rect l="0" t="0" r="0" b="0"/>
              <a:pathLst>
                <a:path w="114301" h="45722">
                  <a:moveTo>
                    <a:pt x="0" y="45721"/>
                  </a:moveTo>
                  <a:lnTo>
                    <a:pt x="4045" y="41675"/>
                  </a:lnTo>
                  <a:lnTo>
                    <a:pt x="8289" y="39689"/>
                  </a:lnTo>
                  <a:lnTo>
                    <a:pt x="10605" y="39160"/>
                  </a:lnTo>
                  <a:lnTo>
                    <a:pt x="47682" y="20216"/>
                  </a:lnTo>
                  <a:lnTo>
                    <a:pt x="81820" y="7607"/>
                  </a:lnTo>
                  <a:lnTo>
                    <a:pt x="98467" y="2254"/>
                  </a:lnTo>
                  <a:lnTo>
                    <a:pt x="1143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SMARTInkShape-343"/>
            <p:cNvSpPr/>
            <p:nvPr/>
          </p:nvSpPr>
          <p:spPr>
            <a:xfrm>
              <a:off x="2973439" y="1950720"/>
              <a:ext cx="164056" cy="187444"/>
            </a:xfrm>
            <a:custGeom>
              <a:avLst/>
              <a:gdLst/>
              <a:ahLst/>
              <a:cxnLst/>
              <a:rect l="0" t="0" r="0" b="0"/>
              <a:pathLst>
                <a:path w="164056" h="187444">
                  <a:moveTo>
                    <a:pt x="127901" y="0"/>
                  </a:moveTo>
                  <a:lnTo>
                    <a:pt x="117295" y="0"/>
                  </a:lnTo>
                  <a:lnTo>
                    <a:pt x="112462" y="2257"/>
                  </a:lnTo>
                  <a:lnTo>
                    <a:pt x="109989" y="4045"/>
                  </a:lnTo>
                  <a:lnTo>
                    <a:pt x="94698" y="8607"/>
                  </a:lnTo>
                  <a:lnTo>
                    <a:pt x="83726" y="18731"/>
                  </a:lnTo>
                  <a:lnTo>
                    <a:pt x="65987" y="29162"/>
                  </a:lnTo>
                  <a:lnTo>
                    <a:pt x="34060" y="63896"/>
                  </a:lnTo>
                  <a:lnTo>
                    <a:pt x="19569" y="85536"/>
                  </a:lnTo>
                  <a:lnTo>
                    <a:pt x="6658" y="120502"/>
                  </a:lnTo>
                  <a:lnTo>
                    <a:pt x="0" y="148074"/>
                  </a:lnTo>
                  <a:lnTo>
                    <a:pt x="1347" y="159226"/>
                  </a:lnTo>
                  <a:lnTo>
                    <a:pt x="5614" y="169827"/>
                  </a:lnTo>
                  <a:lnTo>
                    <a:pt x="13156" y="180183"/>
                  </a:lnTo>
                  <a:lnTo>
                    <a:pt x="22151" y="185914"/>
                  </a:lnTo>
                  <a:lnTo>
                    <a:pt x="26921" y="187443"/>
                  </a:lnTo>
                  <a:lnTo>
                    <a:pt x="36736" y="186883"/>
                  </a:lnTo>
                  <a:lnTo>
                    <a:pt x="67980" y="177323"/>
                  </a:lnTo>
                  <a:lnTo>
                    <a:pt x="105178" y="160992"/>
                  </a:lnTo>
                  <a:lnTo>
                    <a:pt x="140166" y="131942"/>
                  </a:lnTo>
                  <a:lnTo>
                    <a:pt x="151667" y="112754"/>
                  </a:lnTo>
                  <a:lnTo>
                    <a:pt x="163528" y="78254"/>
                  </a:lnTo>
                  <a:lnTo>
                    <a:pt x="164055" y="66952"/>
                  </a:lnTo>
                  <a:lnTo>
                    <a:pt x="159591" y="51917"/>
                  </a:lnTo>
                  <a:lnTo>
                    <a:pt x="155250" y="44805"/>
                  </a:lnTo>
                  <a:lnTo>
                    <a:pt x="144000" y="36041"/>
                  </a:lnTo>
                  <a:lnTo>
                    <a:pt x="129943" y="32127"/>
                  </a:lnTo>
                  <a:lnTo>
                    <a:pt x="89801" y="304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344"/>
            <p:cNvSpPr/>
            <p:nvPr/>
          </p:nvSpPr>
          <p:spPr>
            <a:xfrm>
              <a:off x="3238992" y="1920240"/>
              <a:ext cx="180992" cy="213217"/>
            </a:xfrm>
            <a:custGeom>
              <a:avLst/>
              <a:gdLst/>
              <a:ahLst/>
              <a:cxnLst/>
              <a:rect l="0" t="0" r="0" b="0"/>
              <a:pathLst>
                <a:path w="180992" h="213217">
                  <a:moveTo>
                    <a:pt x="90948" y="0"/>
                  </a:moveTo>
                  <a:lnTo>
                    <a:pt x="86903" y="4045"/>
                  </a:lnTo>
                  <a:lnTo>
                    <a:pt x="84916" y="8288"/>
                  </a:lnTo>
                  <a:lnTo>
                    <a:pt x="84387" y="10605"/>
                  </a:lnTo>
                  <a:lnTo>
                    <a:pt x="79282" y="15438"/>
                  </a:lnTo>
                  <a:lnTo>
                    <a:pt x="50235" y="30497"/>
                  </a:lnTo>
                  <a:lnTo>
                    <a:pt x="31471" y="35847"/>
                  </a:lnTo>
                  <a:lnTo>
                    <a:pt x="21333" y="37945"/>
                  </a:lnTo>
                  <a:lnTo>
                    <a:pt x="3250" y="45772"/>
                  </a:lnTo>
                  <a:lnTo>
                    <a:pt x="2002" y="47448"/>
                  </a:lnTo>
                  <a:lnTo>
                    <a:pt x="0" y="52176"/>
                  </a:lnTo>
                  <a:lnTo>
                    <a:pt x="31614" y="58508"/>
                  </a:lnTo>
                  <a:lnTo>
                    <a:pt x="68302" y="64682"/>
                  </a:lnTo>
                  <a:lnTo>
                    <a:pt x="106216" y="70324"/>
                  </a:lnTo>
                  <a:lnTo>
                    <a:pt x="143444" y="82356"/>
                  </a:lnTo>
                  <a:lnTo>
                    <a:pt x="171782" y="104616"/>
                  </a:lnTo>
                  <a:lnTo>
                    <a:pt x="177674" y="114511"/>
                  </a:lnTo>
                  <a:lnTo>
                    <a:pt x="180991" y="131860"/>
                  </a:lnTo>
                  <a:lnTo>
                    <a:pt x="180920" y="144964"/>
                  </a:lnTo>
                  <a:lnTo>
                    <a:pt x="178067" y="156433"/>
                  </a:lnTo>
                  <a:lnTo>
                    <a:pt x="167655" y="172409"/>
                  </a:lnTo>
                  <a:lnTo>
                    <a:pt x="137989" y="195821"/>
                  </a:lnTo>
                  <a:lnTo>
                    <a:pt x="117303" y="205058"/>
                  </a:lnTo>
                  <a:lnTo>
                    <a:pt x="81404" y="212266"/>
                  </a:lnTo>
                  <a:lnTo>
                    <a:pt x="49020" y="213216"/>
                  </a:lnTo>
                  <a:lnTo>
                    <a:pt x="38164" y="208780"/>
                  </a:lnTo>
                  <a:lnTo>
                    <a:pt x="21443" y="196180"/>
                  </a:lnTo>
                  <a:lnTo>
                    <a:pt x="14748" y="1828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345"/>
            <p:cNvSpPr/>
            <p:nvPr/>
          </p:nvSpPr>
          <p:spPr>
            <a:xfrm>
              <a:off x="3505200" y="1760220"/>
              <a:ext cx="7620" cy="365760"/>
            </a:xfrm>
            <a:custGeom>
              <a:avLst/>
              <a:gdLst/>
              <a:ahLst/>
              <a:cxnLst/>
              <a:rect l="0" t="0" r="0" b="0"/>
              <a:pathLst>
                <a:path w="7620" h="365760">
                  <a:moveTo>
                    <a:pt x="0" y="0"/>
                  </a:moveTo>
                  <a:lnTo>
                    <a:pt x="0" y="35245"/>
                  </a:lnTo>
                  <a:lnTo>
                    <a:pt x="0" y="72280"/>
                  </a:lnTo>
                  <a:lnTo>
                    <a:pt x="0" y="107776"/>
                  </a:lnTo>
                  <a:lnTo>
                    <a:pt x="0" y="133414"/>
                  </a:lnTo>
                  <a:lnTo>
                    <a:pt x="0" y="161741"/>
                  </a:lnTo>
                  <a:lnTo>
                    <a:pt x="0" y="191265"/>
                  </a:lnTo>
                  <a:lnTo>
                    <a:pt x="0" y="220473"/>
                  </a:lnTo>
                  <a:lnTo>
                    <a:pt x="0" y="247565"/>
                  </a:lnTo>
                  <a:lnTo>
                    <a:pt x="0" y="273718"/>
                  </a:lnTo>
                  <a:lnTo>
                    <a:pt x="0" y="307726"/>
                  </a:lnTo>
                  <a:lnTo>
                    <a:pt x="0" y="343818"/>
                  </a:lnTo>
                  <a:lnTo>
                    <a:pt x="0" y="362536"/>
                  </a:lnTo>
                  <a:lnTo>
                    <a:pt x="846" y="363610"/>
                  </a:lnTo>
                  <a:lnTo>
                    <a:pt x="7619" y="3657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346"/>
            <p:cNvSpPr/>
            <p:nvPr/>
          </p:nvSpPr>
          <p:spPr>
            <a:xfrm>
              <a:off x="3436619" y="1965959"/>
              <a:ext cx="121922" cy="30482"/>
            </a:xfrm>
            <a:custGeom>
              <a:avLst/>
              <a:gdLst/>
              <a:ahLst/>
              <a:cxnLst/>
              <a:rect l="0" t="0" r="0" b="0"/>
              <a:pathLst>
                <a:path w="121922" h="30482">
                  <a:moveTo>
                    <a:pt x="0" y="30481"/>
                  </a:moveTo>
                  <a:lnTo>
                    <a:pt x="4046" y="30481"/>
                  </a:lnTo>
                  <a:lnTo>
                    <a:pt x="8290" y="28223"/>
                  </a:lnTo>
                  <a:lnTo>
                    <a:pt x="10607" y="26435"/>
                  </a:lnTo>
                  <a:lnTo>
                    <a:pt x="17697" y="24449"/>
                  </a:lnTo>
                  <a:lnTo>
                    <a:pt x="31208" y="21073"/>
                  </a:lnTo>
                  <a:lnTo>
                    <a:pt x="68143" y="10772"/>
                  </a:lnTo>
                  <a:lnTo>
                    <a:pt x="102580" y="5985"/>
                  </a:lnTo>
                  <a:lnTo>
                    <a:pt x="12192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347"/>
            <p:cNvSpPr/>
            <p:nvPr/>
          </p:nvSpPr>
          <p:spPr>
            <a:xfrm>
              <a:off x="3888378" y="1898439"/>
              <a:ext cx="195942" cy="203936"/>
            </a:xfrm>
            <a:custGeom>
              <a:avLst/>
              <a:gdLst/>
              <a:ahLst/>
              <a:cxnLst/>
              <a:rect l="0" t="0" r="0" b="0"/>
              <a:pathLst>
                <a:path w="195942" h="203936">
                  <a:moveTo>
                    <a:pt x="195941" y="6561"/>
                  </a:moveTo>
                  <a:lnTo>
                    <a:pt x="181621" y="529"/>
                  </a:lnTo>
                  <a:lnTo>
                    <a:pt x="178775" y="0"/>
                  </a:lnTo>
                  <a:lnTo>
                    <a:pt x="141337" y="12000"/>
                  </a:lnTo>
                  <a:lnTo>
                    <a:pt x="104335" y="28433"/>
                  </a:lnTo>
                  <a:lnTo>
                    <a:pt x="68752" y="53591"/>
                  </a:lnTo>
                  <a:lnTo>
                    <a:pt x="32656" y="90553"/>
                  </a:lnTo>
                  <a:lnTo>
                    <a:pt x="7938" y="128503"/>
                  </a:lnTo>
                  <a:lnTo>
                    <a:pt x="819" y="151347"/>
                  </a:lnTo>
                  <a:lnTo>
                    <a:pt x="0" y="165737"/>
                  </a:lnTo>
                  <a:lnTo>
                    <a:pt x="2459" y="177777"/>
                  </a:lnTo>
                  <a:lnTo>
                    <a:pt x="8631" y="186514"/>
                  </a:lnTo>
                  <a:lnTo>
                    <a:pt x="17866" y="193220"/>
                  </a:lnTo>
                  <a:lnTo>
                    <a:pt x="37345" y="200909"/>
                  </a:lnTo>
                  <a:lnTo>
                    <a:pt x="68941" y="203935"/>
                  </a:lnTo>
                  <a:lnTo>
                    <a:pt x="95376" y="202202"/>
                  </a:lnTo>
                  <a:lnTo>
                    <a:pt x="134981" y="1970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348"/>
            <p:cNvSpPr/>
            <p:nvPr/>
          </p:nvSpPr>
          <p:spPr>
            <a:xfrm>
              <a:off x="4150813" y="1874976"/>
              <a:ext cx="184968" cy="226344"/>
            </a:xfrm>
            <a:custGeom>
              <a:avLst/>
              <a:gdLst/>
              <a:ahLst/>
              <a:cxnLst/>
              <a:rect l="0" t="0" r="0" b="0"/>
              <a:pathLst>
                <a:path w="184968" h="226344">
                  <a:moveTo>
                    <a:pt x="2087" y="90983"/>
                  </a:moveTo>
                  <a:lnTo>
                    <a:pt x="2087" y="97544"/>
                  </a:lnTo>
                  <a:lnTo>
                    <a:pt x="2933" y="97897"/>
                  </a:lnTo>
                  <a:lnTo>
                    <a:pt x="28089" y="98576"/>
                  </a:lnTo>
                  <a:lnTo>
                    <a:pt x="64382" y="87995"/>
                  </a:lnTo>
                  <a:lnTo>
                    <a:pt x="87707" y="77348"/>
                  </a:lnTo>
                  <a:lnTo>
                    <a:pt x="121706" y="51091"/>
                  </a:lnTo>
                  <a:lnTo>
                    <a:pt x="135557" y="28094"/>
                  </a:lnTo>
                  <a:lnTo>
                    <a:pt x="137607" y="21264"/>
                  </a:lnTo>
                  <a:lnTo>
                    <a:pt x="137307" y="18257"/>
                  </a:lnTo>
                  <a:lnTo>
                    <a:pt x="134716" y="12658"/>
                  </a:lnTo>
                  <a:lnTo>
                    <a:pt x="128497" y="4746"/>
                  </a:lnTo>
                  <a:lnTo>
                    <a:pt x="121487" y="1856"/>
                  </a:lnTo>
                  <a:lnTo>
                    <a:pt x="103189" y="0"/>
                  </a:lnTo>
                  <a:lnTo>
                    <a:pt x="93305" y="4262"/>
                  </a:lnTo>
                  <a:lnTo>
                    <a:pt x="56996" y="32696"/>
                  </a:lnTo>
                  <a:lnTo>
                    <a:pt x="30233" y="69322"/>
                  </a:lnTo>
                  <a:lnTo>
                    <a:pt x="12005" y="106962"/>
                  </a:lnTo>
                  <a:lnTo>
                    <a:pt x="0" y="142964"/>
                  </a:lnTo>
                  <a:lnTo>
                    <a:pt x="151" y="170826"/>
                  </a:lnTo>
                  <a:lnTo>
                    <a:pt x="5558" y="196485"/>
                  </a:lnTo>
                  <a:lnTo>
                    <a:pt x="12378" y="207864"/>
                  </a:lnTo>
                  <a:lnTo>
                    <a:pt x="25738" y="219030"/>
                  </a:lnTo>
                  <a:lnTo>
                    <a:pt x="30554" y="222068"/>
                  </a:lnTo>
                  <a:lnTo>
                    <a:pt x="49468" y="226343"/>
                  </a:lnTo>
                  <a:lnTo>
                    <a:pt x="78615" y="221704"/>
                  </a:lnTo>
                  <a:lnTo>
                    <a:pt x="108832" y="210377"/>
                  </a:lnTo>
                  <a:lnTo>
                    <a:pt x="146875" y="181934"/>
                  </a:lnTo>
                  <a:lnTo>
                    <a:pt x="172833" y="159968"/>
                  </a:lnTo>
                  <a:lnTo>
                    <a:pt x="184967" y="14432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349"/>
            <p:cNvSpPr/>
            <p:nvPr/>
          </p:nvSpPr>
          <p:spPr>
            <a:xfrm>
              <a:off x="4411980" y="1783079"/>
              <a:ext cx="30480" cy="310758"/>
            </a:xfrm>
            <a:custGeom>
              <a:avLst/>
              <a:gdLst/>
              <a:ahLst/>
              <a:cxnLst/>
              <a:rect l="0" t="0" r="0" b="0"/>
              <a:pathLst>
                <a:path w="30480" h="310758">
                  <a:moveTo>
                    <a:pt x="30479" y="0"/>
                  </a:moveTo>
                  <a:lnTo>
                    <a:pt x="26434" y="4046"/>
                  </a:lnTo>
                  <a:lnTo>
                    <a:pt x="24448" y="8289"/>
                  </a:lnTo>
                  <a:lnTo>
                    <a:pt x="22999" y="39497"/>
                  </a:lnTo>
                  <a:lnTo>
                    <a:pt x="18842" y="72902"/>
                  </a:lnTo>
                  <a:lnTo>
                    <a:pt x="16307" y="106173"/>
                  </a:lnTo>
                  <a:lnTo>
                    <a:pt x="11511" y="138798"/>
                  </a:lnTo>
                  <a:lnTo>
                    <a:pt x="8772" y="173958"/>
                  </a:lnTo>
                  <a:lnTo>
                    <a:pt x="3916" y="211187"/>
                  </a:lnTo>
                  <a:lnTo>
                    <a:pt x="1160" y="244984"/>
                  </a:lnTo>
                  <a:lnTo>
                    <a:pt x="152" y="280419"/>
                  </a:lnTo>
                  <a:lnTo>
                    <a:pt x="2" y="310757"/>
                  </a:lnTo>
                  <a:lnTo>
                    <a:pt x="0" y="3048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350"/>
            <p:cNvSpPr/>
            <p:nvPr/>
          </p:nvSpPr>
          <p:spPr>
            <a:xfrm>
              <a:off x="4533962" y="1767840"/>
              <a:ext cx="15179" cy="327661"/>
            </a:xfrm>
            <a:custGeom>
              <a:avLst/>
              <a:gdLst/>
              <a:ahLst/>
              <a:cxnLst/>
              <a:rect l="0" t="0" r="0" b="0"/>
              <a:pathLst>
                <a:path w="15179" h="327661">
                  <a:moveTo>
                    <a:pt x="15178" y="0"/>
                  </a:moveTo>
                  <a:lnTo>
                    <a:pt x="14331" y="14690"/>
                  </a:lnTo>
                  <a:lnTo>
                    <a:pt x="8617" y="50696"/>
                  </a:lnTo>
                  <a:lnTo>
                    <a:pt x="7871" y="79461"/>
                  </a:lnTo>
                  <a:lnTo>
                    <a:pt x="7650" y="109433"/>
                  </a:lnTo>
                  <a:lnTo>
                    <a:pt x="7599" y="134150"/>
                  </a:lnTo>
                  <a:lnTo>
                    <a:pt x="6729" y="161222"/>
                  </a:lnTo>
                  <a:lnTo>
                    <a:pt x="3520" y="187365"/>
                  </a:lnTo>
                  <a:lnTo>
                    <a:pt x="999" y="221838"/>
                  </a:lnTo>
                  <a:lnTo>
                    <a:pt x="252" y="253501"/>
                  </a:lnTo>
                  <a:lnTo>
                    <a:pt x="0" y="287611"/>
                  </a:lnTo>
                  <a:lnTo>
                    <a:pt x="803" y="305163"/>
                  </a:lnTo>
                  <a:lnTo>
                    <a:pt x="7557" y="3276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351"/>
            <p:cNvSpPr/>
            <p:nvPr/>
          </p:nvSpPr>
          <p:spPr>
            <a:xfrm>
              <a:off x="4678680" y="1729740"/>
              <a:ext cx="83821" cy="144781"/>
            </a:xfrm>
            <a:custGeom>
              <a:avLst/>
              <a:gdLst/>
              <a:ahLst/>
              <a:cxnLst/>
              <a:rect l="0" t="0" r="0" b="0"/>
              <a:pathLst>
                <a:path w="83821" h="144781">
                  <a:moveTo>
                    <a:pt x="83820" y="0"/>
                  </a:moveTo>
                  <a:lnTo>
                    <a:pt x="77736" y="6930"/>
                  </a:lnTo>
                  <a:lnTo>
                    <a:pt x="60901" y="40614"/>
                  </a:lnTo>
                  <a:lnTo>
                    <a:pt x="42168" y="76531"/>
                  </a:lnTo>
                  <a:lnTo>
                    <a:pt x="17646" y="114343"/>
                  </a:lnTo>
                  <a:lnTo>
                    <a:pt x="6682" y="139601"/>
                  </a:lnTo>
                  <a:lnTo>
                    <a:pt x="0" y="1447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352"/>
            <p:cNvSpPr/>
            <p:nvPr/>
          </p:nvSpPr>
          <p:spPr>
            <a:xfrm>
              <a:off x="4777740" y="1866900"/>
              <a:ext cx="136673" cy="171228"/>
            </a:xfrm>
            <a:custGeom>
              <a:avLst/>
              <a:gdLst/>
              <a:ahLst/>
              <a:cxnLst/>
              <a:rect l="0" t="0" r="0" b="0"/>
              <a:pathLst>
                <a:path w="136673" h="171228">
                  <a:moveTo>
                    <a:pt x="68579" y="0"/>
                  </a:moveTo>
                  <a:lnTo>
                    <a:pt x="62019" y="0"/>
                  </a:lnTo>
                  <a:lnTo>
                    <a:pt x="55085" y="5236"/>
                  </a:lnTo>
                  <a:lnTo>
                    <a:pt x="48024" y="7760"/>
                  </a:lnTo>
                  <a:lnTo>
                    <a:pt x="27762" y="19708"/>
                  </a:lnTo>
                  <a:lnTo>
                    <a:pt x="21370" y="21459"/>
                  </a:lnTo>
                  <a:lnTo>
                    <a:pt x="19326" y="22772"/>
                  </a:lnTo>
                  <a:lnTo>
                    <a:pt x="17964" y="24495"/>
                  </a:lnTo>
                  <a:lnTo>
                    <a:pt x="15603" y="28666"/>
                  </a:lnTo>
                  <a:lnTo>
                    <a:pt x="8838" y="36690"/>
                  </a:lnTo>
                  <a:lnTo>
                    <a:pt x="9279" y="37160"/>
                  </a:lnTo>
                  <a:lnTo>
                    <a:pt x="13944" y="37821"/>
                  </a:lnTo>
                  <a:lnTo>
                    <a:pt x="46912" y="38092"/>
                  </a:lnTo>
                  <a:lnTo>
                    <a:pt x="70571" y="40356"/>
                  </a:lnTo>
                  <a:lnTo>
                    <a:pt x="106185" y="53538"/>
                  </a:lnTo>
                  <a:lnTo>
                    <a:pt x="122857" y="63539"/>
                  </a:lnTo>
                  <a:lnTo>
                    <a:pt x="131605" y="75176"/>
                  </a:lnTo>
                  <a:lnTo>
                    <a:pt x="135514" y="89349"/>
                  </a:lnTo>
                  <a:lnTo>
                    <a:pt x="136672" y="104273"/>
                  </a:lnTo>
                  <a:lnTo>
                    <a:pt x="132970" y="119419"/>
                  </a:lnTo>
                  <a:lnTo>
                    <a:pt x="126511" y="134631"/>
                  </a:lnTo>
                  <a:lnTo>
                    <a:pt x="119444" y="142527"/>
                  </a:lnTo>
                  <a:lnTo>
                    <a:pt x="94996" y="159822"/>
                  </a:lnTo>
                  <a:lnTo>
                    <a:pt x="77253" y="165323"/>
                  </a:lnTo>
                  <a:lnTo>
                    <a:pt x="61272" y="169211"/>
                  </a:lnTo>
                  <a:lnTo>
                    <a:pt x="56088" y="171227"/>
                  </a:lnTo>
                  <a:lnTo>
                    <a:pt x="45812" y="171210"/>
                  </a:lnTo>
                  <a:lnTo>
                    <a:pt x="11166" y="166932"/>
                  </a:lnTo>
                  <a:lnTo>
                    <a:pt x="0" y="1600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0" name="SMARTInkShape-Group36"/>
          <p:cNvGrpSpPr/>
          <p:nvPr/>
        </p:nvGrpSpPr>
        <p:grpSpPr>
          <a:xfrm>
            <a:off x="5441023" y="1691640"/>
            <a:ext cx="2285658" cy="449495"/>
            <a:chOff x="5441023" y="1691640"/>
            <a:chExt cx="2285658" cy="449495"/>
          </a:xfrm>
        </p:grpSpPr>
        <p:sp>
          <p:nvSpPr>
            <p:cNvPr id="34" name="SMARTInkShape-353"/>
            <p:cNvSpPr/>
            <p:nvPr/>
          </p:nvSpPr>
          <p:spPr>
            <a:xfrm>
              <a:off x="5441023" y="1876064"/>
              <a:ext cx="281597" cy="265071"/>
            </a:xfrm>
            <a:custGeom>
              <a:avLst/>
              <a:gdLst/>
              <a:ahLst/>
              <a:cxnLst/>
              <a:rect l="0" t="0" r="0" b="0"/>
              <a:pathLst>
                <a:path w="281597" h="265071">
                  <a:moveTo>
                    <a:pt x="30137" y="44176"/>
                  </a:moveTo>
                  <a:lnTo>
                    <a:pt x="29290" y="58866"/>
                  </a:lnTo>
                  <a:lnTo>
                    <a:pt x="23576" y="90827"/>
                  </a:lnTo>
                  <a:lnTo>
                    <a:pt x="22726" y="126643"/>
                  </a:lnTo>
                  <a:lnTo>
                    <a:pt x="22579" y="157134"/>
                  </a:lnTo>
                  <a:lnTo>
                    <a:pt x="22535" y="191757"/>
                  </a:lnTo>
                  <a:lnTo>
                    <a:pt x="20263" y="229710"/>
                  </a:lnTo>
                  <a:lnTo>
                    <a:pt x="14756" y="257728"/>
                  </a:lnTo>
                  <a:lnTo>
                    <a:pt x="13110" y="260204"/>
                  </a:lnTo>
                  <a:lnTo>
                    <a:pt x="8429" y="264178"/>
                  </a:lnTo>
                  <a:lnTo>
                    <a:pt x="817" y="265070"/>
                  </a:lnTo>
                  <a:lnTo>
                    <a:pt x="0" y="257040"/>
                  </a:lnTo>
                  <a:lnTo>
                    <a:pt x="5733" y="225987"/>
                  </a:lnTo>
                  <a:lnTo>
                    <a:pt x="11017" y="188274"/>
                  </a:lnTo>
                  <a:lnTo>
                    <a:pt x="17792" y="156486"/>
                  </a:lnTo>
                  <a:lnTo>
                    <a:pt x="29207" y="121573"/>
                  </a:lnTo>
                  <a:lnTo>
                    <a:pt x="39269" y="84418"/>
                  </a:lnTo>
                  <a:lnTo>
                    <a:pt x="55702" y="54688"/>
                  </a:lnTo>
                  <a:lnTo>
                    <a:pt x="77927" y="22734"/>
                  </a:lnTo>
                  <a:lnTo>
                    <a:pt x="88348" y="10375"/>
                  </a:lnTo>
                  <a:lnTo>
                    <a:pt x="98624" y="3753"/>
                  </a:lnTo>
                  <a:lnTo>
                    <a:pt x="113929" y="25"/>
                  </a:lnTo>
                  <a:lnTo>
                    <a:pt x="123258" y="0"/>
                  </a:lnTo>
                  <a:lnTo>
                    <a:pt x="130226" y="2811"/>
                  </a:lnTo>
                  <a:lnTo>
                    <a:pt x="136145" y="9140"/>
                  </a:lnTo>
                  <a:lnTo>
                    <a:pt x="153818" y="37962"/>
                  </a:lnTo>
                  <a:lnTo>
                    <a:pt x="160777" y="71829"/>
                  </a:lnTo>
                  <a:lnTo>
                    <a:pt x="165365" y="104298"/>
                  </a:lnTo>
                  <a:lnTo>
                    <a:pt x="166724" y="135367"/>
                  </a:lnTo>
                  <a:lnTo>
                    <a:pt x="167184" y="172161"/>
                  </a:lnTo>
                  <a:lnTo>
                    <a:pt x="164989" y="183749"/>
                  </a:lnTo>
                  <a:lnTo>
                    <a:pt x="159768" y="203659"/>
                  </a:lnTo>
                  <a:lnTo>
                    <a:pt x="159678" y="171611"/>
                  </a:lnTo>
                  <a:lnTo>
                    <a:pt x="161935" y="140562"/>
                  </a:lnTo>
                  <a:lnTo>
                    <a:pt x="167966" y="111963"/>
                  </a:lnTo>
                  <a:lnTo>
                    <a:pt x="175114" y="82041"/>
                  </a:lnTo>
                  <a:lnTo>
                    <a:pt x="184853" y="53984"/>
                  </a:lnTo>
                  <a:lnTo>
                    <a:pt x="207395" y="20914"/>
                  </a:lnTo>
                  <a:lnTo>
                    <a:pt x="214187" y="13235"/>
                  </a:lnTo>
                  <a:lnTo>
                    <a:pt x="222285" y="9257"/>
                  </a:lnTo>
                  <a:lnTo>
                    <a:pt x="226816" y="8197"/>
                  </a:lnTo>
                  <a:lnTo>
                    <a:pt x="230683" y="8336"/>
                  </a:lnTo>
                  <a:lnTo>
                    <a:pt x="237238" y="10749"/>
                  </a:lnTo>
                  <a:lnTo>
                    <a:pt x="249732" y="20913"/>
                  </a:lnTo>
                  <a:lnTo>
                    <a:pt x="260114" y="38694"/>
                  </a:lnTo>
                  <a:lnTo>
                    <a:pt x="270360" y="73541"/>
                  </a:lnTo>
                  <a:lnTo>
                    <a:pt x="272905" y="103865"/>
                  </a:lnTo>
                  <a:lnTo>
                    <a:pt x="273659" y="139284"/>
                  </a:lnTo>
                  <a:lnTo>
                    <a:pt x="273882" y="174897"/>
                  </a:lnTo>
                  <a:lnTo>
                    <a:pt x="273958" y="210544"/>
                  </a:lnTo>
                  <a:lnTo>
                    <a:pt x="273973" y="229909"/>
                  </a:lnTo>
                  <a:lnTo>
                    <a:pt x="276233" y="234815"/>
                  </a:lnTo>
                  <a:lnTo>
                    <a:pt x="281596" y="24229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354"/>
            <p:cNvSpPr/>
            <p:nvPr/>
          </p:nvSpPr>
          <p:spPr>
            <a:xfrm>
              <a:off x="5798819" y="1833715"/>
              <a:ext cx="472442" cy="267320"/>
            </a:xfrm>
            <a:custGeom>
              <a:avLst/>
              <a:gdLst/>
              <a:ahLst/>
              <a:cxnLst/>
              <a:rect l="0" t="0" r="0" b="0"/>
              <a:pathLst>
                <a:path w="472442" h="267320">
                  <a:moveTo>
                    <a:pt x="0" y="132244"/>
                  </a:moveTo>
                  <a:lnTo>
                    <a:pt x="0" y="143596"/>
                  </a:lnTo>
                  <a:lnTo>
                    <a:pt x="847" y="144892"/>
                  </a:lnTo>
                  <a:lnTo>
                    <a:pt x="2258" y="145756"/>
                  </a:lnTo>
                  <a:lnTo>
                    <a:pt x="8290" y="146973"/>
                  </a:lnTo>
                  <a:lnTo>
                    <a:pt x="21958" y="147383"/>
                  </a:lnTo>
                  <a:lnTo>
                    <a:pt x="36046" y="143409"/>
                  </a:lnTo>
                  <a:lnTo>
                    <a:pt x="72644" y="123009"/>
                  </a:lnTo>
                  <a:lnTo>
                    <a:pt x="92933" y="111260"/>
                  </a:lnTo>
                  <a:lnTo>
                    <a:pt x="116700" y="80260"/>
                  </a:lnTo>
                  <a:lnTo>
                    <a:pt x="120374" y="65854"/>
                  </a:lnTo>
                  <a:lnTo>
                    <a:pt x="121462" y="54906"/>
                  </a:lnTo>
                  <a:lnTo>
                    <a:pt x="120768" y="52745"/>
                  </a:lnTo>
                  <a:lnTo>
                    <a:pt x="119459" y="51305"/>
                  </a:lnTo>
                  <a:lnTo>
                    <a:pt x="117740" y="50345"/>
                  </a:lnTo>
                  <a:lnTo>
                    <a:pt x="111314" y="51536"/>
                  </a:lnTo>
                  <a:lnTo>
                    <a:pt x="75270" y="66195"/>
                  </a:lnTo>
                  <a:lnTo>
                    <a:pt x="61393" y="75796"/>
                  </a:lnTo>
                  <a:lnTo>
                    <a:pt x="33412" y="109978"/>
                  </a:lnTo>
                  <a:lnTo>
                    <a:pt x="13625" y="140829"/>
                  </a:lnTo>
                  <a:lnTo>
                    <a:pt x="2942" y="176399"/>
                  </a:lnTo>
                  <a:lnTo>
                    <a:pt x="582" y="208135"/>
                  </a:lnTo>
                  <a:lnTo>
                    <a:pt x="4218" y="231213"/>
                  </a:lnTo>
                  <a:lnTo>
                    <a:pt x="14703" y="250092"/>
                  </a:lnTo>
                  <a:lnTo>
                    <a:pt x="26008" y="258846"/>
                  </a:lnTo>
                  <a:lnTo>
                    <a:pt x="39500" y="264712"/>
                  </a:lnTo>
                  <a:lnTo>
                    <a:pt x="53962" y="267319"/>
                  </a:lnTo>
                  <a:lnTo>
                    <a:pt x="83944" y="262909"/>
                  </a:lnTo>
                  <a:lnTo>
                    <a:pt x="114325" y="251627"/>
                  </a:lnTo>
                  <a:lnTo>
                    <a:pt x="144785" y="229298"/>
                  </a:lnTo>
                  <a:lnTo>
                    <a:pt x="174415" y="199582"/>
                  </a:lnTo>
                  <a:lnTo>
                    <a:pt x="197452" y="164235"/>
                  </a:lnTo>
                  <a:lnTo>
                    <a:pt x="210904" y="138054"/>
                  </a:lnTo>
                  <a:lnTo>
                    <a:pt x="223035" y="102912"/>
                  </a:lnTo>
                  <a:lnTo>
                    <a:pt x="236035" y="67572"/>
                  </a:lnTo>
                  <a:lnTo>
                    <a:pt x="239807" y="61732"/>
                  </a:lnTo>
                  <a:lnTo>
                    <a:pt x="241152" y="60683"/>
                  </a:lnTo>
                  <a:lnTo>
                    <a:pt x="242048" y="60830"/>
                  </a:lnTo>
                  <a:lnTo>
                    <a:pt x="242645" y="61775"/>
                  </a:lnTo>
                  <a:lnTo>
                    <a:pt x="242197" y="63252"/>
                  </a:lnTo>
                  <a:lnTo>
                    <a:pt x="238368" y="70221"/>
                  </a:lnTo>
                  <a:lnTo>
                    <a:pt x="230314" y="106515"/>
                  </a:lnTo>
                  <a:lnTo>
                    <a:pt x="228939" y="143343"/>
                  </a:lnTo>
                  <a:lnTo>
                    <a:pt x="224655" y="173163"/>
                  </a:lnTo>
                  <a:lnTo>
                    <a:pt x="222070" y="203447"/>
                  </a:lnTo>
                  <a:lnTo>
                    <a:pt x="221077" y="239075"/>
                  </a:lnTo>
                  <a:lnTo>
                    <a:pt x="220983" y="253656"/>
                  </a:lnTo>
                  <a:lnTo>
                    <a:pt x="220981" y="218753"/>
                  </a:lnTo>
                  <a:lnTo>
                    <a:pt x="220981" y="182070"/>
                  </a:lnTo>
                  <a:lnTo>
                    <a:pt x="225026" y="148231"/>
                  </a:lnTo>
                  <a:lnTo>
                    <a:pt x="231586" y="115438"/>
                  </a:lnTo>
                  <a:lnTo>
                    <a:pt x="238893" y="84273"/>
                  </a:lnTo>
                  <a:lnTo>
                    <a:pt x="250465" y="57635"/>
                  </a:lnTo>
                  <a:lnTo>
                    <a:pt x="259767" y="46027"/>
                  </a:lnTo>
                  <a:lnTo>
                    <a:pt x="268699" y="38892"/>
                  </a:lnTo>
                  <a:lnTo>
                    <a:pt x="275490" y="35721"/>
                  </a:lnTo>
                  <a:lnTo>
                    <a:pt x="292165" y="33936"/>
                  </a:lnTo>
                  <a:lnTo>
                    <a:pt x="301443" y="35776"/>
                  </a:lnTo>
                  <a:lnTo>
                    <a:pt x="305102" y="37452"/>
                  </a:lnTo>
                  <a:lnTo>
                    <a:pt x="311425" y="43830"/>
                  </a:lnTo>
                  <a:lnTo>
                    <a:pt x="322384" y="61722"/>
                  </a:lnTo>
                  <a:lnTo>
                    <a:pt x="332702" y="92883"/>
                  </a:lnTo>
                  <a:lnTo>
                    <a:pt x="340635" y="124375"/>
                  </a:lnTo>
                  <a:lnTo>
                    <a:pt x="342602" y="161845"/>
                  </a:lnTo>
                  <a:lnTo>
                    <a:pt x="342899" y="193022"/>
                  </a:lnTo>
                  <a:lnTo>
                    <a:pt x="343747" y="159780"/>
                  </a:lnTo>
                  <a:lnTo>
                    <a:pt x="351190" y="123541"/>
                  </a:lnTo>
                  <a:lnTo>
                    <a:pt x="358339" y="93823"/>
                  </a:lnTo>
                  <a:lnTo>
                    <a:pt x="365819" y="63569"/>
                  </a:lnTo>
                  <a:lnTo>
                    <a:pt x="375656" y="35414"/>
                  </a:lnTo>
                  <a:lnTo>
                    <a:pt x="390105" y="11235"/>
                  </a:lnTo>
                  <a:lnTo>
                    <a:pt x="402513" y="1187"/>
                  </a:lnTo>
                  <a:lnTo>
                    <a:pt x="406349" y="0"/>
                  </a:lnTo>
                  <a:lnTo>
                    <a:pt x="409753" y="55"/>
                  </a:lnTo>
                  <a:lnTo>
                    <a:pt x="415793" y="2373"/>
                  </a:lnTo>
                  <a:lnTo>
                    <a:pt x="421299" y="6226"/>
                  </a:lnTo>
                  <a:lnTo>
                    <a:pt x="434296" y="26363"/>
                  </a:lnTo>
                  <a:lnTo>
                    <a:pt x="436850" y="31177"/>
                  </a:lnTo>
                  <a:lnTo>
                    <a:pt x="441798" y="63237"/>
                  </a:lnTo>
                  <a:lnTo>
                    <a:pt x="447792" y="99924"/>
                  </a:lnTo>
                  <a:lnTo>
                    <a:pt x="453273" y="131881"/>
                  </a:lnTo>
                  <a:lnTo>
                    <a:pt x="456684" y="168039"/>
                  </a:lnTo>
                  <a:lnTo>
                    <a:pt x="457817" y="179480"/>
                  </a:lnTo>
                  <a:lnTo>
                    <a:pt x="464094" y="203118"/>
                  </a:lnTo>
                  <a:lnTo>
                    <a:pt x="464336" y="203200"/>
                  </a:lnTo>
                  <a:lnTo>
                    <a:pt x="464497" y="202408"/>
                  </a:lnTo>
                  <a:lnTo>
                    <a:pt x="468770" y="197249"/>
                  </a:lnTo>
                  <a:lnTo>
                    <a:pt x="470809" y="190486"/>
                  </a:lnTo>
                  <a:lnTo>
                    <a:pt x="472441" y="17034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355"/>
            <p:cNvSpPr/>
            <p:nvPr/>
          </p:nvSpPr>
          <p:spPr>
            <a:xfrm>
              <a:off x="6362700" y="1691640"/>
              <a:ext cx="197248" cy="410300"/>
            </a:xfrm>
            <a:custGeom>
              <a:avLst/>
              <a:gdLst/>
              <a:ahLst/>
              <a:cxnLst/>
              <a:rect l="0" t="0" r="0" b="0"/>
              <a:pathLst>
                <a:path w="197248" h="410300">
                  <a:moveTo>
                    <a:pt x="0" y="0"/>
                  </a:moveTo>
                  <a:lnTo>
                    <a:pt x="0" y="33465"/>
                  </a:lnTo>
                  <a:lnTo>
                    <a:pt x="4045" y="65594"/>
                  </a:lnTo>
                  <a:lnTo>
                    <a:pt x="6561" y="94600"/>
                  </a:lnTo>
                  <a:lnTo>
                    <a:pt x="7149" y="119091"/>
                  </a:lnTo>
                  <a:lnTo>
                    <a:pt x="8257" y="146909"/>
                  </a:lnTo>
                  <a:lnTo>
                    <a:pt x="11572" y="176206"/>
                  </a:lnTo>
                  <a:lnTo>
                    <a:pt x="13609" y="206160"/>
                  </a:lnTo>
                  <a:lnTo>
                    <a:pt x="14515" y="235560"/>
                  </a:lnTo>
                  <a:lnTo>
                    <a:pt x="14918" y="262737"/>
                  </a:lnTo>
                  <a:lnTo>
                    <a:pt x="19190" y="293748"/>
                  </a:lnTo>
                  <a:lnTo>
                    <a:pt x="22376" y="330312"/>
                  </a:lnTo>
                  <a:lnTo>
                    <a:pt x="22851" y="349987"/>
                  </a:lnTo>
                  <a:lnTo>
                    <a:pt x="23706" y="324494"/>
                  </a:lnTo>
                  <a:lnTo>
                    <a:pt x="28890" y="297903"/>
                  </a:lnTo>
                  <a:lnTo>
                    <a:pt x="32266" y="266914"/>
                  </a:lnTo>
                  <a:lnTo>
                    <a:pt x="38629" y="236283"/>
                  </a:lnTo>
                  <a:lnTo>
                    <a:pt x="48134" y="208016"/>
                  </a:lnTo>
                  <a:lnTo>
                    <a:pt x="66516" y="179754"/>
                  </a:lnTo>
                  <a:lnTo>
                    <a:pt x="85466" y="167184"/>
                  </a:lnTo>
                  <a:lnTo>
                    <a:pt x="107167" y="162142"/>
                  </a:lnTo>
                  <a:lnTo>
                    <a:pt x="129684" y="164694"/>
                  </a:lnTo>
                  <a:lnTo>
                    <a:pt x="148397" y="170812"/>
                  </a:lnTo>
                  <a:lnTo>
                    <a:pt x="164666" y="182032"/>
                  </a:lnTo>
                  <a:lnTo>
                    <a:pt x="184487" y="207077"/>
                  </a:lnTo>
                  <a:lnTo>
                    <a:pt x="193704" y="229843"/>
                  </a:lnTo>
                  <a:lnTo>
                    <a:pt x="197247" y="267447"/>
                  </a:lnTo>
                  <a:lnTo>
                    <a:pt x="195603" y="297401"/>
                  </a:lnTo>
                  <a:lnTo>
                    <a:pt x="189754" y="327725"/>
                  </a:lnTo>
                  <a:lnTo>
                    <a:pt x="180401" y="355901"/>
                  </a:lnTo>
                  <a:lnTo>
                    <a:pt x="170771" y="371538"/>
                  </a:lnTo>
                  <a:lnTo>
                    <a:pt x="146150" y="393116"/>
                  </a:lnTo>
                  <a:lnTo>
                    <a:pt x="125430" y="402934"/>
                  </a:lnTo>
                  <a:lnTo>
                    <a:pt x="92133" y="409792"/>
                  </a:lnTo>
                  <a:lnTo>
                    <a:pt x="61097" y="410299"/>
                  </a:lnTo>
                  <a:lnTo>
                    <a:pt x="26923" y="400830"/>
                  </a:lnTo>
                  <a:lnTo>
                    <a:pt x="18174" y="393764"/>
                  </a:lnTo>
                  <a:lnTo>
                    <a:pt x="5660" y="375431"/>
                  </a:lnTo>
                  <a:lnTo>
                    <a:pt x="0" y="3581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356"/>
            <p:cNvSpPr/>
            <p:nvPr/>
          </p:nvSpPr>
          <p:spPr>
            <a:xfrm>
              <a:off x="6659880" y="1844040"/>
              <a:ext cx="121921" cy="236042"/>
            </a:xfrm>
            <a:custGeom>
              <a:avLst/>
              <a:gdLst/>
              <a:ahLst/>
              <a:cxnLst/>
              <a:rect l="0" t="0" r="0" b="0"/>
              <a:pathLst>
                <a:path w="121921" h="236042">
                  <a:moveTo>
                    <a:pt x="0" y="60960"/>
                  </a:moveTo>
                  <a:lnTo>
                    <a:pt x="0" y="65005"/>
                  </a:lnTo>
                  <a:lnTo>
                    <a:pt x="2258" y="69248"/>
                  </a:lnTo>
                  <a:lnTo>
                    <a:pt x="4045" y="71565"/>
                  </a:lnTo>
                  <a:lnTo>
                    <a:pt x="6031" y="78655"/>
                  </a:lnTo>
                  <a:lnTo>
                    <a:pt x="15769" y="115184"/>
                  </a:lnTo>
                  <a:lnTo>
                    <a:pt x="20759" y="139680"/>
                  </a:lnTo>
                  <a:lnTo>
                    <a:pt x="24495" y="168386"/>
                  </a:lnTo>
                  <a:lnTo>
                    <a:pt x="29691" y="206371"/>
                  </a:lnTo>
                  <a:lnTo>
                    <a:pt x="30477" y="236041"/>
                  </a:lnTo>
                  <a:lnTo>
                    <a:pt x="29633" y="224017"/>
                  </a:lnTo>
                  <a:lnTo>
                    <a:pt x="24448" y="203078"/>
                  </a:lnTo>
                  <a:lnTo>
                    <a:pt x="23174" y="170689"/>
                  </a:lnTo>
                  <a:lnTo>
                    <a:pt x="22953" y="137593"/>
                  </a:lnTo>
                  <a:lnTo>
                    <a:pt x="22887" y="105020"/>
                  </a:lnTo>
                  <a:lnTo>
                    <a:pt x="26913" y="73921"/>
                  </a:lnTo>
                  <a:lnTo>
                    <a:pt x="37513" y="47302"/>
                  </a:lnTo>
                  <a:lnTo>
                    <a:pt x="51378" y="27374"/>
                  </a:lnTo>
                  <a:lnTo>
                    <a:pt x="71233" y="11553"/>
                  </a:lnTo>
                  <a:lnTo>
                    <a:pt x="86393" y="3799"/>
                  </a:lnTo>
                  <a:lnTo>
                    <a:pt x="12192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357"/>
            <p:cNvSpPr/>
            <p:nvPr/>
          </p:nvSpPr>
          <p:spPr>
            <a:xfrm>
              <a:off x="6813146" y="1852120"/>
              <a:ext cx="578255" cy="211536"/>
            </a:xfrm>
            <a:custGeom>
              <a:avLst/>
              <a:gdLst/>
              <a:ahLst/>
              <a:cxnLst/>
              <a:rect l="0" t="0" r="0" b="0"/>
              <a:pathLst>
                <a:path w="578255" h="211536">
                  <a:moveTo>
                    <a:pt x="143914" y="7159"/>
                  </a:moveTo>
                  <a:lnTo>
                    <a:pt x="109864" y="7159"/>
                  </a:lnTo>
                  <a:lnTo>
                    <a:pt x="100276" y="7159"/>
                  </a:lnTo>
                  <a:lnTo>
                    <a:pt x="90370" y="11675"/>
                  </a:lnTo>
                  <a:lnTo>
                    <a:pt x="73015" y="21480"/>
                  </a:lnTo>
                  <a:lnTo>
                    <a:pt x="59910" y="28764"/>
                  </a:lnTo>
                  <a:lnTo>
                    <a:pt x="48441" y="40468"/>
                  </a:lnTo>
                  <a:lnTo>
                    <a:pt x="32517" y="73915"/>
                  </a:lnTo>
                  <a:lnTo>
                    <a:pt x="13944" y="108117"/>
                  </a:lnTo>
                  <a:lnTo>
                    <a:pt x="5716" y="126536"/>
                  </a:lnTo>
                  <a:lnTo>
                    <a:pt x="0" y="162799"/>
                  </a:lnTo>
                  <a:lnTo>
                    <a:pt x="3435" y="179334"/>
                  </a:lnTo>
                  <a:lnTo>
                    <a:pt x="9815" y="190913"/>
                  </a:lnTo>
                  <a:lnTo>
                    <a:pt x="13028" y="193162"/>
                  </a:lnTo>
                  <a:lnTo>
                    <a:pt x="21113" y="195661"/>
                  </a:lnTo>
                  <a:lnTo>
                    <a:pt x="30351" y="194513"/>
                  </a:lnTo>
                  <a:lnTo>
                    <a:pt x="60347" y="183699"/>
                  </a:lnTo>
                  <a:lnTo>
                    <a:pt x="98060" y="151717"/>
                  </a:lnTo>
                  <a:lnTo>
                    <a:pt x="107447" y="140834"/>
                  </a:lnTo>
                  <a:lnTo>
                    <a:pt x="123140" y="105760"/>
                  </a:lnTo>
                  <a:lnTo>
                    <a:pt x="133664" y="87816"/>
                  </a:lnTo>
                  <a:lnTo>
                    <a:pt x="140500" y="78847"/>
                  </a:lnTo>
                  <a:lnTo>
                    <a:pt x="143465" y="69699"/>
                  </a:lnTo>
                  <a:lnTo>
                    <a:pt x="143613" y="70020"/>
                  </a:lnTo>
                  <a:lnTo>
                    <a:pt x="143911" y="103024"/>
                  </a:lnTo>
                  <a:lnTo>
                    <a:pt x="144760" y="121077"/>
                  </a:lnTo>
                  <a:lnTo>
                    <a:pt x="161826" y="157252"/>
                  </a:lnTo>
                  <a:lnTo>
                    <a:pt x="169090" y="165025"/>
                  </a:lnTo>
                  <a:lnTo>
                    <a:pt x="173398" y="168283"/>
                  </a:lnTo>
                  <a:lnTo>
                    <a:pt x="184958" y="171903"/>
                  </a:lnTo>
                  <a:lnTo>
                    <a:pt x="220501" y="174418"/>
                  </a:lnTo>
                  <a:lnTo>
                    <a:pt x="235526" y="174630"/>
                  </a:lnTo>
                  <a:lnTo>
                    <a:pt x="250670" y="170209"/>
                  </a:lnTo>
                  <a:lnTo>
                    <a:pt x="283467" y="154032"/>
                  </a:lnTo>
                  <a:lnTo>
                    <a:pt x="303796" y="140048"/>
                  </a:lnTo>
                  <a:lnTo>
                    <a:pt x="335871" y="104308"/>
                  </a:lnTo>
                  <a:lnTo>
                    <a:pt x="348939" y="81226"/>
                  </a:lnTo>
                  <a:lnTo>
                    <a:pt x="363862" y="48311"/>
                  </a:lnTo>
                  <a:lnTo>
                    <a:pt x="364853" y="38105"/>
                  </a:lnTo>
                  <a:lnTo>
                    <a:pt x="368927" y="41823"/>
                  </a:lnTo>
                  <a:lnTo>
                    <a:pt x="370920" y="45990"/>
                  </a:lnTo>
                  <a:lnTo>
                    <a:pt x="376465" y="77733"/>
                  </a:lnTo>
                  <a:lnTo>
                    <a:pt x="380256" y="107460"/>
                  </a:lnTo>
                  <a:lnTo>
                    <a:pt x="386021" y="142809"/>
                  </a:lnTo>
                  <a:lnTo>
                    <a:pt x="387411" y="174501"/>
                  </a:lnTo>
                  <a:lnTo>
                    <a:pt x="387723" y="201797"/>
                  </a:lnTo>
                  <a:lnTo>
                    <a:pt x="385482" y="205990"/>
                  </a:lnTo>
                  <a:lnTo>
                    <a:pt x="381190" y="211535"/>
                  </a:lnTo>
                  <a:lnTo>
                    <a:pt x="380838" y="211143"/>
                  </a:lnTo>
                  <a:lnTo>
                    <a:pt x="380146" y="173387"/>
                  </a:lnTo>
                  <a:lnTo>
                    <a:pt x="380136" y="139996"/>
                  </a:lnTo>
                  <a:lnTo>
                    <a:pt x="380134" y="110771"/>
                  </a:lnTo>
                  <a:lnTo>
                    <a:pt x="384179" y="80663"/>
                  </a:lnTo>
                  <a:lnTo>
                    <a:pt x="393978" y="46232"/>
                  </a:lnTo>
                  <a:lnTo>
                    <a:pt x="411341" y="17229"/>
                  </a:lnTo>
                  <a:lnTo>
                    <a:pt x="416178" y="11333"/>
                  </a:lnTo>
                  <a:lnTo>
                    <a:pt x="428326" y="4781"/>
                  </a:lnTo>
                  <a:lnTo>
                    <a:pt x="465760" y="0"/>
                  </a:lnTo>
                  <a:lnTo>
                    <a:pt x="479149" y="591"/>
                  </a:lnTo>
                  <a:lnTo>
                    <a:pt x="490745" y="3676"/>
                  </a:lnTo>
                  <a:lnTo>
                    <a:pt x="511986" y="18638"/>
                  </a:lnTo>
                  <a:lnTo>
                    <a:pt x="526540" y="33797"/>
                  </a:lnTo>
                  <a:lnTo>
                    <a:pt x="546283" y="68617"/>
                  </a:lnTo>
                  <a:lnTo>
                    <a:pt x="558831" y="103935"/>
                  </a:lnTo>
                  <a:lnTo>
                    <a:pt x="562188" y="136248"/>
                  </a:lnTo>
                  <a:lnTo>
                    <a:pt x="563751" y="168657"/>
                  </a:lnTo>
                  <a:lnTo>
                    <a:pt x="569559" y="186889"/>
                  </a:lnTo>
                  <a:lnTo>
                    <a:pt x="570764" y="187939"/>
                  </a:lnTo>
                  <a:lnTo>
                    <a:pt x="578254" y="1900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358"/>
            <p:cNvSpPr/>
            <p:nvPr/>
          </p:nvSpPr>
          <p:spPr>
            <a:xfrm>
              <a:off x="7452360" y="1776352"/>
              <a:ext cx="274321" cy="249912"/>
            </a:xfrm>
            <a:custGeom>
              <a:avLst/>
              <a:gdLst/>
              <a:ahLst/>
              <a:cxnLst/>
              <a:rect l="0" t="0" r="0" b="0"/>
              <a:pathLst>
                <a:path w="274321" h="249912">
                  <a:moveTo>
                    <a:pt x="0" y="128648"/>
                  </a:moveTo>
                  <a:lnTo>
                    <a:pt x="4045" y="132693"/>
                  </a:lnTo>
                  <a:lnTo>
                    <a:pt x="10546" y="134679"/>
                  </a:lnTo>
                  <a:lnTo>
                    <a:pt x="43351" y="136175"/>
                  </a:lnTo>
                  <a:lnTo>
                    <a:pt x="76891" y="133998"/>
                  </a:lnTo>
                  <a:lnTo>
                    <a:pt x="113544" y="122422"/>
                  </a:lnTo>
                  <a:lnTo>
                    <a:pt x="145851" y="100222"/>
                  </a:lnTo>
                  <a:lnTo>
                    <a:pt x="179987" y="70185"/>
                  </a:lnTo>
                  <a:lnTo>
                    <a:pt x="200183" y="39744"/>
                  </a:lnTo>
                  <a:lnTo>
                    <a:pt x="204093" y="24506"/>
                  </a:lnTo>
                  <a:lnTo>
                    <a:pt x="205252" y="9267"/>
                  </a:lnTo>
                  <a:lnTo>
                    <a:pt x="203721" y="5881"/>
                  </a:lnTo>
                  <a:lnTo>
                    <a:pt x="201006" y="3623"/>
                  </a:lnTo>
                  <a:lnTo>
                    <a:pt x="193477" y="1114"/>
                  </a:lnTo>
                  <a:lnTo>
                    <a:pt x="184484" y="0"/>
                  </a:lnTo>
                  <a:lnTo>
                    <a:pt x="150812" y="9792"/>
                  </a:lnTo>
                  <a:lnTo>
                    <a:pt x="121607" y="26461"/>
                  </a:lnTo>
                  <a:lnTo>
                    <a:pt x="83778" y="60659"/>
                  </a:lnTo>
                  <a:lnTo>
                    <a:pt x="59415" y="96748"/>
                  </a:lnTo>
                  <a:lnTo>
                    <a:pt x="43474" y="126439"/>
                  </a:lnTo>
                  <a:lnTo>
                    <a:pt x="29720" y="156686"/>
                  </a:lnTo>
                  <a:lnTo>
                    <a:pt x="25739" y="187097"/>
                  </a:lnTo>
                  <a:lnTo>
                    <a:pt x="31550" y="223198"/>
                  </a:lnTo>
                  <a:lnTo>
                    <a:pt x="33733" y="229781"/>
                  </a:lnTo>
                  <a:lnTo>
                    <a:pt x="37729" y="235017"/>
                  </a:lnTo>
                  <a:lnTo>
                    <a:pt x="48941" y="243091"/>
                  </a:lnTo>
                  <a:lnTo>
                    <a:pt x="69535" y="248352"/>
                  </a:lnTo>
                  <a:lnTo>
                    <a:pt x="95768" y="249911"/>
                  </a:lnTo>
                  <a:lnTo>
                    <a:pt x="124989" y="242283"/>
                  </a:lnTo>
                  <a:lnTo>
                    <a:pt x="159141" y="233343"/>
                  </a:lnTo>
                  <a:lnTo>
                    <a:pt x="196441" y="211417"/>
                  </a:lnTo>
                  <a:lnTo>
                    <a:pt x="230526" y="187644"/>
                  </a:lnTo>
                  <a:lnTo>
                    <a:pt x="252877" y="168423"/>
                  </a:lnTo>
                  <a:lnTo>
                    <a:pt x="274320" y="143888"/>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p:cNvPicPr>
            <a:picLocks noChangeAspect="1" noChangeArrowheads="1"/>
          </p:cNvPicPr>
          <p:nvPr/>
        </p:nvPicPr>
        <p:blipFill>
          <a:blip r:embed="rId2" cstate="print"/>
          <a:srcRect/>
          <a:stretch>
            <a:fillRect/>
          </a:stretch>
        </p:blipFill>
        <p:spPr bwMode="auto">
          <a:xfrm>
            <a:off x="0" y="0"/>
            <a:ext cx="9144000" cy="2281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plasmid diagram"/>
          <p:cNvPicPr>
            <a:picLocks noChangeAspect="1" noChangeArrowheads="1"/>
          </p:cNvPicPr>
          <p:nvPr/>
        </p:nvPicPr>
        <p:blipFill>
          <a:blip r:embed="rId2" r:link="rId3" cstate="print"/>
          <a:srcRect/>
          <a:stretch>
            <a:fillRect/>
          </a:stretch>
        </p:blipFill>
        <p:spPr bwMode="auto">
          <a:xfrm>
            <a:off x="304800" y="838200"/>
            <a:ext cx="2757488" cy="1752600"/>
          </a:xfrm>
          <a:prstGeom prst="rect">
            <a:avLst/>
          </a:prstGeom>
          <a:noFill/>
          <a:ln w="9525">
            <a:noFill/>
            <a:miter lim="800000"/>
            <a:headEnd/>
            <a:tailEnd/>
          </a:ln>
        </p:spPr>
      </p:pic>
      <p:pic>
        <p:nvPicPr>
          <p:cNvPr id="90114" name="Picture 3"/>
          <p:cNvPicPr>
            <a:picLocks noChangeAspect="1" noChangeArrowheads="1"/>
          </p:cNvPicPr>
          <p:nvPr/>
        </p:nvPicPr>
        <p:blipFill>
          <a:blip r:embed="rId4" cstate="print"/>
          <a:srcRect/>
          <a:stretch>
            <a:fillRect/>
          </a:stretch>
        </p:blipFill>
        <p:spPr bwMode="auto">
          <a:xfrm>
            <a:off x="4495800" y="1143000"/>
            <a:ext cx="3813175" cy="1430338"/>
          </a:xfrm>
          <a:prstGeom prst="rect">
            <a:avLst/>
          </a:prstGeom>
          <a:noFill/>
          <a:ln w="9525">
            <a:noFill/>
            <a:miter lim="800000"/>
            <a:headEnd/>
            <a:tailEnd/>
          </a:ln>
        </p:spPr>
      </p:pic>
      <p:pic>
        <p:nvPicPr>
          <p:cNvPr id="90115" name="Picture 4"/>
          <p:cNvPicPr>
            <a:picLocks noChangeAspect="1" noChangeArrowheads="1"/>
          </p:cNvPicPr>
          <p:nvPr/>
        </p:nvPicPr>
        <p:blipFill>
          <a:blip r:embed="rId5" cstate="print"/>
          <a:srcRect/>
          <a:stretch>
            <a:fillRect/>
          </a:stretch>
        </p:blipFill>
        <p:spPr bwMode="auto">
          <a:xfrm>
            <a:off x="4038600" y="3810000"/>
            <a:ext cx="4303713" cy="1362075"/>
          </a:xfrm>
          <a:prstGeom prst="rect">
            <a:avLst/>
          </a:prstGeom>
          <a:noFill/>
          <a:ln w="9525">
            <a:noFill/>
            <a:miter lim="800000"/>
            <a:headEnd/>
            <a:tailEnd/>
          </a:ln>
        </p:spPr>
      </p:pic>
      <p:pic>
        <p:nvPicPr>
          <p:cNvPr id="90116" name="Picture 5"/>
          <p:cNvPicPr>
            <a:picLocks noChangeAspect="1" noChangeArrowheads="1"/>
          </p:cNvPicPr>
          <p:nvPr/>
        </p:nvPicPr>
        <p:blipFill>
          <a:blip r:embed="rId6" cstate="print"/>
          <a:srcRect/>
          <a:stretch>
            <a:fillRect/>
          </a:stretch>
        </p:blipFill>
        <p:spPr bwMode="auto">
          <a:xfrm>
            <a:off x="228600" y="3581400"/>
            <a:ext cx="1981200" cy="1981200"/>
          </a:xfrm>
          <a:prstGeom prst="rect">
            <a:avLst/>
          </a:prstGeom>
          <a:noFill/>
          <a:ln w="9525">
            <a:noFill/>
            <a:miter lim="800000"/>
            <a:headEnd/>
            <a:tailEnd/>
          </a:ln>
        </p:spPr>
      </p:pic>
      <p:grpSp>
        <p:nvGrpSpPr>
          <p:cNvPr id="342" name="SMARTInkShape-Group364"/>
          <p:cNvGrpSpPr/>
          <p:nvPr/>
        </p:nvGrpSpPr>
        <p:grpSpPr>
          <a:xfrm>
            <a:off x="6560818" y="4853940"/>
            <a:ext cx="815342" cy="632461"/>
            <a:chOff x="6560818" y="4853940"/>
            <a:chExt cx="815342" cy="632461"/>
          </a:xfrm>
        </p:grpSpPr>
        <p:sp>
          <p:nvSpPr>
            <p:cNvPr id="333" name="SMARTInkShape-2789"/>
            <p:cNvSpPr/>
            <p:nvPr/>
          </p:nvSpPr>
          <p:spPr>
            <a:xfrm>
              <a:off x="6560818" y="4853940"/>
              <a:ext cx="83822" cy="129541"/>
            </a:xfrm>
            <a:custGeom>
              <a:avLst/>
              <a:gdLst/>
              <a:ahLst/>
              <a:cxnLst/>
              <a:rect l="0" t="0" r="0" b="0"/>
              <a:pathLst>
                <a:path w="83822" h="129541">
                  <a:moveTo>
                    <a:pt x="83821" y="0"/>
                  </a:moveTo>
                  <a:lnTo>
                    <a:pt x="82974" y="35725"/>
                  </a:lnTo>
                  <a:lnTo>
                    <a:pt x="77738" y="48215"/>
                  </a:lnTo>
                  <a:lnTo>
                    <a:pt x="58381" y="81625"/>
                  </a:lnTo>
                  <a:lnTo>
                    <a:pt x="46743" y="96622"/>
                  </a:lnTo>
                  <a:lnTo>
                    <a:pt x="9063" y="124329"/>
                  </a:lnTo>
                  <a:lnTo>
                    <a:pt x="0" y="12954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4" name="SMARTInkShape-2790"/>
            <p:cNvSpPr/>
            <p:nvPr/>
          </p:nvSpPr>
          <p:spPr>
            <a:xfrm>
              <a:off x="6599063" y="4861562"/>
              <a:ext cx="220248" cy="159854"/>
            </a:xfrm>
            <a:custGeom>
              <a:avLst/>
              <a:gdLst/>
              <a:ahLst/>
              <a:cxnLst/>
              <a:rect l="0" t="0" r="0" b="0"/>
              <a:pathLst>
                <a:path w="220248" h="159854">
                  <a:moveTo>
                    <a:pt x="53196" y="7617"/>
                  </a:moveTo>
                  <a:lnTo>
                    <a:pt x="53196" y="311"/>
                  </a:lnTo>
                  <a:lnTo>
                    <a:pt x="89241" y="0"/>
                  </a:lnTo>
                  <a:lnTo>
                    <a:pt x="104140" y="4044"/>
                  </a:lnTo>
                  <a:lnTo>
                    <a:pt x="137704" y="21467"/>
                  </a:lnTo>
                  <a:lnTo>
                    <a:pt x="174359" y="40610"/>
                  </a:lnTo>
                  <a:lnTo>
                    <a:pt x="202621" y="59584"/>
                  </a:lnTo>
                  <a:lnTo>
                    <a:pt x="214121" y="74003"/>
                  </a:lnTo>
                  <a:lnTo>
                    <a:pt x="217851" y="83971"/>
                  </a:lnTo>
                  <a:lnTo>
                    <a:pt x="220247" y="104168"/>
                  </a:lnTo>
                  <a:lnTo>
                    <a:pt x="216617" y="119385"/>
                  </a:lnTo>
                  <a:lnTo>
                    <a:pt x="207954" y="127283"/>
                  </a:lnTo>
                  <a:lnTo>
                    <a:pt x="174424" y="147178"/>
                  </a:lnTo>
                  <a:lnTo>
                    <a:pt x="151204" y="155837"/>
                  </a:lnTo>
                  <a:lnTo>
                    <a:pt x="115703" y="159192"/>
                  </a:lnTo>
                  <a:lnTo>
                    <a:pt x="83983" y="159853"/>
                  </a:lnTo>
                  <a:lnTo>
                    <a:pt x="47873" y="153965"/>
                  </a:lnTo>
                  <a:lnTo>
                    <a:pt x="31016" y="150604"/>
                  </a:lnTo>
                  <a:lnTo>
                    <a:pt x="17557" y="144247"/>
                  </a:lnTo>
                  <a:lnTo>
                    <a:pt x="11110" y="140307"/>
                  </a:lnTo>
                  <a:lnTo>
                    <a:pt x="5423" y="138556"/>
                  </a:lnTo>
                  <a:lnTo>
                    <a:pt x="3568" y="137245"/>
                  </a:lnTo>
                  <a:lnTo>
                    <a:pt x="2330" y="135522"/>
                  </a:lnTo>
                  <a:lnTo>
                    <a:pt x="955" y="131351"/>
                  </a:lnTo>
                  <a:lnTo>
                    <a:pt x="0" y="119282"/>
                  </a:lnTo>
                  <a:lnTo>
                    <a:pt x="800" y="117620"/>
                  </a:lnTo>
                  <a:lnTo>
                    <a:pt x="2179" y="116512"/>
                  </a:lnTo>
                  <a:lnTo>
                    <a:pt x="7476" y="11429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5" name="SMARTInkShape-2791"/>
            <p:cNvSpPr/>
            <p:nvPr/>
          </p:nvSpPr>
          <p:spPr>
            <a:xfrm>
              <a:off x="6804834" y="4945380"/>
              <a:ext cx="304626" cy="174082"/>
            </a:xfrm>
            <a:custGeom>
              <a:avLst/>
              <a:gdLst/>
              <a:ahLst/>
              <a:cxnLst/>
              <a:rect l="0" t="0" r="0" b="0"/>
              <a:pathLst>
                <a:path w="304626" h="174082">
                  <a:moveTo>
                    <a:pt x="129366" y="0"/>
                  </a:moveTo>
                  <a:lnTo>
                    <a:pt x="125321" y="0"/>
                  </a:lnTo>
                  <a:lnTo>
                    <a:pt x="124129" y="844"/>
                  </a:lnTo>
                  <a:lnTo>
                    <a:pt x="123333" y="2254"/>
                  </a:lnTo>
                  <a:lnTo>
                    <a:pt x="122805" y="4045"/>
                  </a:lnTo>
                  <a:lnTo>
                    <a:pt x="96581" y="39904"/>
                  </a:lnTo>
                  <a:lnTo>
                    <a:pt x="59912" y="68736"/>
                  </a:lnTo>
                  <a:lnTo>
                    <a:pt x="23277" y="90783"/>
                  </a:lnTo>
                  <a:lnTo>
                    <a:pt x="9877" y="96608"/>
                  </a:lnTo>
                  <a:lnTo>
                    <a:pt x="6526" y="97423"/>
                  </a:lnTo>
                  <a:lnTo>
                    <a:pt x="4293" y="98815"/>
                  </a:lnTo>
                  <a:lnTo>
                    <a:pt x="2803" y="100591"/>
                  </a:lnTo>
                  <a:lnTo>
                    <a:pt x="414" y="105476"/>
                  </a:lnTo>
                  <a:lnTo>
                    <a:pt x="218" y="105031"/>
                  </a:lnTo>
                  <a:lnTo>
                    <a:pt x="0" y="102278"/>
                  </a:lnTo>
                  <a:lnTo>
                    <a:pt x="789" y="101203"/>
                  </a:lnTo>
                  <a:lnTo>
                    <a:pt x="10446" y="95296"/>
                  </a:lnTo>
                  <a:lnTo>
                    <a:pt x="45761" y="66745"/>
                  </a:lnTo>
                  <a:lnTo>
                    <a:pt x="82075" y="37937"/>
                  </a:lnTo>
                  <a:lnTo>
                    <a:pt x="113987" y="15895"/>
                  </a:lnTo>
                  <a:lnTo>
                    <a:pt x="133423" y="4319"/>
                  </a:lnTo>
                  <a:lnTo>
                    <a:pt x="136304" y="4572"/>
                  </a:lnTo>
                  <a:lnTo>
                    <a:pt x="139070" y="5588"/>
                  </a:lnTo>
                  <a:lnTo>
                    <a:pt x="140914" y="7111"/>
                  </a:lnTo>
                  <a:lnTo>
                    <a:pt x="149519" y="21345"/>
                  </a:lnTo>
                  <a:lnTo>
                    <a:pt x="152066" y="58064"/>
                  </a:lnTo>
                  <a:lnTo>
                    <a:pt x="152204" y="93441"/>
                  </a:lnTo>
                  <a:lnTo>
                    <a:pt x="152221" y="129802"/>
                  </a:lnTo>
                  <a:lnTo>
                    <a:pt x="156269" y="148433"/>
                  </a:lnTo>
                  <a:lnTo>
                    <a:pt x="162832" y="160630"/>
                  </a:lnTo>
                  <a:lnTo>
                    <a:pt x="174181" y="169608"/>
                  </a:lnTo>
                  <a:lnTo>
                    <a:pt x="188270" y="173585"/>
                  </a:lnTo>
                  <a:lnTo>
                    <a:pt x="213436" y="174081"/>
                  </a:lnTo>
                  <a:lnTo>
                    <a:pt x="224867" y="171067"/>
                  </a:lnTo>
                  <a:lnTo>
                    <a:pt x="240825" y="160564"/>
                  </a:lnTo>
                  <a:lnTo>
                    <a:pt x="268907" y="126036"/>
                  </a:lnTo>
                  <a:lnTo>
                    <a:pt x="283950" y="90978"/>
                  </a:lnTo>
                  <a:lnTo>
                    <a:pt x="294700" y="61567"/>
                  </a:lnTo>
                  <a:lnTo>
                    <a:pt x="295134" y="51916"/>
                  </a:lnTo>
                  <a:lnTo>
                    <a:pt x="290308" y="36038"/>
                  </a:lnTo>
                  <a:lnTo>
                    <a:pt x="290849" y="34185"/>
                  </a:lnTo>
                  <a:lnTo>
                    <a:pt x="292055" y="32951"/>
                  </a:lnTo>
                  <a:lnTo>
                    <a:pt x="296027" y="30968"/>
                  </a:lnTo>
                  <a:lnTo>
                    <a:pt x="304625" y="381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6" name="SMARTInkShape-2792"/>
            <p:cNvSpPr/>
            <p:nvPr/>
          </p:nvSpPr>
          <p:spPr>
            <a:xfrm>
              <a:off x="7135878" y="5022157"/>
              <a:ext cx="220777" cy="197544"/>
            </a:xfrm>
            <a:custGeom>
              <a:avLst/>
              <a:gdLst/>
              <a:ahLst/>
              <a:cxnLst/>
              <a:rect l="0" t="0" r="0" b="0"/>
              <a:pathLst>
                <a:path w="220777" h="197544">
                  <a:moveTo>
                    <a:pt x="133602" y="22282"/>
                  </a:moveTo>
                  <a:lnTo>
                    <a:pt x="133602" y="26327"/>
                  </a:lnTo>
                  <a:lnTo>
                    <a:pt x="132755" y="27519"/>
                  </a:lnTo>
                  <a:lnTo>
                    <a:pt x="131344" y="28314"/>
                  </a:lnTo>
                  <a:lnTo>
                    <a:pt x="129556" y="28842"/>
                  </a:lnTo>
                  <a:lnTo>
                    <a:pt x="118162" y="38051"/>
                  </a:lnTo>
                  <a:lnTo>
                    <a:pt x="82351" y="69491"/>
                  </a:lnTo>
                  <a:lnTo>
                    <a:pt x="48236" y="96296"/>
                  </a:lnTo>
                  <a:lnTo>
                    <a:pt x="12487" y="121158"/>
                  </a:lnTo>
                  <a:lnTo>
                    <a:pt x="5724" y="127420"/>
                  </a:lnTo>
                  <a:lnTo>
                    <a:pt x="2542" y="128278"/>
                  </a:lnTo>
                  <a:lnTo>
                    <a:pt x="508" y="128506"/>
                  </a:lnTo>
                  <a:lnTo>
                    <a:pt x="0" y="127810"/>
                  </a:lnTo>
                  <a:lnTo>
                    <a:pt x="507" y="126500"/>
                  </a:lnTo>
                  <a:lnTo>
                    <a:pt x="3359" y="122362"/>
                  </a:lnTo>
                  <a:lnTo>
                    <a:pt x="39866" y="92850"/>
                  </a:lnTo>
                  <a:lnTo>
                    <a:pt x="69569" y="67928"/>
                  </a:lnTo>
                  <a:lnTo>
                    <a:pt x="105945" y="42593"/>
                  </a:lnTo>
                  <a:lnTo>
                    <a:pt x="143997" y="17201"/>
                  </a:lnTo>
                  <a:lnTo>
                    <a:pt x="164904" y="6007"/>
                  </a:lnTo>
                  <a:lnTo>
                    <a:pt x="191742" y="289"/>
                  </a:lnTo>
                  <a:lnTo>
                    <a:pt x="195221" y="0"/>
                  </a:lnTo>
                  <a:lnTo>
                    <a:pt x="201347" y="1937"/>
                  </a:lnTo>
                  <a:lnTo>
                    <a:pt x="212177" y="10078"/>
                  </a:lnTo>
                  <a:lnTo>
                    <a:pt x="219913" y="21394"/>
                  </a:lnTo>
                  <a:lnTo>
                    <a:pt x="220776" y="25924"/>
                  </a:lnTo>
                  <a:lnTo>
                    <a:pt x="217690" y="62705"/>
                  </a:lnTo>
                  <a:lnTo>
                    <a:pt x="213429" y="95367"/>
                  </a:lnTo>
                  <a:lnTo>
                    <a:pt x="204435" y="127499"/>
                  </a:lnTo>
                  <a:lnTo>
                    <a:pt x="191984" y="160420"/>
                  </a:lnTo>
                  <a:lnTo>
                    <a:pt x="180824" y="184036"/>
                  </a:lnTo>
                  <a:lnTo>
                    <a:pt x="179766" y="192223"/>
                  </a:lnTo>
                  <a:lnTo>
                    <a:pt x="178770" y="193997"/>
                  </a:lnTo>
                  <a:lnTo>
                    <a:pt x="177260" y="195179"/>
                  </a:lnTo>
                  <a:lnTo>
                    <a:pt x="171702" y="19754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7" name="SMARTInkShape-2793"/>
            <p:cNvSpPr/>
            <p:nvPr/>
          </p:nvSpPr>
          <p:spPr>
            <a:xfrm>
              <a:off x="7262917" y="5120639"/>
              <a:ext cx="98002" cy="53342"/>
            </a:xfrm>
            <a:custGeom>
              <a:avLst/>
              <a:gdLst/>
              <a:ahLst/>
              <a:cxnLst/>
              <a:rect l="0" t="0" r="0" b="0"/>
              <a:pathLst>
                <a:path w="98002" h="53342">
                  <a:moveTo>
                    <a:pt x="6563" y="0"/>
                  </a:moveTo>
                  <a:lnTo>
                    <a:pt x="2517" y="0"/>
                  </a:lnTo>
                  <a:lnTo>
                    <a:pt x="1324" y="846"/>
                  </a:lnTo>
                  <a:lnTo>
                    <a:pt x="531" y="2258"/>
                  </a:lnTo>
                  <a:lnTo>
                    <a:pt x="0" y="4045"/>
                  </a:lnTo>
                  <a:lnTo>
                    <a:pt x="493" y="5237"/>
                  </a:lnTo>
                  <a:lnTo>
                    <a:pt x="1671" y="6032"/>
                  </a:lnTo>
                  <a:lnTo>
                    <a:pt x="3302" y="6560"/>
                  </a:lnTo>
                  <a:lnTo>
                    <a:pt x="39910" y="28010"/>
                  </a:lnTo>
                  <a:lnTo>
                    <a:pt x="72904" y="43467"/>
                  </a:lnTo>
                  <a:lnTo>
                    <a:pt x="98001" y="5334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8" name="SMARTInkShape-2794"/>
            <p:cNvSpPr/>
            <p:nvPr/>
          </p:nvSpPr>
          <p:spPr>
            <a:xfrm>
              <a:off x="6791379" y="5227411"/>
              <a:ext cx="126522" cy="167549"/>
            </a:xfrm>
            <a:custGeom>
              <a:avLst/>
              <a:gdLst/>
              <a:ahLst/>
              <a:cxnLst/>
              <a:rect l="0" t="0" r="0" b="0"/>
              <a:pathLst>
                <a:path w="126522" h="167549">
                  <a:moveTo>
                    <a:pt x="119960" y="7528"/>
                  </a:moveTo>
                  <a:lnTo>
                    <a:pt x="126521" y="7528"/>
                  </a:lnTo>
                  <a:lnTo>
                    <a:pt x="123222" y="3482"/>
                  </a:lnTo>
                  <a:lnTo>
                    <a:pt x="119151" y="1496"/>
                  </a:lnTo>
                  <a:lnTo>
                    <a:pt x="98088" y="0"/>
                  </a:lnTo>
                  <a:lnTo>
                    <a:pt x="64979" y="6477"/>
                  </a:lnTo>
                  <a:lnTo>
                    <a:pt x="52907" y="11575"/>
                  </a:lnTo>
                  <a:lnTo>
                    <a:pt x="15910" y="36764"/>
                  </a:lnTo>
                  <a:lnTo>
                    <a:pt x="4651" y="51093"/>
                  </a:lnTo>
                  <a:lnTo>
                    <a:pt x="980" y="61039"/>
                  </a:lnTo>
                  <a:lnTo>
                    <a:pt x="0" y="66062"/>
                  </a:lnTo>
                  <a:lnTo>
                    <a:pt x="1169" y="76159"/>
                  </a:lnTo>
                  <a:lnTo>
                    <a:pt x="5358" y="86291"/>
                  </a:lnTo>
                  <a:lnTo>
                    <a:pt x="36418" y="121829"/>
                  </a:lnTo>
                  <a:lnTo>
                    <a:pt x="60560" y="142148"/>
                  </a:lnTo>
                  <a:lnTo>
                    <a:pt x="95047" y="159259"/>
                  </a:lnTo>
                  <a:lnTo>
                    <a:pt x="119960" y="16754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9" name="SMARTInkShape-2795"/>
            <p:cNvSpPr/>
            <p:nvPr/>
          </p:nvSpPr>
          <p:spPr>
            <a:xfrm>
              <a:off x="6981425" y="5318759"/>
              <a:ext cx="143276" cy="113367"/>
            </a:xfrm>
            <a:custGeom>
              <a:avLst/>
              <a:gdLst/>
              <a:ahLst/>
              <a:cxnLst/>
              <a:rect l="0" t="0" r="0" b="0"/>
              <a:pathLst>
                <a:path w="143276" h="113367">
                  <a:moveTo>
                    <a:pt x="67075" y="0"/>
                  </a:moveTo>
                  <a:lnTo>
                    <a:pt x="55722" y="0"/>
                  </a:lnTo>
                  <a:lnTo>
                    <a:pt x="54426" y="847"/>
                  </a:lnTo>
                  <a:lnTo>
                    <a:pt x="53561" y="2258"/>
                  </a:lnTo>
                  <a:lnTo>
                    <a:pt x="52985" y="4045"/>
                  </a:lnTo>
                  <a:lnTo>
                    <a:pt x="28930" y="38786"/>
                  </a:lnTo>
                  <a:lnTo>
                    <a:pt x="6114" y="74431"/>
                  </a:lnTo>
                  <a:lnTo>
                    <a:pt x="1881" y="80492"/>
                  </a:lnTo>
                  <a:lnTo>
                    <a:pt x="0" y="86011"/>
                  </a:lnTo>
                  <a:lnTo>
                    <a:pt x="344" y="88667"/>
                  </a:lnTo>
                  <a:lnTo>
                    <a:pt x="2985" y="93876"/>
                  </a:lnTo>
                  <a:lnTo>
                    <a:pt x="16447" y="109212"/>
                  </a:lnTo>
                  <a:lnTo>
                    <a:pt x="21431" y="112038"/>
                  </a:lnTo>
                  <a:lnTo>
                    <a:pt x="28161" y="113293"/>
                  </a:lnTo>
                  <a:lnTo>
                    <a:pt x="61589" y="113366"/>
                  </a:lnTo>
                  <a:lnTo>
                    <a:pt x="71973" y="110215"/>
                  </a:lnTo>
                  <a:lnTo>
                    <a:pt x="106857" y="86130"/>
                  </a:lnTo>
                  <a:lnTo>
                    <a:pt x="124349" y="64260"/>
                  </a:lnTo>
                  <a:lnTo>
                    <a:pt x="129564" y="53489"/>
                  </a:lnTo>
                  <a:lnTo>
                    <a:pt x="143275" y="381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0" name="SMARTInkShape-2796"/>
            <p:cNvSpPr/>
            <p:nvPr/>
          </p:nvSpPr>
          <p:spPr>
            <a:xfrm>
              <a:off x="7185659" y="5311139"/>
              <a:ext cx="129542" cy="175262"/>
            </a:xfrm>
            <a:custGeom>
              <a:avLst/>
              <a:gdLst/>
              <a:ahLst/>
              <a:cxnLst/>
              <a:rect l="0" t="0" r="0" b="0"/>
              <a:pathLst>
                <a:path w="129542" h="175262">
                  <a:moveTo>
                    <a:pt x="129541" y="0"/>
                  </a:moveTo>
                  <a:lnTo>
                    <a:pt x="129541" y="10607"/>
                  </a:lnTo>
                  <a:lnTo>
                    <a:pt x="118933" y="36045"/>
                  </a:lnTo>
                  <a:lnTo>
                    <a:pt x="93495" y="70129"/>
                  </a:lnTo>
                  <a:lnTo>
                    <a:pt x="66258" y="104626"/>
                  </a:lnTo>
                  <a:lnTo>
                    <a:pt x="36259" y="137047"/>
                  </a:lnTo>
                  <a:lnTo>
                    <a:pt x="11224" y="163018"/>
                  </a:lnTo>
                  <a:lnTo>
                    <a:pt x="3702" y="167118"/>
                  </a:lnTo>
                  <a:lnTo>
                    <a:pt x="0" y="17526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1" name="SMARTInkShape-2797"/>
            <p:cNvSpPr/>
            <p:nvPr/>
          </p:nvSpPr>
          <p:spPr>
            <a:xfrm>
              <a:off x="7201213" y="5352532"/>
              <a:ext cx="174947" cy="118628"/>
            </a:xfrm>
            <a:custGeom>
              <a:avLst/>
              <a:gdLst/>
              <a:ahLst/>
              <a:cxnLst/>
              <a:rect l="0" t="0" r="0" b="0"/>
              <a:pathLst>
                <a:path w="174947" h="118628">
                  <a:moveTo>
                    <a:pt x="7305" y="11948"/>
                  </a:moveTo>
                  <a:lnTo>
                    <a:pt x="7305" y="5385"/>
                  </a:lnTo>
                  <a:lnTo>
                    <a:pt x="6460" y="5034"/>
                  </a:lnTo>
                  <a:lnTo>
                    <a:pt x="3261" y="4642"/>
                  </a:lnTo>
                  <a:lnTo>
                    <a:pt x="2069" y="3689"/>
                  </a:lnTo>
                  <a:lnTo>
                    <a:pt x="745" y="373"/>
                  </a:lnTo>
                  <a:lnTo>
                    <a:pt x="392" y="0"/>
                  </a:lnTo>
                  <a:lnTo>
                    <a:pt x="155" y="595"/>
                  </a:lnTo>
                  <a:lnTo>
                    <a:pt x="0" y="1840"/>
                  </a:lnTo>
                  <a:lnTo>
                    <a:pt x="2082" y="5478"/>
                  </a:lnTo>
                  <a:lnTo>
                    <a:pt x="6678" y="9918"/>
                  </a:lnTo>
                  <a:lnTo>
                    <a:pt x="39179" y="30775"/>
                  </a:lnTo>
                  <a:lnTo>
                    <a:pt x="70798" y="52510"/>
                  </a:lnTo>
                  <a:lnTo>
                    <a:pt x="105361" y="76969"/>
                  </a:lnTo>
                  <a:lnTo>
                    <a:pt x="136646" y="97260"/>
                  </a:lnTo>
                  <a:lnTo>
                    <a:pt x="174946" y="11862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53" name="SMARTInkShape-Group365"/>
          <p:cNvGrpSpPr/>
          <p:nvPr/>
        </p:nvGrpSpPr>
        <p:grpSpPr>
          <a:xfrm>
            <a:off x="3910705" y="3688079"/>
            <a:ext cx="1612564" cy="335281"/>
            <a:chOff x="3910705" y="3688079"/>
            <a:chExt cx="1612564" cy="335281"/>
          </a:xfrm>
        </p:grpSpPr>
        <p:sp>
          <p:nvSpPr>
            <p:cNvPr id="343" name="SMARTInkShape-2798"/>
            <p:cNvSpPr/>
            <p:nvPr/>
          </p:nvSpPr>
          <p:spPr>
            <a:xfrm>
              <a:off x="3910705" y="3749040"/>
              <a:ext cx="165996" cy="273863"/>
            </a:xfrm>
            <a:custGeom>
              <a:avLst/>
              <a:gdLst/>
              <a:ahLst/>
              <a:cxnLst/>
              <a:rect l="0" t="0" r="0" b="0"/>
              <a:pathLst>
                <a:path w="165996" h="273863">
                  <a:moveTo>
                    <a:pt x="165995" y="0"/>
                  </a:moveTo>
                  <a:lnTo>
                    <a:pt x="159434" y="6559"/>
                  </a:lnTo>
                  <a:lnTo>
                    <a:pt x="152500" y="8257"/>
                  </a:lnTo>
                  <a:lnTo>
                    <a:pt x="117416" y="28868"/>
                  </a:lnTo>
                  <a:lnTo>
                    <a:pt x="82155" y="61163"/>
                  </a:lnTo>
                  <a:lnTo>
                    <a:pt x="51534" y="92470"/>
                  </a:lnTo>
                  <a:lnTo>
                    <a:pt x="24068" y="129675"/>
                  </a:lnTo>
                  <a:lnTo>
                    <a:pt x="6684" y="167655"/>
                  </a:lnTo>
                  <a:lnTo>
                    <a:pt x="0" y="194077"/>
                  </a:lnTo>
                  <a:lnTo>
                    <a:pt x="1343" y="205072"/>
                  </a:lnTo>
                  <a:lnTo>
                    <a:pt x="7058" y="231051"/>
                  </a:lnTo>
                  <a:lnTo>
                    <a:pt x="13793" y="241261"/>
                  </a:lnTo>
                  <a:lnTo>
                    <a:pt x="27106" y="252483"/>
                  </a:lnTo>
                  <a:lnTo>
                    <a:pt x="56845" y="269105"/>
                  </a:lnTo>
                  <a:lnTo>
                    <a:pt x="72036" y="272773"/>
                  </a:lnTo>
                  <a:lnTo>
                    <a:pt x="87261" y="273862"/>
                  </a:lnTo>
                  <a:lnTo>
                    <a:pt x="120274" y="2667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4" name="SMARTInkShape-2799"/>
            <p:cNvSpPr/>
            <p:nvPr/>
          </p:nvSpPr>
          <p:spPr>
            <a:xfrm>
              <a:off x="4092292" y="3832859"/>
              <a:ext cx="136809" cy="175252"/>
            </a:xfrm>
            <a:custGeom>
              <a:avLst/>
              <a:gdLst/>
              <a:ahLst/>
              <a:cxnLst/>
              <a:rect l="0" t="0" r="0" b="0"/>
              <a:pathLst>
                <a:path w="136809" h="175252">
                  <a:moveTo>
                    <a:pt x="75848" y="0"/>
                  </a:moveTo>
                  <a:lnTo>
                    <a:pt x="71803" y="0"/>
                  </a:lnTo>
                  <a:lnTo>
                    <a:pt x="70610" y="846"/>
                  </a:lnTo>
                  <a:lnTo>
                    <a:pt x="69815" y="2258"/>
                  </a:lnTo>
                  <a:lnTo>
                    <a:pt x="69286" y="4045"/>
                  </a:lnTo>
                  <a:lnTo>
                    <a:pt x="46991" y="40117"/>
                  </a:lnTo>
                  <a:lnTo>
                    <a:pt x="31703" y="54992"/>
                  </a:lnTo>
                  <a:lnTo>
                    <a:pt x="12440" y="88996"/>
                  </a:lnTo>
                  <a:lnTo>
                    <a:pt x="1437" y="123513"/>
                  </a:lnTo>
                  <a:lnTo>
                    <a:pt x="0" y="138509"/>
                  </a:lnTo>
                  <a:lnTo>
                    <a:pt x="2061" y="144250"/>
                  </a:lnTo>
                  <a:lnTo>
                    <a:pt x="10285" y="154835"/>
                  </a:lnTo>
                  <a:lnTo>
                    <a:pt x="21613" y="162530"/>
                  </a:lnTo>
                  <a:lnTo>
                    <a:pt x="55623" y="172577"/>
                  </a:lnTo>
                  <a:lnTo>
                    <a:pt x="93350" y="175104"/>
                  </a:lnTo>
                  <a:lnTo>
                    <a:pt x="123347" y="175251"/>
                  </a:lnTo>
                  <a:lnTo>
                    <a:pt x="128849" y="172998"/>
                  </a:lnTo>
                  <a:lnTo>
                    <a:pt x="136808" y="16764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5" name="SMARTInkShape-2800"/>
            <p:cNvSpPr/>
            <p:nvPr/>
          </p:nvSpPr>
          <p:spPr>
            <a:xfrm>
              <a:off x="4091940" y="3878579"/>
              <a:ext cx="99061" cy="22862"/>
            </a:xfrm>
            <a:custGeom>
              <a:avLst/>
              <a:gdLst/>
              <a:ahLst/>
              <a:cxnLst/>
              <a:rect l="0" t="0" r="0" b="0"/>
              <a:pathLst>
                <a:path w="99061" h="22862">
                  <a:moveTo>
                    <a:pt x="0" y="22861"/>
                  </a:moveTo>
                  <a:lnTo>
                    <a:pt x="4044" y="18816"/>
                  </a:lnTo>
                  <a:lnTo>
                    <a:pt x="10546" y="16828"/>
                  </a:lnTo>
                  <a:lnTo>
                    <a:pt x="44388" y="13121"/>
                  </a:lnTo>
                  <a:lnTo>
                    <a:pt x="81202" y="3896"/>
                  </a:lnTo>
                  <a:lnTo>
                    <a:pt x="9906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6" name="SMARTInkShape-2801"/>
            <p:cNvSpPr/>
            <p:nvPr/>
          </p:nvSpPr>
          <p:spPr>
            <a:xfrm>
              <a:off x="4145279" y="3817618"/>
              <a:ext cx="99062" cy="15242"/>
            </a:xfrm>
            <a:custGeom>
              <a:avLst/>
              <a:gdLst/>
              <a:ahLst/>
              <a:cxnLst/>
              <a:rect l="0" t="0" r="0" b="0"/>
              <a:pathLst>
                <a:path w="99062" h="15242">
                  <a:moveTo>
                    <a:pt x="0" y="15241"/>
                  </a:moveTo>
                  <a:lnTo>
                    <a:pt x="4046" y="11195"/>
                  </a:lnTo>
                  <a:lnTo>
                    <a:pt x="8289" y="9210"/>
                  </a:lnTo>
                  <a:lnTo>
                    <a:pt x="41811" y="2446"/>
                  </a:lnTo>
                  <a:lnTo>
                    <a:pt x="76688" y="324"/>
                  </a:lnTo>
                  <a:lnTo>
                    <a:pt x="9906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7" name="SMARTInkShape-2802"/>
            <p:cNvSpPr/>
            <p:nvPr/>
          </p:nvSpPr>
          <p:spPr>
            <a:xfrm>
              <a:off x="4314814" y="3825240"/>
              <a:ext cx="180987" cy="159696"/>
            </a:xfrm>
            <a:custGeom>
              <a:avLst/>
              <a:gdLst/>
              <a:ahLst/>
              <a:cxnLst/>
              <a:rect l="0" t="0" r="0" b="0"/>
              <a:pathLst>
                <a:path w="180987" h="159696">
                  <a:moveTo>
                    <a:pt x="180986" y="0"/>
                  </a:moveTo>
                  <a:lnTo>
                    <a:pt x="146936" y="845"/>
                  </a:lnTo>
                  <a:lnTo>
                    <a:pt x="110088" y="15436"/>
                  </a:lnTo>
                  <a:lnTo>
                    <a:pt x="72513" y="32755"/>
                  </a:lnTo>
                  <a:lnTo>
                    <a:pt x="43471" y="51248"/>
                  </a:lnTo>
                  <a:lnTo>
                    <a:pt x="32943" y="63416"/>
                  </a:lnTo>
                  <a:lnTo>
                    <a:pt x="7696" y="98606"/>
                  </a:lnTo>
                  <a:lnTo>
                    <a:pt x="2367" y="109017"/>
                  </a:lnTo>
                  <a:lnTo>
                    <a:pt x="0" y="119290"/>
                  </a:lnTo>
                  <a:lnTo>
                    <a:pt x="1062" y="124399"/>
                  </a:lnTo>
                  <a:lnTo>
                    <a:pt x="6757" y="134593"/>
                  </a:lnTo>
                  <a:lnTo>
                    <a:pt x="19483" y="145804"/>
                  </a:lnTo>
                  <a:lnTo>
                    <a:pt x="38955" y="156334"/>
                  </a:lnTo>
                  <a:lnTo>
                    <a:pt x="75328" y="159695"/>
                  </a:lnTo>
                  <a:lnTo>
                    <a:pt x="113185" y="159145"/>
                  </a:lnTo>
                  <a:lnTo>
                    <a:pt x="127645" y="1524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8" name="SMARTInkShape-2803"/>
            <p:cNvSpPr/>
            <p:nvPr/>
          </p:nvSpPr>
          <p:spPr>
            <a:xfrm>
              <a:off x="4519235" y="3802379"/>
              <a:ext cx="136198" cy="182636"/>
            </a:xfrm>
            <a:custGeom>
              <a:avLst/>
              <a:gdLst/>
              <a:ahLst/>
              <a:cxnLst/>
              <a:rect l="0" t="0" r="0" b="0"/>
              <a:pathLst>
                <a:path w="136198" h="182636">
                  <a:moveTo>
                    <a:pt x="98483" y="30480"/>
                  </a:moveTo>
                  <a:lnTo>
                    <a:pt x="98483" y="26434"/>
                  </a:lnTo>
                  <a:lnTo>
                    <a:pt x="97637" y="25243"/>
                  </a:lnTo>
                  <a:lnTo>
                    <a:pt x="96227" y="24449"/>
                  </a:lnTo>
                  <a:lnTo>
                    <a:pt x="84618" y="22953"/>
                  </a:lnTo>
                  <a:lnTo>
                    <a:pt x="79604" y="22887"/>
                  </a:lnTo>
                  <a:lnTo>
                    <a:pt x="65089" y="34186"/>
                  </a:lnTo>
                  <a:lnTo>
                    <a:pt x="32082" y="70478"/>
                  </a:lnTo>
                  <a:lnTo>
                    <a:pt x="9254" y="100899"/>
                  </a:lnTo>
                  <a:lnTo>
                    <a:pt x="2337" y="120207"/>
                  </a:lnTo>
                  <a:lnTo>
                    <a:pt x="0" y="141901"/>
                  </a:lnTo>
                  <a:lnTo>
                    <a:pt x="1937" y="149992"/>
                  </a:lnTo>
                  <a:lnTo>
                    <a:pt x="13301" y="170020"/>
                  </a:lnTo>
                  <a:lnTo>
                    <a:pt x="21397" y="176599"/>
                  </a:lnTo>
                  <a:lnTo>
                    <a:pt x="30638" y="180089"/>
                  </a:lnTo>
                  <a:lnTo>
                    <a:pt x="62707" y="182635"/>
                  </a:lnTo>
                  <a:lnTo>
                    <a:pt x="75810" y="181925"/>
                  </a:lnTo>
                  <a:lnTo>
                    <a:pt x="87278" y="178786"/>
                  </a:lnTo>
                  <a:lnTo>
                    <a:pt x="118712" y="158402"/>
                  </a:lnTo>
                  <a:lnTo>
                    <a:pt x="129971" y="146088"/>
                  </a:lnTo>
                  <a:lnTo>
                    <a:pt x="133646" y="134355"/>
                  </a:lnTo>
                  <a:lnTo>
                    <a:pt x="136197" y="98691"/>
                  </a:lnTo>
                  <a:lnTo>
                    <a:pt x="135623" y="76938"/>
                  </a:lnTo>
                  <a:lnTo>
                    <a:pt x="125964" y="44647"/>
                  </a:lnTo>
                  <a:lnTo>
                    <a:pt x="118881" y="34517"/>
                  </a:lnTo>
                  <a:lnTo>
                    <a:pt x="85640" y="6376"/>
                  </a:lnTo>
                  <a:lnTo>
                    <a:pt x="68005"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9" name="SMARTInkShape-2804"/>
            <p:cNvSpPr/>
            <p:nvPr/>
          </p:nvSpPr>
          <p:spPr>
            <a:xfrm>
              <a:off x="4869179" y="3787140"/>
              <a:ext cx="60961" cy="234532"/>
            </a:xfrm>
            <a:custGeom>
              <a:avLst/>
              <a:gdLst/>
              <a:ahLst/>
              <a:cxnLst/>
              <a:rect l="0" t="0" r="0" b="0"/>
              <a:pathLst>
                <a:path w="60961" h="234532">
                  <a:moveTo>
                    <a:pt x="60960" y="0"/>
                  </a:moveTo>
                  <a:lnTo>
                    <a:pt x="56914" y="4044"/>
                  </a:lnTo>
                  <a:lnTo>
                    <a:pt x="54928" y="8288"/>
                  </a:lnTo>
                  <a:lnTo>
                    <a:pt x="42828" y="44135"/>
                  </a:lnTo>
                  <a:lnTo>
                    <a:pt x="28560" y="77579"/>
                  </a:lnTo>
                  <a:lnTo>
                    <a:pt x="23702" y="110286"/>
                  </a:lnTo>
                  <a:lnTo>
                    <a:pt x="17275" y="141803"/>
                  </a:lnTo>
                  <a:lnTo>
                    <a:pt x="10012" y="171743"/>
                  </a:lnTo>
                  <a:lnTo>
                    <a:pt x="1486" y="208849"/>
                  </a:lnTo>
                  <a:lnTo>
                    <a:pt x="38" y="234531"/>
                  </a:lnTo>
                  <a:lnTo>
                    <a:pt x="0" y="21336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0" name="SMARTInkShape-2805"/>
            <p:cNvSpPr/>
            <p:nvPr/>
          </p:nvSpPr>
          <p:spPr>
            <a:xfrm>
              <a:off x="4907280" y="3788762"/>
              <a:ext cx="236221" cy="211354"/>
            </a:xfrm>
            <a:custGeom>
              <a:avLst/>
              <a:gdLst/>
              <a:ahLst/>
              <a:cxnLst/>
              <a:rect l="0" t="0" r="0" b="0"/>
              <a:pathLst>
                <a:path w="236221" h="211354">
                  <a:moveTo>
                    <a:pt x="0" y="44097"/>
                  </a:moveTo>
                  <a:lnTo>
                    <a:pt x="0" y="25964"/>
                  </a:lnTo>
                  <a:lnTo>
                    <a:pt x="2254" y="21081"/>
                  </a:lnTo>
                  <a:lnTo>
                    <a:pt x="4045" y="18592"/>
                  </a:lnTo>
                  <a:lnTo>
                    <a:pt x="6930" y="16932"/>
                  </a:lnTo>
                  <a:lnTo>
                    <a:pt x="40614" y="7781"/>
                  </a:lnTo>
                  <a:lnTo>
                    <a:pt x="77375" y="995"/>
                  </a:lnTo>
                  <a:lnTo>
                    <a:pt x="104393" y="0"/>
                  </a:lnTo>
                  <a:lnTo>
                    <a:pt x="136708" y="4561"/>
                  </a:lnTo>
                  <a:lnTo>
                    <a:pt x="157627" y="7829"/>
                  </a:lnTo>
                  <a:lnTo>
                    <a:pt x="172292" y="14160"/>
                  </a:lnTo>
                  <a:lnTo>
                    <a:pt x="184833" y="23885"/>
                  </a:lnTo>
                  <a:lnTo>
                    <a:pt x="187981" y="28903"/>
                  </a:lnTo>
                  <a:lnTo>
                    <a:pt x="188821" y="31428"/>
                  </a:lnTo>
                  <a:lnTo>
                    <a:pt x="187495" y="38748"/>
                  </a:lnTo>
                  <a:lnTo>
                    <a:pt x="185957" y="43071"/>
                  </a:lnTo>
                  <a:lnTo>
                    <a:pt x="179731" y="50133"/>
                  </a:lnTo>
                  <a:lnTo>
                    <a:pt x="164449" y="58867"/>
                  </a:lnTo>
                  <a:lnTo>
                    <a:pt x="129966" y="76366"/>
                  </a:lnTo>
                  <a:lnTo>
                    <a:pt x="97945" y="85475"/>
                  </a:lnTo>
                  <a:lnTo>
                    <a:pt x="66843" y="91503"/>
                  </a:lnTo>
                  <a:lnTo>
                    <a:pt x="38301" y="97405"/>
                  </a:lnTo>
                  <a:lnTo>
                    <a:pt x="57192" y="98282"/>
                  </a:lnTo>
                  <a:lnTo>
                    <a:pt x="81451" y="108043"/>
                  </a:lnTo>
                  <a:lnTo>
                    <a:pt x="116002" y="133164"/>
                  </a:lnTo>
                  <a:lnTo>
                    <a:pt x="150174" y="171202"/>
                  </a:lnTo>
                  <a:lnTo>
                    <a:pt x="167011" y="190478"/>
                  </a:lnTo>
                  <a:lnTo>
                    <a:pt x="169762" y="195025"/>
                  </a:lnTo>
                  <a:lnTo>
                    <a:pt x="173287" y="198057"/>
                  </a:lnTo>
                  <a:lnTo>
                    <a:pt x="200932" y="208821"/>
                  </a:lnTo>
                  <a:lnTo>
                    <a:pt x="222049" y="211353"/>
                  </a:lnTo>
                  <a:lnTo>
                    <a:pt x="227946" y="209309"/>
                  </a:lnTo>
                  <a:lnTo>
                    <a:pt x="236220" y="20411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1" name="SMARTInkShape-2806"/>
            <p:cNvSpPr/>
            <p:nvPr/>
          </p:nvSpPr>
          <p:spPr>
            <a:xfrm>
              <a:off x="5212243" y="3787523"/>
              <a:ext cx="190338" cy="205357"/>
            </a:xfrm>
            <a:custGeom>
              <a:avLst/>
              <a:gdLst/>
              <a:ahLst/>
              <a:cxnLst/>
              <a:rect l="0" t="0" r="0" b="0"/>
              <a:pathLst>
                <a:path w="190338" h="205357">
                  <a:moveTo>
                    <a:pt x="76037" y="30095"/>
                  </a:moveTo>
                  <a:lnTo>
                    <a:pt x="76037" y="34142"/>
                  </a:lnTo>
                  <a:lnTo>
                    <a:pt x="75190" y="35333"/>
                  </a:lnTo>
                  <a:lnTo>
                    <a:pt x="73779" y="36128"/>
                  </a:lnTo>
                  <a:lnTo>
                    <a:pt x="71991" y="36657"/>
                  </a:lnTo>
                  <a:lnTo>
                    <a:pt x="70800" y="37857"/>
                  </a:lnTo>
                  <a:lnTo>
                    <a:pt x="66627" y="45865"/>
                  </a:lnTo>
                  <a:lnTo>
                    <a:pt x="61696" y="50652"/>
                  </a:lnTo>
                  <a:lnTo>
                    <a:pt x="25283" y="80197"/>
                  </a:lnTo>
                  <a:lnTo>
                    <a:pt x="12645" y="87462"/>
                  </a:lnTo>
                  <a:lnTo>
                    <a:pt x="386" y="90915"/>
                  </a:lnTo>
                  <a:lnTo>
                    <a:pt x="0" y="86969"/>
                  </a:lnTo>
                  <a:lnTo>
                    <a:pt x="791" y="85792"/>
                  </a:lnTo>
                  <a:lnTo>
                    <a:pt x="2167" y="85006"/>
                  </a:lnTo>
                  <a:lnTo>
                    <a:pt x="3930" y="84484"/>
                  </a:lnTo>
                  <a:lnTo>
                    <a:pt x="40674" y="54201"/>
                  </a:lnTo>
                  <a:lnTo>
                    <a:pt x="76416" y="20837"/>
                  </a:lnTo>
                  <a:lnTo>
                    <a:pt x="86363" y="13281"/>
                  </a:lnTo>
                  <a:lnTo>
                    <a:pt x="120121" y="0"/>
                  </a:lnTo>
                  <a:lnTo>
                    <a:pt x="120667" y="719"/>
                  </a:lnTo>
                  <a:lnTo>
                    <a:pt x="121541" y="7956"/>
                  </a:lnTo>
                  <a:lnTo>
                    <a:pt x="120902" y="40582"/>
                  </a:lnTo>
                  <a:lnTo>
                    <a:pt x="114841" y="76002"/>
                  </a:lnTo>
                  <a:lnTo>
                    <a:pt x="114198" y="113867"/>
                  </a:lnTo>
                  <a:lnTo>
                    <a:pt x="114988" y="145862"/>
                  </a:lnTo>
                  <a:lnTo>
                    <a:pt x="120169" y="161180"/>
                  </a:lnTo>
                  <a:lnTo>
                    <a:pt x="121443" y="176216"/>
                  </a:lnTo>
                  <a:lnTo>
                    <a:pt x="119357" y="181963"/>
                  </a:lnTo>
                  <a:lnTo>
                    <a:pt x="117618" y="184681"/>
                  </a:lnTo>
                  <a:lnTo>
                    <a:pt x="115610" y="186492"/>
                  </a:lnTo>
                  <a:lnTo>
                    <a:pt x="100496" y="195035"/>
                  </a:lnTo>
                  <a:lnTo>
                    <a:pt x="63200" y="204191"/>
                  </a:lnTo>
                  <a:lnTo>
                    <a:pt x="28615" y="205287"/>
                  </a:lnTo>
                  <a:lnTo>
                    <a:pt x="11071" y="205353"/>
                  </a:lnTo>
                  <a:lnTo>
                    <a:pt x="47620" y="205356"/>
                  </a:lnTo>
                  <a:lnTo>
                    <a:pt x="84897" y="205356"/>
                  </a:lnTo>
                  <a:lnTo>
                    <a:pt x="121920" y="205356"/>
                  </a:lnTo>
                  <a:lnTo>
                    <a:pt x="159202" y="205356"/>
                  </a:lnTo>
                  <a:lnTo>
                    <a:pt x="175999" y="205356"/>
                  </a:lnTo>
                  <a:lnTo>
                    <a:pt x="181987" y="203098"/>
                  </a:lnTo>
                  <a:lnTo>
                    <a:pt x="190337" y="19773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2" name="SMARTInkShape-2807"/>
            <p:cNvSpPr/>
            <p:nvPr/>
          </p:nvSpPr>
          <p:spPr>
            <a:xfrm>
              <a:off x="5394959" y="3688079"/>
              <a:ext cx="128310" cy="335281"/>
            </a:xfrm>
            <a:custGeom>
              <a:avLst/>
              <a:gdLst/>
              <a:ahLst/>
              <a:cxnLst/>
              <a:rect l="0" t="0" r="0" b="0"/>
              <a:pathLst>
                <a:path w="128310" h="335281">
                  <a:moveTo>
                    <a:pt x="0" y="0"/>
                  </a:moveTo>
                  <a:lnTo>
                    <a:pt x="36045" y="36046"/>
                  </a:lnTo>
                  <a:lnTo>
                    <a:pt x="66082" y="70128"/>
                  </a:lnTo>
                  <a:lnTo>
                    <a:pt x="86368" y="104603"/>
                  </a:lnTo>
                  <a:lnTo>
                    <a:pt x="106681" y="136749"/>
                  </a:lnTo>
                  <a:lnTo>
                    <a:pt x="119663" y="162156"/>
                  </a:lnTo>
                  <a:lnTo>
                    <a:pt x="127589" y="197038"/>
                  </a:lnTo>
                  <a:lnTo>
                    <a:pt x="128309" y="228385"/>
                  </a:lnTo>
                  <a:lnTo>
                    <a:pt x="121174" y="261295"/>
                  </a:lnTo>
                  <a:lnTo>
                    <a:pt x="115663" y="278692"/>
                  </a:lnTo>
                  <a:lnTo>
                    <a:pt x="93490" y="313162"/>
                  </a:lnTo>
                  <a:lnTo>
                    <a:pt x="76200" y="3352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54" name="SMARTInkShape-2808"/>
          <p:cNvSpPr/>
          <p:nvPr/>
        </p:nvSpPr>
        <p:spPr>
          <a:xfrm>
            <a:off x="3825240" y="3147502"/>
            <a:ext cx="53340" cy="261545"/>
          </a:xfrm>
          <a:custGeom>
            <a:avLst/>
            <a:gdLst/>
            <a:ahLst/>
            <a:cxnLst/>
            <a:rect l="0" t="0" r="0" b="0"/>
            <a:pathLst>
              <a:path w="53340" h="261545">
                <a:moveTo>
                  <a:pt x="53339" y="30038"/>
                </a:moveTo>
                <a:lnTo>
                  <a:pt x="49294" y="30038"/>
                </a:lnTo>
                <a:lnTo>
                  <a:pt x="48103" y="29188"/>
                </a:lnTo>
                <a:lnTo>
                  <a:pt x="47308" y="27780"/>
                </a:lnTo>
                <a:lnTo>
                  <a:pt x="46779" y="25992"/>
                </a:lnTo>
                <a:lnTo>
                  <a:pt x="39827" y="14598"/>
                </a:lnTo>
                <a:lnTo>
                  <a:pt x="39252" y="12124"/>
                </a:lnTo>
                <a:lnTo>
                  <a:pt x="30823" y="0"/>
                </a:lnTo>
                <a:lnTo>
                  <a:pt x="30487" y="35392"/>
                </a:lnTo>
                <a:lnTo>
                  <a:pt x="24449" y="71098"/>
                </a:lnTo>
                <a:lnTo>
                  <a:pt x="21072" y="101751"/>
                </a:lnTo>
                <a:lnTo>
                  <a:pt x="16968" y="137647"/>
                </a:lnTo>
                <a:lnTo>
                  <a:pt x="13493" y="172834"/>
                </a:lnTo>
                <a:lnTo>
                  <a:pt x="7102" y="204710"/>
                </a:lnTo>
                <a:lnTo>
                  <a:pt x="1403" y="237730"/>
                </a:lnTo>
                <a:lnTo>
                  <a:pt x="81" y="261544"/>
                </a:lnTo>
                <a:lnTo>
                  <a:pt x="0" y="25101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80" name="SMARTInkShape-Group367"/>
          <p:cNvGrpSpPr/>
          <p:nvPr/>
        </p:nvGrpSpPr>
        <p:grpSpPr>
          <a:xfrm>
            <a:off x="3546530" y="2675109"/>
            <a:ext cx="2256152" cy="1087587"/>
            <a:chOff x="3546530" y="2675109"/>
            <a:chExt cx="2256152" cy="1087587"/>
          </a:xfrm>
        </p:grpSpPr>
        <p:sp>
          <p:nvSpPr>
            <p:cNvPr id="355" name="SMARTInkShape-2809"/>
            <p:cNvSpPr/>
            <p:nvPr/>
          </p:nvSpPr>
          <p:spPr>
            <a:xfrm>
              <a:off x="5405810" y="3093716"/>
              <a:ext cx="4391" cy="15244"/>
            </a:xfrm>
            <a:custGeom>
              <a:avLst/>
              <a:gdLst/>
              <a:ahLst/>
              <a:cxnLst/>
              <a:rect l="0" t="0" r="0" b="0"/>
              <a:pathLst>
                <a:path w="4391" h="15244">
                  <a:moveTo>
                    <a:pt x="4390" y="0"/>
                  </a:moveTo>
                  <a:lnTo>
                    <a:pt x="4390" y="4048"/>
                  </a:lnTo>
                  <a:lnTo>
                    <a:pt x="3540" y="5239"/>
                  </a:lnTo>
                  <a:lnTo>
                    <a:pt x="2130" y="6032"/>
                  </a:lnTo>
                  <a:lnTo>
                    <a:pt x="344" y="6561"/>
                  </a:lnTo>
                  <a:lnTo>
                    <a:pt x="0" y="7764"/>
                  </a:lnTo>
                  <a:lnTo>
                    <a:pt x="4390" y="1524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6" name="SMARTInkShape-2810"/>
            <p:cNvSpPr/>
            <p:nvPr/>
          </p:nvSpPr>
          <p:spPr>
            <a:xfrm>
              <a:off x="4389151" y="2675259"/>
              <a:ext cx="182850" cy="334642"/>
            </a:xfrm>
            <a:custGeom>
              <a:avLst/>
              <a:gdLst/>
              <a:ahLst/>
              <a:cxnLst/>
              <a:rect l="0" t="0" r="0" b="0"/>
              <a:pathLst>
                <a:path w="182850" h="334642">
                  <a:moveTo>
                    <a:pt x="60928" y="60318"/>
                  </a:moveTo>
                  <a:lnTo>
                    <a:pt x="60928" y="64366"/>
                  </a:lnTo>
                  <a:lnTo>
                    <a:pt x="60082" y="65557"/>
                  </a:lnTo>
                  <a:lnTo>
                    <a:pt x="58670" y="66350"/>
                  </a:lnTo>
                  <a:lnTo>
                    <a:pt x="56883" y="66880"/>
                  </a:lnTo>
                  <a:lnTo>
                    <a:pt x="55692" y="68078"/>
                  </a:lnTo>
                  <a:lnTo>
                    <a:pt x="54368" y="71671"/>
                  </a:lnTo>
                  <a:lnTo>
                    <a:pt x="51188" y="91625"/>
                  </a:lnTo>
                  <a:lnTo>
                    <a:pt x="48133" y="102174"/>
                  </a:lnTo>
                  <a:lnTo>
                    <a:pt x="41964" y="137015"/>
                  </a:lnTo>
                  <a:lnTo>
                    <a:pt x="37991" y="172335"/>
                  </a:lnTo>
                  <a:lnTo>
                    <a:pt x="29930" y="206906"/>
                  </a:lnTo>
                  <a:lnTo>
                    <a:pt x="22675" y="236116"/>
                  </a:lnTo>
                  <a:lnTo>
                    <a:pt x="12638" y="272281"/>
                  </a:lnTo>
                  <a:lnTo>
                    <a:pt x="5995" y="309339"/>
                  </a:lnTo>
                  <a:lnTo>
                    <a:pt x="72" y="334018"/>
                  </a:lnTo>
                  <a:lnTo>
                    <a:pt x="0" y="330411"/>
                  </a:lnTo>
                  <a:lnTo>
                    <a:pt x="2239" y="326269"/>
                  </a:lnTo>
                  <a:lnTo>
                    <a:pt x="6057" y="319913"/>
                  </a:lnTo>
                  <a:lnTo>
                    <a:pt x="17881" y="287982"/>
                  </a:lnTo>
                  <a:lnTo>
                    <a:pt x="25407" y="257691"/>
                  </a:lnTo>
                  <a:lnTo>
                    <a:pt x="37045" y="221906"/>
                  </a:lnTo>
                  <a:lnTo>
                    <a:pt x="47173" y="184492"/>
                  </a:lnTo>
                  <a:lnTo>
                    <a:pt x="55535" y="146592"/>
                  </a:lnTo>
                  <a:lnTo>
                    <a:pt x="67421" y="108555"/>
                  </a:lnTo>
                  <a:lnTo>
                    <a:pt x="73575" y="70473"/>
                  </a:lnTo>
                  <a:lnTo>
                    <a:pt x="81740" y="32691"/>
                  </a:lnTo>
                  <a:lnTo>
                    <a:pt x="91282" y="0"/>
                  </a:lnTo>
                  <a:lnTo>
                    <a:pt x="91406" y="31947"/>
                  </a:lnTo>
                  <a:lnTo>
                    <a:pt x="91408" y="62994"/>
                  </a:lnTo>
                  <a:lnTo>
                    <a:pt x="91408" y="91593"/>
                  </a:lnTo>
                  <a:lnTo>
                    <a:pt x="93666" y="123773"/>
                  </a:lnTo>
                  <a:lnTo>
                    <a:pt x="99697" y="157861"/>
                  </a:lnTo>
                  <a:lnTo>
                    <a:pt x="106847" y="191666"/>
                  </a:lnTo>
                  <a:lnTo>
                    <a:pt x="114326" y="226235"/>
                  </a:lnTo>
                  <a:lnTo>
                    <a:pt x="124163" y="255671"/>
                  </a:lnTo>
                  <a:lnTo>
                    <a:pt x="138612" y="288374"/>
                  </a:lnTo>
                  <a:lnTo>
                    <a:pt x="159064" y="322301"/>
                  </a:lnTo>
                  <a:lnTo>
                    <a:pt x="173784" y="333397"/>
                  </a:lnTo>
                  <a:lnTo>
                    <a:pt x="182849" y="33464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7" name="SMARTInkShape-2811"/>
            <p:cNvSpPr/>
            <p:nvPr/>
          </p:nvSpPr>
          <p:spPr>
            <a:xfrm>
              <a:off x="4427218" y="2903216"/>
              <a:ext cx="114301" cy="22862"/>
            </a:xfrm>
            <a:custGeom>
              <a:avLst/>
              <a:gdLst/>
              <a:ahLst/>
              <a:cxnLst/>
              <a:rect l="0" t="0" r="0" b="0"/>
              <a:pathLst>
                <a:path w="114301" h="22862">
                  <a:moveTo>
                    <a:pt x="0" y="22861"/>
                  </a:moveTo>
                  <a:lnTo>
                    <a:pt x="12168" y="22017"/>
                  </a:lnTo>
                  <a:lnTo>
                    <a:pt x="33136" y="16829"/>
                  </a:lnTo>
                  <a:lnTo>
                    <a:pt x="68930" y="10216"/>
                  </a:lnTo>
                  <a:lnTo>
                    <a:pt x="106554" y="2613"/>
                  </a:lnTo>
                  <a:lnTo>
                    <a:pt x="11430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8" name="SMARTInkShape-2812"/>
            <p:cNvSpPr/>
            <p:nvPr/>
          </p:nvSpPr>
          <p:spPr>
            <a:xfrm>
              <a:off x="4587828" y="2684241"/>
              <a:ext cx="197492" cy="310245"/>
            </a:xfrm>
            <a:custGeom>
              <a:avLst/>
              <a:gdLst/>
              <a:ahLst/>
              <a:cxnLst/>
              <a:rect l="0" t="0" r="0" b="0"/>
              <a:pathLst>
                <a:path w="197492" h="310245">
                  <a:moveTo>
                    <a:pt x="144190" y="180875"/>
                  </a:moveTo>
                  <a:lnTo>
                    <a:pt x="140145" y="180875"/>
                  </a:lnTo>
                  <a:lnTo>
                    <a:pt x="138955" y="180032"/>
                  </a:lnTo>
                  <a:lnTo>
                    <a:pt x="138161" y="178621"/>
                  </a:lnTo>
                  <a:lnTo>
                    <a:pt x="137630" y="176832"/>
                  </a:lnTo>
                  <a:lnTo>
                    <a:pt x="135584" y="175641"/>
                  </a:lnTo>
                  <a:lnTo>
                    <a:pt x="128794" y="174317"/>
                  </a:lnTo>
                  <a:lnTo>
                    <a:pt x="122391" y="175987"/>
                  </a:lnTo>
                  <a:lnTo>
                    <a:pt x="87209" y="194530"/>
                  </a:lnTo>
                  <a:lnTo>
                    <a:pt x="52272" y="216897"/>
                  </a:lnTo>
                  <a:lnTo>
                    <a:pt x="22877" y="250188"/>
                  </a:lnTo>
                  <a:lnTo>
                    <a:pt x="6116" y="276037"/>
                  </a:lnTo>
                  <a:lnTo>
                    <a:pt x="1398" y="292235"/>
                  </a:lnTo>
                  <a:lnTo>
                    <a:pt x="0" y="303714"/>
                  </a:lnTo>
                  <a:lnTo>
                    <a:pt x="1496" y="305947"/>
                  </a:lnTo>
                  <a:lnTo>
                    <a:pt x="4187" y="307438"/>
                  </a:lnTo>
                  <a:lnTo>
                    <a:pt x="16630" y="309830"/>
                  </a:lnTo>
                  <a:lnTo>
                    <a:pt x="32734" y="310244"/>
                  </a:lnTo>
                  <a:lnTo>
                    <a:pt x="44138" y="305823"/>
                  </a:lnTo>
                  <a:lnTo>
                    <a:pt x="76483" y="288801"/>
                  </a:lnTo>
                  <a:lnTo>
                    <a:pt x="104006" y="263436"/>
                  </a:lnTo>
                  <a:lnTo>
                    <a:pt x="131216" y="225586"/>
                  </a:lnTo>
                  <a:lnTo>
                    <a:pt x="149499" y="187797"/>
                  </a:lnTo>
                  <a:lnTo>
                    <a:pt x="161003" y="155551"/>
                  </a:lnTo>
                  <a:lnTo>
                    <a:pt x="172879" y="121446"/>
                  </a:lnTo>
                  <a:lnTo>
                    <a:pt x="181761" y="89891"/>
                  </a:lnTo>
                  <a:lnTo>
                    <a:pt x="192346" y="52933"/>
                  </a:lnTo>
                  <a:lnTo>
                    <a:pt x="197076" y="16363"/>
                  </a:lnTo>
                  <a:lnTo>
                    <a:pt x="197491" y="0"/>
                  </a:lnTo>
                  <a:lnTo>
                    <a:pt x="196683" y="33132"/>
                  </a:lnTo>
                  <a:lnTo>
                    <a:pt x="189242" y="67997"/>
                  </a:lnTo>
                  <a:lnTo>
                    <a:pt x="182092" y="99737"/>
                  </a:lnTo>
                  <a:lnTo>
                    <a:pt x="174613" y="135951"/>
                  </a:lnTo>
                  <a:lnTo>
                    <a:pt x="167034" y="171236"/>
                  </a:lnTo>
                  <a:lnTo>
                    <a:pt x="159426" y="200882"/>
                  </a:lnTo>
                  <a:lnTo>
                    <a:pt x="156042" y="216860"/>
                  </a:lnTo>
                  <a:lnTo>
                    <a:pt x="160767" y="243177"/>
                  </a:lnTo>
                  <a:lnTo>
                    <a:pt x="167051" y="26469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9" name="SMARTInkShape-2813"/>
            <p:cNvSpPr/>
            <p:nvPr/>
          </p:nvSpPr>
          <p:spPr>
            <a:xfrm>
              <a:off x="4840330" y="2675109"/>
              <a:ext cx="219351" cy="327169"/>
            </a:xfrm>
            <a:custGeom>
              <a:avLst/>
              <a:gdLst/>
              <a:ahLst/>
              <a:cxnLst/>
              <a:rect l="0" t="0" r="0" b="0"/>
              <a:pathLst>
                <a:path w="219351" h="327169">
                  <a:moveTo>
                    <a:pt x="105050" y="136668"/>
                  </a:moveTo>
                  <a:lnTo>
                    <a:pt x="98487" y="136668"/>
                  </a:lnTo>
                  <a:lnTo>
                    <a:pt x="86318" y="142754"/>
                  </a:lnTo>
                  <a:lnTo>
                    <a:pt x="59155" y="164008"/>
                  </a:lnTo>
                  <a:lnTo>
                    <a:pt x="38150" y="198217"/>
                  </a:lnTo>
                  <a:lnTo>
                    <a:pt x="19367" y="229073"/>
                  </a:lnTo>
                  <a:lnTo>
                    <a:pt x="6624" y="264642"/>
                  </a:lnTo>
                  <a:lnTo>
                    <a:pt x="0" y="288288"/>
                  </a:lnTo>
                  <a:lnTo>
                    <a:pt x="1150" y="291937"/>
                  </a:lnTo>
                  <a:lnTo>
                    <a:pt x="6943" y="298247"/>
                  </a:lnTo>
                  <a:lnTo>
                    <a:pt x="19724" y="306559"/>
                  </a:lnTo>
                  <a:lnTo>
                    <a:pt x="34236" y="310339"/>
                  </a:lnTo>
                  <a:lnTo>
                    <a:pt x="44226" y="308965"/>
                  </a:lnTo>
                  <a:lnTo>
                    <a:pt x="64436" y="301184"/>
                  </a:lnTo>
                  <a:lnTo>
                    <a:pt x="79658" y="289930"/>
                  </a:lnTo>
                  <a:lnTo>
                    <a:pt x="105051" y="255440"/>
                  </a:lnTo>
                  <a:lnTo>
                    <a:pt x="120288" y="227178"/>
                  </a:lnTo>
                  <a:lnTo>
                    <a:pt x="133271" y="195096"/>
                  </a:lnTo>
                  <a:lnTo>
                    <a:pt x="142479" y="161038"/>
                  </a:lnTo>
                  <a:lnTo>
                    <a:pt x="150571" y="129495"/>
                  </a:lnTo>
                  <a:lnTo>
                    <a:pt x="156073" y="98703"/>
                  </a:lnTo>
                  <a:lnTo>
                    <a:pt x="157931" y="62002"/>
                  </a:lnTo>
                  <a:lnTo>
                    <a:pt x="151789" y="25488"/>
                  </a:lnTo>
                  <a:lnTo>
                    <a:pt x="150124" y="10789"/>
                  </a:lnTo>
                  <a:lnTo>
                    <a:pt x="146812" y="5087"/>
                  </a:lnTo>
                  <a:lnTo>
                    <a:pt x="142520" y="1988"/>
                  </a:lnTo>
                  <a:lnTo>
                    <a:pt x="136911" y="0"/>
                  </a:lnTo>
                  <a:lnTo>
                    <a:pt x="136449" y="684"/>
                  </a:lnTo>
                  <a:lnTo>
                    <a:pt x="135651" y="10160"/>
                  </a:lnTo>
                  <a:lnTo>
                    <a:pt x="141574" y="41268"/>
                  </a:lnTo>
                  <a:lnTo>
                    <a:pt x="142839" y="78974"/>
                  </a:lnTo>
                  <a:lnTo>
                    <a:pt x="143057" y="112990"/>
                  </a:lnTo>
                  <a:lnTo>
                    <a:pt x="147167" y="149879"/>
                  </a:lnTo>
                  <a:lnTo>
                    <a:pt x="153747" y="187620"/>
                  </a:lnTo>
                  <a:lnTo>
                    <a:pt x="161060" y="221570"/>
                  </a:lnTo>
                  <a:lnTo>
                    <a:pt x="172633" y="253075"/>
                  </a:lnTo>
                  <a:lnTo>
                    <a:pt x="191715" y="287981"/>
                  </a:lnTo>
                  <a:lnTo>
                    <a:pt x="219350" y="32716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0" name="SMARTInkShape-2814"/>
            <p:cNvSpPr/>
            <p:nvPr/>
          </p:nvSpPr>
          <p:spPr>
            <a:xfrm>
              <a:off x="3817711" y="3072838"/>
              <a:ext cx="281849" cy="290863"/>
            </a:xfrm>
            <a:custGeom>
              <a:avLst/>
              <a:gdLst/>
              <a:ahLst/>
              <a:cxnLst/>
              <a:rect l="0" t="0" r="0" b="0"/>
              <a:pathLst>
                <a:path w="281849" h="290863">
                  <a:moveTo>
                    <a:pt x="7529" y="112321"/>
                  </a:moveTo>
                  <a:lnTo>
                    <a:pt x="3484" y="108275"/>
                  </a:lnTo>
                  <a:lnTo>
                    <a:pt x="1496" y="104032"/>
                  </a:lnTo>
                  <a:lnTo>
                    <a:pt x="0" y="82837"/>
                  </a:lnTo>
                  <a:lnTo>
                    <a:pt x="3980" y="68683"/>
                  </a:lnTo>
                  <a:lnTo>
                    <a:pt x="10466" y="61036"/>
                  </a:lnTo>
                  <a:lnTo>
                    <a:pt x="42782" y="35633"/>
                  </a:lnTo>
                  <a:lnTo>
                    <a:pt x="75545" y="15705"/>
                  </a:lnTo>
                  <a:lnTo>
                    <a:pt x="111715" y="6781"/>
                  </a:lnTo>
                  <a:lnTo>
                    <a:pt x="146454" y="0"/>
                  </a:lnTo>
                  <a:lnTo>
                    <a:pt x="175692" y="865"/>
                  </a:lnTo>
                  <a:lnTo>
                    <a:pt x="194027" y="5213"/>
                  </a:lnTo>
                  <a:lnTo>
                    <a:pt x="213870" y="17178"/>
                  </a:lnTo>
                  <a:lnTo>
                    <a:pt x="229628" y="31450"/>
                  </a:lnTo>
                  <a:lnTo>
                    <a:pt x="236908" y="41380"/>
                  </a:lnTo>
                  <a:lnTo>
                    <a:pt x="238451" y="53699"/>
                  </a:lnTo>
                  <a:lnTo>
                    <a:pt x="235467" y="67640"/>
                  </a:lnTo>
                  <a:lnTo>
                    <a:pt x="223421" y="89768"/>
                  </a:lnTo>
                  <a:lnTo>
                    <a:pt x="189738" y="127599"/>
                  </a:lnTo>
                  <a:lnTo>
                    <a:pt x="159795" y="151119"/>
                  </a:lnTo>
                  <a:lnTo>
                    <a:pt x="121810" y="167625"/>
                  </a:lnTo>
                  <a:lnTo>
                    <a:pt x="87568" y="179865"/>
                  </a:lnTo>
                  <a:lnTo>
                    <a:pt x="77784" y="180764"/>
                  </a:lnTo>
                  <a:lnTo>
                    <a:pt x="78072" y="179963"/>
                  </a:lnTo>
                  <a:lnTo>
                    <a:pt x="80649" y="176815"/>
                  </a:lnTo>
                  <a:lnTo>
                    <a:pt x="84617" y="174850"/>
                  </a:lnTo>
                  <a:lnTo>
                    <a:pt x="111844" y="173342"/>
                  </a:lnTo>
                  <a:lnTo>
                    <a:pt x="126018" y="174144"/>
                  </a:lnTo>
                  <a:lnTo>
                    <a:pt x="156435" y="183889"/>
                  </a:lnTo>
                  <a:lnTo>
                    <a:pt x="187784" y="209327"/>
                  </a:lnTo>
                  <a:lnTo>
                    <a:pt x="211781" y="243409"/>
                  </a:lnTo>
                  <a:lnTo>
                    <a:pt x="243119" y="279155"/>
                  </a:lnTo>
                  <a:lnTo>
                    <a:pt x="253440" y="287342"/>
                  </a:lnTo>
                  <a:lnTo>
                    <a:pt x="257830" y="289962"/>
                  </a:lnTo>
                  <a:lnTo>
                    <a:pt x="262450" y="290862"/>
                  </a:lnTo>
                  <a:lnTo>
                    <a:pt x="281848" y="2875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1" name="SMARTInkShape-2815"/>
            <p:cNvSpPr/>
            <p:nvPr/>
          </p:nvSpPr>
          <p:spPr>
            <a:xfrm>
              <a:off x="4116880" y="3216085"/>
              <a:ext cx="119839" cy="150074"/>
            </a:xfrm>
            <a:custGeom>
              <a:avLst/>
              <a:gdLst/>
              <a:ahLst/>
              <a:cxnLst/>
              <a:rect l="0" t="0" r="0" b="0"/>
              <a:pathLst>
                <a:path w="119839" h="150074">
                  <a:moveTo>
                    <a:pt x="5538" y="60515"/>
                  </a:moveTo>
                  <a:lnTo>
                    <a:pt x="9585" y="64560"/>
                  </a:lnTo>
                  <a:lnTo>
                    <a:pt x="13829" y="66546"/>
                  </a:lnTo>
                  <a:lnTo>
                    <a:pt x="51474" y="68092"/>
                  </a:lnTo>
                  <a:lnTo>
                    <a:pt x="61514" y="67268"/>
                  </a:lnTo>
                  <a:lnTo>
                    <a:pt x="94726" y="58727"/>
                  </a:lnTo>
                  <a:lnTo>
                    <a:pt x="98018" y="56783"/>
                  </a:lnTo>
                  <a:lnTo>
                    <a:pt x="106695" y="45955"/>
                  </a:lnTo>
                  <a:lnTo>
                    <a:pt x="110582" y="36068"/>
                  </a:lnTo>
                  <a:lnTo>
                    <a:pt x="111732" y="27777"/>
                  </a:lnTo>
                  <a:lnTo>
                    <a:pt x="109746" y="22539"/>
                  </a:lnTo>
                  <a:lnTo>
                    <a:pt x="101571" y="12278"/>
                  </a:lnTo>
                  <a:lnTo>
                    <a:pt x="90250" y="4642"/>
                  </a:lnTo>
                  <a:lnTo>
                    <a:pt x="80216" y="1062"/>
                  </a:lnTo>
                  <a:lnTo>
                    <a:pt x="63790" y="0"/>
                  </a:lnTo>
                  <a:lnTo>
                    <a:pt x="54571" y="2011"/>
                  </a:lnTo>
                  <a:lnTo>
                    <a:pt x="46805" y="6572"/>
                  </a:lnTo>
                  <a:lnTo>
                    <a:pt x="33758" y="18662"/>
                  </a:lnTo>
                  <a:lnTo>
                    <a:pt x="7293" y="55230"/>
                  </a:lnTo>
                  <a:lnTo>
                    <a:pt x="696" y="74187"/>
                  </a:lnTo>
                  <a:lnTo>
                    <a:pt x="0" y="86063"/>
                  </a:lnTo>
                  <a:lnTo>
                    <a:pt x="6452" y="112128"/>
                  </a:lnTo>
                  <a:lnTo>
                    <a:pt x="8687" y="117782"/>
                  </a:lnTo>
                  <a:lnTo>
                    <a:pt x="15687" y="126324"/>
                  </a:lnTo>
                  <a:lnTo>
                    <a:pt x="33979" y="138707"/>
                  </a:lnTo>
                  <a:lnTo>
                    <a:pt x="59982" y="148460"/>
                  </a:lnTo>
                  <a:lnTo>
                    <a:pt x="82912" y="150073"/>
                  </a:lnTo>
                  <a:lnTo>
                    <a:pt x="119838" y="14433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2" name="SMARTInkShape-2816"/>
            <p:cNvSpPr/>
            <p:nvPr/>
          </p:nvSpPr>
          <p:spPr>
            <a:xfrm>
              <a:off x="4313690" y="3216699"/>
              <a:ext cx="128253" cy="134900"/>
            </a:xfrm>
            <a:custGeom>
              <a:avLst/>
              <a:gdLst/>
              <a:ahLst/>
              <a:cxnLst/>
              <a:rect l="0" t="0" r="0" b="0"/>
              <a:pathLst>
                <a:path w="128253" h="134900">
                  <a:moveTo>
                    <a:pt x="90669" y="6560"/>
                  </a:moveTo>
                  <a:lnTo>
                    <a:pt x="80063" y="6560"/>
                  </a:lnTo>
                  <a:lnTo>
                    <a:pt x="54625" y="0"/>
                  </a:lnTo>
                  <a:lnTo>
                    <a:pt x="28632" y="5594"/>
                  </a:lnTo>
                  <a:lnTo>
                    <a:pt x="22739" y="8389"/>
                  </a:lnTo>
                  <a:lnTo>
                    <a:pt x="19983" y="10317"/>
                  </a:lnTo>
                  <a:lnTo>
                    <a:pt x="5085" y="14263"/>
                  </a:lnTo>
                  <a:lnTo>
                    <a:pt x="3132" y="15930"/>
                  </a:lnTo>
                  <a:lnTo>
                    <a:pt x="964" y="20035"/>
                  </a:lnTo>
                  <a:lnTo>
                    <a:pt x="0" y="24686"/>
                  </a:lnTo>
                  <a:lnTo>
                    <a:pt x="1436" y="26261"/>
                  </a:lnTo>
                  <a:lnTo>
                    <a:pt x="13652" y="31055"/>
                  </a:lnTo>
                  <a:lnTo>
                    <a:pt x="48601" y="49803"/>
                  </a:lnTo>
                  <a:lnTo>
                    <a:pt x="85753" y="64985"/>
                  </a:lnTo>
                  <a:lnTo>
                    <a:pt x="113414" y="77680"/>
                  </a:lnTo>
                  <a:lnTo>
                    <a:pt x="122903" y="89346"/>
                  </a:lnTo>
                  <a:lnTo>
                    <a:pt x="126161" y="98669"/>
                  </a:lnTo>
                  <a:lnTo>
                    <a:pt x="128252" y="114405"/>
                  </a:lnTo>
                  <a:lnTo>
                    <a:pt x="126283" y="120250"/>
                  </a:lnTo>
                  <a:lnTo>
                    <a:pt x="124572" y="122994"/>
                  </a:lnTo>
                  <a:lnTo>
                    <a:pt x="122584" y="124823"/>
                  </a:lnTo>
                  <a:lnTo>
                    <a:pt x="102269" y="133396"/>
                  </a:lnTo>
                  <a:lnTo>
                    <a:pt x="92720" y="134899"/>
                  </a:lnTo>
                  <a:lnTo>
                    <a:pt x="58467" y="128270"/>
                  </a:lnTo>
                  <a:lnTo>
                    <a:pt x="29710" y="11324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3" name="SMARTInkShape-2817"/>
            <p:cNvSpPr/>
            <p:nvPr/>
          </p:nvSpPr>
          <p:spPr>
            <a:xfrm>
              <a:off x="4533936" y="3131816"/>
              <a:ext cx="22824" cy="236225"/>
            </a:xfrm>
            <a:custGeom>
              <a:avLst/>
              <a:gdLst/>
              <a:ahLst/>
              <a:cxnLst/>
              <a:rect l="0" t="0" r="0" b="0"/>
              <a:pathLst>
                <a:path w="22824" h="236225">
                  <a:moveTo>
                    <a:pt x="22823" y="0"/>
                  </a:moveTo>
                  <a:lnTo>
                    <a:pt x="22823" y="36049"/>
                  </a:lnTo>
                  <a:lnTo>
                    <a:pt x="20565" y="71571"/>
                  </a:lnTo>
                  <a:lnTo>
                    <a:pt x="16792" y="99947"/>
                  </a:lnTo>
                  <a:lnTo>
                    <a:pt x="11471" y="135834"/>
                  </a:lnTo>
                  <a:lnTo>
                    <a:pt x="3113" y="167381"/>
                  </a:lnTo>
                  <a:lnTo>
                    <a:pt x="379" y="201663"/>
                  </a:lnTo>
                  <a:lnTo>
                    <a:pt x="0" y="225458"/>
                  </a:lnTo>
                  <a:lnTo>
                    <a:pt x="2237" y="229462"/>
                  </a:lnTo>
                  <a:lnTo>
                    <a:pt x="7582" y="236224"/>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4" name="SMARTInkShape-2818"/>
            <p:cNvSpPr/>
            <p:nvPr/>
          </p:nvSpPr>
          <p:spPr>
            <a:xfrm>
              <a:off x="4466378" y="3223259"/>
              <a:ext cx="120863" cy="7619"/>
            </a:xfrm>
            <a:custGeom>
              <a:avLst/>
              <a:gdLst/>
              <a:ahLst/>
              <a:cxnLst/>
              <a:rect l="0" t="0" r="0" b="0"/>
              <a:pathLst>
                <a:path w="120863" h="7619">
                  <a:moveTo>
                    <a:pt x="6562" y="7618"/>
                  </a:moveTo>
                  <a:lnTo>
                    <a:pt x="0" y="7618"/>
                  </a:lnTo>
                  <a:lnTo>
                    <a:pt x="11318" y="6774"/>
                  </a:lnTo>
                  <a:lnTo>
                    <a:pt x="32117" y="1586"/>
                  </a:lnTo>
                  <a:lnTo>
                    <a:pt x="64479" y="314"/>
                  </a:lnTo>
                  <a:lnTo>
                    <a:pt x="97570" y="93"/>
                  </a:lnTo>
                  <a:lnTo>
                    <a:pt x="120862"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5" name="SMARTInkShape-2819"/>
            <p:cNvSpPr/>
            <p:nvPr/>
          </p:nvSpPr>
          <p:spPr>
            <a:xfrm>
              <a:off x="5204459" y="3055616"/>
              <a:ext cx="15233" cy="205744"/>
            </a:xfrm>
            <a:custGeom>
              <a:avLst/>
              <a:gdLst/>
              <a:ahLst/>
              <a:cxnLst/>
              <a:rect l="0" t="0" r="0" b="0"/>
              <a:pathLst>
                <a:path w="15233" h="205744">
                  <a:moveTo>
                    <a:pt x="7621" y="0"/>
                  </a:moveTo>
                  <a:lnTo>
                    <a:pt x="11666" y="0"/>
                  </a:lnTo>
                  <a:lnTo>
                    <a:pt x="12858" y="850"/>
                  </a:lnTo>
                  <a:lnTo>
                    <a:pt x="13651" y="2258"/>
                  </a:lnTo>
                  <a:lnTo>
                    <a:pt x="14770" y="10548"/>
                  </a:lnTo>
                  <a:lnTo>
                    <a:pt x="15199" y="46646"/>
                  </a:lnTo>
                  <a:lnTo>
                    <a:pt x="15232" y="80430"/>
                  </a:lnTo>
                  <a:lnTo>
                    <a:pt x="14391" y="114480"/>
                  </a:lnTo>
                  <a:lnTo>
                    <a:pt x="9208" y="150682"/>
                  </a:lnTo>
                  <a:lnTo>
                    <a:pt x="7760" y="187425"/>
                  </a:lnTo>
                  <a:lnTo>
                    <a:pt x="7646" y="200055"/>
                  </a:lnTo>
                  <a:lnTo>
                    <a:pt x="6791" y="201951"/>
                  </a:lnTo>
                  <a:lnTo>
                    <a:pt x="5374" y="203216"/>
                  </a:lnTo>
                  <a:lnTo>
                    <a:pt x="0" y="20574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6" name="SMARTInkShape-2820"/>
            <p:cNvSpPr/>
            <p:nvPr/>
          </p:nvSpPr>
          <p:spPr>
            <a:xfrm>
              <a:off x="4949206" y="3147059"/>
              <a:ext cx="140954" cy="129542"/>
            </a:xfrm>
            <a:custGeom>
              <a:avLst/>
              <a:gdLst/>
              <a:ahLst/>
              <a:cxnLst/>
              <a:rect l="0" t="0" r="0" b="0"/>
              <a:pathLst>
                <a:path w="140954" h="129542">
                  <a:moveTo>
                    <a:pt x="110474" y="0"/>
                  </a:moveTo>
                  <a:lnTo>
                    <a:pt x="92561" y="0"/>
                  </a:lnTo>
                  <a:lnTo>
                    <a:pt x="62791" y="10606"/>
                  </a:lnTo>
                  <a:lnTo>
                    <a:pt x="29466" y="32001"/>
                  </a:lnTo>
                  <a:lnTo>
                    <a:pt x="14034" y="44383"/>
                  </a:lnTo>
                  <a:lnTo>
                    <a:pt x="8344" y="53875"/>
                  </a:lnTo>
                  <a:lnTo>
                    <a:pt x="0" y="77963"/>
                  </a:lnTo>
                  <a:lnTo>
                    <a:pt x="1544" y="84887"/>
                  </a:lnTo>
                  <a:lnTo>
                    <a:pt x="11217" y="97589"/>
                  </a:lnTo>
                  <a:lnTo>
                    <a:pt x="34582" y="113771"/>
                  </a:lnTo>
                  <a:lnTo>
                    <a:pt x="58699" y="124356"/>
                  </a:lnTo>
                  <a:lnTo>
                    <a:pt x="95440" y="128858"/>
                  </a:lnTo>
                  <a:lnTo>
                    <a:pt x="131419" y="129501"/>
                  </a:lnTo>
                  <a:lnTo>
                    <a:pt x="140953" y="12954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7" name="SMARTInkShape-2821"/>
            <p:cNvSpPr/>
            <p:nvPr/>
          </p:nvSpPr>
          <p:spPr>
            <a:xfrm>
              <a:off x="5349239" y="3154677"/>
              <a:ext cx="22862" cy="129542"/>
            </a:xfrm>
            <a:custGeom>
              <a:avLst/>
              <a:gdLst/>
              <a:ahLst/>
              <a:cxnLst/>
              <a:rect l="0" t="0" r="0" b="0"/>
              <a:pathLst>
                <a:path w="22862" h="129542">
                  <a:moveTo>
                    <a:pt x="22861" y="0"/>
                  </a:moveTo>
                  <a:lnTo>
                    <a:pt x="22861" y="4048"/>
                  </a:lnTo>
                  <a:lnTo>
                    <a:pt x="20601" y="8290"/>
                  </a:lnTo>
                  <a:lnTo>
                    <a:pt x="18815" y="10608"/>
                  </a:lnTo>
                  <a:lnTo>
                    <a:pt x="16828" y="17697"/>
                  </a:lnTo>
                  <a:lnTo>
                    <a:pt x="13453" y="31209"/>
                  </a:lnTo>
                  <a:lnTo>
                    <a:pt x="10212" y="41813"/>
                  </a:lnTo>
                  <a:lnTo>
                    <a:pt x="2611" y="78064"/>
                  </a:lnTo>
                  <a:lnTo>
                    <a:pt x="101" y="115311"/>
                  </a:lnTo>
                  <a:lnTo>
                    <a:pt x="0" y="12954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8" name="SMARTInkShape-2822"/>
            <p:cNvSpPr/>
            <p:nvPr/>
          </p:nvSpPr>
          <p:spPr>
            <a:xfrm>
              <a:off x="5151118" y="3162300"/>
              <a:ext cx="129542" cy="15100"/>
            </a:xfrm>
            <a:custGeom>
              <a:avLst/>
              <a:gdLst/>
              <a:ahLst/>
              <a:cxnLst/>
              <a:rect l="0" t="0" r="0" b="0"/>
              <a:pathLst>
                <a:path w="129542" h="15100">
                  <a:moveTo>
                    <a:pt x="0" y="0"/>
                  </a:moveTo>
                  <a:lnTo>
                    <a:pt x="0" y="6560"/>
                  </a:lnTo>
                  <a:lnTo>
                    <a:pt x="848" y="6910"/>
                  </a:lnTo>
                  <a:lnTo>
                    <a:pt x="32564" y="11637"/>
                  </a:lnTo>
                  <a:lnTo>
                    <a:pt x="62220" y="14527"/>
                  </a:lnTo>
                  <a:lnTo>
                    <a:pt x="97553" y="15099"/>
                  </a:lnTo>
                  <a:lnTo>
                    <a:pt x="111938" y="14327"/>
                  </a:lnTo>
                  <a:lnTo>
                    <a:pt x="129541" y="761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9" name="SMARTInkShape-2823"/>
            <p:cNvSpPr/>
            <p:nvPr/>
          </p:nvSpPr>
          <p:spPr>
            <a:xfrm>
              <a:off x="4869179" y="3208016"/>
              <a:ext cx="15240" cy="91444"/>
            </a:xfrm>
            <a:custGeom>
              <a:avLst/>
              <a:gdLst/>
              <a:ahLst/>
              <a:cxnLst/>
              <a:rect l="0" t="0" r="0" b="0"/>
              <a:pathLst>
                <a:path w="15240" h="91444">
                  <a:moveTo>
                    <a:pt x="15239" y="0"/>
                  </a:moveTo>
                  <a:lnTo>
                    <a:pt x="15239" y="4048"/>
                  </a:lnTo>
                  <a:lnTo>
                    <a:pt x="8327" y="33409"/>
                  </a:lnTo>
                  <a:lnTo>
                    <a:pt x="7648" y="69633"/>
                  </a:lnTo>
                  <a:lnTo>
                    <a:pt x="5375" y="75540"/>
                  </a:lnTo>
                  <a:lnTo>
                    <a:pt x="2389" y="80989"/>
                  </a:lnTo>
                  <a:lnTo>
                    <a:pt x="0" y="9144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0" name="SMARTInkShape-2824"/>
            <p:cNvSpPr/>
            <p:nvPr/>
          </p:nvSpPr>
          <p:spPr>
            <a:xfrm>
              <a:off x="4914900" y="3108959"/>
              <a:ext cx="7619" cy="7619"/>
            </a:xfrm>
            <a:custGeom>
              <a:avLst/>
              <a:gdLst/>
              <a:ahLst/>
              <a:cxnLst/>
              <a:rect l="0" t="0" r="0" b="0"/>
              <a:pathLst>
                <a:path w="7619" h="7619">
                  <a:moveTo>
                    <a:pt x="0" y="0"/>
                  </a:moveTo>
                  <a:lnTo>
                    <a:pt x="4045" y="0"/>
                  </a:lnTo>
                  <a:lnTo>
                    <a:pt x="5236" y="844"/>
                  </a:lnTo>
                  <a:lnTo>
                    <a:pt x="6031" y="2258"/>
                  </a:lnTo>
                  <a:lnTo>
                    <a:pt x="7618" y="761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1" name="SMARTInkShape-2825"/>
            <p:cNvSpPr/>
            <p:nvPr/>
          </p:nvSpPr>
          <p:spPr>
            <a:xfrm>
              <a:off x="5441136" y="3147059"/>
              <a:ext cx="102623" cy="129054"/>
            </a:xfrm>
            <a:custGeom>
              <a:avLst/>
              <a:gdLst/>
              <a:ahLst/>
              <a:cxnLst/>
              <a:rect l="0" t="0" r="0" b="0"/>
              <a:pathLst>
                <a:path w="102623" h="129054">
                  <a:moveTo>
                    <a:pt x="83364" y="15241"/>
                  </a:moveTo>
                  <a:lnTo>
                    <a:pt x="58891" y="15241"/>
                  </a:lnTo>
                  <a:lnTo>
                    <a:pt x="32198" y="25845"/>
                  </a:lnTo>
                  <a:lnTo>
                    <a:pt x="21260" y="33153"/>
                  </a:lnTo>
                  <a:lnTo>
                    <a:pt x="9980" y="49290"/>
                  </a:lnTo>
                  <a:lnTo>
                    <a:pt x="3011" y="63806"/>
                  </a:lnTo>
                  <a:lnTo>
                    <a:pt x="0" y="88939"/>
                  </a:lnTo>
                  <a:lnTo>
                    <a:pt x="3723" y="104153"/>
                  </a:lnTo>
                  <a:lnTo>
                    <a:pt x="10151" y="112047"/>
                  </a:lnTo>
                  <a:lnTo>
                    <a:pt x="28073" y="124016"/>
                  </a:lnTo>
                  <a:lnTo>
                    <a:pt x="38853" y="127903"/>
                  </a:lnTo>
                  <a:lnTo>
                    <a:pt x="55499" y="129053"/>
                  </a:lnTo>
                  <a:lnTo>
                    <a:pt x="64770" y="127067"/>
                  </a:lnTo>
                  <a:lnTo>
                    <a:pt x="92268" y="111616"/>
                  </a:lnTo>
                  <a:lnTo>
                    <a:pt x="95788" y="104358"/>
                  </a:lnTo>
                  <a:lnTo>
                    <a:pt x="102622" y="80973"/>
                  </a:lnTo>
                  <a:lnTo>
                    <a:pt x="96655" y="45703"/>
                  </a:lnTo>
                  <a:lnTo>
                    <a:pt x="85646" y="21165"/>
                  </a:lnTo>
                  <a:lnTo>
                    <a:pt x="77951" y="8287"/>
                  </a:lnTo>
                  <a:lnTo>
                    <a:pt x="77212" y="5526"/>
                  </a:lnTo>
                  <a:lnTo>
                    <a:pt x="75876" y="3682"/>
                  </a:lnTo>
                  <a:lnTo>
                    <a:pt x="74140" y="2456"/>
                  </a:lnTo>
                  <a:lnTo>
                    <a:pt x="68123"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2" name="SMARTInkShape-2826"/>
            <p:cNvSpPr/>
            <p:nvPr/>
          </p:nvSpPr>
          <p:spPr>
            <a:xfrm>
              <a:off x="5638800" y="3126158"/>
              <a:ext cx="163882" cy="142822"/>
            </a:xfrm>
            <a:custGeom>
              <a:avLst/>
              <a:gdLst/>
              <a:ahLst/>
              <a:cxnLst/>
              <a:rect l="0" t="0" r="0" b="0"/>
              <a:pathLst>
                <a:path w="163882" h="142822">
                  <a:moveTo>
                    <a:pt x="0" y="5658"/>
                  </a:moveTo>
                  <a:lnTo>
                    <a:pt x="4045" y="5658"/>
                  </a:lnTo>
                  <a:lnTo>
                    <a:pt x="5236" y="6508"/>
                  </a:lnTo>
                  <a:lnTo>
                    <a:pt x="6031" y="7916"/>
                  </a:lnTo>
                  <a:lnTo>
                    <a:pt x="6560" y="9706"/>
                  </a:lnTo>
                  <a:lnTo>
                    <a:pt x="13511" y="21100"/>
                  </a:lnTo>
                  <a:lnTo>
                    <a:pt x="25744" y="53344"/>
                  </a:lnTo>
                  <a:lnTo>
                    <a:pt x="30064" y="86667"/>
                  </a:lnTo>
                  <a:lnTo>
                    <a:pt x="29609" y="121637"/>
                  </a:lnTo>
                  <a:lnTo>
                    <a:pt x="22885" y="135151"/>
                  </a:lnTo>
                  <a:lnTo>
                    <a:pt x="22866" y="131140"/>
                  </a:lnTo>
                  <a:lnTo>
                    <a:pt x="25120" y="126905"/>
                  </a:lnTo>
                  <a:lnTo>
                    <a:pt x="26906" y="124590"/>
                  </a:lnTo>
                  <a:lnTo>
                    <a:pt x="28892" y="117504"/>
                  </a:lnTo>
                  <a:lnTo>
                    <a:pt x="32267" y="103993"/>
                  </a:lnTo>
                  <a:lnTo>
                    <a:pt x="35507" y="93391"/>
                  </a:lnTo>
                  <a:lnTo>
                    <a:pt x="43956" y="56293"/>
                  </a:lnTo>
                  <a:lnTo>
                    <a:pt x="51875" y="36185"/>
                  </a:lnTo>
                  <a:lnTo>
                    <a:pt x="64571" y="19972"/>
                  </a:lnTo>
                  <a:lnTo>
                    <a:pt x="84994" y="3668"/>
                  </a:lnTo>
                  <a:lnTo>
                    <a:pt x="95348" y="542"/>
                  </a:lnTo>
                  <a:lnTo>
                    <a:pt x="106724" y="0"/>
                  </a:lnTo>
                  <a:lnTo>
                    <a:pt x="127841" y="4747"/>
                  </a:lnTo>
                  <a:lnTo>
                    <a:pt x="131795" y="6744"/>
                  </a:lnTo>
                  <a:lnTo>
                    <a:pt x="150993" y="26791"/>
                  </a:lnTo>
                  <a:lnTo>
                    <a:pt x="156007" y="36502"/>
                  </a:lnTo>
                  <a:lnTo>
                    <a:pt x="163881" y="67673"/>
                  </a:lnTo>
                  <a:lnTo>
                    <a:pt x="160696" y="104860"/>
                  </a:lnTo>
                  <a:lnTo>
                    <a:pt x="159307" y="128299"/>
                  </a:lnTo>
                  <a:lnTo>
                    <a:pt x="152400" y="14282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3" name="SMARTInkShape-2827"/>
            <p:cNvSpPr/>
            <p:nvPr/>
          </p:nvSpPr>
          <p:spPr>
            <a:xfrm>
              <a:off x="3546530" y="3540166"/>
              <a:ext cx="438730" cy="147914"/>
            </a:xfrm>
            <a:custGeom>
              <a:avLst/>
              <a:gdLst/>
              <a:ahLst/>
              <a:cxnLst/>
              <a:rect l="0" t="0" r="0" b="0"/>
              <a:pathLst>
                <a:path w="438730" h="147914">
                  <a:moveTo>
                    <a:pt x="4388" y="33613"/>
                  </a:moveTo>
                  <a:lnTo>
                    <a:pt x="343" y="33613"/>
                  </a:lnTo>
                  <a:lnTo>
                    <a:pt x="0" y="34458"/>
                  </a:lnTo>
                  <a:lnTo>
                    <a:pt x="3271" y="41902"/>
                  </a:lnTo>
                  <a:lnTo>
                    <a:pt x="3642" y="44219"/>
                  </a:lnTo>
                  <a:lnTo>
                    <a:pt x="6315" y="49052"/>
                  </a:lnTo>
                  <a:lnTo>
                    <a:pt x="8213" y="51526"/>
                  </a:lnTo>
                  <a:lnTo>
                    <a:pt x="12581" y="54275"/>
                  </a:lnTo>
                  <a:lnTo>
                    <a:pt x="44474" y="62905"/>
                  </a:lnTo>
                  <a:lnTo>
                    <a:pt x="80850" y="57905"/>
                  </a:lnTo>
                  <a:lnTo>
                    <a:pt x="111121" y="52710"/>
                  </a:lnTo>
                  <a:lnTo>
                    <a:pt x="146188" y="42630"/>
                  </a:lnTo>
                  <a:lnTo>
                    <a:pt x="154335" y="39596"/>
                  </a:lnTo>
                  <a:lnTo>
                    <a:pt x="157693" y="37602"/>
                  </a:lnTo>
                  <a:lnTo>
                    <a:pt x="161425" y="33129"/>
                  </a:lnTo>
                  <a:lnTo>
                    <a:pt x="163524" y="25850"/>
                  </a:lnTo>
                  <a:lnTo>
                    <a:pt x="164233" y="15804"/>
                  </a:lnTo>
                  <a:lnTo>
                    <a:pt x="162073" y="10740"/>
                  </a:lnTo>
                  <a:lnTo>
                    <a:pt x="160313" y="8205"/>
                  </a:lnTo>
                  <a:lnTo>
                    <a:pt x="157445" y="6514"/>
                  </a:lnTo>
                  <a:lnTo>
                    <a:pt x="145319" y="4135"/>
                  </a:lnTo>
                  <a:lnTo>
                    <a:pt x="121055" y="3263"/>
                  </a:lnTo>
                  <a:lnTo>
                    <a:pt x="105938" y="7217"/>
                  </a:lnTo>
                  <a:lnTo>
                    <a:pt x="79549" y="27610"/>
                  </a:lnTo>
                  <a:lnTo>
                    <a:pt x="62941" y="54299"/>
                  </a:lnTo>
                  <a:lnTo>
                    <a:pt x="59273" y="69281"/>
                  </a:lnTo>
                  <a:lnTo>
                    <a:pt x="57865" y="99661"/>
                  </a:lnTo>
                  <a:lnTo>
                    <a:pt x="60047" y="107560"/>
                  </a:lnTo>
                  <a:lnTo>
                    <a:pt x="61814" y="110851"/>
                  </a:lnTo>
                  <a:lnTo>
                    <a:pt x="64686" y="113045"/>
                  </a:lnTo>
                  <a:lnTo>
                    <a:pt x="91983" y="122284"/>
                  </a:lnTo>
                  <a:lnTo>
                    <a:pt x="112188" y="123387"/>
                  </a:lnTo>
                  <a:lnTo>
                    <a:pt x="145271" y="118385"/>
                  </a:lnTo>
                  <a:lnTo>
                    <a:pt x="177881" y="109270"/>
                  </a:lnTo>
                  <a:lnTo>
                    <a:pt x="189024" y="103644"/>
                  </a:lnTo>
                  <a:lnTo>
                    <a:pt x="223065" y="77532"/>
                  </a:lnTo>
                  <a:lnTo>
                    <a:pt x="251666" y="43859"/>
                  </a:lnTo>
                  <a:lnTo>
                    <a:pt x="255456" y="32038"/>
                  </a:lnTo>
                  <a:lnTo>
                    <a:pt x="257280" y="30023"/>
                  </a:lnTo>
                  <a:lnTo>
                    <a:pt x="259343" y="28680"/>
                  </a:lnTo>
                  <a:lnTo>
                    <a:pt x="260719" y="26936"/>
                  </a:lnTo>
                  <a:lnTo>
                    <a:pt x="263108" y="19669"/>
                  </a:lnTo>
                  <a:lnTo>
                    <a:pt x="264075" y="19236"/>
                  </a:lnTo>
                  <a:lnTo>
                    <a:pt x="267405" y="18757"/>
                  </a:lnTo>
                  <a:lnTo>
                    <a:pt x="268635" y="19476"/>
                  </a:lnTo>
                  <a:lnTo>
                    <a:pt x="269452" y="20801"/>
                  </a:lnTo>
                  <a:lnTo>
                    <a:pt x="270604" y="26713"/>
                  </a:lnTo>
                  <a:lnTo>
                    <a:pt x="271721" y="32238"/>
                  </a:lnTo>
                  <a:lnTo>
                    <a:pt x="277078" y="49585"/>
                  </a:lnTo>
                  <a:lnTo>
                    <a:pt x="278614" y="84456"/>
                  </a:lnTo>
                  <a:lnTo>
                    <a:pt x="278707" y="122217"/>
                  </a:lnTo>
                  <a:lnTo>
                    <a:pt x="278707" y="131128"/>
                  </a:lnTo>
                  <a:lnTo>
                    <a:pt x="278710" y="96560"/>
                  </a:lnTo>
                  <a:lnTo>
                    <a:pt x="283223" y="86707"/>
                  </a:lnTo>
                  <a:lnTo>
                    <a:pt x="298620" y="60673"/>
                  </a:lnTo>
                  <a:lnTo>
                    <a:pt x="307375" y="41914"/>
                  </a:lnTo>
                  <a:lnTo>
                    <a:pt x="334876" y="16182"/>
                  </a:lnTo>
                  <a:lnTo>
                    <a:pt x="360026" y="974"/>
                  </a:lnTo>
                  <a:lnTo>
                    <a:pt x="364247" y="0"/>
                  </a:lnTo>
                  <a:lnTo>
                    <a:pt x="367907" y="198"/>
                  </a:lnTo>
                  <a:lnTo>
                    <a:pt x="379362" y="2263"/>
                  </a:lnTo>
                  <a:lnTo>
                    <a:pt x="387791" y="3594"/>
                  </a:lnTo>
                  <a:lnTo>
                    <a:pt x="394358" y="7007"/>
                  </a:lnTo>
                  <a:lnTo>
                    <a:pt x="410711" y="22180"/>
                  </a:lnTo>
                  <a:lnTo>
                    <a:pt x="417245" y="31636"/>
                  </a:lnTo>
                  <a:lnTo>
                    <a:pt x="426987" y="65648"/>
                  </a:lnTo>
                  <a:lnTo>
                    <a:pt x="429888" y="87414"/>
                  </a:lnTo>
                  <a:lnTo>
                    <a:pt x="424441" y="122108"/>
                  </a:lnTo>
                  <a:lnTo>
                    <a:pt x="430133" y="144866"/>
                  </a:lnTo>
                  <a:lnTo>
                    <a:pt x="431305" y="145883"/>
                  </a:lnTo>
                  <a:lnTo>
                    <a:pt x="438729" y="14791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4" name="SMARTInkShape-2828"/>
            <p:cNvSpPr/>
            <p:nvPr/>
          </p:nvSpPr>
          <p:spPr>
            <a:xfrm>
              <a:off x="4030979" y="3558542"/>
              <a:ext cx="182881" cy="106589"/>
            </a:xfrm>
            <a:custGeom>
              <a:avLst/>
              <a:gdLst/>
              <a:ahLst/>
              <a:cxnLst/>
              <a:rect l="0" t="0" r="0" b="0"/>
              <a:pathLst>
                <a:path w="182881" h="106589">
                  <a:moveTo>
                    <a:pt x="0" y="7617"/>
                  </a:moveTo>
                  <a:lnTo>
                    <a:pt x="33465" y="7617"/>
                  </a:lnTo>
                  <a:lnTo>
                    <a:pt x="54225" y="5359"/>
                  </a:lnTo>
                  <a:lnTo>
                    <a:pt x="86320" y="703"/>
                  </a:lnTo>
                  <a:lnTo>
                    <a:pt x="122829" y="60"/>
                  </a:lnTo>
                  <a:lnTo>
                    <a:pt x="147157" y="0"/>
                  </a:lnTo>
                  <a:lnTo>
                    <a:pt x="148058" y="846"/>
                  </a:lnTo>
                  <a:lnTo>
                    <a:pt x="147812" y="2256"/>
                  </a:lnTo>
                  <a:lnTo>
                    <a:pt x="141334" y="10604"/>
                  </a:lnTo>
                  <a:lnTo>
                    <a:pt x="131054" y="20405"/>
                  </a:lnTo>
                  <a:lnTo>
                    <a:pt x="98591" y="36411"/>
                  </a:lnTo>
                  <a:lnTo>
                    <a:pt x="65376" y="58558"/>
                  </a:lnTo>
                  <a:lnTo>
                    <a:pt x="38147" y="77586"/>
                  </a:lnTo>
                  <a:lnTo>
                    <a:pt x="33889" y="83305"/>
                  </a:lnTo>
                  <a:lnTo>
                    <a:pt x="31490" y="91284"/>
                  </a:lnTo>
                  <a:lnTo>
                    <a:pt x="31154" y="93876"/>
                  </a:lnTo>
                  <a:lnTo>
                    <a:pt x="33038" y="99013"/>
                  </a:lnTo>
                  <a:lnTo>
                    <a:pt x="34725" y="101567"/>
                  </a:lnTo>
                  <a:lnTo>
                    <a:pt x="37542" y="103270"/>
                  </a:lnTo>
                  <a:lnTo>
                    <a:pt x="49599" y="105668"/>
                  </a:lnTo>
                  <a:lnTo>
                    <a:pt x="84941" y="106588"/>
                  </a:lnTo>
                  <a:lnTo>
                    <a:pt x="114521" y="104401"/>
                  </a:lnTo>
                  <a:lnTo>
                    <a:pt x="150737" y="99761"/>
                  </a:lnTo>
                  <a:lnTo>
                    <a:pt x="182880" y="9905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5" name="SMARTInkShape-2829"/>
            <p:cNvSpPr/>
            <p:nvPr/>
          </p:nvSpPr>
          <p:spPr>
            <a:xfrm>
              <a:off x="4251959" y="3573779"/>
              <a:ext cx="121921" cy="67076"/>
            </a:xfrm>
            <a:custGeom>
              <a:avLst/>
              <a:gdLst/>
              <a:ahLst/>
              <a:cxnLst/>
              <a:rect l="0" t="0" r="0" b="0"/>
              <a:pathLst>
                <a:path w="121921" h="67076">
                  <a:moveTo>
                    <a:pt x="0" y="0"/>
                  </a:moveTo>
                  <a:lnTo>
                    <a:pt x="4045" y="0"/>
                  </a:lnTo>
                  <a:lnTo>
                    <a:pt x="5236" y="845"/>
                  </a:lnTo>
                  <a:lnTo>
                    <a:pt x="6031" y="2258"/>
                  </a:lnTo>
                  <a:lnTo>
                    <a:pt x="6560" y="4046"/>
                  </a:lnTo>
                  <a:lnTo>
                    <a:pt x="11352" y="10606"/>
                  </a:lnTo>
                  <a:lnTo>
                    <a:pt x="47852" y="38105"/>
                  </a:lnTo>
                  <a:lnTo>
                    <a:pt x="85597" y="58421"/>
                  </a:lnTo>
                  <a:lnTo>
                    <a:pt x="95541" y="65193"/>
                  </a:lnTo>
                  <a:lnTo>
                    <a:pt x="101164" y="67075"/>
                  </a:lnTo>
                  <a:lnTo>
                    <a:pt x="103851" y="66730"/>
                  </a:lnTo>
                  <a:lnTo>
                    <a:pt x="121920" y="6096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6" name="SMARTInkShape-2830"/>
            <p:cNvSpPr/>
            <p:nvPr/>
          </p:nvSpPr>
          <p:spPr>
            <a:xfrm>
              <a:off x="4335779" y="3535679"/>
              <a:ext cx="83822" cy="227017"/>
            </a:xfrm>
            <a:custGeom>
              <a:avLst/>
              <a:gdLst/>
              <a:ahLst/>
              <a:cxnLst/>
              <a:rect l="0" t="0" r="0" b="0"/>
              <a:pathLst>
                <a:path w="83822" h="227017">
                  <a:moveTo>
                    <a:pt x="83821" y="0"/>
                  </a:moveTo>
                  <a:lnTo>
                    <a:pt x="76293" y="0"/>
                  </a:lnTo>
                  <a:lnTo>
                    <a:pt x="76228" y="4046"/>
                  </a:lnTo>
                  <a:lnTo>
                    <a:pt x="66794" y="40615"/>
                  </a:lnTo>
                  <a:lnTo>
                    <a:pt x="56492" y="76531"/>
                  </a:lnTo>
                  <a:lnTo>
                    <a:pt x="49447" y="109003"/>
                  </a:lnTo>
                  <a:lnTo>
                    <a:pt x="32252" y="143734"/>
                  </a:lnTo>
                  <a:lnTo>
                    <a:pt x="18631" y="175054"/>
                  </a:lnTo>
                  <a:lnTo>
                    <a:pt x="2308" y="212010"/>
                  </a:lnTo>
                  <a:lnTo>
                    <a:pt x="136" y="227016"/>
                  </a:lnTo>
                  <a:lnTo>
                    <a:pt x="0" y="2209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7" name="SMARTInkShape-2831"/>
            <p:cNvSpPr/>
            <p:nvPr/>
          </p:nvSpPr>
          <p:spPr>
            <a:xfrm>
              <a:off x="4457700" y="3499217"/>
              <a:ext cx="259080" cy="150398"/>
            </a:xfrm>
            <a:custGeom>
              <a:avLst/>
              <a:gdLst/>
              <a:ahLst/>
              <a:cxnLst/>
              <a:rect l="0" t="0" r="0" b="0"/>
              <a:pathLst>
                <a:path w="259080" h="150398">
                  <a:moveTo>
                    <a:pt x="0" y="51701"/>
                  </a:moveTo>
                  <a:lnTo>
                    <a:pt x="6560" y="51701"/>
                  </a:lnTo>
                  <a:lnTo>
                    <a:pt x="6913" y="52549"/>
                  </a:lnTo>
                  <a:lnTo>
                    <a:pt x="7303" y="55748"/>
                  </a:lnTo>
                  <a:lnTo>
                    <a:pt x="9738" y="59992"/>
                  </a:lnTo>
                  <a:lnTo>
                    <a:pt x="12794" y="64699"/>
                  </a:lnTo>
                  <a:lnTo>
                    <a:pt x="21704" y="95339"/>
                  </a:lnTo>
                  <a:lnTo>
                    <a:pt x="22757" y="125402"/>
                  </a:lnTo>
                  <a:lnTo>
                    <a:pt x="20556" y="133281"/>
                  </a:lnTo>
                  <a:lnTo>
                    <a:pt x="16290" y="141194"/>
                  </a:lnTo>
                  <a:lnTo>
                    <a:pt x="15332" y="149530"/>
                  </a:lnTo>
                  <a:lnTo>
                    <a:pt x="14454" y="149942"/>
                  </a:lnTo>
                  <a:lnTo>
                    <a:pt x="11222" y="150397"/>
                  </a:lnTo>
                  <a:lnTo>
                    <a:pt x="10021" y="149673"/>
                  </a:lnTo>
                  <a:lnTo>
                    <a:pt x="9221" y="148342"/>
                  </a:lnTo>
                  <a:lnTo>
                    <a:pt x="8687" y="146610"/>
                  </a:lnTo>
                  <a:lnTo>
                    <a:pt x="9178" y="144607"/>
                  </a:lnTo>
                  <a:lnTo>
                    <a:pt x="13067" y="136897"/>
                  </a:lnTo>
                  <a:lnTo>
                    <a:pt x="21132" y="109796"/>
                  </a:lnTo>
                  <a:lnTo>
                    <a:pt x="29026" y="94786"/>
                  </a:lnTo>
                  <a:lnTo>
                    <a:pt x="44177" y="72285"/>
                  </a:lnTo>
                  <a:lnTo>
                    <a:pt x="64299" y="37009"/>
                  </a:lnTo>
                  <a:lnTo>
                    <a:pt x="84959" y="12974"/>
                  </a:lnTo>
                  <a:lnTo>
                    <a:pt x="90816" y="9090"/>
                  </a:lnTo>
                  <a:lnTo>
                    <a:pt x="97089" y="7363"/>
                  </a:lnTo>
                  <a:lnTo>
                    <a:pt x="115744" y="6165"/>
                  </a:lnTo>
                  <a:lnTo>
                    <a:pt x="121432" y="8320"/>
                  </a:lnTo>
                  <a:lnTo>
                    <a:pt x="124135" y="10080"/>
                  </a:lnTo>
                  <a:lnTo>
                    <a:pt x="125936" y="12102"/>
                  </a:lnTo>
                  <a:lnTo>
                    <a:pt x="127937" y="16604"/>
                  </a:lnTo>
                  <a:lnTo>
                    <a:pt x="133836" y="46947"/>
                  </a:lnTo>
                  <a:lnTo>
                    <a:pt x="129756" y="83229"/>
                  </a:lnTo>
                  <a:lnTo>
                    <a:pt x="121946" y="104971"/>
                  </a:lnTo>
                  <a:lnTo>
                    <a:pt x="121927" y="100976"/>
                  </a:lnTo>
                  <a:lnTo>
                    <a:pt x="124181" y="96744"/>
                  </a:lnTo>
                  <a:lnTo>
                    <a:pt x="125967" y="94429"/>
                  </a:lnTo>
                  <a:lnTo>
                    <a:pt x="127951" y="87343"/>
                  </a:lnTo>
                  <a:lnTo>
                    <a:pt x="128480" y="83082"/>
                  </a:lnTo>
                  <a:lnTo>
                    <a:pt x="133584" y="73833"/>
                  </a:lnTo>
                  <a:lnTo>
                    <a:pt x="154730" y="38960"/>
                  </a:lnTo>
                  <a:lnTo>
                    <a:pt x="166542" y="23750"/>
                  </a:lnTo>
                  <a:lnTo>
                    <a:pt x="191661" y="3887"/>
                  </a:lnTo>
                  <a:lnTo>
                    <a:pt x="199764" y="817"/>
                  </a:lnTo>
                  <a:lnTo>
                    <a:pt x="204296" y="0"/>
                  </a:lnTo>
                  <a:lnTo>
                    <a:pt x="211589" y="1348"/>
                  </a:lnTo>
                  <a:lnTo>
                    <a:pt x="220455" y="6867"/>
                  </a:lnTo>
                  <a:lnTo>
                    <a:pt x="225826" y="12300"/>
                  </a:lnTo>
                  <a:lnTo>
                    <a:pt x="238728" y="34420"/>
                  </a:lnTo>
                  <a:lnTo>
                    <a:pt x="242325" y="49309"/>
                  </a:lnTo>
                  <a:lnTo>
                    <a:pt x="244597" y="83884"/>
                  </a:lnTo>
                  <a:lnTo>
                    <a:pt x="249852" y="99011"/>
                  </a:lnTo>
                  <a:lnTo>
                    <a:pt x="251142" y="114012"/>
                  </a:lnTo>
                  <a:lnTo>
                    <a:pt x="252095" y="116101"/>
                  </a:lnTo>
                  <a:lnTo>
                    <a:pt x="253574" y="117495"/>
                  </a:lnTo>
                  <a:lnTo>
                    <a:pt x="259079" y="12028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8" name="SMARTInkShape-2832"/>
            <p:cNvSpPr/>
            <p:nvPr/>
          </p:nvSpPr>
          <p:spPr>
            <a:xfrm>
              <a:off x="4792979" y="3467241"/>
              <a:ext cx="190502" cy="182007"/>
            </a:xfrm>
            <a:custGeom>
              <a:avLst/>
              <a:gdLst/>
              <a:ahLst/>
              <a:cxnLst/>
              <a:rect l="0" t="0" r="0" b="0"/>
              <a:pathLst>
                <a:path w="190502" h="182007">
                  <a:moveTo>
                    <a:pt x="0" y="53199"/>
                  </a:moveTo>
                  <a:lnTo>
                    <a:pt x="0" y="64550"/>
                  </a:lnTo>
                  <a:lnTo>
                    <a:pt x="2258" y="68967"/>
                  </a:lnTo>
                  <a:lnTo>
                    <a:pt x="4046" y="71332"/>
                  </a:lnTo>
                  <a:lnTo>
                    <a:pt x="14651" y="78703"/>
                  </a:lnTo>
                  <a:lnTo>
                    <a:pt x="28518" y="82202"/>
                  </a:lnTo>
                  <a:lnTo>
                    <a:pt x="64381" y="83591"/>
                  </a:lnTo>
                  <a:lnTo>
                    <a:pt x="83986" y="82805"/>
                  </a:lnTo>
                  <a:lnTo>
                    <a:pt x="121782" y="68238"/>
                  </a:lnTo>
                  <a:lnTo>
                    <a:pt x="138168" y="58239"/>
                  </a:lnTo>
                  <a:lnTo>
                    <a:pt x="141841" y="50922"/>
                  </a:lnTo>
                  <a:lnTo>
                    <a:pt x="144730" y="13710"/>
                  </a:lnTo>
                  <a:lnTo>
                    <a:pt x="142498" y="7991"/>
                  </a:lnTo>
                  <a:lnTo>
                    <a:pt x="140721" y="5278"/>
                  </a:lnTo>
                  <a:lnTo>
                    <a:pt x="137840" y="3473"/>
                  </a:lnTo>
                  <a:lnTo>
                    <a:pt x="124849" y="929"/>
                  </a:lnTo>
                  <a:lnTo>
                    <a:pt x="94868" y="0"/>
                  </a:lnTo>
                  <a:lnTo>
                    <a:pt x="84215" y="4437"/>
                  </a:lnTo>
                  <a:lnTo>
                    <a:pt x="47344" y="30740"/>
                  </a:lnTo>
                  <a:lnTo>
                    <a:pt x="25721" y="54783"/>
                  </a:lnTo>
                  <a:lnTo>
                    <a:pt x="8331" y="91506"/>
                  </a:lnTo>
                  <a:lnTo>
                    <a:pt x="2467" y="114221"/>
                  </a:lnTo>
                  <a:lnTo>
                    <a:pt x="488" y="140605"/>
                  </a:lnTo>
                  <a:lnTo>
                    <a:pt x="4189" y="156895"/>
                  </a:lnTo>
                  <a:lnTo>
                    <a:pt x="7872" y="161277"/>
                  </a:lnTo>
                  <a:lnTo>
                    <a:pt x="25193" y="171488"/>
                  </a:lnTo>
                  <a:lnTo>
                    <a:pt x="46412" y="179029"/>
                  </a:lnTo>
                  <a:lnTo>
                    <a:pt x="78594" y="182006"/>
                  </a:lnTo>
                  <a:lnTo>
                    <a:pt x="105132" y="180263"/>
                  </a:lnTo>
                  <a:lnTo>
                    <a:pt x="136853" y="172089"/>
                  </a:lnTo>
                  <a:lnTo>
                    <a:pt x="155884" y="160768"/>
                  </a:lnTo>
                  <a:lnTo>
                    <a:pt x="190501" y="12939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9" name="SMARTInkShape-2833"/>
            <p:cNvSpPr/>
            <p:nvPr/>
          </p:nvSpPr>
          <p:spPr>
            <a:xfrm>
              <a:off x="4702054" y="3185159"/>
              <a:ext cx="121406" cy="151915"/>
            </a:xfrm>
            <a:custGeom>
              <a:avLst/>
              <a:gdLst/>
              <a:ahLst/>
              <a:cxnLst/>
              <a:rect l="0" t="0" r="0" b="0"/>
              <a:pathLst>
                <a:path w="121406" h="151915">
                  <a:moveTo>
                    <a:pt x="22346" y="45718"/>
                  </a:moveTo>
                  <a:lnTo>
                    <a:pt x="22346" y="81766"/>
                  </a:lnTo>
                  <a:lnTo>
                    <a:pt x="22346" y="116868"/>
                  </a:lnTo>
                  <a:lnTo>
                    <a:pt x="22346" y="146874"/>
                  </a:lnTo>
                  <a:lnTo>
                    <a:pt x="21499" y="148716"/>
                  </a:lnTo>
                  <a:lnTo>
                    <a:pt x="20086" y="149945"/>
                  </a:lnTo>
                  <a:lnTo>
                    <a:pt x="15785" y="151914"/>
                  </a:lnTo>
                  <a:lnTo>
                    <a:pt x="10992" y="148211"/>
                  </a:lnTo>
                  <a:lnTo>
                    <a:pt x="8834" y="144047"/>
                  </a:lnTo>
                  <a:lnTo>
                    <a:pt x="0" y="110237"/>
                  </a:lnTo>
                  <a:lnTo>
                    <a:pt x="562" y="98101"/>
                  </a:lnTo>
                  <a:lnTo>
                    <a:pt x="3633" y="87061"/>
                  </a:lnTo>
                  <a:lnTo>
                    <a:pt x="23966" y="51897"/>
                  </a:lnTo>
                  <a:lnTo>
                    <a:pt x="36278" y="34097"/>
                  </a:lnTo>
                  <a:lnTo>
                    <a:pt x="66639" y="16051"/>
                  </a:lnTo>
                  <a:lnTo>
                    <a:pt x="93278" y="3494"/>
                  </a:lnTo>
                  <a:lnTo>
                    <a:pt x="121405"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96" name="SMARTInkShape-Group368"/>
          <p:cNvGrpSpPr/>
          <p:nvPr/>
        </p:nvGrpSpPr>
        <p:grpSpPr>
          <a:xfrm>
            <a:off x="8298180" y="838293"/>
            <a:ext cx="1409012" cy="1120046"/>
            <a:chOff x="8298180" y="838293"/>
            <a:chExt cx="1409012" cy="1120046"/>
          </a:xfrm>
        </p:grpSpPr>
        <p:sp>
          <p:nvSpPr>
            <p:cNvPr id="381" name="SMARTInkShape-2834"/>
            <p:cNvSpPr/>
            <p:nvPr/>
          </p:nvSpPr>
          <p:spPr>
            <a:xfrm>
              <a:off x="8504497" y="1181100"/>
              <a:ext cx="203839" cy="296994"/>
            </a:xfrm>
            <a:custGeom>
              <a:avLst/>
              <a:gdLst/>
              <a:ahLst/>
              <a:cxnLst/>
              <a:rect l="0" t="0" r="0" b="0"/>
              <a:pathLst>
                <a:path w="203839" h="296994">
                  <a:moveTo>
                    <a:pt x="7042" y="106677"/>
                  </a:moveTo>
                  <a:lnTo>
                    <a:pt x="7888" y="121370"/>
                  </a:lnTo>
                  <a:lnTo>
                    <a:pt x="20884" y="156248"/>
                  </a:lnTo>
                  <a:lnTo>
                    <a:pt x="38249" y="191760"/>
                  </a:lnTo>
                  <a:lnTo>
                    <a:pt x="52979" y="221354"/>
                  </a:lnTo>
                  <a:lnTo>
                    <a:pt x="73125" y="257648"/>
                  </a:lnTo>
                  <a:lnTo>
                    <a:pt x="99521" y="290022"/>
                  </a:lnTo>
                  <a:lnTo>
                    <a:pt x="105434" y="293999"/>
                  </a:lnTo>
                  <a:lnTo>
                    <a:pt x="113238" y="296993"/>
                  </a:lnTo>
                  <a:lnTo>
                    <a:pt x="113579" y="293079"/>
                  </a:lnTo>
                  <a:lnTo>
                    <a:pt x="111401" y="288865"/>
                  </a:lnTo>
                  <a:lnTo>
                    <a:pt x="107609" y="282477"/>
                  </a:lnTo>
                  <a:lnTo>
                    <a:pt x="95805" y="246482"/>
                  </a:lnTo>
                  <a:lnTo>
                    <a:pt x="80189" y="217717"/>
                  </a:lnTo>
                  <a:lnTo>
                    <a:pt x="63524" y="187745"/>
                  </a:lnTo>
                  <a:lnTo>
                    <a:pt x="47860" y="157415"/>
                  </a:lnTo>
                  <a:lnTo>
                    <a:pt x="32495" y="126981"/>
                  </a:lnTo>
                  <a:lnTo>
                    <a:pt x="6012" y="91295"/>
                  </a:lnTo>
                  <a:lnTo>
                    <a:pt x="0" y="84476"/>
                  </a:lnTo>
                  <a:lnTo>
                    <a:pt x="1937" y="84109"/>
                  </a:lnTo>
                  <a:lnTo>
                    <a:pt x="3637" y="84013"/>
                  </a:lnTo>
                  <a:lnTo>
                    <a:pt x="7788" y="86164"/>
                  </a:lnTo>
                  <a:lnTo>
                    <a:pt x="41234" y="117228"/>
                  </a:lnTo>
                  <a:lnTo>
                    <a:pt x="76111" y="146336"/>
                  </a:lnTo>
                  <a:lnTo>
                    <a:pt x="113787" y="168761"/>
                  </a:lnTo>
                  <a:lnTo>
                    <a:pt x="145747" y="186258"/>
                  </a:lnTo>
                  <a:lnTo>
                    <a:pt x="156461" y="188613"/>
                  </a:lnTo>
                  <a:lnTo>
                    <a:pt x="166865" y="187402"/>
                  </a:lnTo>
                  <a:lnTo>
                    <a:pt x="187343" y="179727"/>
                  </a:lnTo>
                  <a:lnTo>
                    <a:pt x="190742" y="176545"/>
                  </a:lnTo>
                  <a:lnTo>
                    <a:pt x="200691" y="154439"/>
                  </a:lnTo>
                  <a:lnTo>
                    <a:pt x="203838" y="139550"/>
                  </a:lnTo>
                  <a:lnTo>
                    <a:pt x="196699" y="105991"/>
                  </a:lnTo>
                  <a:lnTo>
                    <a:pt x="183171" y="76062"/>
                  </a:lnTo>
                  <a:lnTo>
                    <a:pt x="158109" y="41303"/>
                  </a:lnTo>
                  <a:lnTo>
                    <a:pt x="136187" y="22867"/>
                  </a:lnTo>
                  <a:lnTo>
                    <a:pt x="102476" y="5750"/>
                  </a:lnTo>
                  <a:lnTo>
                    <a:pt x="81836" y="1135"/>
                  </a:lnTo>
                  <a:lnTo>
                    <a:pt x="60383"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2" name="SMARTInkShape-2835"/>
            <p:cNvSpPr/>
            <p:nvPr/>
          </p:nvSpPr>
          <p:spPr>
            <a:xfrm>
              <a:off x="8331889" y="1356358"/>
              <a:ext cx="95830" cy="220981"/>
            </a:xfrm>
            <a:custGeom>
              <a:avLst/>
              <a:gdLst/>
              <a:ahLst/>
              <a:cxnLst/>
              <a:rect l="0" t="0" r="0" b="0"/>
              <a:pathLst>
                <a:path w="95830" h="220981">
                  <a:moveTo>
                    <a:pt x="4391" y="0"/>
                  </a:moveTo>
                  <a:lnTo>
                    <a:pt x="345" y="4047"/>
                  </a:lnTo>
                  <a:lnTo>
                    <a:pt x="0" y="6932"/>
                  </a:lnTo>
                  <a:lnTo>
                    <a:pt x="3560" y="19082"/>
                  </a:lnTo>
                  <a:lnTo>
                    <a:pt x="18087" y="55306"/>
                  </a:lnTo>
                  <a:lnTo>
                    <a:pt x="35569" y="92331"/>
                  </a:lnTo>
                  <a:lnTo>
                    <a:pt x="50317" y="122185"/>
                  </a:lnTo>
                  <a:lnTo>
                    <a:pt x="65410" y="152478"/>
                  </a:lnTo>
                  <a:lnTo>
                    <a:pt x="81636" y="184966"/>
                  </a:lnTo>
                  <a:lnTo>
                    <a:pt x="93375" y="210707"/>
                  </a:lnTo>
                  <a:lnTo>
                    <a:pt x="95829" y="2209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3" name="SMARTInkShape-2836"/>
            <p:cNvSpPr/>
            <p:nvPr/>
          </p:nvSpPr>
          <p:spPr>
            <a:xfrm>
              <a:off x="8298180" y="1265471"/>
              <a:ext cx="165795" cy="319488"/>
            </a:xfrm>
            <a:custGeom>
              <a:avLst/>
              <a:gdLst/>
              <a:ahLst/>
              <a:cxnLst/>
              <a:rect l="0" t="0" r="0" b="0"/>
              <a:pathLst>
                <a:path w="165795" h="319488">
                  <a:moveTo>
                    <a:pt x="0" y="113749"/>
                  </a:moveTo>
                  <a:lnTo>
                    <a:pt x="845" y="80544"/>
                  </a:lnTo>
                  <a:lnTo>
                    <a:pt x="5237" y="69572"/>
                  </a:lnTo>
                  <a:lnTo>
                    <a:pt x="8605" y="51835"/>
                  </a:lnTo>
                  <a:lnTo>
                    <a:pt x="24694" y="29103"/>
                  </a:lnTo>
                  <a:lnTo>
                    <a:pt x="46295" y="8882"/>
                  </a:lnTo>
                  <a:lnTo>
                    <a:pt x="56134" y="3642"/>
                  </a:lnTo>
                  <a:lnTo>
                    <a:pt x="78507" y="277"/>
                  </a:lnTo>
                  <a:lnTo>
                    <a:pt x="85357" y="0"/>
                  </a:lnTo>
                  <a:lnTo>
                    <a:pt x="90772" y="1509"/>
                  </a:lnTo>
                  <a:lnTo>
                    <a:pt x="99043" y="7703"/>
                  </a:lnTo>
                  <a:lnTo>
                    <a:pt x="122250" y="40893"/>
                  </a:lnTo>
                  <a:lnTo>
                    <a:pt x="137257" y="71276"/>
                  </a:lnTo>
                  <a:lnTo>
                    <a:pt x="150170" y="107089"/>
                  </a:lnTo>
                  <a:lnTo>
                    <a:pt x="157102" y="144514"/>
                  </a:lnTo>
                  <a:lnTo>
                    <a:pt x="161412" y="182413"/>
                  </a:lnTo>
                  <a:lnTo>
                    <a:pt x="165794" y="218195"/>
                  </a:lnTo>
                  <a:lnTo>
                    <a:pt x="165125" y="238910"/>
                  </a:lnTo>
                  <a:lnTo>
                    <a:pt x="153156" y="272900"/>
                  </a:lnTo>
                  <a:lnTo>
                    <a:pt x="145003" y="291857"/>
                  </a:lnTo>
                  <a:lnTo>
                    <a:pt x="132109" y="313090"/>
                  </a:lnTo>
                  <a:lnTo>
                    <a:pt x="123429" y="318644"/>
                  </a:lnTo>
                  <a:lnTo>
                    <a:pt x="114300" y="31948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4" name="SMARTInkShape-2837"/>
            <p:cNvSpPr/>
            <p:nvPr/>
          </p:nvSpPr>
          <p:spPr>
            <a:xfrm>
              <a:off x="8694418" y="1036849"/>
              <a:ext cx="259083" cy="250340"/>
            </a:xfrm>
            <a:custGeom>
              <a:avLst/>
              <a:gdLst/>
              <a:ahLst/>
              <a:cxnLst/>
              <a:rect l="0" t="0" r="0" b="0"/>
              <a:pathLst>
                <a:path w="259083" h="250340">
                  <a:moveTo>
                    <a:pt x="0" y="83289"/>
                  </a:moveTo>
                  <a:lnTo>
                    <a:pt x="0" y="89851"/>
                  </a:lnTo>
                  <a:lnTo>
                    <a:pt x="13845" y="116842"/>
                  </a:lnTo>
                  <a:lnTo>
                    <a:pt x="46201" y="153766"/>
                  </a:lnTo>
                  <a:lnTo>
                    <a:pt x="70433" y="188588"/>
                  </a:lnTo>
                  <a:lnTo>
                    <a:pt x="99994" y="221804"/>
                  </a:lnTo>
                  <a:lnTo>
                    <a:pt x="109687" y="237030"/>
                  </a:lnTo>
                  <a:lnTo>
                    <a:pt x="113780" y="246436"/>
                  </a:lnTo>
                  <a:lnTo>
                    <a:pt x="115648" y="247934"/>
                  </a:lnTo>
                  <a:lnTo>
                    <a:pt x="117737" y="248932"/>
                  </a:lnTo>
                  <a:lnTo>
                    <a:pt x="118285" y="249599"/>
                  </a:lnTo>
                  <a:lnTo>
                    <a:pt x="117805" y="250042"/>
                  </a:lnTo>
                  <a:lnTo>
                    <a:pt x="116637" y="250339"/>
                  </a:lnTo>
                  <a:lnTo>
                    <a:pt x="115858" y="249689"/>
                  </a:lnTo>
                  <a:lnTo>
                    <a:pt x="114993" y="246710"/>
                  </a:lnTo>
                  <a:lnTo>
                    <a:pt x="113590" y="237052"/>
                  </a:lnTo>
                  <a:lnTo>
                    <a:pt x="100469" y="203034"/>
                  </a:lnTo>
                  <a:lnTo>
                    <a:pt x="87814" y="175024"/>
                  </a:lnTo>
                  <a:lnTo>
                    <a:pt x="73339" y="141140"/>
                  </a:lnTo>
                  <a:lnTo>
                    <a:pt x="57478" y="108427"/>
                  </a:lnTo>
                  <a:lnTo>
                    <a:pt x="38762" y="73992"/>
                  </a:lnTo>
                  <a:lnTo>
                    <a:pt x="21738" y="38743"/>
                  </a:lnTo>
                  <a:lnTo>
                    <a:pt x="2827" y="8530"/>
                  </a:lnTo>
                  <a:lnTo>
                    <a:pt x="1886" y="5511"/>
                  </a:lnTo>
                  <a:lnTo>
                    <a:pt x="2103" y="3496"/>
                  </a:lnTo>
                  <a:lnTo>
                    <a:pt x="3096" y="2155"/>
                  </a:lnTo>
                  <a:lnTo>
                    <a:pt x="6457" y="664"/>
                  </a:lnTo>
                  <a:lnTo>
                    <a:pt x="10773" y="0"/>
                  </a:lnTo>
                  <a:lnTo>
                    <a:pt x="15513" y="1964"/>
                  </a:lnTo>
                  <a:lnTo>
                    <a:pt x="27458" y="7828"/>
                  </a:lnTo>
                  <a:lnTo>
                    <a:pt x="39296" y="13346"/>
                  </a:lnTo>
                  <a:lnTo>
                    <a:pt x="73955" y="35520"/>
                  </a:lnTo>
                  <a:lnTo>
                    <a:pt x="107085" y="56292"/>
                  </a:lnTo>
                  <a:lnTo>
                    <a:pt x="135494" y="75856"/>
                  </a:lnTo>
                  <a:lnTo>
                    <a:pt x="173177" y="98063"/>
                  </a:lnTo>
                  <a:lnTo>
                    <a:pt x="205330" y="114712"/>
                  </a:lnTo>
                  <a:lnTo>
                    <a:pt x="240817" y="131410"/>
                  </a:lnTo>
                  <a:lnTo>
                    <a:pt x="259082" y="13662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5" name="SMARTInkShape-2838"/>
            <p:cNvSpPr/>
            <p:nvPr/>
          </p:nvSpPr>
          <p:spPr>
            <a:xfrm>
              <a:off x="8785859" y="1074419"/>
              <a:ext cx="99060" cy="114301"/>
            </a:xfrm>
            <a:custGeom>
              <a:avLst/>
              <a:gdLst/>
              <a:ahLst/>
              <a:cxnLst/>
              <a:rect l="0" t="0" r="0" b="0"/>
              <a:pathLst>
                <a:path w="99060" h="114301">
                  <a:moveTo>
                    <a:pt x="0" y="114300"/>
                  </a:moveTo>
                  <a:lnTo>
                    <a:pt x="0" y="103693"/>
                  </a:lnTo>
                  <a:lnTo>
                    <a:pt x="10607" y="78255"/>
                  </a:lnTo>
                  <a:lnTo>
                    <a:pt x="42605" y="41655"/>
                  </a:lnTo>
                  <a:lnTo>
                    <a:pt x="80384" y="6833"/>
                  </a:lnTo>
                  <a:lnTo>
                    <a:pt x="99059"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6" name="SMARTInkShape-2839"/>
            <p:cNvSpPr/>
            <p:nvPr/>
          </p:nvSpPr>
          <p:spPr>
            <a:xfrm>
              <a:off x="8450608" y="1630707"/>
              <a:ext cx="220952" cy="319477"/>
            </a:xfrm>
            <a:custGeom>
              <a:avLst/>
              <a:gdLst/>
              <a:ahLst/>
              <a:cxnLst/>
              <a:rect l="0" t="0" r="0" b="0"/>
              <a:pathLst>
                <a:path w="220952" h="319477">
                  <a:moveTo>
                    <a:pt x="30451" y="7593"/>
                  </a:moveTo>
                  <a:lnTo>
                    <a:pt x="23891" y="1030"/>
                  </a:lnTo>
                  <a:lnTo>
                    <a:pt x="16364" y="64"/>
                  </a:lnTo>
                  <a:lnTo>
                    <a:pt x="11508" y="0"/>
                  </a:lnTo>
                  <a:lnTo>
                    <a:pt x="10201" y="837"/>
                  </a:lnTo>
                  <a:lnTo>
                    <a:pt x="9332" y="2241"/>
                  </a:lnTo>
                  <a:lnTo>
                    <a:pt x="8105" y="8265"/>
                  </a:lnTo>
                  <a:lnTo>
                    <a:pt x="1603" y="39467"/>
                  </a:lnTo>
                  <a:lnTo>
                    <a:pt x="293" y="68828"/>
                  </a:lnTo>
                  <a:lnTo>
                    <a:pt x="66" y="99585"/>
                  </a:lnTo>
                  <a:lnTo>
                    <a:pt x="0" y="131461"/>
                  </a:lnTo>
                  <a:lnTo>
                    <a:pt x="4024" y="162357"/>
                  </a:lnTo>
                  <a:lnTo>
                    <a:pt x="14624" y="197006"/>
                  </a:lnTo>
                  <a:lnTo>
                    <a:pt x="32536" y="230036"/>
                  </a:lnTo>
                  <a:lnTo>
                    <a:pt x="49883" y="261274"/>
                  </a:lnTo>
                  <a:lnTo>
                    <a:pt x="81389" y="294390"/>
                  </a:lnTo>
                  <a:lnTo>
                    <a:pt x="107933" y="310844"/>
                  </a:lnTo>
                  <a:lnTo>
                    <a:pt x="127634" y="317295"/>
                  </a:lnTo>
                  <a:lnTo>
                    <a:pt x="149460" y="319476"/>
                  </a:lnTo>
                  <a:lnTo>
                    <a:pt x="175315" y="313821"/>
                  </a:lnTo>
                  <a:lnTo>
                    <a:pt x="207189" y="299593"/>
                  </a:lnTo>
                  <a:lnTo>
                    <a:pt x="220951" y="28953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7" name="SMARTInkShape-2840"/>
            <p:cNvSpPr/>
            <p:nvPr/>
          </p:nvSpPr>
          <p:spPr>
            <a:xfrm>
              <a:off x="8663939" y="1752600"/>
              <a:ext cx="114301" cy="205739"/>
            </a:xfrm>
            <a:custGeom>
              <a:avLst/>
              <a:gdLst/>
              <a:ahLst/>
              <a:cxnLst/>
              <a:rect l="0" t="0" r="0" b="0"/>
              <a:pathLst>
                <a:path w="114301" h="205739">
                  <a:moveTo>
                    <a:pt x="0" y="0"/>
                  </a:moveTo>
                  <a:lnTo>
                    <a:pt x="846" y="33552"/>
                  </a:lnTo>
                  <a:lnTo>
                    <a:pt x="6930" y="49264"/>
                  </a:lnTo>
                  <a:lnTo>
                    <a:pt x="23726" y="79156"/>
                  </a:lnTo>
                  <a:lnTo>
                    <a:pt x="38356" y="107556"/>
                  </a:lnTo>
                  <a:lnTo>
                    <a:pt x="62515" y="143447"/>
                  </a:lnTo>
                  <a:lnTo>
                    <a:pt x="90976" y="180444"/>
                  </a:lnTo>
                  <a:lnTo>
                    <a:pt x="114300" y="20573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8" name="SMARTInkShape-2841"/>
            <p:cNvSpPr/>
            <p:nvPr/>
          </p:nvSpPr>
          <p:spPr>
            <a:xfrm>
              <a:off x="8625926" y="1653700"/>
              <a:ext cx="120682" cy="182721"/>
            </a:xfrm>
            <a:custGeom>
              <a:avLst/>
              <a:gdLst/>
              <a:ahLst/>
              <a:cxnLst/>
              <a:rect l="0" t="0" r="0" b="0"/>
              <a:pathLst>
                <a:path w="120682" h="182721">
                  <a:moveTo>
                    <a:pt x="30392" y="144620"/>
                  </a:moveTo>
                  <a:lnTo>
                    <a:pt x="30392" y="140574"/>
                  </a:lnTo>
                  <a:lnTo>
                    <a:pt x="29547" y="139382"/>
                  </a:lnTo>
                  <a:lnTo>
                    <a:pt x="28134" y="138588"/>
                  </a:lnTo>
                  <a:lnTo>
                    <a:pt x="26348" y="138059"/>
                  </a:lnTo>
                  <a:lnTo>
                    <a:pt x="19788" y="133268"/>
                  </a:lnTo>
                  <a:lnTo>
                    <a:pt x="3272" y="109696"/>
                  </a:lnTo>
                  <a:lnTo>
                    <a:pt x="1407" y="104262"/>
                  </a:lnTo>
                  <a:lnTo>
                    <a:pt x="0" y="72370"/>
                  </a:lnTo>
                  <a:lnTo>
                    <a:pt x="786" y="52940"/>
                  </a:lnTo>
                  <a:lnTo>
                    <a:pt x="6005" y="36928"/>
                  </a:lnTo>
                  <a:lnTo>
                    <a:pt x="25352" y="6137"/>
                  </a:lnTo>
                  <a:lnTo>
                    <a:pt x="30409" y="2639"/>
                  </a:lnTo>
                  <a:lnTo>
                    <a:pt x="36328" y="1084"/>
                  </a:lnTo>
                  <a:lnTo>
                    <a:pt x="58781" y="0"/>
                  </a:lnTo>
                  <a:lnTo>
                    <a:pt x="68692" y="4428"/>
                  </a:lnTo>
                  <a:lnTo>
                    <a:pt x="88852" y="21065"/>
                  </a:lnTo>
                  <a:lnTo>
                    <a:pt x="100018" y="39710"/>
                  </a:lnTo>
                  <a:lnTo>
                    <a:pt x="111377" y="74005"/>
                  </a:lnTo>
                  <a:lnTo>
                    <a:pt x="120288" y="109827"/>
                  </a:lnTo>
                  <a:lnTo>
                    <a:pt x="120681" y="136806"/>
                  </a:lnTo>
                  <a:lnTo>
                    <a:pt x="115659" y="153123"/>
                  </a:lnTo>
                  <a:lnTo>
                    <a:pt x="103910" y="169467"/>
                  </a:lnTo>
                  <a:lnTo>
                    <a:pt x="96391" y="177476"/>
                  </a:lnTo>
                  <a:lnTo>
                    <a:pt x="91334" y="180389"/>
                  </a:lnTo>
                  <a:lnTo>
                    <a:pt x="83733" y="18272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9" name="SMARTInkShape-2842"/>
            <p:cNvSpPr/>
            <p:nvPr/>
          </p:nvSpPr>
          <p:spPr>
            <a:xfrm>
              <a:off x="8735810" y="1554477"/>
              <a:ext cx="126250" cy="236224"/>
            </a:xfrm>
            <a:custGeom>
              <a:avLst/>
              <a:gdLst/>
              <a:ahLst/>
              <a:cxnLst/>
              <a:rect l="0" t="0" r="0" b="0"/>
              <a:pathLst>
                <a:path w="126250" h="236224">
                  <a:moveTo>
                    <a:pt x="11949" y="0"/>
                  </a:moveTo>
                  <a:lnTo>
                    <a:pt x="7904" y="0"/>
                  </a:lnTo>
                  <a:lnTo>
                    <a:pt x="6712" y="848"/>
                  </a:lnTo>
                  <a:lnTo>
                    <a:pt x="5916" y="2258"/>
                  </a:lnTo>
                  <a:lnTo>
                    <a:pt x="0" y="26494"/>
                  </a:lnTo>
                  <a:lnTo>
                    <a:pt x="7636" y="54991"/>
                  </a:lnTo>
                  <a:lnTo>
                    <a:pt x="24111" y="90229"/>
                  </a:lnTo>
                  <a:lnTo>
                    <a:pt x="42929" y="119777"/>
                  </a:lnTo>
                  <a:lnTo>
                    <a:pt x="67144" y="157843"/>
                  </a:lnTo>
                  <a:lnTo>
                    <a:pt x="92089" y="190070"/>
                  </a:lnTo>
                  <a:lnTo>
                    <a:pt x="116130" y="227719"/>
                  </a:lnTo>
                  <a:lnTo>
                    <a:pt x="116962" y="230552"/>
                  </a:lnTo>
                  <a:lnTo>
                    <a:pt x="118365" y="232442"/>
                  </a:lnTo>
                  <a:lnTo>
                    <a:pt x="126249" y="23622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0" name="SMARTInkShape-2843"/>
            <p:cNvSpPr/>
            <p:nvPr/>
          </p:nvSpPr>
          <p:spPr>
            <a:xfrm>
              <a:off x="8856226" y="1539238"/>
              <a:ext cx="181093" cy="166617"/>
            </a:xfrm>
            <a:custGeom>
              <a:avLst/>
              <a:gdLst/>
              <a:ahLst/>
              <a:cxnLst/>
              <a:rect l="0" t="0" r="0" b="0"/>
              <a:pathLst>
                <a:path w="181093" h="166617">
                  <a:moveTo>
                    <a:pt x="51554" y="0"/>
                  </a:moveTo>
                  <a:lnTo>
                    <a:pt x="33642" y="0"/>
                  </a:lnTo>
                  <a:lnTo>
                    <a:pt x="28634" y="2258"/>
                  </a:lnTo>
                  <a:lnTo>
                    <a:pt x="10910" y="17914"/>
                  </a:lnTo>
                  <a:lnTo>
                    <a:pt x="8090" y="25176"/>
                  </a:lnTo>
                  <a:lnTo>
                    <a:pt x="0" y="58060"/>
                  </a:lnTo>
                  <a:lnTo>
                    <a:pt x="1000" y="82962"/>
                  </a:lnTo>
                  <a:lnTo>
                    <a:pt x="8924" y="114132"/>
                  </a:lnTo>
                  <a:lnTo>
                    <a:pt x="19488" y="143898"/>
                  </a:lnTo>
                  <a:lnTo>
                    <a:pt x="31422" y="159854"/>
                  </a:lnTo>
                  <a:lnTo>
                    <a:pt x="37807" y="164181"/>
                  </a:lnTo>
                  <a:lnTo>
                    <a:pt x="50207" y="166616"/>
                  </a:lnTo>
                  <a:lnTo>
                    <a:pt x="64607" y="163291"/>
                  </a:lnTo>
                  <a:lnTo>
                    <a:pt x="75552" y="156946"/>
                  </a:lnTo>
                  <a:lnTo>
                    <a:pt x="84159" y="149703"/>
                  </a:lnTo>
                  <a:lnTo>
                    <a:pt x="87211" y="142451"/>
                  </a:lnTo>
                  <a:lnTo>
                    <a:pt x="96070" y="109085"/>
                  </a:lnTo>
                  <a:lnTo>
                    <a:pt x="89441" y="73652"/>
                  </a:lnTo>
                  <a:lnTo>
                    <a:pt x="76710" y="44026"/>
                  </a:lnTo>
                  <a:lnTo>
                    <a:pt x="68268" y="32433"/>
                  </a:lnTo>
                  <a:lnTo>
                    <a:pt x="67775" y="32629"/>
                  </a:lnTo>
                  <a:lnTo>
                    <a:pt x="66923" y="37214"/>
                  </a:lnTo>
                  <a:lnTo>
                    <a:pt x="77293" y="44007"/>
                  </a:lnTo>
                  <a:lnTo>
                    <a:pt x="82322" y="51047"/>
                  </a:lnTo>
                  <a:lnTo>
                    <a:pt x="115899" y="73668"/>
                  </a:lnTo>
                  <a:lnTo>
                    <a:pt x="130544" y="80436"/>
                  </a:lnTo>
                  <a:lnTo>
                    <a:pt x="151679" y="83376"/>
                  </a:lnTo>
                  <a:lnTo>
                    <a:pt x="181092" y="762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1" name="SMARTInkShape-2844"/>
            <p:cNvSpPr/>
            <p:nvPr/>
          </p:nvSpPr>
          <p:spPr>
            <a:xfrm>
              <a:off x="8999256" y="1424938"/>
              <a:ext cx="106586" cy="160021"/>
            </a:xfrm>
            <a:custGeom>
              <a:avLst/>
              <a:gdLst/>
              <a:ahLst/>
              <a:cxnLst/>
              <a:rect l="0" t="0" r="0" b="0"/>
              <a:pathLst>
                <a:path w="106586" h="160021">
                  <a:moveTo>
                    <a:pt x="22824" y="0"/>
                  </a:moveTo>
                  <a:lnTo>
                    <a:pt x="18778" y="0"/>
                  </a:lnTo>
                  <a:lnTo>
                    <a:pt x="14534" y="2258"/>
                  </a:lnTo>
                  <a:lnTo>
                    <a:pt x="9825" y="6930"/>
                  </a:lnTo>
                  <a:lnTo>
                    <a:pt x="3261" y="18233"/>
                  </a:lnTo>
                  <a:lnTo>
                    <a:pt x="614" y="30066"/>
                  </a:lnTo>
                  <a:lnTo>
                    <a:pt x="0" y="54798"/>
                  </a:lnTo>
                  <a:lnTo>
                    <a:pt x="834" y="56853"/>
                  </a:lnTo>
                  <a:lnTo>
                    <a:pt x="2237" y="58221"/>
                  </a:lnTo>
                  <a:lnTo>
                    <a:pt x="6526" y="60419"/>
                  </a:lnTo>
                  <a:lnTo>
                    <a:pt x="43849" y="60961"/>
                  </a:lnTo>
                  <a:lnTo>
                    <a:pt x="66130" y="61808"/>
                  </a:lnTo>
                  <a:lnTo>
                    <a:pt x="78648" y="67043"/>
                  </a:lnTo>
                  <a:lnTo>
                    <a:pt x="93602" y="78871"/>
                  </a:lnTo>
                  <a:lnTo>
                    <a:pt x="101462" y="90444"/>
                  </a:lnTo>
                  <a:lnTo>
                    <a:pt x="105106" y="104599"/>
                  </a:lnTo>
                  <a:lnTo>
                    <a:pt x="106585" y="138768"/>
                  </a:lnTo>
                  <a:lnTo>
                    <a:pt x="105771" y="147189"/>
                  </a:lnTo>
                  <a:lnTo>
                    <a:pt x="102586" y="153754"/>
                  </a:lnTo>
                  <a:lnTo>
                    <a:pt x="100552" y="155843"/>
                  </a:lnTo>
                  <a:lnTo>
                    <a:pt x="92775" y="159470"/>
                  </a:lnTo>
                  <a:lnTo>
                    <a:pt x="83783" y="16002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2" name="SMARTInkShape-2845"/>
            <p:cNvSpPr/>
            <p:nvPr/>
          </p:nvSpPr>
          <p:spPr>
            <a:xfrm>
              <a:off x="9121139" y="1232074"/>
              <a:ext cx="213362" cy="261404"/>
            </a:xfrm>
            <a:custGeom>
              <a:avLst/>
              <a:gdLst/>
              <a:ahLst/>
              <a:cxnLst/>
              <a:rect l="0" t="0" r="0" b="0"/>
              <a:pathLst>
                <a:path w="213362" h="261404">
                  <a:moveTo>
                    <a:pt x="0" y="139526"/>
                  </a:moveTo>
                  <a:lnTo>
                    <a:pt x="4045" y="143570"/>
                  </a:lnTo>
                  <a:lnTo>
                    <a:pt x="6031" y="150072"/>
                  </a:lnTo>
                  <a:lnTo>
                    <a:pt x="6561" y="154177"/>
                  </a:lnTo>
                  <a:lnTo>
                    <a:pt x="11664" y="163253"/>
                  </a:lnTo>
                  <a:lnTo>
                    <a:pt x="21802" y="180139"/>
                  </a:lnTo>
                  <a:lnTo>
                    <a:pt x="32423" y="198971"/>
                  </a:lnTo>
                  <a:lnTo>
                    <a:pt x="62108" y="235957"/>
                  </a:lnTo>
                  <a:lnTo>
                    <a:pt x="83778" y="261403"/>
                  </a:lnTo>
                  <a:lnTo>
                    <a:pt x="82972" y="234601"/>
                  </a:lnTo>
                  <a:lnTo>
                    <a:pt x="73212" y="199959"/>
                  </a:lnTo>
                  <a:lnTo>
                    <a:pt x="63412" y="163815"/>
                  </a:lnTo>
                  <a:lnTo>
                    <a:pt x="53321" y="126324"/>
                  </a:lnTo>
                  <a:lnTo>
                    <a:pt x="47222" y="94208"/>
                  </a:lnTo>
                  <a:lnTo>
                    <a:pt x="45851" y="69332"/>
                  </a:lnTo>
                  <a:lnTo>
                    <a:pt x="46654" y="67330"/>
                  </a:lnTo>
                  <a:lnTo>
                    <a:pt x="48036" y="65995"/>
                  </a:lnTo>
                  <a:lnTo>
                    <a:pt x="49805" y="65103"/>
                  </a:lnTo>
                  <a:lnTo>
                    <a:pt x="51828" y="65359"/>
                  </a:lnTo>
                  <a:lnTo>
                    <a:pt x="56338" y="67898"/>
                  </a:lnTo>
                  <a:lnTo>
                    <a:pt x="91762" y="102619"/>
                  </a:lnTo>
                  <a:lnTo>
                    <a:pt x="116655" y="140508"/>
                  </a:lnTo>
                  <a:lnTo>
                    <a:pt x="119579" y="148711"/>
                  </a:lnTo>
                  <a:lnTo>
                    <a:pt x="120358" y="153267"/>
                  </a:lnTo>
                  <a:lnTo>
                    <a:pt x="121727" y="156305"/>
                  </a:lnTo>
                  <a:lnTo>
                    <a:pt x="123485" y="158332"/>
                  </a:lnTo>
                  <a:lnTo>
                    <a:pt x="127694" y="160584"/>
                  </a:lnTo>
                  <a:lnTo>
                    <a:pt x="135747" y="162148"/>
                  </a:lnTo>
                  <a:lnTo>
                    <a:pt x="135371" y="161380"/>
                  </a:lnTo>
                  <a:lnTo>
                    <a:pt x="126429" y="151758"/>
                  </a:lnTo>
                  <a:lnTo>
                    <a:pt x="123925" y="144680"/>
                  </a:lnTo>
                  <a:lnTo>
                    <a:pt x="113808" y="108160"/>
                  </a:lnTo>
                  <a:lnTo>
                    <a:pt x="108792" y="83665"/>
                  </a:lnTo>
                  <a:lnTo>
                    <a:pt x="103053" y="49091"/>
                  </a:lnTo>
                  <a:lnTo>
                    <a:pt x="99411" y="13060"/>
                  </a:lnTo>
                  <a:lnTo>
                    <a:pt x="101474" y="4859"/>
                  </a:lnTo>
                  <a:lnTo>
                    <a:pt x="104366" y="87"/>
                  </a:lnTo>
                  <a:lnTo>
                    <a:pt x="105138" y="0"/>
                  </a:lnTo>
                  <a:lnTo>
                    <a:pt x="131845" y="33553"/>
                  </a:lnTo>
                  <a:lnTo>
                    <a:pt x="161188" y="68447"/>
                  </a:lnTo>
                  <a:lnTo>
                    <a:pt x="184241" y="105449"/>
                  </a:lnTo>
                  <a:lnTo>
                    <a:pt x="204204" y="130240"/>
                  </a:lnTo>
                  <a:lnTo>
                    <a:pt x="205563" y="129947"/>
                  </a:lnTo>
                  <a:lnTo>
                    <a:pt x="213361" y="124284"/>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3" name="SMARTInkShape-2846"/>
            <p:cNvSpPr/>
            <p:nvPr/>
          </p:nvSpPr>
          <p:spPr>
            <a:xfrm>
              <a:off x="9375830" y="838293"/>
              <a:ext cx="331362" cy="495208"/>
            </a:xfrm>
            <a:custGeom>
              <a:avLst/>
              <a:gdLst/>
              <a:ahLst/>
              <a:cxnLst/>
              <a:rect l="0" t="0" r="0" b="0"/>
              <a:pathLst>
                <a:path w="331362" h="495208">
                  <a:moveTo>
                    <a:pt x="4388" y="7526"/>
                  </a:moveTo>
                  <a:lnTo>
                    <a:pt x="4388" y="218"/>
                  </a:lnTo>
                  <a:lnTo>
                    <a:pt x="344" y="0"/>
                  </a:lnTo>
                  <a:lnTo>
                    <a:pt x="0" y="814"/>
                  </a:lnTo>
                  <a:lnTo>
                    <a:pt x="3643" y="6475"/>
                  </a:lnTo>
                  <a:lnTo>
                    <a:pt x="12258" y="11259"/>
                  </a:lnTo>
                  <a:lnTo>
                    <a:pt x="25537" y="13994"/>
                  </a:lnTo>
                  <a:lnTo>
                    <a:pt x="60765" y="17253"/>
                  </a:lnTo>
                  <a:lnTo>
                    <a:pt x="89110" y="23391"/>
                  </a:lnTo>
                  <a:lnTo>
                    <a:pt x="118956" y="32829"/>
                  </a:lnTo>
                  <a:lnTo>
                    <a:pt x="149248" y="46349"/>
                  </a:lnTo>
                  <a:lnTo>
                    <a:pt x="179672" y="65596"/>
                  </a:lnTo>
                  <a:lnTo>
                    <a:pt x="216248" y="98396"/>
                  </a:lnTo>
                  <a:lnTo>
                    <a:pt x="240165" y="129748"/>
                  </a:lnTo>
                  <a:lnTo>
                    <a:pt x="263338" y="165848"/>
                  </a:lnTo>
                  <a:lnTo>
                    <a:pt x="282246" y="199311"/>
                  </a:lnTo>
                  <a:lnTo>
                    <a:pt x="298570" y="234719"/>
                  </a:lnTo>
                  <a:lnTo>
                    <a:pt x="310088" y="267976"/>
                  </a:lnTo>
                  <a:lnTo>
                    <a:pt x="318861" y="299280"/>
                  </a:lnTo>
                  <a:lnTo>
                    <a:pt x="328566" y="334114"/>
                  </a:lnTo>
                  <a:lnTo>
                    <a:pt x="331361" y="365455"/>
                  </a:lnTo>
                  <a:lnTo>
                    <a:pt x="331112" y="402889"/>
                  </a:lnTo>
                  <a:lnTo>
                    <a:pt x="325477" y="435302"/>
                  </a:lnTo>
                  <a:lnTo>
                    <a:pt x="320695" y="453373"/>
                  </a:lnTo>
                  <a:lnTo>
                    <a:pt x="305558" y="482341"/>
                  </a:lnTo>
                  <a:lnTo>
                    <a:pt x="295357" y="493687"/>
                  </a:lnTo>
                  <a:lnTo>
                    <a:pt x="286329" y="49520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4" name="SMARTInkShape-2847"/>
            <p:cNvSpPr/>
            <p:nvPr/>
          </p:nvSpPr>
          <p:spPr>
            <a:xfrm>
              <a:off x="9319259" y="1203960"/>
              <a:ext cx="68581" cy="121918"/>
            </a:xfrm>
            <a:custGeom>
              <a:avLst/>
              <a:gdLst/>
              <a:ahLst/>
              <a:cxnLst/>
              <a:rect l="0" t="0" r="0" b="0"/>
              <a:pathLst>
                <a:path w="68581" h="121918">
                  <a:moveTo>
                    <a:pt x="0" y="0"/>
                  </a:moveTo>
                  <a:lnTo>
                    <a:pt x="0" y="10605"/>
                  </a:lnTo>
                  <a:lnTo>
                    <a:pt x="12996" y="46200"/>
                  </a:lnTo>
                  <a:lnTo>
                    <a:pt x="34049" y="83792"/>
                  </a:lnTo>
                  <a:lnTo>
                    <a:pt x="68580" y="12191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5" name="SMARTInkShape-2848"/>
            <p:cNvSpPr/>
            <p:nvPr/>
          </p:nvSpPr>
          <p:spPr>
            <a:xfrm>
              <a:off x="9403250" y="983476"/>
              <a:ext cx="159851" cy="265316"/>
            </a:xfrm>
            <a:custGeom>
              <a:avLst/>
              <a:gdLst/>
              <a:ahLst/>
              <a:cxnLst/>
              <a:rect l="0" t="0" r="0" b="0"/>
              <a:pathLst>
                <a:path w="159851" h="265316">
                  <a:moveTo>
                    <a:pt x="76030" y="113801"/>
                  </a:moveTo>
                  <a:lnTo>
                    <a:pt x="76030" y="109758"/>
                  </a:lnTo>
                  <a:lnTo>
                    <a:pt x="75183" y="108567"/>
                  </a:lnTo>
                  <a:lnTo>
                    <a:pt x="73772" y="107772"/>
                  </a:lnTo>
                  <a:lnTo>
                    <a:pt x="65482" y="106653"/>
                  </a:lnTo>
                  <a:lnTo>
                    <a:pt x="36724" y="106210"/>
                  </a:lnTo>
                  <a:lnTo>
                    <a:pt x="33739" y="107894"/>
                  </a:lnTo>
                  <a:lnTo>
                    <a:pt x="25493" y="118355"/>
                  </a:lnTo>
                  <a:lnTo>
                    <a:pt x="18533" y="132180"/>
                  </a:lnTo>
                  <a:lnTo>
                    <a:pt x="15374" y="169045"/>
                  </a:lnTo>
                  <a:lnTo>
                    <a:pt x="17387" y="203861"/>
                  </a:lnTo>
                  <a:lnTo>
                    <a:pt x="28075" y="237077"/>
                  </a:lnTo>
                  <a:lnTo>
                    <a:pt x="32984" y="247896"/>
                  </a:lnTo>
                  <a:lnTo>
                    <a:pt x="40247" y="256092"/>
                  </a:lnTo>
                  <a:lnTo>
                    <a:pt x="49120" y="261709"/>
                  </a:lnTo>
                  <a:lnTo>
                    <a:pt x="68612" y="265315"/>
                  </a:lnTo>
                  <a:lnTo>
                    <a:pt x="77813" y="264962"/>
                  </a:lnTo>
                  <a:lnTo>
                    <a:pt x="84725" y="261983"/>
                  </a:lnTo>
                  <a:lnTo>
                    <a:pt x="90617" y="255578"/>
                  </a:lnTo>
                  <a:lnTo>
                    <a:pt x="101300" y="237670"/>
                  </a:lnTo>
                  <a:lnTo>
                    <a:pt x="104964" y="222848"/>
                  </a:lnTo>
                  <a:lnTo>
                    <a:pt x="106305" y="189311"/>
                  </a:lnTo>
                  <a:lnTo>
                    <a:pt x="102424" y="155341"/>
                  </a:lnTo>
                  <a:lnTo>
                    <a:pt x="91847" y="126017"/>
                  </a:lnTo>
                  <a:lnTo>
                    <a:pt x="77988" y="95879"/>
                  </a:lnTo>
                  <a:lnTo>
                    <a:pt x="58132" y="61438"/>
                  </a:lnTo>
                  <a:lnTo>
                    <a:pt x="32832" y="26535"/>
                  </a:lnTo>
                  <a:lnTo>
                    <a:pt x="407" y="0"/>
                  </a:lnTo>
                  <a:lnTo>
                    <a:pt x="86" y="1983"/>
                  </a:lnTo>
                  <a:lnTo>
                    <a:pt x="0" y="3696"/>
                  </a:lnTo>
                  <a:lnTo>
                    <a:pt x="2164" y="7856"/>
                  </a:lnTo>
                  <a:lnTo>
                    <a:pt x="21790" y="39597"/>
                  </a:lnTo>
                  <a:lnTo>
                    <a:pt x="41640" y="69323"/>
                  </a:lnTo>
                  <a:lnTo>
                    <a:pt x="66885" y="106930"/>
                  </a:lnTo>
                  <a:lnTo>
                    <a:pt x="83198" y="136884"/>
                  </a:lnTo>
                  <a:lnTo>
                    <a:pt x="107926" y="173302"/>
                  </a:lnTo>
                  <a:lnTo>
                    <a:pt x="140851" y="201176"/>
                  </a:lnTo>
                  <a:lnTo>
                    <a:pt x="149328" y="204039"/>
                  </a:lnTo>
                  <a:lnTo>
                    <a:pt x="154610" y="204706"/>
                  </a:lnTo>
                  <a:lnTo>
                    <a:pt x="156354" y="204039"/>
                  </a:lnTo>
                  <a:lnTo>
                    <a:pt x="157519" y="202748"/>
                  </a:lnTo>
                  <a:lnTo>
                    <a:pt x="158812" y="199054"/>
                  </a:lnTo>
                  <a:lnTo>
                    <a:pt x="159850" y="19000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97" name="SMARTInkShape-2849"/>
          <p:cNvSpPr/>
          <p:nvPr/>
        </p:nvSpPr>
        <p:spPr>
          <a:xfrm>
            <a:off x="2455312" y="5236453"/>
            <a:ext cx="219305" cy="196607"/>
          </a:xfrm>
          <a:custGeom>
            <a:avLst/>
            <a:gdLst/>
            <a:ahLst/>
            <a:cxnLst/>
            <a:rect l="0" t="0" r="0" b="0"/>
            <a:pathLst>
              <a:path w="219305" h="196607">
                <a:moveTo>
                  <a:pt x="158347" y="67065"/>
                </a:moveTo>
                <a:lnTo>
                  <a:pt x="158347" y="49155"/>
                </a:lnTo>
                <a:lnTo>
                  <a:pt x="150587" y="24585"/>
                </a:lnTo>
                <a:lnTo>
                  <a:pt x="140215" y="11279"/>
                </a:lnTo>
                <a:lnTo>
                  <a:pt x="128798" y="3593"/>
                </a:lnTo>
                <a:lnTo>
                  <a:pt x="114691" y="0"/>
                </a:lnTo>
                <a:lnTo>
                  <a:pt x="104796" y="1416"/>
                </a:lnTo>
                <a:lnTo>
                  <a:pt x="78730" y="12418"/>
                </a:lnTo>
                <a:lnTo>
                  <a:pt x="43595" y="34543"/>
                </a:lnTo>
                <a:lnTo>
                  <a:pt x="20408" y="59702"/>
                </a:lnTo>
                <a:lnTo>
                  <a:pt x="3973" y="91131"/>
                </a:lnTo>
                <a:lnTo>
                  <a:pt x="0" y="109098"/>
                </a:lnTo>
                <a:lnTo>
                  <a:pt x="1136" y="113714"/>
                </a:lnTo>
                <a:lnTo>
                  <a:pt x="15641" y="130020"/>
                </a:lnTo>
                <a:lnTo>
                  <a:pt x="23238" y="133144"/>
                </a:lnTo>
                <a:lnTo>
                  <a:pt x="57879" y="135426"/>
                </a:lnTo>
                <a:lnTo>
                  <a:pt x="68819" y="134702"/>
                </a:lnTo>
                <a:lnTo>
                  <a:pt x="94764" y="125027"/>
                </a:lnTo>
                <a:lnTo>
                  <a:pt x="102712" y="117944"/>
                </a:lnTo>
                <a:lnTo>
                  <a:pt x="125238" y="80517"/>
                </a:lnTo>
                <a:lnTo>
                  <a:pt x="132073" y="70580"/>
                </a:lnTo>
                <a:lnTo>
                  <a:pt x="135351" y="59929"/>
                </a:lnTo>
                <a:lnTo>
                  <a:pt x="136330" y="80710"/>
                </a:lnTo>
                <a:lnTo>
                  <a:pt x="141518" y="98234"/>
                </a:lnTo>
                <a:lnTo>
                  <a:pt x="144894" y="112991"/>
                </a:lnTo>
                <a:lnTo>
                  <a:pt x="157666" y="137191"/>
                </a:lnTo>
                <a:lnTo>
                  <a:pt x="176495" y="159502"/>
                </a:lnTo>
                <a:lnTo>
                  <a:pt x="212737" y="190308"/>
                </a:lnTo>
                <a:lnTo>
                  <a:pt x="219304" y="19660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16" name="SMARTInkShape-Group370"/>
          <p:cNvGrpSpPr/>
          <p:nvPr/>
        </p:nvGrpSpPr>
        <p:grpSpPr>
          <a:xfrm>
            <a:off x="1981200" y="3931918"/>
            <a:ext cx="1729291" cy="1575796"/>
            <a:chOff x="1981200" y="3931918"/>
            <a:chExt cx="1729291" cy="1575796"/>
          </a:xfrm>
        </p:grpSpPr>
        <p:sp>
          <p:nvSpPr>
            <p:cNvPr id="398" name="SMARTInkShape-2850"/>
            <p:cNvSpPr/>
            <p:nvPr/>
          </p:nvSpPr>
          <p:spPr>
            <a:xfrm>
              <a:off x="2156459" y="3931918"/>
              <a:ext cx="60962" cy="365762"/>
            </a:xfrm>
            <a:custGeom>
              <a:avLst/>
              <a:gdLst/>
              <a:ahLst/>
              <a:cxnLst/>
              <a:rect l="0" t="0" r="0" b="0"/>
              <a:pathLst>
                <a:path w="60962" h="365762">
                  <a:moveTo>
                    <a:pt x="60961" y="0"/>
                  </a:moveTo>
                  <a:lnTo>
                    <a:pt x="54875" y="6931"/>
                  </a:lnTo>
                  <a:lnTo>
                    <a:pt x="48810" y="19081"/>
                  </a:lnTo>
                  <a:lnTo>
                    <a:pt x="42081" y="51443"/>
                  </a:lnTo>
                  <a:lnTo>
                    <a:pt x="39280" y="79684"/>
                  </a:lnTo>
                  <a:lnTo>
                    <a:pt x="34403" y="117591"/>
                  </a:lnTo>
                  <a:lnTo>
                    <a:pt x="29967" y="146243"/>
                  </a:lnTo>
                  <a:lnTo>
                    <a:pt x="26019" y="175911"/>
                  </a:lnTo>
                  <a:lnTo>
                    <a:pt x="24264" y="206029"/>
                  </a:lnTo>
                  <a:lnTo>
                    <a:pt x="21227" y="236350"/>
                  </a:lnTo>
                  <a:lnTo>
                    <a:pt x="17898" y="265911"/>
                  </a:lnTo>
                  <a:lnTo>
                    <a:pt x="15182" y="303814"/>
                  </a:lnTo>
                  <a:lnTo>
                    <a:pt x="7107" y="335337"/>
                  </a:lnTo>
                  <a:lnTo>
                    <a:pt x="0" y="36576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9" name="SMARTInkShape-2851"/>
            <p:cNvSpPr/>
            <p:nvPr/>
          </p:nvSpPr>
          <p:spPr>
            <a:xfrm>
              <a:off x="1981200" y="4137659"/>
              <a:ext cx="121921" cy="7621"/>
            </a:xfrm>
            <a:custGeom>
              <a:avLst/>
              <a:gdLst/>
              <a:ahLst/>
              <a:cxnLst/>
              <a:rect l="0" t="0" r="0" b="0"/>
              <a:pathLst>
                <a:path w="121921" h="7621">
                  <a:moveTo>
                    <a:pt x="0" y="7620"/>
                  </a:moveTo>
                  <a:lnTo>
                    <a:pt x="8090" y="3575"/>
                  </a:lnTo>
                  <a:lnTo>
                    <a:pt x="45196" y="469"/>
                  </a:lnTo>
                  <a:lnTo>
                    <a:pt x="80141" y="93"/>
                  </a:lnTo>
                  <a:lnTo>
                    <a:pt x="12192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0" name="SMARTInkShape-2852"/>
            <p:cNvSpPr/>
            <p:nvPr/>
          </p:nvSpPr>
          <p:spPr>
            <a:xfrm>
              <a:off x="2293721" y="4122418"/>
              <a:ext cx="186566" cy="150757"/>
            </a:xfrm>
            <a:custGeom>
              <a:avLst/>
              <a:gdLst/>
              <a:ahLst/>
              <a:cxnLst/>
              <a:rect l="0" t="0" r="0" b="0"/>
              <a:pathLst>
                <a:path w="186566" h="150757">
                  <a:moveTo>
                    <a:pt x="22756" y="7622"/>
                  </a:moveTo>
                  <a:lnTo>
                    <a:pt x="18713" y="7622"/>
                  </a:lnTo>
                  <a:lnTo>
                    <a:pt x="17522" y="8467"/>
                  </a:lnTo>
                  <a:lnTo>
                    <a:pt x="16724" y="9877"/>
                  </a:lnTo>
                  <a:lnTo>
                    <a:pt x="16198" y="11666"/>
                  </a:lnTo>
                  <a:lnTo>
                    <a:pt x="10111" y="21465"/>
                  </a:lnTo>
                  <a:lnTo>
                    <a:pt x="1059" y="58565"/>
                  </a:lnTo>
                  <a:lnTo>
                    <a:pt x="0" y="92958"/>
                  </a:lnTo>
                  <a:lnTo>
                    <a:pt x="3974" y="110706"/>
                  </a:lnTo>
                  <a:lnTo>
                    <a:pt x="10511" y="126688"/>
                  </a:lnTo>
                  <a:lnTo>
                    <a:pt x="17597" y="134765"/>
                  </a:lnTo>
                  <a:lnTo>
                    <a:pt x="35624" y="148698"/>
                  </a:lnTo>
                  <a:lnTo>
                    <a:pt x="44282" y="150756"/>
                  </a:lnTo>
                  <a:lnTo>
                    <a:pt x="69720" y="145993"/>
                  </a:lnTo>
                  <a:lnTo>
                    <a:pt x="102697" y="134445"/>
                  </a:lnTo>
                  <a:lnTo>
                    <a:pt x="135291" y="107578"/>
                  </a:lnTo>
                  <a:lnTo>
                    <a:pt x="167384" y="74020"/>
                  </a:lnTo>
                  <a:lnTo>
                    <a:pt x="175936" y="60839"/>
                  </a:lnTo>
                  <a:lnTo>
                    <a:pt x="186565" y="29001"/>
                  </a:lnTo>
                  <a:lnTo>
                    <a:pt x="185024" y="21920"/>
                  </a:lnTo>
                  <a:lnTo>
                    <a:pt x="177040" y="7831"/>
                  </a:lnTo>
                  <a:lnTo>
                    <a:pt x="175156"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1" name="SMARTInkShape-2853"/>
            <p:cNvSpPr/>
            <p:nvPr/>
          </p:nvSpPr>
          <p:spPr>
            <a:xfrm>
              <a:off x="2552700" y="4063267"/>
              <a:ext cx="365760" cy="203934"/>
            </a:xfrm>
            <a:custGeom>
              <a:avLst/>
              <a:gdLst/>
              <a:ahLst/>
              <a:cxnLst/>
              <a:rect l="0" t="0" r="0" b="0"/>
              <a:pathLst>
                <a:path w="365760" h="203934">
                  <a:moveTo>
                    <a:pt x="0" y="59151"/>
                  </a:moveTo>
                  <a:lnTo>
                    <a:pt x="0" y="63198"/>
                  </a:lnTo>
                  <a:lnTo>
                    <a:pt x="2257" y="67442"/>
                  </a:lnTo>
                  <a:lnTo>
                    <a:pt x="10604" y="81109"/>
                  </a:lnTo>
                  <a:lnTo>
                    <a:pt x="18877" y="114140"/>
                  </a:lnTo>
                  <a:lnTo>
                    <a:pt x="26553" y="151797"/>
                  </a:lnTo>
                  <a:lnTo>
                    <a:pt x="29317" y="169764"/>
                  </a:lnTo>
                  <a:lnTo>
                    <a:pt x="27702" y="178305"/>
                  </a:lnTo>
                  <a:lnTo>
                    <a:pt x="24295" y="187871"/>
                  </a:lnTo>
                  <a:lnTo>
                    <a:pt x="22943" y="202378"/>
                  </a:lnTo>
                  <a:lnTo>
                    <a:pt x="22885" y="199427"/>
                  </a:lnTo>
                  <a:lnTo>
                    <a:pt x="25125" y="195438"/>
                  </a:lnTo>
                  <a:lnTo>
                    <a:pt x="26909" y="193189"/>
                  </a:lnTo>
                  <a:lnTo>
                    <a:pt x="28893" y="186175"/>
                  </a:lnTo>
                  <a:lnTo>
                    <a:pt x="32598" y="153476"/>
                  </a:lnTo>
                  <a:lnTo>
                    <a:pt x="41057" y="120681"/>
                  </a:lnTo>
                  <a:lnTo>
                    <a:pt x="56963" y="88898"/>
                  </a:lnTo>
                  <a:lnTo>
                    <a:pt x="74155" y="55399"/>
                  </a:lnTo>
                  <a:lnTo>
                    <a:pt x="81215" y="43938"/>
                  </a:lnTo>
                  <a:lnTo>
                    <a:pt x="90001" y="36021"/>
                  </a:lnTo>
                  <a:lnTo>
                    <a:pt x="108511" y="26805"/>
                  </a:lnTo>
                  <a:lnTo>
                    <a:pt x="113827" y="25734"/>
                  </a:lnTo>
                  <a:lnTo>
                    <a:pt x="135394" y="28118"/>
                  </a:lnTo>
                  <a:lnTo>
                    <a:pt x="145124" y="32941"/>
                  </a:lnTo>
                  <a:lnTo>
                    <a:pt x="154246" y="40730"/>
                  </a:lnTo>
                  <a:lnTo>
                    <a:pt x="164139" y="55480"/>
                  </a:lnTo>
                  <a:lnTo>
                    <a:pt x="171586" y="75562"/>
                  </a:lnTo>
                  <a:lnTo>
                    <a:pt x="174535" y="107359"/>
                  </a:lnTo>
                  <a:lnTo>
                    <a:pt x="175116" y="141958"/>
                  </a:lnTo>
                  <a:lnTo>
                    <a:pt x="175241" y="176423"/>
                  </a:lnTo>
                  <a:lnTo>
                    <a:pt x="175259" y="195785"/>
                  </a:lnTo>
                  <a:lnTo>
                    <a:pt x="175259" y="170295"/>
                  </a:lnTo>
                  <a:lnTo>
                    <a:pt x="185733" y="136265"/>
                  </a:lnTo>
                  <a:lnTo>
                    <a:pt x="191627" y="106930"/>
                  </a:lnTo>
                  <a:lnTo>
                    <a:pt x="207485" y="76788"/>
                  </a:lnTo>
                  <a:lnTo>
                    <a:pt x="223284" y="47256"/>
                  </a:lnTo>
                  <a:lnTo>
                    <a:pt x="239533" y="23737"/>
                  </a:lnTo>
                  <a:lnTo>
                    <a:pt x="270709" y="4295"/>
                  </a:lnTo>
                  <a:lnTo>
                    <a:pt x="282656" y="0"/>
                  </a:lnTo>
                  <a:lnTo>
                    <a:pt x="291008" y="1253"/>
                  </a:lnTo>
                  <a:lnTo>
                    <a:pt x="299516" y="4633"/>
                  </a:lnTo>
                  <a:lnTo>
                    <a:pt x="306120" y="8956"/>
                  </a:lnTo>
                  <a:lnTo>
                    <a:pt x="314597" y="24242"/>
                  </a:lnTo>
                  <a:lnTo>
                    <a:pt x="318427" y="40813"/>
                  </a:lnTo>
                  <a:lnTo>
                    <a:pt x="320568" y="72901"/>
                  </a:lnTo>
                  <a:lnTo>
                    <a:pt x="326008" y="104577"/>
                  </a:lnTo>
                  <a:lnTo>
                    <a:pt x="328286" y="142087"/>
                  </a:lnTo>
                  <a:lnTo>
                    <a:pt x="336248" y="174844"/>
                  </a:lnTo>
                  <a:lnTo>
                    <a:pt x="365759" y="20393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2" name="SMARTInkShape-2854"/>
            <p:cNvSpPr/>
            <p:nvPr/>
          </p:nvSpPr>
          <p:spPr>
            <a:xfrm>
              <a:off x="2987526" y="4063255"/>
              <a:ext cx="471739" cy="219186"/>
            </a:xfrm>
            <a:custGeom>
              <a:avLst/>
              <a:gdLst/>
              <a:ahLst/>
              <a:cxnLst/>
              <a:rect l="0" t="0" r="0" b="0"/>
              <a:pathLst>
                <a:path w="471739" h="219186">
                  <a:moveTo>
                    <a:pt x="129051" y="51545"/>
                  </a:moveTo>
                  <a:lnTo>
                    <a:pt x="125009" y="51545"/>
                  </a:lnTo>
                  <a:lnTo>
                    <a:pt x="120765" y="49285"/>
                  </a:lnTo>
                  <a:lnTo>
                    <a:pt x="107094" y="40939"/>
                  </a:lnTo>
                  <a:lnTo>
                    <a:pt x="93008" y="37678"/>
                  </a:lnTo>
                  <a:lnTo>
                    <a:pt x="83117" y="39172"/>
                  </a:lnTo>
                  <a:lnTo>
                    <a:pt x="52668" y="50229"/>
                  </a:lnTo>
                  <a:lnTo>
                    <a:pt x="35771" y="63665"/>
                  </a:lnTo>
                  <a:lnTo>
                    <a:pt x="13809" y="93812"/>
                  </a:lnTo>
                  <a:lnTo>
                    <a:pt x="3216" y="125338"/>
                  </a:lnTo>
                  <a:lnTo>
                    <a:pt x="0" y="155032"/>
                  </a:lnTo>
                  <a:lnTo>
                    <a:pt x="4246" y="165555"/>
                  </a:lnTo>
                  <a:lnTo>
                    <a:pt x="11776" y="175028"/>
                  </a:lnTo>
                  <a:lnTo>
                    <a:pt x="20765" y="182061"/>
                  </a:lnTo>
                  <a:lnTo>
                    <a:pt x="30408" y="185751"/>
                  </a:lnTo>
                  <a:lnTo>
                    <a:pt x="54441" y="188121"/>
                  </a:lnTo>
                  <a:lnTo>
                    <a:pt x="72138" y="184486"/>
                  </a:lnTo>
                  <a:lnTo>
                    <a:pt x="88106" y="174001"/>
                  </a:lnTo>
                  <a:lnTo>
                    <a:pt x="107826" y="155289"/>
                  </a:lnTo>
                  <a:lnTo>
                    <a:pt x="120753" y="133029"/>
                  </a:lnTo>
                  <a:lnTo>
                    <a:pt x="135129" y="96539"/>
                  </a:lnTo>
                  <a:lnTo>
                    <a:pt x="136216" y="91687"/>
                  </a:lnTo>
                  <a:lnTo>
                    <a:pt x="137215" y="91006"/>
                  </a:lnTo>
                  <a:lnTo>
                    <a:pt x="140971" y="90048"/>
                  </a:lnTo>
                  <a:lnTo>
                    <a:pt x="139149" y="89824"/>
                  </a:lnTo>
                  <a:lnTo>
                    <a:pt x="138324" y="90610"/>
                  </a:lnTo>
                  <a:lnTo>
                    <a:pt x="137407" y="93742"/>
                  </a:lnTo>
                  <a:lnTo>
                    <a:pt x="136891" y="100266"/>
                  </a:lnTo>
                  <a:lnTo>
                    <a:pt x="146086" y="135580"/>
                  </a:lnTo>
                  <a:lnTo>
                    <a:pt x="151018" y="145621"/>
                  </a:lnTo>
                  <a:lnTo>
                    <a:pt x="163313" y="159946"/>
                  </a:lnTo>
                  <a:lnTo>
                    <a:pt x="172784" y="166891"/>
                  </a:lnTo>
                  <a:lnTo>
                    <a:pt x="182638" y="170543"/>
                  </a:lnTo>
                  <a:lnTo>
                    <a:pt x="206806" y="172886"/>
                  </a:lnTo>
                  <a:lnTo>
                    <a:pt x="224527" y="169247"/>
                  </a:lnTo>
                  <a:lnTo>
                    <a:pt x="260006" y="151492"/>
                  </a:lnTo>
                  <a:lnTo>
                    <a:pt x="277827" y="137414"/>
                  </a:lnTo>
                  <a:lnTo>
                    <a:pt x="298138" y="104151"/>
                  </a:lnTo>
                  <a:lnTo>
                    <a:pt x="316201" y="67535"/>
                  </a:lnTo>
                  <a:lnTo>
                    <a:pt x="325560" y="43323"/>
                  </a:lnTo>
                  <a:lnTo>
                    <a:pt x="327032" y="30359"/>
                  </a:lnTo>
                  <a:lnTo>
                    <a:pt x="327172" y="65942"/>
                  </a:lnTo>
                  <a:lnTo>
                    <a:pt x="326327" y="98156"/>
                  </a:lnTo>
                  <a:lnTo>
                    <a:pt x="319412" y="136132"/>
                  </a:lnTo>
                  <a:lnTo>
                    <a:pt x="313084" y="152576"/>
                  </a:lnTo>
                  <a:lnTo>
                    <a:pt x="312160" y="161499"/>
                  </a:lnTo>
                  <a:lnTo>
                    <a:pt x="312083" y="161253"/>
                  </a:lnTo>
                  <a:lnTo>
                    <a:pt x="312781" y="138331"/>
                  </a:lnTo>
                  <a:lnTo>
                    <a:pt x="318495" y="104272"/>
                  </a:lnTo>
                  <a:lnTo>
                    <a:pt x="326274" y="73437"/>
                  </a:lnTo>
                  <a:lnTo>
                    <a:pt x="340980" y="37869"/>
                  </a:lnTo>
                  <a:lnTo>
                    <a:pt x="343998" y="29728"/>
                  </a:lnTo>
                  <a:lnTo>
                    <a:pt x="354125" y="18424"/>
                  </a:lnTo>
                  <a:lnTo>
                    <a:pt x="377277" y="4268"/>
                  </a:lnTo>
                  <a:lnTo>
                    <a:pt x="397051" y="0"/>
                  </a:lnTo>
                  <a:lnTo>
                    <a:pt x="409313" y="1260"/>
                  </a:lnTo>
                  <a:lnTo>
                    <a:pt x="446455" y="16163"/>
                  </a:lnTo>
                  <a:lnTo>
                    <a:pt x="454410" y="25657"/>
                  </a:lnTo>
                  <a:lnTo>
                    <a:pt x="466417" y="52451"/>
                  </a:lnTo>
                  <a:lnTo>
                    <a:pt x="470860" y="87440"/>
                  </a:lnTo>
                  <a:lnTo>
                    <a:pt x="471738" y="121946"/>
                  </a:lnTo>
                  <a:lnTo>
                    <a:pt x="467866" y="157078"/>
                  </a:lnTo>
                  <a:lnTo>
                    <a:pt x="464798" y="193916"/>
                  </a:lnTo>
                  <a:lnTo>
                    <a:pt x="464333" y="219185"/>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3" name="SMARTInkShape-2855"/>
            <p:cNvSpPr/>
            <p:nvPr/>
          </p:nvSpPr>
          <p:spPr>
            <a:xfrm>
              <a:off x="2637127" y="4396740"/>
              <a:ext cx="233758" cy="371702"/>
            </a:xfrm>
            <a:custGeom>
              <a:avLst/>
              <a:gdLst/>
              <a:ahLst/>
              <a:cxnLst/>
              <a:rect l="0" t="0" r="0" b="0"/>
              <a:pathLst>
                <a:path w="233758" h="371702">
                  <a:moveTo>
                    <a:pt x="151789" y="0"/>
                  </a:moveTo>
                  <a:lnTo>
                    <a:pt x="117742" y="0"/>
                  </a:lnTo>
                  <a:lnTo>
                    <a:pt x="103228" y="845"/>
                  </a:lnTo>
                  <a:lnTo>
                    <a:pt x="67786" y="13843"/>
                  </a:lnTo>
                  <a:lnTo>
                    <a:pt x="29922" y="46200"/>
                  </a:lnTo>
                  <a:lnTo>
                    <a:pt x="13704" y="63736"/>
                  </a:lnTo>
                  <a:lnTo>
                    <a:pt x="4010" y="83795"/>
                  </a:lnTo>
                  <a:lnTo>
                    <a:pt x="0" y="111422"/>
                  </a:lnTo>
                  <a:lnTo>
                    <a:pt x="4178" y="121769"/>
                  </a:lnTo>
                  <a:lnTo>
                    <a:pt x="11679" y="131166"/>
                  </a:lnTo>
                  <a:lnTo>
                    <a:pt x="20658" y="138163"/>
                  </a:lnTo>
                  <a:lnTo>
                    <a:pt x="32551" y="141839"/>
                  </a:lnTo>
                  <a:lnTo>
                    <a:pt x="69794" y="144521"/>
                  </a:lnTo>
                  <a:lnTo>
                    <a:pt x="83177" y="143818"/>
                  </a:lnTo>
                  <a:lnTo>
                    <a:pt x="121243" y="131771"/>
                  </a:lnTo>
                  <a:lnTo>
                    <a:pt x="132853" y="126862"/>
                  </a:lnTo>
                  <a:lnTo>
                    <a:pt x="141399" y="119599"/>
                  </a:lnTo>
                  <a:lnTo>
                    <a:pt x="161787" y="86223"/>
                  </a:lnTo>
                  <a:lnTo>
                    <a:pt x="165479" y="75125"/>
                  </a:lnTo>
                  <a:lnTo>
                    <a:pt x="166896" y="62594"/>
                  </a:lnTo>
                  <a:lnTo>
                    <a:pt x="167788" y="62895"/>
                  </a:lnTo>
                  <a:lnTo>
                    <a:pt x="173581" y="67663"/>
                  </a:lnTo>
                  <a:lnTo>
                    <a:pt x="181186" y="101119"/>
                  </a:lnTo>
                  <a:lnTo>
                    <a:pt x="188988" y="129946"/>
                  </a:lnTo>
                  <a:lnTo>
                    <a:pt x="203699" y="162358"/>
                  </a:lnTo>
                  <a:lnTo>
                    <a:pt x="212326" y="191190"/>
                  </a:lnTo>
                  <a:lnTo>
                    <a:pt x="222829" y="227230"/>
                  </a:lnTo>
                  <a:lnTo>
                    <a:pt x="232206" y="264046"/>
                  </a:lnTo>
                  <a:lnTo>
                    <a:pt x="233757" y="288772"/>
                  </a:lnTo>
                  <a:lnTo>
                    <a:pt x="227124" y="319884"/>
                  </a:lnTo>
                  <a:lnTo>
                    <a:pt x="221680" y="334363"/>
                  </a:lnTo>
                  <a:lnTo>
                    <a:pt x="209095" y="351189"/>
                  </a:lnTo>
                  <a:lnTo>
                    <a:pt x="184665" y="367718"/>
                  </a:lnTo>
                  <a:lnTo>
                    <a:pt x="165481" y="371701"/>
                  </a:lnTo>
                  <a:lnTo>
                    <a:pt x="131010" y="366964"/>
                  </a:lnTo>
                  <a:lnTo>
                    <a:pt x="98862" y="355616"/>
                  </a:lnTo>
                  <a:lnTo>
                    <a:pt x="61253" y="331560"/>
                  </a:lnTo>
                  <a:lnTo>
                    <a:pt x="32866" y="296690"/>
                  </a:lnTo>
                  <a:lnTo>
                    <a:pt x="22250" y="28193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4" name="SMARTInkShape-2856"/>
            <p:cNvSpPr/>
            <p:nvPr/>
          </p:nvSpPr>
          <p:spPr>
            <a:xfrm>
              <a:off x="2887977" y="4368694"/>
              <a:ext cx="472442" cy="221819"/>
            </a:xfrm>
            <a:custGeom>
              <a:avLst/>
              <a:gdLst/>
              <a:ahLst/>
              <a:cxnLst/>
              <a:rect l="0" t="0" r="0" b="0"/>
              <a:pathLst>
                <a:path w="472442" h="221819">
                  <a:moveTo>
                    <a:pt x="0" y="111865"/>
                  </a:moveTo>
                  <a:lnTo>
                    <a:pt x="25178" y="134783"/>
                  </a:lnTo>
                  <a:lnTo>
                    <a:pt x="34052" y="138985"/>
                  </a:lnTo>
                  <a:lnTo>
                    <a:pt x="68830" y="142050"/>
                  </a:lnTo>
                  <a:lnTo>
                    <a:pt x="93248" y="140030"/>
                  </a:lnTo>
                  <a:lnTo>
                    <a:pt x="123694" y="133731"/>
                  </a:lnTo>
                  <a:lnTo>
                    <a:pt x="149761" y="117651"/>
                  </a:lnTo>
                  <a:lnTo>
                    <a:pt x="153180" y="114028"/>
                  </a:lnTo>
                  <a:lnTo>
                    <a:pt x="170361" y="76192"/>
                  </a:lnTo>
                  <a:lnTo>
                    <a:pt x="170826" y="66093"/>
                  </a:lnTo>
                  <a:lnTo>
                    <a:pt x="168269" y="45816"/>
                  </a:lnTo>
                  <a:lnTo>
                    <a:pt x="166367" y="42432"/>
                  </a:lnTo>
                  <a:lnTo>
                    <a:pt x="163403" y="40176"/>
                  </a:lnTo>
                  <a:lnTo>
                    <a:pt x="146486" y="32512"/>
                  </a:lnTo>
                  <a:lnTo>
                    <a:pt x="142531" y="31869"/>
                  </a:lnTo>
                  <a:lnTo>
                    <a:pt x="119285" y="39043"/>
                  </a:lnTo>
                  <a:lnTo>
                    <a:pt x="102323" y="46074"/>
                  </a:lnTo>
                  <a:lnTo>
                    <a:pt x="86577" y="61608"/>
                  </a:lnTo>
                  <a:lnTo>
                    <a:pt x="67022" y="97031"/>
                  </a:lnTo>
                  <a:lnTo>
                    <a:pt x="59421" y="112046"/>
                  </a:lnTo>
                  <a:lnTo>
                    <a:pt x="56045" y="127185"/>
                  </a:lnTo>
                  <a:lnTo>
                    <a:pt x="58185" y="149989"/>
                  </a:lnTo>
                  <a:lnTo>
                    <a:pt x="67344" y="179603"/>
                  </a:lnTo>
                  <a:lnTo>
                    <a:pt x="75370" y="191640"/>
                  </a:lnTo>
                  <a:lnTo>
                    <a:pt x="86839" y="200379"/>
                  </a:lnTo>
                  <a:lnTo>
                    <a:pt x="122320" y="215618"/>
                  </a:lnTo>
                  <a:lnTo>
                    <a:pt x="144900" y="221818"/>
                  </a:lnTo>
                  <a:lnTo>
                    <a:pt x="182896" y="219143"/>
                  </a:lnTo>
                  <a:lnTo>
                    <a:pt x="205746" y="210631"/>
                  </a:lnTo>
                  <a:lnTo>
                    <a:pt x="240857" y="182737"/>
                  </a:lnTo>
                  <a:lnTo>
                    <a:pt x="271742" y="145923"/>
                  </a:lnTo>
                  <a:lnTo>
                    <a:pt x="288888" y="111332"/>
                  </a:lnTo>
                  <a:lnTo>
                    <a:pt x="296087" y="85862"/>
                  </a:lnTo>
                  <a:lnTo>
                    <a:pt x="297170" y="66613"/>
                  </a:lnTo>
                  <a:lnTo>
                    <a:pt x="297182" y="99615"/>
                  </a:lnTo>
                  <a:lnTo>
                    <a:pt x="296335" y="135119"/>
                  </a:lnTo>
                  <a:lnTo>
                    <a:pt x="290622" y="168832"/>
                  </a:lnTo>
                  <a:lnTo>
                    <a:pt x="287776" y="177542"/>
                  </a:lnTo>
                  <a:lnTo>
                    <a:pt x="283093" y="185986"/>
                  </a:lnTo>
                  <a:lnTo>
                    <a:pt x="282044" y="194444"/>
                  </a:lnTo>
                  <a:lnTo>
                    <a:pt x="279730" y="192876"/>
                  </a:lnTo>
                  <a:lnTo>
                    <a:pt x="277927" y="191273"/>
                  </a:lnTo>
                  <a:lnTo>
                    <a:pt x="275924" y="187232"/>
                  </a:lnTo>
                  <a:lnTo>
                    <a:pt x="274636" y="173696"/>
                  </a:lnTo>
                  <a:lnTo>
                    <a:pt x="282653" y="139199"/>
                  </a:lnTo>
                  <a:lnTo>
                    <a:pt x="292030" y="110932"/>
                  </a:lnTo>
                  <a:lnTo>
                    <a:pt x="307792" y="81108"/>
                  </a:lnTo>
                  <a:lnTo>
                    <a:pt x="331828" y="44735"/>
                  </a:lnTo>
                  <a:lnTo>
                    <a:pt x="358119" y="14784"/>
                  </a:lnTo>
                  <a:lnTo>
                    <a:pt x="369702" y="5783"/>
                  </a:lnTo>
                  <a:lnTo>
                    <a:pt x="380494" y="1217"/>
                  </a:lnTo>
                  <a:lnTo>
                    <a:pt x="385744" y="0"/>
                  </a:lnTo>
                  <a:lnTo>
                    <a:pt x="396093" y="905"/>
                  </a:lnTo>
                  <a:lnTo>
                    <a:pt x="405489" y="4130"/>
                  </a:lnTo>
                  <a:lnTo>
                    <a:pt x="420678" y="15357"/>
                  </a:lnTo>
                  <a:lnTo>
                    <a:pt x="429115" y="24945"/>
                  </a:lnTo>
                  <a:lnTo>
                    <a:pt x="444149" y="59121"/>
                  </a:lnTo>
                  <a:lnTo>
                    <a:pt x="451123" y="96702"/>
                  </a:lnTo>
                  <a:lnTo>
                    <a:pt x="457249" y="134736"/>
                  </a:lnTo>
                  <a:lnTo>
                    <a:pt x="464893" y="168279"/>
                  </a:lnTo>
                  <a:lnTo>
                    <a:pt x="470700" y="180048"/>
                  </a:lnTo>
                  <a:lnTo>
                    <a:pt x="472441" y="188065"/>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5" name="SMARTInkShape-2857"/>
            <p:cNvSpPr/>
            <p:nvPr/>
          </p:nvSpPr>
          <p:spPr>
            <a:xfrm>
              <a:off x="3437678" y="4336053"/>
              <a:ext cx="227541" cy="249432"/>
            </a:xfrm>
            <a:custGeom>
              <a:avLst/>
              <a:gdLst/>
              <a:ahLst/>
              <a:cxnLst/>
              <a:rect l="0" t="0" r="0" b="0"/>
              <a:pathLst>
                <a:path w="227541" h="249432">
                  <a:moveTo>
                    <a:pt x="6562" y="98787"/>
                  </a:moveTo>
                  <a:lnTo>
                    <a:pt x="2517" y="98787"/>
                  </a:lnTo>
                  <a:lnTo>
                    <a:pt x="1324" y="99632"/>
                  </a:lnTo>
                  <a:lnTo>
                    <a:pt x="529" y="101042"/>
                  </a:lnTo>
                  <a:lnTo>
                    <a:pt x="0" y="102831"/>
                  </a:lnTo>
                  <a:lnTo>
                    <a:pt x="493" y="104870"/>
                  </a:lnTo>
                  <a:lnTo>
                    <a:pt x="3301" y="109391"/>
                  </a:lnTo>
                  <a:lnTo>
                    <a:pt x="5233" y="110937"/>
                  </a:lnTo>
                  <a:lnTo>
                    <a:pt x="40756" y="126097"/>
                  </a:lnTo>
                  <a:lnTo>
                    <a:pt x="71586" y="128848"/>
                  </a:lnTo>
                  <a:lnTo>
                    <a:pt x="97958" y="123101"/>
                  </a:lnTo>
                  <a:lnTo>
                    <a:pt x="130794" y="108004"/>
                  </a:lnTo>
                  <a:lnTo>
                    <a:pt x="156392" y="85627"/>
                  </a:lnTo>
                  <a:lnTo>
                    <a:pt x="167608" y="66665"/>
                  </a:lnTo>
                  <a:lnTo>
                    <a:pt x="172898" y="38347"/>
                  </a:lnTo>
                  <a:lnTo>
                    <a:pt x="172969" y="20953"/>
                  </a:lnTo>
                  <a:lnTo>
                    <a:pt x="169985" y="10289"/>
                  </a:lnTo>
                  <a:lnTo>
                    <a:pt x="168003" y="6769"/>
                  </a:lnTo>
                  <a:lnTo>
                    <a:pt x="165836" y="4420"/>
                  </a:lnTo>
                  <a:lnTo>
                    <a:pt x="163544" y="2856"/>
                  </a:lnTo>
                  <a:lnTo>
                    <a:pt x="152228" y="652"/>
                  </a:lnTo>
                  <a:lnTo>
                    <a:pt x="138152" y="0"/>
                  </a:lnTo>
                  <a:lnTo>
                    <a:pt x="128264" y="4363"/>
                  </a:lnTo>
                  <a:lnTo>
                    <a:pt x="96969" y="26583"/>
                  </a:lnTo>
                  <a:lnTo>
                    <a:pt x="67318" y="56114"/>
                  </a:lnTo>
                  <a:lnTo>
                    <a:pt x="41046" y="90262"/>
                  </a:lnTo>
                  <a:lnTo>
                    <a:pt x="28820" y="117803"/>
                  </a:lnTo>
                  <a:lnTo>
                    <a:pt x="23880" y="147412"/>
                  </a:lnTo>
                  <a:lnTo>
                    <a:pt x="22418" y="177635"/>
                  </a:lnTo>
                  <a:lnTo>
                    <a:pt x="26591" y="193379"/>
                  </a:lnTo>
                  <a:lnTo>
                    <a:pt x="43068" y="221330"/>
                  </a:lnTo>
                  <a:lnTo>
                    <a:pt x="54958" y="231708"/>
                  </a:lnTo>
                  <a:lnTo>
                    <a:pt x="83291" y="245268"/>
                  </a:lnTo>
                  <a:lnTo>
                    <a:pt x="105778" y="249431"/>
                  </a:lnTo>
                  <a:lnTo>
                    <a:pt x="136132" y="244756"/>
                  </a:lnTo>
                  <a:lnTo>
                    <a:pt x="170159" y="233228"/>
                  </a:lnTo>
                  <a:lnTo>
                    <a:pt x="206287" y="203466"/>
                  </a:lnTo>
                  <a:lnTo>
                    <a:pt x="219234" y="188577"/>
                  </a:lnTo>
                  <a:lnTo>
                    <a:pt x="227540" y="17498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6" name="SMARTInkShape-2858"/>
            <p:cNvSpPr/>
            <p:nvPr/>
          </p:nvSpPr>
          <p:spPr>
            <a:xfrm>
              <a:off x="2028581" y="4777740"/>
              <a:ext cx="143120" cy="236220"/>
            </a:xfrm>
            <a:custGeom>
              <a:avLst/>
              <a:gdLst/>
              <a:ahLst/>
              <a:cxnLst/>
              <a:rect l="0" t="0" r="0" b="0"/>
              <a:pathLst>
                <a:path w="143120" h="236220">
                  <a:moveTo>
                    <a:pt x="143119" y="0"/>
                  </a:moveTo>
                  <a:lnTo>
                    <a:pt x="116627" y="845"/>
                  </a:lnTo>
                  <a:lnTo>
                    <a:pt x="92175" y="10604"/>
                  </a:lnTo>
                  <a:lnTo>
                    <a:pt x="55903" y="40963"/>
                  </a:lnTo>
                  <a:lnTo>
                    <a:pt x="30403" y="63281"/>
                  </a:lnTo>
                  <a:lnTo>
                    <a:pt x="12856" y="87852"/>
                  </a:lnTo>
                  <a:lnTo>
                    <a:pt x="2084" y="119485"/>
                  </a:lnTo>
                  <a:lnTo>
                    <a:pt x="0" y="132409"/>
                  </a:lnTo>
                  <a:lnTo>
                    <a:pt x="2876" y="153250"/>
                  </a:lnTo>
                  <a:lnTo>
                    <a:pt x="12280" y="177811"/>
                  </a:lnTo>
                  <a:lnTo>
                    <a:pt x="24858" y="197181"/>
                  </a:lnTo>
                  <a:lnTo>
                    <a:pt x="53331" y="219151"/>
                  </a:lnTo>
                  <a:lnTo>
                    <a:pt x="67653" y="224401"/>
                  </a:lnTo>
                  <a:lnTo>
                    <a:pt x="105019" y="23621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7" name="SMARTInkShape-2859"/>
            <p:cNvSpPr/>
            <p:nvPr/>
          </p:nvSpPr>
          <p:spPr>
            <a:xfrm>
              <a:off x="2211396" y="4855092"/>
              <a:ext cx="486082" cy="189348"/>
            </a:xfrm>
            <a:custGeom>
              <a:avLst/>
              <a:gdLst/>
              <a:ahLst/>
              <a:cxnLst/>
              <a:rect l="0" t="0" r="0" b="0"/>
              <a:pathLst>
                <a:path w="486082" h="189348">
                  <a:moveTo>
                    <a:pt x="97463" y="14087"/>
                  </a:moveTo>
                  <a:lnTo>
                    <a:pt x="93416" y="10042"/>
                  </a:lnTo>
                  <a:lnTo>
                    <a:pt x="89175" y="8056"/>
                  </a:lnTo>
                  <a:lnTo>
                    <a:pt x="65464" y="0"/>
                  </a:lnTo>
                  <a:lnTo>
                    <a:pt x="62583" y="462"/>
                  </a:lnTo>
                  <a:lnTo>
                    <a:pt x="57125" y="3233"/>
                  </a:lnTo>
                  <a:lnTo>
                    <a:pt x="41610" y="16790"/>
                  </a:lnTo>
                  <a:lnTo>
                    <a:pt x="18568" y="52651"/>
                  </a:lnTo>
                  <a:lnTo>
                    <a:pt x="1996" y="89416"/>
                  </a:lnTo>
                  <a:lnTo>
                    <a:pt x="0" y="97802"/>
                  </a:lnTo>
                  <a:lnTo>
                    <a:pt x="1372" y="106609"/>
                  </a:lnTo>
                  <a:lnTo>
                    <a:pt x="9150" y="126060"/>
                  </a:lnTo>
                  <a:lnTo>
                    <a:pt x="13904" y="131586"/>
                  </a:lnTo>
                  <a:lnTo>
                    <a:pt x="27900" y="139179"/>
                  </a:lnTo>
                  <a:lnTo>
                    <a:pt x="42043" y="142309"/>
                  </a:lnTo>
                  <a:lnTo>
                    <a:pt x="51948" y="140782"/>
                  </a:lnTo>
                  <a:lnTo>
                    <a:pt x="87316" y="125681"/>
                  </a:lnTo>
                  <a:lnTo>
                    <a:pt x="102547" y="114133"/>
                  </a:lnTo>
                  <a:lnTo>
                    <a:pt x="127743" y="81017"/>
                  </a:lnTo>
                  <a:lnTo>
                    <a:pt x="130350" y="76486"/>
                  </a:lnTo>
                  <a:lnTo>
                    <a:pt x="131242" y="72621"/>
                  </a:lnTo>
                  <a:lnTo>
                    <a:pt x="130986" y="69196"/>
                  </a:lnTo>
                  <a:lnTo>
                    <a:pt x="129974" y="66066"/>
                  </a:lnTo>
                  <a:lnTo>
                    <a:pt x="130144" y="63981"/>
                  </a:lnTo>
                  <a:lnTo>
                    <a:pt x="131104" y="62590"/>
                  </a:lnTo>
                  <a:lnTo>
                    <a:pt x="134683" y="60357"/>
                  </a:lnTo>
                  <a:lnTo>
                    <a:pt x="132914" y="60052"/>
                  </a:lnTo>
                  <a:lnTo>
                    <a:pt x="131254" y="59970"/>
                  </a:lnTo>
                  <a:lnTo>
                    <a:pt x="130999" y="60762"/>
                  </a:lnTo>
                  <a:lnTo>
                    <a:pt x="134411" y="68117"/>
                  </a:lnTo>
                  <a:lnTo>
                    <a:pt x="137791" y="105743"/>
                  </a:lnTo>
                  <a:lnTo>
                    <a:pt x="146163" y="125890"/>
                  </a:lnTo>
                  <a:lnTo>
                    <a:pt x="153255" y="133769"/>
                  </a:lnTo>
                  <a:lnTo>
                    <a:pt x="171288" y="147566"/>
                  </a:lnTo>
                  <a:lnTo>
                    <a:pt x="185472" y="150157"/>
                  </a:lnTo>
                  <a:lnTo>
                    <a:pt x="205384" y="150078"/>
                  </a:lnTo>
                  <a:lnTo>
                    <a:pt x="238362" y="140599"/>
                  </a:lnTo>
                  <a:lnTo>
                    <a:pt x="264924" y="120033"/>
                  </a:lnTo>
                  <a:lnTo>
                    <a:pt x="289634" y="99659"/>
                  </a:lnTo>
                  <a:lnTo>
                    <a:pt x="310624" y="66164"/>
                  </a:lnTo>
                  <a:lnTo>
                    <a:pt x="318308" y="52430"/>
                  </a:lnTo>
                  <a:lnTo>
                    <a:pt x="318403" y="56305"/>
                  </a:lnTo>
                  <a:lnTo>
                    <a:pt x="322826" y="71282"/>
                  </a:lnTo>
                  <a:lnTo>
                    <a:pt x="318939" y="102255"/>
                  </a:lnTo>
                  <a:lnTo>
                    <a:pt x="318509" y="138983"/>
                  </a:lnTo>
                  <a:lnTo>
                    <a:pt x="317608" y="160989"/>
                  </a:lnTo>
                  <a:lnTo>
                    <a:pt x="310917" y="188764"/>
                  </a:lnTo>
                  <a:lnTo>
                    <a:pt x="310832" y="178689"/>
                  </a:lnTo>
                  <a:lnTo>
                    <a:pt x="320231" y="141151"/>
                  </a:lnTo>
                  <a:lnTo>
                    <a:pt x="328848" y="120033"/>
                  </a:lnTo>
                  <a:lnTo>
                    <a:pt x="347440" y="82570"/>
                  </a:lnTo>
                  <a:lnTo>
                    <a:pt x="372121" y="48600"/>
                  </a:lnTo>
                  <a:lnTo>
                    <a:pt x="382940" y="39868"/>
                  </a:lnTo>
                  <a:lnTo>
                    <a:pt x="406536" y="27365"/>
                  </a:lnTo>
                  <a:lnTo>
                    <a:pt x="411036" y="26325"/>
                  </a:lnTo>
                  <a:lnTo>
                    <a:pt x="414887" y="26479"/>
                  </a:lnTo>
                  <a:lnTo>
                    <a:pt x="445735" y="39765"/>
                  </a:lnTo>
                  <a:lnTo>
                    <a:pt x="453475" y="46949"/>
                  </a:lnTo>
                  <a:lnTo>
                    <a:pt x="456725" y="51234"/>
                  </a:lnTo>
                  <a:lnTo>
                    <a:pt x="460333" y="62771"/>
                  </a:lnTo>
                  <a:lnTo>
                    <a:pt x="462843" y="99145"/>
                  </a:lnTo>
                  <a:lnTo>
                    <a:pt x="463148" y="132236"/>
                  </a:lnTo>
                  <a:lnTo>
                    <a:pt x="463214" y="166148"/>
                  </a:lnTo>
                  <a:lnTo>
                    <a:pt x="463220" y="185956"/>
                  </a:lnTo>
                  <a:lnTo>
                    <a:pt x="464068" y="187087"/>
                  </a:lnTo>
                  <a:lnTo>
                    <a:pt x="467268" y="188343"/>
                  </a:lnTo>
                  <a:lnTo>
                    <a:pt x="486081" y="18934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8" name="SMARTInkShape-2860"/>
            <p:cNvSpPr/>
            <p:nvPr/>
          </p:nvSpPr>
          <p:spPr>
            <a:xfrm>
              <a:off x="3063249" y="4747259"/>
              <a:ext cx="235723" cy="213284"/>
            </a:xfrm>
            <a:custGeom>
              <a:avLst/>
              <a:gdLst/>
              <a:ahLst/>
              <a:cxnLst/>
              <a:rect l="0" t="0" r="0" b="0"/>
              <a:pathLst>
                <a:path w="235723" h="213284">
                  <a:moveTo>
                    <a:pt x="22851" y="0"/>
                  </a:moveTo>
                  <a:lnTo>
                    <a:pt x="26894" y="4045"/>
                  </a:lnTo>
                  <a:lnTo>
                    <a:pt x="28882" y="8289"/>
                  </a:lnTo>
                  <a:lnTo>
                    <a:pt x="30378" y="40091"/>
                  </a:lnTo>
                  <a:lnTo>
                    <a:pt x="24366" y="74211"/>
                  </a:lnTo>
                  <a:lnTo>
                    <a:pt x="17285" y="108543"/>
                  </a:lnTo>
                  <a:lnTo>
                    <a:pt x="11590" y="143644"/>
                  </a:lnTo>
                  <a:lnTo>
                    <a:pt x="2104" y="180473"/>
                  </a:lnTo>
                  <a:lnTo>
                    <a:pt x="0" y="213083"/>
                  </a:lnTo>
                  <a:lnTo>
                    <a:pt x="4037" y="209233"/>
                  </a:lnTo>
                  <a:lnTo>
                    <a:pt x="6022" y="202776"/>
                  </a:lnTo>
                  <a:lnTo>
                    <a:pt x="11342" y="180789"/>
                  </a:lnTo>
                  <a:lnTo>
                    <a:pt x="29038" y="144504"/>
                  </a:lnTo>
                  <a:lnTo>
                    <a:pt x="44393" y="110201"/>
                  </a:lnTo>
                  <a:lnTo>
                    <a:pt x="64579" y="77741"/>
                  </a:lnTo>
                  <a:lnTo>
                    <a:pt x="95483" y="52844"/>
                  </a:lnTo>
                  <a:lnTo>
                    <a:pt x="111445" y="47830"/>
                  </a:lnTo>
                  <a:lnTo>
                    <a:pt x="142484" y="46984"/>
                  </a:lnTo>
                  <a:lnTo>
                    <a:pt x="176118" y="56381"/>
                  </a:lnTo>
                  <a:lnTo>
                    <a:pt x="194323" y="67692"/>
                  </a:lnTo>
                  <a:lnTo>
                    <a:pt x="210441" y="81771"/>
                  </a:lnTo>
                  <a:lnTo>
                    <a:pt x="221895" y="100709"/>
                  </a:lnTo>
                  <a:lnTo>
                    <a:pt x="233740" y="135120"/>
                  </a:lnTo>
                  <a:lnTo>
                    <a:pt x="235722" y="161123"/>
                  </a:lnTo>
                  <a:lnTo>
                    <a:pt x="231478" y="173492"/>
                  </a:lnTo>
                  <a:lnTo>
                    <a:pt x="215424" y="199580"/>
                  </a:lnTo>
                  <a:lnTo>
                    <a:pt x="206933" y="206671"/>
                  </a:lnTo>
                  <a:lnTo>
                    <a:pt x="195259" y="210388"/>
                  </a:lnTo>
                  <a:lnTo>
                    <a:pt x="158788" y="212969"/>
                  </a:lnTo>
                  <a:lnTo>
                    <a:pt x="123425" y="213283"/>
                  </a:lnTo>
                  <a:lnTo>
                    <a:pt x="99500" y="211079"/>
                  </a:lnTo>
                  <a:lnTo>
                    <a:pt x="61659" y="197921"/>
                  </a:lnTo>
                  <a:lnTo>
                    <a:pt x="44815" y="187921"/>
                  </a:lnTo>
                  <a:lnTo>
                    <a:pt x="30467" y="16764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9" name="SMARTInkShape-2861"/>
            <p:cNvSpPr/>
            <p:nvPr/>
          </p:nvSpPr>
          <p:spPr>
            <a:xfrm>
              <a:off x="3375659" y="4786965"/>
              <a:ext cx="205742" cy="224516"/>
            </a:xfrm>
            <a:custGeom>
              <a:avLst/>
              <a:gdLst/>
              <a:ahLst/>
              <a:cxnLst/>
              <a:rect l="0" t="0" r="0" b="0"/>
              <a:pathLst>
                <a:path w="205742" h="224516">
                  <a:moveTo>
                    <a:pt x="0" y="59353"/>
                  </a:moveTo>
                  <a:lnTo>
                    <a:pt x="0" y="65915"/>
                  </a:lnTo>
                  <a:lnTo>
                    <a:pt x="4045" y="70705"/>
                  </a:lnTo>
                  <a:lnTo>
                    <a:pt x="10547" y="72867"/>
                  </a:lnTo>
                  <a:lnTo>
                    <a:pt x="23728" y="76340"/>
                  </a:lnTo>
                  <a:lnTo>
                    <a:pt x="38357" y="80473"/>
                  </a:lnTo>
                  <a:lnTo>
                    <a:pt x="69617" y="81139"/>
                  </a:lnTo>
                  <a:lnTo>
                    <a:pt x="106817" y="75623"/>
                  </a:lnTo>
                  <a:lnTo>
                    <a:pt x="138767" y="66441"/>
                  </a:lnTo>
                  <a:lnTo>
                    <a:pt x="163912" y="56709"/>
                  </a:lnTo>
                  <a:lnTo>
                    <a:pt x="172474" y="49430"/>
                  </a:lnTo>
                  <a:lnTo>
                    <a:pt x="186746" y="31268"/>
                  </a:lnTo>
                  <a:lnTo>
                    <a:pt x="190005" y="12245"/>
                  </a:lnTo>
                  <a:lnTo>
                    <a:pt x="188023" y="6526"/>
                  </a:lnTo>
                  <a:lnTo>
                    <a:pt x="186308" y="3815"/>
                  </a:lnTo>
                  <a:lnTo>
                    <a:pt x="183471" y="2008"/>
                  </a:lnTo>
                  <a:lnTo>
                    <a:pt x="175806" y="0"/>
                  </a:lnTo>
                  <a:lnTo>
                    <a:pt x="157924" y="2915"/>
                  </a:lnTo>
                  <a:lnTo>
                    <a:pt x="125416" y="13895"/>
                  </a:lnTo>
                  <a:lnTo>
                    <a:pt x="116632" y="16348"/>
                  </a:lnTo>
                  <a:lnTo>
                    <a:pt x="102355" y="25847"/>
                  </a:lnTo>
                  <a:lnTo>
                    <a:pt x="71301" y="52641"/>
                  </a:lnTo>
                  <a:lnTo>
                    <a:pt x="46525" y="78908"/>
                  </a:lnTo>
                  <a:lnTo>
                    <a:pt x="31190" y="108140"/>
                  </a:lnTo>
                  <a:lnTo>
                    <a:pt x="21282" y="138249"/>
                  </a:lnTo>
                  <a:lnTo>
                    <a:pt x="20184" y="156225"/>
                  </a:lnTo>
                  <a:lnTo>
                    <a:pt x="23364" y="171835"/>
                  </a:lnTo>
                  <a:lnTo>
                    <a:pt x="30421" y="184416"/>
                  </a:lnTo>
                  <a:lnTo>
                    <a:pt x="47961" y="201020"/>
                  </a:lnTo>
                  <a:lnTo>
                    <a:pt x="82726" y="215718"/>
                  </a:lnTo>
                  <a:lnTo>
                    <a:pt x="119948" y="224515"/>
                  </a:lnTo>
                  <a:lnTo>
                    <a:pt x="146453" y="224002"/>
                  </a:lnTo>
                  <a:lnTo>
                    <a:pt x="175756" y="218488"/>
                  </a:lnTo>
                  <a:lnTo>
                    <a:pt x="205741" y="21175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0" name="SMARTInkShape-2862"/>
            <p:cNvSpPr/>
            <p:nvPr/>
          </p:nvSpPr>
          <p:spPr>
            <a:xfrm>
              <a:off x="3070859" y="4640579"/>
              <a:ext cx="15242" cy="220981"/>
            </a:xfrm>
            <a:custGeom>
              <a:avLst/>
              <a:gdLst/>
              <a:ahLst/>
              <a:cxnLst/>
              <a:rect l="0" t="0" r="0" b="0"/>
              <a:pathLst>
                <a:path w="15242" h="220981">
                  <a:moveTo>
                    <a:pt x="15241" y="0"/>
                  </a:moveTo>
                  <a:lnTo>
                    <a:pt x="11195" y="0"/>
                  </a:lnTo>
                  <a:lnTo>
                    <a:pt x="10002" y="845"/>
                  </a:lnTo>
                  <a:lnTo>
                    <a:pt x="9209" y="2258"/>
                  </a:lnTo>
                  <a:lnTo>
                    <a:pt x="7935" y="10606"/>
                  </a:lnTo>
                  <a:lnTo>
                    <a:pt x="7624" y="48651"/>
                  </a:lnTo>
                  <a:lnTo>
                    <a:pt x="7618" y="85667"/>
                  </a:lnTo>
                  <a:lnTo>
                    <a:pt x="7618" y="122164"/>
                  </a:lnTo>
                  <a:lnTo>
                    <a:pt x="7618" y="160052"/>
                  </a:lnTo>
                  <a:lnTo>
                    <a:pt x="6774" y="184421"/>
                  </a:lnTo>
                  <a:lnTo>
                    <a:pt x="0" y="2209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1" name="SMARTInkShape-2863"/>
            <p:cNvSpPr/>
            <p:nvPr/>
          </p:nvSpPr>
          <p:spPr>
            <a:xfrm>
              <a:off x="2011677" y="4015740"/>
              <a:ext cx="45724" cy="312420"/>
            </a:xfrm>
            <a:custGeom>
              <a:avLst/>
              <a:gdLst/>
              <a:ahLst/>
              <a:cxnLst/>
              <a:rect l="0" t="0" r="0" b="0"/>
              <a:pathLst>
                <a:path w="45724" h="312420">
                  <a:moveTo>
                    <a:pt x="45723" y="0"/>
                  </a:moveTo>
                  <a:lnTo>
                    <a:pt x="45723" y="4044"/>
                  </a:lnTo>
                  <a:lnTo>
                    <a:pt x="37962" y="40334"/>
                  </a:lnTo>
                  <a:lnTo>
                    <a:pt x="32228" y="68301"/>
                  </a:lnTo>
                  <a:lnTo>
                    <a:pt x="25167" y="103869"/>
                  </a:lnTo>
                  <a:lnTo>
                    <a:pt x="20216" y="131677"/>
                  </a:lnTo>
                  <a:lnTo>
                    <a:pt x="17453" y="158712"/>
                  </a:lnTo>
                  <a:lnTo>
                    <a:pt x="15376" y="184838"/>
                  </a:lnTo>
                  <a:lnTo>
                    <a:pt x="10297" y="222500"/>
                  </a:lnTo>
                  <a:lnTo>
                    <a:pt x="7566" y="254638"/>
                  </a:lnTo>
                  <a:lnTo>
                    <a:pt x="1166" y="292548"/>
                  </a:lnTo>
                  <a:lnTo>
                    <a:pt x="0" y="31241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2" name="SMARTInkShape-2864"/>
            <p:cNvSpPr/>
            <p:nvPr/>
          </p:nvSpPr>
          <p:spPr>
            <a:xfrm>
              <a:off x="2690409" y="5045995"/>
              <a:ext cx="250900" cy="387065"/>
            </a:xfrm>
            <a:custGeom>
              <a:avLst/>
              <a:gdLst/>
              <a:ahLst/>
              <a:cxnLst/>
              <a:rect l="0" t="0" r="0" b="0"/>
              <a:pathLst>
                <a:path w="250900" h="387065">
                  <a:moveTo>
                    <a:pt x="144231" y="303244"/>
                  </a:moveTo>
                  <a:lnTo>
                    <a:pt x="144231" y="281287"/>
                  </a:lnTo>
                  <a:lnTo>
                    <a:pt x="141973" y="274293"/>
                  </a:lnTo>
                  <a:lnTo>
                    <a:pt x="126319" y="251028"/>
                  </a:lnTo>
                  <a:lnTo>
                    <a:pt x="122975" y="248112"/>
                  </a:lnTo>
                  <a:lnTo>
                    <a:pt x="114743" y="244875"/>
                  </a:lnTo>
                  <a:lnTo>
                    <a:pt x="85675" y="242510"/>
                  </a:lnTo>
                  <a:lnTo>
                    <a:pt x="70531" y="246397"/>
                  </a:lnTo>
                  <a:lnTo>
                    <a:pt x="50243" y="256141"/>
                  </a:lnTo>
                  <a:lnTo>
                    <a:pt x="35855" y="268779"/>
                  </a:lnTo>
                  <a:lnTo>
                    <a:pt x="8857" y="303309"/>
                  </a:lnTo>
                  <a:lnTo>
                    <a:pt x="3630" y="313432"/>
                  </a:lnTo>
                  <a:lnTo>
                    <a:pt x="0" y="338808"/>
                  </a:lnTo>
                  <a:lnTo>
                    <a:pt x="1510" y="343041"/>
                  </a:lnTo>
                  <a:lnTo>
                    <a:pt x="16666" y="358678"/>
                  </a:lnTo>
                  <a:lnTo>
                    <a:pt x="24315" y="361748"/>
                  </a:lnTo>
                  <a:lnTo>
                    <a:pt x="43027" y="363720"/>
                  </a:lnTo>
                  <a:lnTo>
                    <a:pt x="68266" y="358025"/>
                  </a:lnTo>
                  <a:lnTo>
                    <a:pt x="99711" y="346278"/>
                  </a:lnTo>
                  <a:lnTo>
                    <a:pt x="121724" y="330671"/>
                  </a:lnTo>
                  <a:lnTo>
                    <a:pt x="153486" y="295223"/>
                  </a:lnTo>
                  <a:lnTo>
                    <a:pt x="166124" y="279359"/>
                  </a:lnTo>
                  <a:lnTo>
                    <a:pt x="178846" y="250542"/>
                  </a:lnTo>
                  <a:lnTo>
                    <a:pt x="192963" y="216415"/>
                  </a:lnTo>
                  <a:lnTo>
                    <a:pt x="207024" y="184477"/>
                  </a:lnTo>
                  <a:lnTo>
                    <a:pt x="217773" y="153565"/>
                  </a:lnTo>
                  <a:lnTo>
                    <a:pt x="229615" y="122958"/>
                  </a:lnTo>
                  <a:lnTo>
                    <a:pt x="234722" y="93287"/>
                  </a:lnTo>
                  <a:lnTo>
                    <a:pt x="243604" y="60077"/>
                  </a:lnTo>
                  <a:lnTo>
                    <a:pt x="250270" y="24290"/>
                  </a:lnTo>
                  <a:lnTo>
                    <a:pt x="250899" y="0"/>
                  </a:lnTo>
                  <a:lnTo>
                    <a:pt x="250056" y="326"/>
                  </a:lnTo>
                  <a:lnTo>
                    <a:pt x="246862" y="2951"/>
                  </a:lnTo>
                  <a:lnTo>
                    <a:pt x="244876" y="6939"/>
                  </a:lnTo>
                  <a:lnTo>
                    <a:pt x="239338" y="38545"/>
                  </a:lnTo>
                  <a:lnTo>
                    <a:pt x="230310" y="68266"/>
                  </a:lnTo>
                  <a:lnTo>
                    <a:pt x="220374" y="105871"/>
                  </a:lnTo>
                  <a:lnTo>
                    <a:pt x="212794" y="135825"/>
                  </a:lnTo>
                  <a:lnTo>
                    <a:pt x="205184" y="166150"/>
                  </a:lnTo>
                  <a:lnTo>
                    <a:pt x="197567" y="198841"/>
                  </a:lnTo>
                  <a:lnTo>
                    <a:pt x="192208" y="233081"/>
                  </a:lnTo>
                  <a:lnTo>
                    <a:pt x="190395" y="270947"/>
                  </a:lnTo>
                  <a:lnTo>
                    <a:pt x="185648" y="302886"/>
                  </a:lnTo>
                  <a:lnTo>
                    <a:pt x="188848" y="333654"/>
                  </a:lnTo>
                  <a:lnTo>
                    <a:pt x="191879" y="354306"/>
                  </a:lnTo>
                  <a:lnTo>
                    <a:pt x="198142" y="368891"/>
                  </a:lnTo>
                  <a:lnTo>
                    <a:pt x="212807" y="387064"/>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3" name="SMARTInkShape-2865"/>
            <p:cNvSpPr/>
            <p:nvPr/>
          </p:nvSpPr>
          <p:spPr>
            <a:xfrm>
              <a:off x="2972349" y="5048083"/>
              <a:ext cx="212811" cy="430698"/>
            </a:xfrm>
            <a:custGeom>
              <a:avLst/>
              <a:gdLst/>
              <a:ahLst/>
              <a:cxnLst/>
              <a:rect l="0" t="0" r="0" b="0"/>
              <a:pathLst>
                <a:path w="212811" h="430698">
                  <a:moveTo>
                    <a:pt x="113751" y="301156"/>
                  </a:moveTo>
                  <a:lnTo>
                    <a:pt x="103145" y="301156"/>
                  </a:lnTo>
                  <a:lnTo>
                    <a:pt x="101599" y="300309"/>
                  </a:lnTo>
                  <a:lnTo>
                    <a:pt x="100570" y="298899"/>
                  </a:lnTo>
                  <a:lnTo>
                    <a:pt x="98579" y="295073"/>
                  </a:lnTo>
                  <a:lnTo>
                    <a:pt x="93544" y="288159"/>
                  </a:lnTo>
                  <a:lnTo>
                    <a:pt x="90827" y="280748"/>
                  </a:lnTo>
                  <a:lnTo>
                    <a:pt x="87195" y="275716"/>
                  </a:lnTo>
                  <a:lnTo>
                    <a:pt x="80496" y="272917"/>
                  </a:lnTo>
                  <a:lnTo>
                    <a:pt x="76343" y="272170"/>
                  </a:lnTo>
                  <a:lnTo>
                    <a:pt x="69467" y="273596"/>
                  </a:lnTo>
                  <a:lnTo>
                    <a:pt x="35615" y="291956"/>
                  </a:lnTo>
                  <a:lnTo>
                    <a:pt x="20672" y="307209"/>
                  </a:lnTo>
                  <a:lnTo>
                    <a:pt x="16136" y="310272"/>
                  </a:lnTo>
                  <a:lnTo>
                    <a:pt x="8843" y="320448"/>
                  </a:lnTo>
                  <a:lnTo>
                    <a:pt x="2233" y="338199"/>
                  </a:lnTo>
                  <a:lnTo>
                    <a:pt x="0" y="355322"/>
                  </a:lnTo>
                  <a:lnTo>
                    <a:pt x="1509" y="358434"/>
                  </a:lnTo>
                  <a:lnTo>
                    <a:pt x="16665" y="372126"/>
                  </a:lnTo>
                  <a:lnTo>
                    <a:pt x="26574" y="375030"/>
                  </a:lnTo>
                  <a:lnTo>
                    <a:pt x="38598" y="375477"/>
                  </a:lnTo>
                  <a:lnTo>
                    <a:pt x="75675" y="368659"/>
                  </a:lnTo>
                  <a:lnTo>
                    <a:pt x="92686" y="357752"/>
                  </a:lnTo>
                  <a:lnTo>
                    <a:pt x="124691" y="322853"/>
                  </a:lnTo>
                  <a:lnTo>
                    <a:pt x="147991" y="293306"/>
                  </a:lnTo>
                  <a:lnTo>
                    <a:pt x="158325" y="266093"/>
                  </a:lnTo>
                  <a:lnTo>
                    <a:pt x="169010" y="233476"/>
                  </a:lnTo>
                  <a:lnTo>
                    <a:pt x="180639" y="200105"/>
                  </a:lnTo>
                  <a:lnTo>
                    <a:pt x="189450" y="165663"/>
                  </a:lnTo>
                  <a:lnTo>
                    <a:pt x="197422" y="134011"/>
                  </a:lnTo>
                  <a:lnTo>
                    <a:pt x="202888" y="103183"/>
                  </a:lnTo>
                  <a:lnTo>
                    <a:pt x="204734" y="66471"/>
                  </a:lnTo>
                  <a:lnTo>
                    <a:pt x="205131" y="29296"/>
                  </a:lnTo>
                  <a:lnTo>
                    <a:pt x="205189" y="551"/>
                  </a:lnTo>
                  <a:lnTo>
                    <a:pt x="204341" y="0"/>
                  </a:lnTo>
                  <a:lnTo>
                    <a:pt x="202931" y="479"/>
                  </a:lnTo>
                  <a:lnTo>
                    <a:pt x="201145" y="1644"/>
                  </a:lnTo>
                  <a:lnTo>
                    <a:pt x="199953" y="3269"/>
                  </a:lnTo>
                  <a:lnTo>
                    <a:pt x="198627" y="7330"/>
                  </a:lnTo>
                  <a:lnTo>
                    <a:pt x="196786" y="44272"/>
                  </a:lnTo>
                  <a:lnTo>
                    <a:pt x="189294" y="81112"/>
                  </a:lnTo>
                  <a:lnTo>
                    <a:pt x="184392" y="113191"/>
                  </a:lnTo>
                  <a:lnTo>
                    <a:pt x="180682" y="149507"/>
                  </a:lnTo>
                  <a:lnTo>
                    <a:pt x="177363" y="175336"/>
                  </a:lnTo>
                  <a:lnTo>
                    <a:pt x="175889" y="203749"/>
                  </a:lnTo>
                  <a:lnTo>
                    <a:pt x="172977" y="231054"/>
                  </a:lnTo>
                  <a:lnTo>
                    <a:pt x="169707" y="257300"/>
                  </a:lnTo>
                  <a:lnTo>
                    <a:pt x="168711" y="295028"/>
                  </a:lnTo>
                  <a:lnTo>
                    <a:pt x="173402" y="328033"/>
                  </a:lnTo>
                  <a:lnTo>
                    <a:pt x="179309" y="358414"/>
                  </a:lnTo>
                  <a:lnTo>
                    <a:pt x="185977" y="395683"/>
                  </a:lnTo>
                  <a:lnTo>
                    <a:pt x="197716" y="420556"/>
                  </a:lnTo>
                  <a:lnTo>
                    <a:pt x="202713" y="426189"/>
                  </a:lnTo>
                  <a:lnTo>
                    <a:pt x="212810" y="43069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4" name="SMARTInkShape-2866"/>
            <p:cNvSpPr/>
            <p:nvPr/>
          </p:nvSpPr>
          <p:spPr>
            <a:xfrm>
              <a:off x="3269007" y="5274364"/>
              <a:ext cx="198094" cy="219655"/>
            </a:xfrm>
            <a:custGeom>
              <a:avLst/>
              <a:gdLst/>
              <a:ahLst/>
              <a:cxnLst/>
              <a:rect l="0" t="0" r="0" b="0"/>
              <a:pathLst>
                <a:path w="198094" h="219655">
                  <a:moveTo>
                    <a:pt x="7593" y="90116"/>
                  </a:moveTo>
                  <a:lnTo>
                    <a:pt x="65" y="90116"/>
                  </a:lnTo>
                  <a:lnTo>
                    <a:pt x="0" y="94161"/>
                  </a:lnTo>
                  <a:lnTo>
                    <a:pt x="836" y="95353"/>
                  </a:lnTo>
                  <a:lnTo>
                    <a:pt x="2242" y="96146"/>
                  </a:lnTo>
                  <a:lnTo>
                    <a:pt x="4026" y="96676"/>
                  </a:lnTo>
                  <a:lnTo>
                    <a:pt x="26463" y="109824"/>
                  </a:lnTo>
                  <a:lnTo>
                    <a:pt x="62031" y="117935"/>
                  </a:lnTo>
                  <a:lnTo>
                    <a:pt x="83272" y="118961"/>
                  </a:lnTo>
                  <a:lnTo>
                    <a:pt x="115375" y="113931"/>
                  </a:lnTo>
                  <a:lnTo>
                    <a:pt x="133414" y="109212"/>
                  </a:lnTo>
                  <a:lnTo>
                    <a:pt x="141970" y="102555"/>
                  </a:lnTo>
                  <a:lnTo>
                    <a:pt x="154363" y="84482"/>
                  </a:lnTo>
                  <a:lnTo>
                    <a:pt x="164117" y="59369"/>
                  </a:lnTo>
                  <a:lnTo>
                    <a:pt x="167151" y="31995"/>
                  </a:lnTo>
                  <a:lnTo>
                    <a:pt x="163431" y="16544"/>
                  </a:lnTo>
                  <a:lnTo>
                    <a:pt x="160592" y="13126"/>
                  </a:lnTo>
                  <a:lnTo>
                    <a:pt x="139083" y="3149"/>
                  </a:lnTo>
                  <a:lnTo>
                    <a:pt x="124256" y="0"/>
                  </a:lnTo>
                  <a:lnTo>
                    <a:pt x="105095" y="3113"/>
                  </a:lnTo>
                  <a:lnTo>
                    <a:pt x="87376" y="13441"/>
                  </a:lnTo>
                  <a:lnTo>
                    <a:pt x="61069" y="39305"/>
                  </a:lnTo>
                  <a:lnTo>
                    <a:pt x="47990" y="60385"/>
                  </a:lnTo>
                  <a:lnTo>
                    <a:pt x="35987" y="90262"/>
                  </a:lnTo>
                  <a:lnTo>
                    <a:pt x="31546" y="125862"/>
                  </a:lnTo>
                  <a:lnTo>
                    <a:pt x="31622" y="149531"/>
                  </a:lnTo>
                  <a:lnTo>
                    <a:pt x="34642" y="161958"/>
                  </a:lnTo>
                  <a:lnTo>
                    <a:pt x="45146" y="178478"/>
                  </a:lnTo>
                  <a:lnTo>
                    <a:pt x="63867" y="198382"/>
                  </a:lnTo>
                  <a:lnTo>
                    <a:pt x="73807" y="205403"/>
                  </a:lnTo>
                  <a:lnTo>
                    <a:pt x="110689" y="215499"/>
                  </a:lnTo>
                  <a:lnTo>
                    <a:pt x="145283" y="219108"/>
                  </a:lnTo>
                  <a:lnTo>
                    <a:pt x="182230" y="219608"/>
                  </a:lnTo>
                  <a:lnTo>
                    <a:pt x="198093" y="219654"/>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5" name="SMARTInkShape-2867"/>
            <p:cNvSpPr/>
            <p:nvPr/>
          </p:nvSpPr>
          <p:spPr>
            <a:xfrm>
              <a:off x="3517377" y="5091738"/>
              <a:ext cx="193114" cy="415976"/>
            </a:xfrm>
            <a:custGeom>
              <a:avLst/>
              <a:gdLst/>
              <a:ahLst/>
              <a:cxnLst/>
              <a:rect l="0" t="0" r="0" b="0"/>
              <a:pathLst>
                <a:path w="193114" h="415976">
                  <a:moveTo>
                    <a:pt x="94502" y="326080"/>
                  </a:moveTo>
                  <a:lnTo>
                    <a:pt x="94502" y="304124"/>
                  </a:lnTo>
                  <a:lnTo>
                    <a:pt x="92244" y="297131"/>
                  </a:lnTo>
                  <a:lnTo>
                    <a:pt x="87942" y="289788"/>
                  </a:lnTo>
                  <a:lnTo>
                    <a:pt x="86742" y="289187"/>
                  </a:lnTo>
                  <a:lnTo>
                    <a:pt x="73099" y="288087"/>
                  </a:lnTo>
                  <a:lnTo>
                    <a:pt x="64953" y="288027"/>
                  </a:lnTo>
                  <a:lnTo>
                    <a:pt x="57945" y="290259"/>
                  </a:lnTo>
                  <a:lnTo>
                    <a:pt x="54889" y="292041"/>
                  </a:lnTo>
                  <a:lnTo>
                    <a:pt x="23244" y="329441"/>
                  </a:lnTo>
                  <a:lnTo>
                    <a:pt x="3203" y="364230"/>
                  </a:lnTo>
                  <a:lnTo>
                    <a:pt x="616" y="369293"/>
                  </a:lnTo>
                  <a:lnTo>
                    <a:pt x="0" y="379436"/>
                  </a:lnTo>
                  <a:lnTo>
                    <a:pt x="3506" y="398740"/>
                  </a:lnTo>
                  <a:lnTo>
                    <a:pt x="6928" y="404376"/>
                  </a:lnTo>
                  <a:lnTo>
                    <a:pt x="21705" y="412308"/>
                  </a:lnTo>
                  <a:lnTo>
                    <a:pt x="38126" y="415975"/>
                  </a:lnTo>
                  <a:lnTo>
                    <a:pt x="48561" y="414577"/>
                  </a:lnTo>
                  <a:lnTo>
                    <a:pt x="66215" y="406772"/>
                  </a:lnTo>
                  <a:lnTo>
                    <a:pt x="103903" y="379147"/>
                  </a:lnTo>
                  <a:lnTo>
                    <a:pt x="117308" y="367445"/>
                  </a:lnTo>
                  <a:lnTo>
                    <a:pt x="137451" y="334597"/>
                  </a:lnTo>
                  <a:lnTo>
                    <a:pt x="149279" y="306591"/>
                  </a:lnTo>
                  <a:lnTo>
                    <a:pt x="161251" y="273739"/>
                  </a:lnTo>
                  <a:lnTo>
                    <a:pt x="170159" y="242558"/>
                  </a:lnTo>
                  <a:lnTo>
                    <a:pt x="178162" y="209612"/>
                  </a:lnTo>
                  <a:lnTo>
                    <a:pt x="185895" y="175297"/>
                  </a:lnTo>
                  <a:lnTo>
                    <a:pt x="191290" y="143680"/>
                  </a:lnTo>
                  <a:lnTo>
                    <a:pt x="193113" y="106701"/>
                  </a:lnTo>
                  <a:lnTo>
                    <a:pt x="188237" y="70548"/>
                  </a:lnTo>
                  <a:lnTo>
                    <a:pt x="186243" y="35818"/>
                  </a:lnTo>
                  <a:lnTo>
                    <a:pt x="183819" y="25481"/>
                  </a:lnTo>
                  <a:lnTo>
                    <a:pt x="179950" y="14906"/>
                  </a:lnTo>
                  <a:lnTo>
                    <a:pt x="178200" y="9135"/>
                  </a:lnTo>
                  <a:lnTo>
                    <a:pt x="174598" y="3747"/>
                  </a:lnTo>
                  <a:lnTo>
                    <a:pt x="170175" y="789"/>
                  </a:lnTo>
                  <a:lnTo>
                    <a:pt x="167812" y="0"/>
                  </a:lnTo>
                  <a:lnTo>
                    <a:pt x="167081" y="320"/>
                  </a:lnTo>
                  <a:lnTo>
                    <a:pt x="167443" y="1380"/>
                  </a:lnTo>
                  <a:lnTo>
                    <a:pt x="168529" y="2933"/>
                  </a:lnTo>
                  <a:lnTo>
                    <a:pt x="167479" y="9175"/>
                  </a:lnTo>
                  <a:lnTo>
                    <a:pt x="164385" y="22211"/>
                  </a:lnTo>
                  <a:lnTo>
                    <a:pt x="162408" y="53732"/>
                  </a:lnTo>
                  <a:lnTo>
                    <a:pt x="157085" y="90753"/>
                  </a:lnTo>
                  <a:lnTo>
                    <a:pt x="155941" y="122863"/>
                  </a:lnTo>
                  <a:lnTo>
                    <a:pt x="153347" y="159189"/>
                  </a:lnTo>
                  <a:lnTo>
                    <a:pt x="149472" y="194505"/>
                  </a:lnTo>
                  <a:lnTo>
                    <a:pt x="148324" y="226418"/>
                  </a:lnTo>
                  <a:lnTo>
                    <a:pt x="150244" y="257322"/>
                  </a:lnTo>
                  <a:lnTo>
                    <a:pt x="153915" y="287927"/>
                  </a:lnTo>
                  <a:lnTo>
                    <a:pt x="159202" y="324565"/>
                  </a:lnTo>
                  <a:lnTo>
                    <a:pt x="174634" y="361722"/>
                  </a:lnTo>
                  <a:lnTo>
                    <a:pt x="177530" y="372402"/>
                  </a:lnTo>
                  <a:lnTo>
                    <a:pt x="185941" y="38704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17" name="SMARTInkShape-2868"/>
          <p:cNvSpPr/>
          <p:nvPr/>
        </p:nvSpPr>
        <p:spPr>
          <a:xfrm>
            <a:off x="1943100" y="5246616"/>
            <a:ext cx="3058987" cy="765516"/>
          </a:xfrm>
          <a:custGeom>
            <a:avLst/>
            <a:gdLst/>
            <a:ahLst/>
            <a:cxnLst/>
            <a:rect l="0" t="0" r="0" b="0"/>
            <a:pathLst>
              <a:path w="3058987" h="765516">
                <a:moveTo>
                  <a:pt x="0" y="117864"/>
                </a:moveTo>
                <a:lnTo>
                  <a:pt x="846" y="139965"/>
                </a:lnTo>
                <a:lnTo>
                  <a:pt x="10604" y="168062"/>
                </a:lnTo>
                <a:lnTo>
                  <a:pt x="33465" y="202273"/>
                </a:lnTo>
                <a:lnTo>
                  <a:pt x="65594" y="232279"/>
                </a:lnTo>
                <a:lnTo>
                  <a:pt x="94077" y="263513"/>
                </a:lnTo>
                <a:lnTo>
                  <a:pt x="130561" y="299160"/>
                </a:lnTo>
                <a:lnTo>
                  <a:pt x="160321" y="325391"/>
                </a:lnTo>
                <a:lnTo>
                  <a:pt x="192845" y="354613"/>
                </a:lnTo>
                <a:lnTo>
                  <a:pt x="229292" y="384720"/>
                </a:lnTo>
                <a:lnTo>
                  <a:pt x="266905" y="415090"/>
                </a:lnTo>
                <a:lnTo>
                  <a:pt x="293035" y="435384"/>
                </a:lnTo>
                <a:lnTo>
                  <a:pt x="321585" y="455692"/>
                </a:lnTo>
                <a:lnTo>
                  <a:pt x="353464" y="476007"/>
                </a:lnTo>
                <a:lnTo>
                  <a:pt x="386539" y="496324"/>
                </a:lnTo>
                <a:lnTo>
                  <a:pt x="418176" y="516645"/>
                </a:lnTo>
                <a:lnTo>
                  <a:pt x="451427" y="536964"/>
                </a:lnTo>
                <a:lnTo>
                  <a:pt x="485961" y="556437"/>
                </a:lnTo>
                <a:lnTo>
                  <a:pt x="521065" y="573557"/>
                </a:lnTo>
                <a:lnTo>
                  <a:pt x="558679" y="589635"/>
                </a:lnTo>
                <a:lnTo>
                  <a:pt x="578193" y="597476"/>
                </a:lnTo>
                <a:lnTo>
                  <a:pt x="597973" y="605246"/>
                </a:lnTo>
                <a:lnTo>
                  <a:pt x="617937" y="612965"/>
                </a:lnTo>
                <a:lnTo>
                  <a:pt x="638018" y="620652"/>
                </a:lnTo>
                <a:lnTo>
                  <a:pt x="658178" y="628316"/>
                </a:lnTo>
                <a:lnTo>
                  <a:pt x="678389" y="635965"/>
                </a:lnTo>
                <a:lnTo>
                  <a:pt x="698641" y="643604"/>
                </a:lnTo>
                <a:lnTo>
                  <a:pt x="718913" y="651237"/>
                </a:lnTo>
                <a:lnTo>
                  <a:pt x="739201" y="658866"/>
                </a:lnTo>
                <a:lnTo>
                  <a:pt x="759498" y="666492"/>
                </a:lnTo>
                <a:lnTo>
                  <a:pt x="780654" y="673269"/>
                </a:lnTo>
                <a:lnTo>
                  <a:pt x="802376" y="679481"/>
                </a:lnTo>
                <a:lnTo>
                  <a:pt x="824477" y="685314"/>
                </a:lnTo>
                <a:lnTo>
                  <a:pt x="846831" y="691744"/>
                </a:lnTo>
                <a:lnTo>
                  <a:pt x="869353" y="698571"/>
                </a:lnTo>
                <a:lnTo>
                  <a:pt x="891987" y="705659"/>
                </a:lnTo>
                <a:lnTo>
                  <a:pt x="914699" y="712081"/>
                </a:lnTo>
                <a:lnTo>
                  <a:pt x="937459" y="718054"/>
                </a:lnTo>
                <a:lnTo>
                  <a:pt x="960253" y="723730"/>
                </a:lnTo>
                <a:lnTo>
                  <a:pt x="983068" y="728361"/>
                </a:lnTo>
                <a:lnTo>
                  <a:pt x="1005899" y="732296"/>
                </a:lnTo>
                <a:lnTo>
                  <a:pt x="1028736" y="735764"/>
                </a:lnTo>
                <a:lnTo>
                  <a:pt x="1051586" y="739770"/>
                </a:lnTo>
                <a:lnTo>
                  <a:pt x="1074437" y="744135"/>
                </a:lnTo>
                <a:lnTo>
                  <a:pt x="1097289" y="748737"/>
                </a:lnTo>
                <a:lnTo>
                  <a:pt x="1120147" y="752653"/>
                </a:lnTo>
                <a:lnTo>
                  <a:pt x="1143005" y="756109"/>
                </a:lnTo>
                <a:lnTo>
                  <a:pt x="1165861" y="759260"/>
                </a:lnTo>
                <a:lnTo>
                  <a:pt x="1188722" y="761362"/>
                </a:lnTo>
                <a:lnTo>
                  <a:pt x="1211581" y="762762"/>
                </a:lnTo>
                <a:lnTo>
                  <a:pt x="1234440" y="763695"/>
                </a:lnTo>
                <a:lnTo>
                  <a:pt x="1258147" y="764317"/>
                </a:lnTo>
                <a:lnTo>
                  <a:pt x="1282417" y="764734"/>
                </a:lnTo>
                <a:lnTo>
                  <a:pt x="1307064" y="765010"/>
                </a:lnTo>
                <a:lnTo>
                  <a:pt x="1331116" y="765194"/>
                </a:lnTo>
                <a:lnTo>
                  <a:pt x="1354771" y="765317"/>
                </a:lnTo>
                <a:lnTo>
                  <a:pt x="1378160" y="765399"/>
                </a:lnTo>
                <a:lnTo>
                  <a:pt x="1401371" y="765455"/>
                </a:lnTo>
                <a:lnTo>
                  <a:pt x="1424468" y="765489"/>
                </a:lnTo>
                <a:lnTo>
                  <a:pt x="1447486" y="765515"/>
                </a:lnTo>
                <a:lnTo>
                  <a:pt x="1471297" y="764685"/>
                </a:lnTo>
                <a:lnTo>
                  <a:pt x="1495638" y="763283"/>
                </a:lnTo>
                <a:lnTo>
                  <a:pt x="1520332" y="761504"/>
                </a:lnTo>
                <a:lnTo>
                  <a:pt x="1544413" y="759470"/>
                </a:lnTo>
                <a:lnTo>
                  <a:pt x="1568089" y="757267"/>
                </a:lnTo>
                <a:lnTo>
                  <a:pt x="1591493" y="754953"/>
                </a:lnTo>
                <a:lnTo>
                  <a:pt x="1615561" y="751717"/>
                </a:lnTo>
                <a:lnTo>
                  <a:pt x="1640075" y="747866"/>
                </a:lnTo>
                <a:lnTo>
                  <a:pt x="1664882" y="743605"/>
                </a:lnTo>
                <a:lnTo>
                  <a:pt x="1689041" y="739917"/>
                </a:lnTo>
                <a:lnTo>
                  <a:pt x="1712767" y="736611"/>
                </a:lnTo>
                <a:lnTo>
                  <a:pt x="1736204" y="733563"/>
                </a:lnTo>
                <a:lnTo>
                  <a:pt x="1759448" y="729837"/>
                </a:lnTo>
                <a:lnTo>
                  <a:pt x="1782567" y="725657"/>
                </a:lnTo>
                <a:lnTo>
                  <a:pt x="1805597" y="721179"/>
                </a:lnTo>
                <a:lnTo>
                  <a:pt x="1828572" y="716502"/>
                </a:lnTo>
                <a:lnTo>
                  <a:pt x="1851507" y="711688"/>
                </a:lnTo>
                <a:lnTo>
                  <a:pt x="1874418" y="706786"/>
                </a:lnTo>
                <a:lnTo>
                  <a:pt x="1898158" y="700979"/>
                </a:lnTo>
                <a:lnTo>
                  <a:pt x="1922452" y="694567"/>
                </a:lnTo>
                <a:lnTo>
                  <a:pt x="1947114" y="687753"/>
                </a:lnTo>
                <a:lnTo>
                  <a:pt x="1970330" y="680669"/>
                </a:lnTo>
                <a:lnTo>
                  <a:pt x="1992579" y="673407"/>
                </a:lnTo>
                <a:lnTo>
                  <a:pt x="2014184" y="666026"/>
                </a:lnTo>
                <a:lnTo>
                  <a:pt x="2035364" y="658566"/>
                </a:lnTo>
                <a:lnTo>
                  <a:pt x="2056255" y="651051"/>
                </a:lnTo>
                <a:lnTo>
                  <a:pt x="2076956" y="643500"/>
                </a:lnTo>
                <a:lnTo>
                  <a:pt x="2098378" y="635083"/>
                </a:lnTo>
                <a:lnTo>
                  <a:pt x="2120277" y="626082"/>
                </a:lnTo>
                <a:lnTo>
                  <a:pt x="2142499" y="616697"/>
                </a:lnTo>
                <a:lnTo>
                  <a:pt x="2164084" y="607899"/>
                </a:lnTo>
                <a:lnTo>
                  <a:pt x="2185251" y="599493"/>
                </a:lnTo>
                <a:lnTo>
                  <a:pt x="2206133" y="591350"/>
                </a:lnTo>
                <a:lnTo>
                  <a:pt x="2225981" y="582535"/>
                </a:lnTo>
                <a:lnTo>
                  <a:pt x="2263840" y="563709"/>
                </a:lnTo>
                <a:lnTo>
                  <a:pt x="2283080" y="553945"/>
                </a:lnTo>
                <a:lnTo>
                  <a:pt x="2302678" y="544052"/>
                </a:lnTo>
                <a:lnTo>
                  <a:pt x="2322519" y="534069"/>
                </a:lnTo>
                <a:lnTo>
                  <a:pt x="2360369" y="513945"/>
                </a:lnTo>
                <a:lnTo>
                  <a:pt x="2396945" y="493713"/>
                </a:lnTo>
                <a:lnTo>
                  <a:pt x="2432958" y="473433"/>
                </a:lnTo>
                <a:lnTo>
                  <a:pt x="2468719" y="450871"/>
                </a:lnTo>
                <a:lnTo>
                  <a:pt x="2503520" y="427581"/>
                </a:lnTo>
                <a:lnTo>
                  <a:pt x="2535921" y="405940"/>
                </a:lnTo>
                <a:lnTo>
                  <a:pt x="2564998" y="385034"/>
                </a:lnTo>
                <a:lnTo>
                  <a:pt x="2592878" y="364450"/>
                </a:lnTo>
                <a:lnTo>
                  <a:pt x="2622203" y="344016"/>
                </a:lnTo>
                <a:lnTo>
                  <a:pt x="2649913" y="321387"/>
                </a:lnTo>
                <a:lnTo>
                  <a:pt x="2676338" y="298064"/>
                </a:lnTo>
                <a:lnTo>
                  <a:pt x="2714168" y="265894"/>
                </a:lnTo>
                <a:lnTo>
                  <a:pt x="2747204" y="234915"/>
                </a:lnTo>
                <a:lnTo>
                  <a:pt x="2778440" y="205133"/>
                </a:lnTo>
                <a:lnTo>
                  <a:pt x="2808299" y="178998"/>
                </a:lnTo>
                <a:lnTo>
                  <a:pt x="2841571" y="142513"/>
                </a:lnTo>
                <a:lnTo>
                  <a:pt x="2872604" y="110597"/>
                </a:lnTo>
                <a:lnTo>
                  <a:pt x="2900274" y="74448"/>
                </a:lnTo>
                <a:lnTo>
                  <a:pt x="2925102" y="37676"/>
                </a:lnTo>
                <a:lnTo>
                  <a:pt x="2932400" y="28072"/>
                </a:lnTo>
                <a:lnTo>
                  <a:pt x="2933312" y="22867"/>
                </a:lnTo>
                <a:lnTo>
                  <a:pt x="2932596" y="21512"/>
                </a:lnTo>
                <a:lnTo>
                  <a:pt x="2931271" y="20610"/>
                </a:lnTo>
                <a:lnTo>
                  <a:pt x="2929540" y="20007"/>
                </a:lnTo>
                <a:lnTo>
                  <a:pt x="2927539" y="20452"/>
                </a:lnTo>
                <a:lnTo>
                  <a:pt x="2891089" y="36746"/>
                </a:lnTo>
                <a:lnTo>
                  <a:pt x="2858144" y="46776"/>
                </a:lnTo>
                <a:lnTo>
                  <a:pt x="2821282" y="56909"/>
                </a:lnTo>
                <a:lnTo>
                  <a:pt x="2789289" y="67065"/>
                </a:lnTo>
                <a:lnTo>
                  <a:pt x="2755384" y="79764"/>
                </a:lnTo>
                <a:lnTo>
                  <a:pt x="2744551" y="85124"/>
                </a:lnTo>
                <a:lnTo>
                  <a:pt x="2731539" y="87296"/>
                </a:lnTo>
                <a:lnTo>
                  <a:pt x="2733218" y="87345"/>
                </a:lnTo>
                <a:lnTo>
                  <a:pt x="2768081" y="65424"/>
                </a:lnTo>
                <a:lnTo>
                  <a:pt x="2804426" y="47477"/>
                </a:lnTo>
                <a:lnTo>
                  <a:pt x="2842295" y="24493"/>
                </a:lnTo>
                <a:lnTo>
                  <a:pt x="2880364" y="9055"/>
                </a:lnTo>
                <a:lnTo>
                  <a:pt x="2915472" y="0"/>
                </a:lnTo>
                <a:lnTo>
                  <a:pt x="2925881" y="4"/>
                </a:lnTo>
                <a:lnTo>
                  <a:pt x="2945369" y="3941"/>
                </a:lnTo>
                <a:lnTo>
                  <a:pt x="2951021" y="7398"/>
                </a:lnTo>
                <a:lnTo>
                  <a:pt x="2961547" y="22603"/>
                </a:lnTo>
                <a:lnTo>
                  <a:pt x="2974328" y="46908"/>
                </a:lnTo>
                <a:lnTo>
                  <a:pt x="2979261" y="78417"/>
                </a:lnTo>
                <a:lnTo>
                  <a:pt x="2987509" y="112234"/>
                </a:lnTo>
                <a:lnTo>
                  <a:pt x="2997057" y="141314"/>
                </a:lnTo>
                <a:lnTo>
                  <a:pt x="3011408" y="177435"/>
                </a:lnTo>
                <a:lnTo>
                  <a:pt x="3027633" y="213418"/>
                </a:lnTo>
                <a:lnTo>
                  <a:pt x="3045231" y="248566"/>
                </a:lnTo>
                <a:lnTo>
                  <a:pt x="3050437" y="255823"/>
                </a:lnTo>
                <a:lnTo>
                  <a:pt x="3055575" y="259611"/>
                </a:lnTo>
                <a:lnTo>
                  <a:pt x="3058130" y="260623"/>
                </a:lnTo>
                <a:lnTo>
                  <a:pt x="3058986" y="261295"/>
                </a:lnTo>
                <a:lnTo>
                  <a:pt x="3058709" y="261743"/>
                </a:lnTo>
                <a:lnTo>
                  <a:pt x="3057680" y="262043"/>
                </a:lnTo>
                <a:lnTo>
                  <a:pt x="3054277" y="260119"/>
                </a:lnTo>
                <a:lnTo>
                  <a:pt x="3023110" y="234109"/>
                </a:lnTo>
                <a:lnTo>
                  <a:pt x="2987328" y="208182"/>
                </a:lnTo>
                <a:lnTo>
                  <a:pt x="2951753" y="186111"/>
                </a:lnTo>
                <a:lnTo>
                  <a:pt x="2923944" y="171056"/>
                </a:lnTo>
                <a:lnTo>
                  <a:pt x="2894650" y="155896"/>
                </a:lnTo>
                <a:lnTo>
                  <a:pt x="2864698" y="140693"/>
                </a:lnTo>
                <a:lnTo>
                  <a:pt x="2834452" y="125470"/>
                </a:lnTo>
                <a:lnTo>
                  <a:pt x="2801818" y="112494"/>
                </a:lnTo>
                <a:lnTo>
                  <a:pt x="2769251" y="100237"/>
                </a:lnTo>
                <a:lnTo>
                  <a:pt x="2740666" y="86322"/>
                </a:lnTo>
                <a:lnTo>
                  <a:pt x="2713852" y="76188"/>
                </a:lnTo>
                <a:lnTo>
                  <a:pt x="2677212" y="65719"/>
                </a:lnTo>
                <a:lnTo>
                  <a:pt x="2642582" y="54599"/>
                </a:lnTo>
                <a:lnTo>
                  <a:pt x="2613659" y="49284"/>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0" name="SMARTInkShape-Group372"/>
          <p:cNvGrpSpPr/>
          <p:nvPr/>
        </p:nvGrpSpPr>
        <p:grpSpPr>
          <a:xfrm>
            <a:off x="5964018" y="2522216"/>
            <a:ext cx="477918" cy="1354716"/>
            <a:chOff x="5964018" y="2522216"/>
            <a:chExt cx="477918" cy="1354716"/>
          </a:xfrm>
        </p:grpSpPr>
        <p:sp>
          <p:nvSpPr>
            <p:cNvPr id="418" name="SMARTInkShape-2869"/>
            <p:cNvSpPr/>
            <p:nvPr/>
          </p:nvSpPr>
          <p:spPr>
            <a:xfrm>
              <a:off x="6210300" y="2522216"/>
              <a:ext cx="53340" cy="1234444"/>
            </a:xfrm>
            <a:custGeom>
              <a:avLst/>
              <a:gdLst/>
              <a:ahLst/>
              <a:cxnLst/>
              <a:rect l="0" t="0" r="0" b="0"/>
              <a:pathLst>
                <a:path w="53340" h="1234444">
                  <a:moveTo>
                    <a:pt x="53339" y="0"/>
                  </a:moveTo>
                  <a:lnTo>
                    <a:pt x="52492" y="19081"/>
                  </a:lnTo>
                  <a:lnTo>
                    <a:pt x="47307" y="42873"/>
                  </a:lnTo>
                  <a:lnTo>
                    <a:pt x="46032" y="79686"/>
                  </a:lnTo>
                  <a:lnTo>
                    <a:pt x="41766" y="113545"/>
                  </a:lnTo>
                  <a:lnTo>
                    <a:pt x="39730" y="140215"/>
                  </a:lnTo>
                  <a:lnTo>
                    <a:pt x="37977" y="169846"/>
                  </a:lnTo>
                  <a:lnTo>
                    <a:pt x="34375" y="202769"/>
                  </a:lnTo>
                  <a:lnTo>
                    <a:pt x="29952" y="239418"/>
                  </a:lnTo>
                  <a:lnTo>
                    <a:pt x="27589" y="258672"/>
                  </a:lnTo>
                  <a:lnTo>
                    <a:pt x="25165" y="278283"/>
                  </a:lnTo>
                  <a:lnTo>
                    <a:pt x="22704" y="298130"/>
                  </a:lnTo>
                  <a:lnTo>
                    <a:pt x="20215" y="318135"/>
                  </a:lnTo>
                  <a:lnTo>
                    <a:pt x="17711" y="339091"/>
                  </a:lnTo>
                  <a:lnTo>
                    <a:pt x="15192" y="360682"/>
                  </a:lnTo>
                  <a:lnTo>
                    <a:pt x="12667" y="382695"/>
                  </a:lnTo>
                  <a:lnTo>
                    <a:pt x="10986" y="404989"/>
                  </a:lnTo>
                  <a:lnTo>
                    <a:pt x="9862" y="427476"/>
                  </a:lnTo>
                  <a:lnTo>
                    <a:pt x="9114" y="450083"/>
                  </a:lnTo>
                  <a:lnTo>
                    <a:pt x="7770" y="473624"/>
                  </a:lnTo>
                  <a:lnTo>
                    <a:pt x="6024" y="497781"/>
                  </a:lnTo>
                  <a:lnTo>
                    <a:pt x="4016" y="522357"/>
                  </a:lnTo>
                  <a:lnTo>
                    <a:pt x="2678" y="547205"/>
                  </a:lnTo>
                  <a:lnTo>
                    <a:pt x="1785" y="572236"/>
                  </a:lnTo>
                  <a:lnTo>
                    <a:pt x="1189" y="597393"/>
                  </a:lnTo>
                  <a:lnTo>
                    <a:pt x="791" y="622630"/>
                  </a:lnTo>
                  <a:lnTo>
                    <a:pt x="529" y="647921"/>
                  </a:lnTo>
                  <a:lnTo>
                    <a:pt x="351" y="673249"/>
                  </a:lnTo>
                  <a:lnTo>
                    <a:pt x="234" y="697754"/>
                  </a:lnTo>
                  <a:lnTo>
                    <a:pt x="156" y="721710"/>
                  </a:lnTo>
                  <a:lnTo>
                    <a:pt x="103" y="745300"/>
                  </a:lnTo>
                  <a:lnTo>
                    <a:pt x="68" y="769495"/>
                  </a:lnTo>
                  <a:lnTo>
                    <a:pt x="44" y="794092"/>
                  </a:lnTo>
                  <a:lnTo>
                    <a:pt x="31" y="818956"/>
                  </a:lnTo>
                  <a:lnTo>
                    <a:pt x="20" y="843151"/>
                  </a:lnTo>
                  <a:lnTo>
                    <a:pt x="13" y="866901"/>
                  </a:lnTo>
                  <a:lnTo>
                    <a:pt x="8" y="890355"/>
                  </a:lnTo>
                  <a:lnTo>
                    <a:pt x="5" y="913611"/>
                  </a:lnTo>
                  <a:lnTo>
                    <a:pt x="3" y="936736"/>
                  </a:lnTo>
                  <a:lnTo>
                    <a:pt x="3" y="959771"/>
                  </a:lnTo>
                  <a:lnTo>
                    <a:pt x="1" y="981055"/>
                  </a:lnTo>
                  <a:lnTo>
                    <a:pt x="0" y="1001172"/>
                  </a:lnTo>
                  <a:lnTo>
                    <a:pt x="0" y="1020508"/>
                  </a:lnTo>
                  <a:lnTo>
                    <a:pt x="2258" y="1057798"/>
                  </a:lnTo>
                  <a:lnTo>
                    <a:pt x="5236" y="1093281"/>
                  </a:lnTo>
                  <a:lnTo>
                    <a:pt x="6560" y="1125984"/>
                  </a:lnTo>
                  <a:lnTo>
                    <a:pt x="7149" y="1155194"/>
                  </a:lnTo>
                  <a:lnTo>
                    <a:pt x="9738" y="1190925"/>
                  </a:lnTo>
                  <a:lnTo>
                    <a:pt x="15239" y="123444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9" name="SMARTInkShape-2870"/>
            <p:cNvSpPr/>
            <p:nvPr/>
          </p:nvSpPr>
          <p:spPr>
            <a:xfrm>
              <a:off x="5964018" y="3619867"/>
              <a:ext cx="477918" cy="257065"/>
            </a:xfrm>
            <a:custGeom>
              <a:avLst/>
              <a:gdLst/>
              <a:ahLst/>
              <a:cxnLst/>
              <a:rect l="0" t="0" r="0" b="0"/>
              <a:pathLst>
                <a:path w="477918" h="257065">
                  <a:moveTo>
                    <a:pt x="48162" y="52973"/>
                  </a:moveTo>
                  <a:lnTo>
                    <a:pt x="48162" y="48928"/>
                  </a:lnTo>
                  <a:lnTo>
                    <a:pt x="47315" y="47735"/>
                  </a:lnTo>
                  <a:lnTo>
                    <a:pt x="45904" y="46940"/>
                  </a:lnTo>
                  <a:lnTo>
                    <a:pt x="37554" y="45665"/>
                  </a:lnTo>
                  <a:lnTo>
                    <a:pt x="36011" y="44715"/>
                  </a:lnTo>
                  <a:lnTo>
                    <a:pt x="34980" y="43233"/>
                  </a:lnTo>
                  <a:lnTo>
                    <a:pt x="33328" y="38817"/>
                  </a:lnTo>
                  <a:lnTo>
                    <a:pt x="37087" y="34008"/>
                  </a:lnTo>
                  <a:lnTo>
                    <a:pt x="43521" y="31843"/>
                  </a:lnTo>
                  <a:lnTo>
                    <a:pt x="74111" y="25103"/>
                  </a:lnTo>
                  <a:lnTo>
                    <a:pt x="106461" y="23266"/>
                  </a:lnTo>
                  <a:lnTo>
                    <a:pt x="143705" y="21875"/>
                  </a:lnTo>
                  <a:lnTo>
                    <a:pt x="171905" y="18548"/>
                  </a:lnTo>
                  <a:lnTo>
                    <a:pt x="201371" y="18765"/>
                  </a:lnTo>
                  <a:lnTo>
                    <a:pt x="231402" y="20834"/>
                  </a:lnTo>
                  <a:lnTo>
                    <a:pt x="261681" y="21756"/>
                  </a:lnTo>
                  <a:lnTo>
                    <a:pt x="292073" y="22164"/>
                  </a:lnTo>
                  <a:lnTo>
                    <a:pt x="321666" y="23193"/>
                  </a:lnTo>
                  <a:lnTo>
                    <a:pt x="348928" y="26472"/>
                  </a:lnTo>
                  <a:lnTo>
                    <a:pt x="375159" y="28495"/>
                  </a:lnTo>
                  <a:lnTo>
                    <a:pt x="409210" y="29633"/>
                  </a:lnTo>
                  <a:lnTo>
                    <a:pt x="443471" y="30017"/>
                  </a:lnTo>
                  <a:lnTo>
                    <a:pt x="458221" y="30104"/>
                  </a:lnTo>
                  <a:lnTo>
                    <a:pt x="423654" y="30112"/>
                  </a:lnTo>
                  <a:lnTo>
                    <a:pt x="391216" y="30112"/>
                  </a:lnTo>
                  <a:lnTo>
                    <a:pt x="364884" y="30112"/>
                  </a:lnTo>
                  <a:lnTo>
                    <a:pt x="335399" y="30112"/>
                  </a:lnTo>
                  <a:lnTo>
                    <a:pt x="302542" y="30112"/>
                  </a:lnTo>
                  <a:lnTo>
                    <a:pt x="268181" y="30112"/>
                  </a:lnTo>
                  <a:lnTo>
                    <a:pt x="234002" y="30957"/>
                  </a:lnTo>
                  <a:lnTo>
                    <a:pt x="201876" y="34158"/>
                  </a:lnTo>
                  <a:lnTo>
                    <a:pt x="168408" y="36143"/>
                  </a:lnTo>
                  <a:lnTo>
                    <a:pt x="135470" y="37026"/>
                  </a:lnTo>
                  <a:lnTo>
                    <a:pt x="106721" y="37419"/>
                  </a:lnTo>
                  <a:lnTo>
                    <a:pt x="79832" y="39851"/>
                  </a:lnTo>
                  <a:lnTo>
                    <a:pt x="43149" y="43722"/>
                  </a:lnTo>
                  <a:lnTo>
                    <a:pt x="8336" y="45984"/>
                  </a:lnTo>
                  <a:lnTo>
                    <a:pt x="1393" y="49302"/>
                  </a:lnTo>
                  <a:lnTo>
                    <a:pt x="48" y="50526"/>
                  </a:lnTo>
                  <a:lnTo>
                    <a:pt x="0" y="51341"/>
                  </a:lnTo>
                  <a:lnTo>
                    <a:pt x="34394" y="76655"/>
                  </a:lnTo>
                  <a:lnTo>
                    <a:pt x="72060" y="101341"/>
                  </a:lnTo>
                  <a:lnTo>
                    <a:pt x="109828" y="123832"/>
                  </a:lnTo>
                  <a:lnTo>
                    <a:pt x="145856" y="152481"/>
                  </a:lnTo>
                  <a:lnTo>
                    <a:pt x="175739" y="182602"/>
                  </a:lnTo>
                  <a:lnTo>
                    <a:pt x="194554" y="216579"/>
                  </a:lnTo>
                  <a:lnTo>
                    <a:pt x="214271" y="253148"/>
                  </a:lnTo>
                  <a:lnTo>
                    <a:pt x="215349" y="257064"/>
                  </a:lnTo>
                  <a:lnTo>
                    <a:pt x="215500" y="256766"/>
                  </a:lnTo>
                  <a:lnTo>
                    <a:pt x="216622" y="244771"/>
                  </a:lnTo>
                  <a:lnTo>
                    <a:pt x="230489" y="210810"/>
                  </a:lnTo>
                  <a:lnTo>
                    <a:pt x="248376" y="182807"/>
                  </a:lnTo>
                  <a:lnTo>
                    <a:pt x="270609" y="148921"/>
                  </a:lnTo>
                  <a:lnTo>
                    <a:pt x="298266" y="117056"/>
                  </a:lnTo>
                  <a:lnTo>
                    <a:pt x="328759" y="87012"/>
                  </a:lnTo>
                  <a:lnTo>
                    <a:pt x="363381" y="61647"/>
                  </a:lnTo>
                  <a:lnTo>
                    <a:pt x="395465" y="38891"/>
                  </a:lnTo>
                  <a:lnTo>
                    <a:pt x="432131" y="17860"/>
                  </a:lnTo>
                  <a:lnTo>
                    <a:pt x="450643" y="10395"/>
                  </a:lnTo>
                  <a:lnTo>
                    <a:pt x="460723" y="7803"/>
                  </a:lnTo>
                  <a:lnTo>
                    <a:pt x="474092" y="1498"/>
                  </a:lnTo>
                  <a:lnTo>
                    <a:pt x="477917" y="460"/>
                  </a:lnTo>
                  <a:lnTo>
                    <a:pt x="477752" y="184"/>
                  </a:lnTo>
                  <a:lnTo>
                    <a:pt x="476795" y="0"/>
                  </a:lnTo>
                  <a:lnTo>
                    <a:pt x="476157" y="725"/>
                  </a:lnTo>
                  <a:lnTo>
                    <a:pt x="474882" y="725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23" name="SMARTInkShape-Group373"/>
          <p:cNvGrpSpPr/>
          <p:nvPr/>
        </p:nvGrpSpPr>
        <p:grpSpPr>
          <a:xfrm>
            <a:off x="3078477" y="1478567"/>
            <a:ext cx="1397432" cy="258793"/>
            <a:chOff x="3078477" y="1478567"/>
            <a:chExt cx="1397432" cy="258793"/>
          </a:xfrm>
        </p:grpSpPr>
        <p:sp>
          <p:nvSpPr>
            <p:cNvPr id="421" name="SMARTInkShape-2871"/>
            <p:cNvSpPr/>
            <p:nvPr/>
          </p:nvSpPr>
          <p:spPr>
            <a:xfrm>
              <a:off x="3078477" y="1584958"/>
              <a:ext cx="1104903" cy="129543"/>
            </a:xfrm>
            <a:custGeom>
              <a:avLst/>
              <a:gdLst/>
              <a:ahLst/>
              <a:cxnLst/>
              <a:rect l="0" t="0" r="0" b="0"/>
              <a:pathLst>
                <a:path w="1104903" h="129543">
                  <a:moveTo>
                    <a:pt x="0" y="129542"/>
                  </a:moveTo>
                  <a:lnTo>
                    <a:pt x="19930" y="128693"/>
                  </a:lnTo>
                  <a:lnTo>
                    <a:pt x="53960" y="122979"/>
                  </a:lnTo>
                  <a:lnTo>
                    <a:pt x="90875" y="116891"/>
                  </a:lnTo>
                  <a:lnTo>
                    <a:pt x="125796" y="114222"/>
                  </a:lnTo>
                  <a:lnTo>
                    <a:pt x="162959" y="108446"/>
                  </a:lnTo>
                  <a:lnTo>
                    <a:pt x="200779" y="101372"/>
                  </a:lnTo>
                  <a:lnTo>
                    <a:pt x="226115" y="96419"/>
                  </a:lnTo>
                  <a:lnTo>
                    <a:pt x="253742" y="91396"/>
                  </a:lnTo>
                  <a:lnTo>
                    <a:pt x="282955" y="86339"/>
                  </a:lnTo>
                  <a:lnTo>
                    <a:pt x="312871" y="81273"/>
                  </a:lnTo>
                  <a:lnTo>
                    <a:pt x="345360" y="76197"/>
                  </a:lnTo>
                  <a:lnTo>
                    <a:pt x="379554" y="71119"/>
                  </a:lnTo>
                  <a:lnTo>
                    <a:pt x="414507" y="66041"/>
                  </a:lnTo>
                  <a:lnTo>
                    <a:pt x="452055" y="60958"/>
                  </a:lnTo>
                  <a:lnTo>
                    <a:pt x="471552" y="58419"/>
                  </a:lnTo>
                  <a:lnTo>
                    <a:pt x="509016" y="53341"/>
                  </a:lnTo>
                  <a:lnTo>
                    <a:pt x="546271" y="48258"/>
                  </a:lnTo>
                  <a:lnTo>
                    <a:pt x="565688" y="45719"/>
                  </a:lnTo>
                  <a:lnTo>
                    <a:pt x="585407" y="43180"/>
                  </a:lnTo>
                  <a:lnTo>
                    <a:pt x="623119" y="40358"/>
                  </a:lnTo>
                  <a:lnTo>
                    <a:pt x="660483" y="38258"/>
                  </a:lnTo>
                  <a:lnTo>
                    <a:pt x="679930" y="36512"/>
                  </a:lnTo>
                  <a:lnTo>
                    <a:pt x="717906" y="33162"/>
                  </a:lnTo>
                  <a:lnTo>
                    <a:pt x="751717" y="31672"/>
                  </a:lnTo>
                  <a:lnTo>
                    <a:pt x="785935" y="28752"/>
                  </a:lnTo>
                  <a:lnTo>
                    <a:pt x="820052" y="25480"/>
                  </a:lnTo>
                  <a:lnTo>
                    <a:pt x="852147" y="24024"/>
                  </a:lnTo>
                  <a:lnTo>
                    <a:pt x="883347" y="21121"/>
                  </a:lnTo>
                  <a:lnTo>
                    <a:pt x="914147" y="17855"/>
                  </a:lnTo>
                  <a:lnTo>
                    <a:pt x="944768" y="16402"/>
                  </a:lnTo>
                  <a:lnTo>
                    <a:pt x="973055" y="15756"/>
                  </a:lnTo>
                  <a:lnTo>
                    <a:pt x="1010521" y="15394"/>
                  </a:lnTo>
                  <a:lnTo>
                    <a:pt x="1043071" y="13027"/>
                  </a:lnTo>
                  <a:lnTo>
                    <a:pt x="1076320" y="8689"/>
                  </a:lnTo>
                  <a:lnTo>
                    <a:pt x="1104902"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2" name="SMARTInkShape-2872"/>
            <p:cNvSpPr/>
            <p:nvPr/>
          </p:nvSpPr>
          <p:spPr>
            <a:xfrm>
              <a:off x="4198627" y="1478567"/>
              <a:ext cx="277282" cy="258793"/>
            </a:xfrm>
            <a:custGeom>
              <a:avLst/>
              <a:gdLst/>
              <a:ahLst/>
              <a:cxnLst/>
              <a:rect l="0" t="0" r="0" b="0"/>
              <a:pathLst>
                <a:path w="277282" h="258793">
                  <a:moveTo>
                    <a:pt x="30473" y="30191"/>
                  </a:moveTo>
                  <a:lnTo>
                    <a:pt x="30473" y="41765"/>
                  </a:lnTo>
                  <a:lnTo>
                    <a:pt x="28213" y="46057"/>
                  </a:lnTo>
                  <a:lnTo>
                    <a:pt x="26427" y="48389"/>
                  </a:lnTo>
                  <a:lnTo>
                    <a:pt x="24440" y="55494"/>
                  </a:lnTo>
                  <a:lnTo>
                    <a:pt x="17824" y="85703"/>
                  </a:lnTo>
                  <a:lnTo>
                    <a:pt x="13486" y="120304"/>
                  </a:lnTo>
                  <a:lnTo>
                    <a:pt x="8773" y="151848"/>
                  </a:lnTo>
                  <a:lnTo>
                    <a:pt x="1734" y="187920"/>
                  </a:lnTo>
                  <a:lnTo>
                    <a:pt x="22" y="212454"/>
                  </a:lnTo>
                  <a:lnTo>
                    <a:pt x="0" y="208842"/>
                  </a:lnTo>
                  <a:lnTo>
                    <a:pt x="2254" y="204700"/>
                  </a:lnTo>
                  <a:lnTo>
                    <a:pt x="4040" y="202411"/>
                  </a:lnTo>
                  <a:lnTo>
                    <a:pt x="6553" y="187054"/>
                  </a:lnTo>
                  <a:lnTo>
                    <a:pt x="9730" y="149439"/>
                  </a:lnTo>
                  <a:lnTo>
                    <a:pt x="13601" y="120840"/>
                  </a:lnTo>
                  <a:lnTo>
                    <a:pt x="14749" y="90918"/>
                  </a:lnTo>
                  <a:lnTo>
                    <a:pt x="12831" y="60603"/>
                  </a:lnTo>
                  <a:lnTo>
                    <a:pt x="8644" y="28108"/>
                  </a:lnTo>
                  <a:lnTo>
                    <a:pt x="93" y="0"/>
                  </a:lnTo>
                  <a:lnTo>
                    <a:pt x="10552" y="8037"/>
                  </a:lnTo>
                  <a:lnTo>
                    <a:pt x="47390" y="31715"/>
                  </a:lnTo>
                  <a:lnTo>
                    <a:pt x="83453" y="47928"/>
                  </a:lnTo>
                  <a:lnTo>
                    <a:pt x="117385" y="57365"/>
                  </a:lnTo>
                  <a:lnTo>
                    <a:pt x="150109" y="64679"/>
                  </a:lnTo>
                  <a:lnTo>
                    <a:pt x="185394" y="68069"/>
                  </a:lnTo>
                  <a:lnTo>
                    <a:pt x="216827" y="73209"/>
                  </a:lnTo>
                  <a:lnTo>
                    <a:pt x="254481" y="75557"/>
                  </a:lnTo>
                  <a:lnTo>
                    <a:pt x="263523" y="78012"/>
                  </a:lnTo>
                  <a:lnTo>
                    <a:pt x="273374" y="81896"/>
                  </a:lnTo>
                  <a:lnTo>
                    <a:pt x="276225" y="82441"/>
                  </a:lnTo>
                  <a:lnTo>
                    <a:pt x="277281" y="83651"/>
                  </a:lnTo>
                  <a:lnTo>
                    <a:pt x="277138" y="85304"/>
                  </a:lnTo>
                  <a:lnTo>
                    <a:pt x="276194" y="87255"/>
                  </a:lnTo>
                  <a:lnTo>
                    <a:pt x="240652" y="110850"/>
                  </a:lnTo>
                  <a:lnTo>
                    <a:pt x="208364" y="130574"/>
                  </a:lnTo>
                  <a:lnTo>
                    <a:pt x="171141" y="153351"/>
                  </a:lnTo>
                  <a:lnTo>
                    <a:pt x="142944" y="171572"/>
                  </a:lnTo>
                  <a:lnTo>
                    <a:pt x="106600" y="196822"/>
                  </a:lnTo>
                  <a:lnTo>
                    <a:pt x="74383" y="216346"/>
                  </a:lnTo>
                  <a:lnTo>
                    <a:pt x="46170" y="238116"/>
                  </a:lnTo>
                  <a:lnTo>
                    <a:pt x="34651" y="251914"/>
                  </a:lnTo>
                  <a:lnTo>
                    <a:pt x="22852" y="25879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24" name="SMARTInkShape-2873"/>
          <p:cNvSpPr/>
          <p:nvPr/>
        </p:nvSpPr>
        <p:spPr>
          <a:xfrm>
            <a:off x="5597347" y="4313978"/>
            <a:ext cx="947876" cy="394953"/>
          </a:xfrm>
          <a:custGeom>
            <a:avLst/>
            <a:gdLst/>
            <a:ahLst/>
            <a:cxnLst/>
            <a:rect l="0" t="0" r="0" b="0"/>
            <a:pathLst>
              <a:path w="947876" h="394953">
                <a:moveTo>
                  <a:pt x="612953" y="6562"/>
                </a:moveTo>
                <a:lnTo>
                  <a:pt x="586958" y="5714"/>
                </a:lnTo>
                <a:lnTo>
                  <a:pt x="553982" y="0"/>
                </a:lnTo>
                <a:lnTo>
                  <a:pt x="521059" y="4387"/>
                </a:lnTo>
                <a:lnTo>
                  <a:pt x="492685" y="5918"/>
                </a:lnTo>
                <a:lnTo>
                  <a:pt x="462830" y="7217"/>
                </a:lnTo>
                <a:lnTo>
                  <a:pt x="432534" y="11742"/>
                </a:lnTo>
                <a:lnTo>
                  <a:pt x="402110" y="13459"/>
                </a:lnTo>
                <a:lnTo>
                  <a:pt x="371646" y="14812"/>
                </a:lnTo>
                <a:lnTo>
                  <a:pt x="340323" y="19355"/>
                </a:lnTo>
                <a:lnTo>
                  <a:pt x="305453" y="21924"/>
                </a:lnTo>
                <a:lnTo>
                  <a:pt x="272452" y="27670"/>
                </a:lnTo>
                <a:lnTo>
                  <a:pt x="237084" y="34734"/>
                </a:lnTo>
                <a:lnTo>
                  <a:pt x="204781" y="42189"/>
                </a:lnTo>
                <a:lnTo>
                  <a:pt x="173760" y="49761"/>
                </a:lnTo>
                <a:lnTo>
                  <a:pt x="143966" y="58214"/>
                </a:lnTo>
                <a:lnTo>
                  <a:pt x="110715" y="73554"/>
                </a:lnTo>
                <a:lnTo>
                  <a:pt x="79687" y="89033"/>
                </a:lnTo>
                <a:lnTo>
                  <a:pt x="43728" y="107366"/>
                </a:lnTo>
                <a:lnTo>
                  <a:pt x="29145" y="121379"/>
                </a:lnTo>
                <a:lnTo>
                  <a:pt x="6007" y="156285"/>
                </a:lnTo>
                <a:lnTo>
                  <a:pt x="864" y="165109"/>
                </a:lnTo>
                <a:lnTo>
                  <a:pt x="0" y="169832"/>
                </a:lnTo>
                <a:lnTo>
                  <a:pt x="3793" y="199663"/>
                </a:lnTo>
                <a:lnTo>
                  <a:pt x="13905" y="225010"/>
                </a:lnTo>
                <a:lnTo>
                  <a:pt x="39393" y="255483"/>
                </a:lnTo>
                <a:lnTo>
                  <a:pt x="75995" y="290006"/>
                </a:lnTo>
                <a:lnTo>
                  <a:pt x="91236" y="299895"/>
                </a:lnTo>
                <a:lnTo>
                  <a:pt x="124570" y="317185"/>
                </a:lnTo>
                <a:lnTo>
                  <a:pt x="162544" y="336061"/>
                </a:lnTo>
                <a:lnTo>
                  <a:pt x="196805" y="346808"/>
                </a:lnTo>
                <a:lnTo>
                  <a:pt x="229629" y="359494"/>
                </a:lnTo>
                <a:lnTo>
                  <a:pt x="265788" y="368990"/>
                </a:lnTo>
                <a:lnTo>
                  <a:pt x="303314" y="376319"/>
                </a:lnTo>
                <a:lnTo>
                  <a:pt x="340398" y="379714"/>
                </a:lnTo>
                <a:lnTo>
                  <a:pt x="373210" y="384858"/>
                </a:lnTo>
                <a:lnTo>
                  <a:pt x="404382" y="387607"/>
                </a:lnTo>
                <a:lnTo>
                  <a:pt x="435913" y="392561"/>
                </a:lnTo>
                <a:lnTo>
                  <a:pt x="470843" y="394405"/>
                </a:lnTo>
                <a:lnTo>
                  <a:pt x="503865" y="394952"/>
                </a:lnTo>
                <a:lnTo>
                  <a:pt x="539238" y="394267"/>
                </a:lnTo>
                <a:lnTo>
                  <a:pt x="571543" y="389924"/>
                </a:lnTo>
                <a:lnTo>
                  <a:pt x="603410" y="387414"/>
                </a:lnTo>
                <a:lnTo>
                  <a:pt x="637594" y="381683"/>
                </a:lnTo>
                <a:lnTo>
                  <a:pt x="675017" y="374421"/>
                </a:lnTo>
                <a:lnTo>
                  <a:pt x="693877" y="371561"/>
                </a:lnTo>
                <a:lnTo>
                  <a:pt x="728938" y="358186"/>
                </a:lnTo>
                <a:lnTo>
                  <a:pt x="764179" y="347139"/>
                </a:lnTo>
                <a:lnTo>
                  <a:pt x="800838" y="335957"/>
                </a:lnTo>
                <a:lnTo>
                  <a:pt x="833415" y="318321"/>
                </a:lnTo>
                <a:lnTo>
                  <a:pt x="871117" y="298731"/>
                </a:lnTo>
                <a:lnTo>
                  <a:pt x="904749" y="270504"/>
                </a:lnTo>
                <a:lnTo>
                  <a:pt x="919356" y="254571"/>
                </a:lnTo>
                <a:lnTo>
                  <a:pt x="930270" y="235833"/>
                </a:lnTo>
                <a:lnTo>
                  <a:pt x="939119" y="227557"/>
                </a:lnTo>
                <a:lnTo>
                  <a:pt x="944183" y="216540"/>
                </a:lnTo>
                <a:lnTo>
                  <a:pt x="947875" y="179936"/>
                </a:lnTo>
                <a:lnTo>
                  <a:pt x="947227" y="166588"/>
                </a:lnTo>
                <a:lnTo>
                  <a:pt x="941256" y="148710"/>
                </a:lnTo>
                <a:lnTo>
                  <a:pt x="919214" y="110627"/>
                </a:lnTo>
                <a:lnTo>
                  <a:pt x="886461" y="78843"/>
                </a:lnTo>
                <a:lnTo>
                  <a:pt x="849064" y="52434"/>
                </a:lnTo>
                <a:lnTo>
                  <a:pt x="811057" y="32984"/>
                </a:lnTo>
                <a:lnTo>
                  <a:pt x="772971" y="19395"/>
                </a:lnTo>
                <a:lnTo>
                  <a:pt x="734871" y="14867"/>
                </a:lnTo>
                <a:lnTo>
                  <a:pt x="712012" y="1418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5" name="SMARTInkShape-2874"/>
          <p:cNvSpPr/>
          <p:nvPr/>
        </p:nvSpPr>
        <p:spPr>
          <a:xfrm>
            <a:off x="6141718" y="1889853"/>
            <a:ext cx="861060" cy="1127664"/>
          </a:xfrm>
          <a:custGeom>
            <a:avLst/>
            <a:gdLst/>
            <a:ahLst/>
            <a:cxnLst/>
            <a:rect l="0" t="0" r="0" b="0"/>
            <a:pathLst>
              <a:path w="861060" h="1127664">
                <a:moveTo>
                  <a:pt x="0" y="76106"/>
                </a:moveTo>
                <a:lnTo>
                  <a:pt x="0" y="69546"/>
                </a:lnTo>
                <a:lnTo>
                  <a:pt x="34749" y="68504"/>
                </a:lnTo>
                <a:lnTo>
                  <a:pt x="69143" y="68489"/>
                </a:lnTo>
                <a:lnTo>
                  <a:pt x="104496" y="68485"/>
                </a:lnTo>
                <a:lnTo>
                  <a:pt x="134660" y="68485"/>
                </a:lnTo>
                <a:lnTo>
                  <a:pt x="167148" y="68485"/>
                </a:lnTo>
                <a:lnTo>
                  <a:pt x="198024" y="68485"/>
                </a:lnTo>
                <a:lnTo>
                  <a:pt x="232627" y="68485"/>
                </a:lnTo>
                <a:lnTo>
                  <a:pt x="266838" y="63250"/>
                </a:lnTo>
                <a:lnTo>
                  <a:pt x="295434" y="60726"/>
                </a:lnTo>
                <a:lnTo>
                  <a:pt x="325357" y="55839"/>
                </a:lnTo>
                <a:lnTo>
                  <a:pt x="355669" y="53165"/>
                </a:lnTo>
                <a:lnTo>
                  <a:pt x="386102" y="48237"/>
                </a:lnTo>
                <a:lnTo>
                  <a:pt x="416566" y="45553"/>
                </a:lnTo>
                <a:lnTo>
                  <a:pt x="447044" y="39772"/>
                </a:lnTo>
                <a:lnTo>
                  <a:pt x="477522" y="33542"/>
                </a:lnTo>
                <a:lnTo>
                  <a:pt x="508000" y="30473"/>
                </a:lnTo>
                <a:lnTo>
                  <a:pt x="538482" y="24578"/>
                </a:lnTo>
                <a:lnTo>
                  <a:pt x="568962" y="18315"/>
                </a:lnTo>
                <a:lnTo>
                  <a:pt x="599441" y="16086"/>
                </a:lnTo>
                <a:lnTo>
                  <a:pt x="629922" y="14578"/>
                </a:lnTo>
                <a:lnTo>
                  <a:pt x="659555" y="9992"/>
                </a:lnTo>
                <a:lnTo>
                  <a:pt x="695008" y="8011"/>
                </a:lnTo>
                <a:lnTo>
                  <a:pt x="726285" y="7623"/>
                </a:lnTo>
                <a:lnTo>
                  <a:pt x="754006" y="6699"/>
                </a:lnTo>
                <a:lnTo>
                  <a:pt x="787145" y="613"/>
                </a:lnTo>
                <a:lnTo>
                  <a:pt x="812768" y="0"/>
                </a:lnTo>
                <a:lnTo>
                  <a:pt x="820688" y="2203"/>
                </a:lnTo>
                <a:lnTo>
                  <a:pt x="827031" y="5160"/>
                </a:lnTo>
                <a:lnTo>
                  <a:pt x="840609" y="7212"/>
                </a:lnTo>
                <a:lnTo>
                  <a:pt x="860956" y="7524"/>
                </a:lnTo>
                <a:lnTo>
                  <a:pt x="861059" y="32966"/>
                </a:lnTo>
                <a:lnTo>
                  <a:pt x="858804" y="38024"/>
                </a:lnTo>
                <a:lnTo>
                  <a:pt x="857016" y="40558"/>
                </a:lnTo>
                <a:lnTo>
                  <a:pt x="854499" y="52215"/>
                </a:lnTo>
                <a:lnTo>
                  <a:pt x="849489" y="85364"/>
                </a:lnTo>
                <a:lnTo>
                  <a:pt x="844047" y="122042"/>
                </a:lnTo>
                <a:lnTo>
                  <a:pt x="839355" y="152349"/>
                </a:lnTo>
                <a:lnTo>
                  <a:pt x="831498" y="188031"/>
                </a:lnTo>
                <a:lnTo>
                  <a:pt x="820881" y="214255"/>
                </a:lnTo>
                <a:lnTo>
                  <a:pt x="816137" y="248082"/>
                </a:lnTo>
                <a:lnTo>
                  <a:pt x="810590" y="284916"/>
                </a:lnTo>
                <a:lnTo>
                  <a:pt x="807726" y="322641"/>
                </a:lnTo>
                <a:lnTo>
                  <a:pt x="802737" y="360633"/>
                </a:lnTo>
                <a:lnTo>
                  <a:pt x="801272" y="386004"/>
                </a:lnTo>
                <a:lnTo>
                  <a:pt x="798363" y="413650"/>
                </a:lnTo>
                <a:lnTo>
                  <a:pt x="795095" y="442873"/>
                </a:lnTo>
                <a:lnTo>
                  <a:pt x="793643" y="472794"/>
                </a:lnTo>
                <a:lnTo>
                  <a:pt x="790741" y="503024"/>
                </a:lnTo>
                <a:lnTo>
                  <a:pt x="787473" y="533395"/>
                </a:lnTo>
                <a:lnTo>
                  <a:pt x="786021" y="563823"/>
                </a:lnTo>
                <a:lnTo>
                  <a:pt x="783121" y="596542"/>
                </a:lnTo>
                <a:lnTo>
                  <a:pt x="779854" y="630835"/>
                </a:lnTo>
                <a:lnTo>
                  <a:pt x="778403" y="665834"/>
                </a:lnTo>
                <a:lnTo>
                  <a:pt x="775500" y="701146"/>
                </a:lnTo>
                <a:lnTo>
                  <a:pt x="772235" y="736595"/>
                </a:lnTo>
                <a:lnTo>
                  <a:pt x="770783" y="772106"/>
                </a:lnTo>
                <a:lnTo>
                  <a:pt x="767878" y="807643"/>
                </a:lnTo>
                <a:lnTo>
                  <a:pt x="764613" y="843192"/>
                </a:lnTo>
                <a:lnTo>
                  <a:pt x="763162" y="878748"/>
                </a:lnTo>
                <a:lnTo>
                  <a:pt x="762517" y="912050"/>
                </a:lnTo>
                <a:lnTo>
                  <a:pt x="762231" y="943781"/>
                </a:lnTo>
                <a:lnTo>
                  <a:pt x="762104" y="974820"/>
                </a:lnTo>
                <a:lnTo>
                  <a:pt x="759787" y="1005547"/>
                </a:lnTo>
                <a:lnTo>
                  <a:pt x="756784" y="1035292"/>
                </a:lnTo>
                <a:lnTo>
                  <a:pt x="755450" y="1062622"/>
                </a:lnTo>
                <a:lnTo>
                  <a:pt x="754698" y="1093716"/>
                </a:lnTo>
                <a:lnTo>
                  <a:pt x="754382" y="112766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8" name="SMARTInkShape-Group376"/>
          <p:cNvGrpSpPr/>
          <p:nvPr/>
        </p:nvGrpSpPr>
        <p:grpSpPr>
          <a:xfrm>
            <a:off x="5486400" y="1173486"/>
            <a:ext cx="762001" cy="822953"/>
            <a:chOff x="5486400" y="1173486"/>
            <a:chExt cx="762001" cy="822953"/>
          </a:xfrm>
        </p:grpSpPr>
        <p:sp>
          <p:nvSpPr>
            <p:cNvPr id="426" name="SMARTInkShape-2875"/>
            <p:cNvSpPr/>
            <p:nvPr/>
          </p:nvSpPr>
          <p:spPr>
            <a:xfrm>
              <a:off x="5494018" y="1173486"/>
              <a:ext cx="22863" cy="822953"/>
            </a:xfrm>
            <a:custGeom>
              <a:avLst/>
              <a:gdLst/>
              <a:ahLst/>
              <a:cxnLst/>
              <a:rect l="0" t="0" r="0" b="0"/>
              <a:pathLst>
                <a:path w="22863" h="822953">
                  <a:moveTo>
                    <a:pt x="22862" y="15233"/>
                  </a:moveTo>
                  <a:lnTo>
                    <a:pt x="22862" y="11188"/>
                  </a:lnTo>
                  <a:lnTo>
                    <a:pt x="22015" y="9996"/>
                  </a:lnTo>
                  <a:lnTo>
                    <a:pt x="20604" y="9201"/>
                  </a:lnTo>
                  <a:lnTo>
                    <a:pt x="18816" y="8673"/>
                  </a:lnTo>
                  <a:lnTo>
                    <a:pt x="17625" y="7473"/>
                  </a:lnTo>
                  <a:lnTo>
                    <a:pt x="15244" y="0"/>
                  </a:lnTo>
                  <a:lnTo>
                    <a:pt x="15241" y="33896"/>
                  </a:lnTo>
                  <a:lnTo>
                    <a:pt x="15241" y="70883"/>
                  </a:lnTo>
                  <a:lnTo>
                    <a:pt x="15241" y="106975"/>
                  </a:lnTo>
                  <a:lnTo>
                    <a:pt x="15241" y="144812"/>
                  </a:lnTo>
                  <a:lnTo>
                    <a:pt x="15241" y="179103"/>
                  </a:lnTo>
                  <a:lnTo>
                    <a:pt x="15241" y="215241"/>
                  </a:lnTo>
                  <a:lnTo>
                    <a:pt x="15241" y="251702"/>
                  </a:lnTo>
                  <a:lnTo>
                    <a:pt x="9210" y="289586"/>
                  </a:lnTo>
                  <a:lnTo>
                    <a:pt x="6984" y="327658"/>
                  </a:lnTo>
                  <a:lnTo>
                    <a:pt x="1086" y="361707"/>
                  </a:lnTo>
                  <a:lnTo>
                    <a:pt x="145" y="394446"/>
                  </a:lnTo>
                  <a:lnTo>
                    <a:pt x="21" y="426635"/>
                  </a:lnTo>
                  <a:lnTo>
                    <a:pt x="2263" y="451312"/>
                  </a:lnTo>
                  <a:lnTo>
                    <a:pt x="6563" y="476352"/>
                  </a:lnTo>
                  <a:lnTo>
                    <a:pt x="968" y="511937"/>
                  </a:lnTo>
                  <a:lnTo>
                    <a:pt x="86" y="545771"/>
                  </a:lnTo>
                  <a:lnTo>
                    <a:pt x="7" y="581634"/>
                  </a:lnTo>
                  <a:lnTo>
                    <a:pt x="0" y="618248"/>
                  </a:lnTo>
                  <a:lnTo>
                    <a:pt x="0" y="655451"/>
                  </a:lnTo>
                  <a:lnTo>
                    <a:pt x="0" y="689045"/>
                  </a:lnTo>
                  <a:lnTo>
                    <a:pt x="0" y="726310"/>
                  </a:lnTo>
                  <a:lnTo>
                    <a:pt x="0" y="761853"/>
                  </a:lnTo>
                  <a:lnTo>
                    <a:pt x="0" y="787707"/>
                  </a:lnTo>
                  <a:lnTo>
                    <a:pt x="848" y="789294"/>
                  </a:lnTo>
                  <a:lnTo>
                    <a:pt x="2258" y="790354"/>
                  </a:lnTo>
                  <a:lnTo>
                    <a:pt x="4047" y="791059"/>
                  </a:lnTo>
                  <a:lnTo>
                    <a:pt x="5238" y="792379"/>
                  </a:lnTo>
                  <a:lnTo>
                    <a:pt x="7307" y="798910"/>
                  </a:lnTo>
                  <a:lnTo>
                    <a:pt x="7593" y="806547"/>
                  </a:lnTo>
                  <a:lnTo>
                    <a:pt x="14179" y="814170"/>
                  </a:lnTo>
                  <a:lnTo>
                    <a:pt x="13686" y="814556"/>
                  </a:lnTo>
                  <a:lnTo>
                    <a:pt x="10882" y="814987"/>
                  </a:lnTo>
                  <a:lnTo>
                    <a:pt x="9794" y="815951"/>
                  </a:lnTo>
                  <a:lnTo>
                    <a:pt x="8586" y="819277"/>
                  </a:lnTo>
                  <a:lnTo>
                    <a:pt x="7419" y="820501"/>
                  </a:lnTo>
                  <a:lnTo>
                    <a:pt x="0" y="82295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7" name="SMARTInkShape-2876"/>
            <p:cNvSpPr/>
            <p:nvPr/>
          </p:nvSpPr>
          <p:spPr>
            <a:xfrm>
              <a:off x="5486400" y="1973577"/>
              <a:ext cx="762001" cy="15244"/>
            </a:xfrm>
            <a:custGeom>
              <a:avLst/>
              <a:gdLst/>
              <a:ahLst/>
              <a:cxnLst/>
              <a:rect l="0" t="0" r="0" b="0"/>
              <a:pathLst>
                <a:path w="762001" h="15244">
                  <a:moveTo>
                    <a:pt x="0" y="15243"/>
                  </a:moveTo>
                  <a:lnTo>
                    <a:pt x="29550" y="15243"/>
                  </a:lnTo>
                  <a:lnTo>
                    <a:pt x="36557" y="12985"/>
                  </a:lnTo>
                  <a:lnTo>
                    <a:pt x="43338" y="10005"/>
                  </a:lnTo>
                  <a:lnTo>
                    <a:pt x="81193" y="7685"/>
                  </a:lnTo>
                  <a:lnTo>
                    <a:pt x="114443" y="7623"/>
                  </a:lnTo>
                  <a:lnTo>
                    <a:pt x="149707" y="7623"/>
                  </a:lnTo>
                  <a:lnTo>
                    <a:pt x="183019" y="7623"/>
                  </a:lnTo>
                  <a:lnTo>
                    <a:pt x="218447" y="7623"/>
                  </a:lnTo>
                  <a:lnTo>
                    <a:pt x="254000" y="7623"/>
                  </a:lnTo>
                  <a:lnTo>
                    <a:pt x="284479" y="6774"/>
                  </a:lnTo>
                  <a:lnTo>
                    <a:pt x="314959" y="709"/>
                  </a:lnTo>
                  <a:lnTo>
                    <a:pt x="350518" y="44"/>
                  </a:lnTo>
                  <a:lnTo>
                    <a:pt x="386770" y="4"/>
                  </a:lnTo>
                  <a:lnTo>
                    <a:pt x="422614" y="0"/>
                  </a:lnTo>
                  <a:lnTo>
                    <a:pt x="457994" y="0"/>
                  </a:lnTo>
                  <a:lnTo>
                    <a:pt x="495429" y="0"/>
                  </a:lnTo>
                  <a:lnTo>
                    <a:pt x="532234" y="0"/>
                  </a:lnTo>
                  <a:lnTo>
                    <a:pt x="569293" y="0"/>
                  </a:lnTo>
                  <a:lnTo>
                    <a:pt x="604731" y="0"/>
                  </a:lnTo>
                  <a:lnTo>
                    <a:pt x="638604" y="0"/>
                  </a:lnTo>
                  <a:lnTo>
                    <a:pt x="675964" y="0"/>
                  </a:lnTo>
                  <a:lnTo>
                    <a:pt x="713087" y="0"/>
                  </a:lnTo>
                  <a:lnTo>
                    <a:pt x="749189" y="0"/>
                  </a:lnTo>
                  <a:lnTo>
                    <a:pt x="76200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29" name="SMARTInkShape-2877"/>
          <p:cNvSpPr/>
          <p:nvPr/>
        </p:nvSpPr>
        <p:spPr>
          <a:xfrm>
            <a:off x="2918459" y="800100"/>
            <a:ext cx="3177542" cy="601978"/>
          </a:xfrm>
          <a:custGeom>
            <a:avLst/>
            <a:gdLst/>
            <a:ahLst/>
            <a:cxnLst/>
            <a:rect l="0" t="0" r="0" b="0"/>
            <a:pathLst>
              <a:path w="3177542" h="601978">
                <a:moveTo>
                  <a:pt x="0" y="601977"/>
                </a:moveTo>
                <a:lnTo>
                  <a:pt x="844" y="566253"/>
                </a:lnTo>
                <a:lnTo>
                  <a:pt x="10606" y="543203"/>
                </a:lnTo>
                <a:lnTo>
                  <a:pt x="40964" y="507979"/>
                </a:lnTo>
                <a:lnTo>
                  <a:pt x="71148" y="472280"/>
                </a:lnTo>
                <a:lnTo>
                  <a:pt x="100570" y="444811"/>
                </a:lnTo>
                <a:lnTo>
                  <a:pt x="137357" y="419139"/>
                </a:lnTo>
                <a:lnTo>
                  <a:pt x="175287" y="392857"/>
                </a:lnTo>
                <a:lnTo>
                  <a:pt x="208004" y="367348"/>
                </a:lnTo>
                <a:lnTo>
                  <a:pt x="236891" y="350990"/>
                </a:lnTo>
                <a:lnTo>
                  <a:pt x="266899" y="333159"/>
                </a:lnTo>
                <a:lnTo>
                  <a:pt x="297240" y="316305"/>
                </a:lnTo>
                <a:lnTo>
                  <a:pt x="327678" y="303692"/>
                </a:lnTo>
                <a:lnTo>
                  <a:pt x="358146" y="289230"/>
                </a:lnTo>
                <a:lnTo>
                  <a:pt x="390880" y="274222"/>
                </a:lnTo>
                <a:lnTo>
                  <a:pt x="427389" y="259051"/>
                </a:lnTo>
                <a:lnTo>
                  <a:pt x="465017" y="243831"/>
                </a:lnTo>
                <a:lnTo>
                  <a:pt x="502979" y="230854"/>
                </a:lnTo>
                <a:lnTo>
                  <a:pt x="529192" y="223675"/>
                </a:lnTo>
                <a:lnTo>
                  <a:pt x="557776" y="214839"/>
                </a:lnTo>
                <a:lnTo>
                  <a:pt x="585155" y="205267"/>
                </a:lnTo>
                <a:lnTo>
                  <a:pt x="612282" y="195368"/>
                </a:lnTo>
                <a:lnTo>
                  <a:pt x="641272" y="185325"/>
                </a:lnTo>
                <a:lnTo>
                  <a:pt x="671090" y="177475"/>
                </a:lnTo>
                <a:lnTo>
                  <a:pt x="701275" y="170317"/>
                </a:lnTo>
                <a:lnTo>
                  <a:pt x="731625" y="161491"/>
                </a:lnTo>
                <a:lnTo>
                  <a:pt x="762046" y="151925"/>
                </a:lnTo>
                <a:lnTo>
                  <a:pt x="792500" y="142875"/>
                </a:lnTo>
                <a:lnTo>
                  <a:pt x="822968" y="136031"/>
                </a:lnTo>
                <a:lnTo>
                  <a:pt x="853444" y="127907"/>
                </a:lnTo>
                <a:lnTo>
                  <a:pt x="883922" y="119502"/>
                </a:lnTo>
                <a:lnTo>
                  <a:pt x="914400" y="112943"/>
                </a:lnTo>
                <a:lnTo>
                  <a:pt x="944881" y="107204"/>
                </a:lnTo>
                <a:lnTo>
                  <a:pt x="975361" y="101833"/>
                </a:lnTo>
                <a:lnTo>
                  <a:pt x="1005841" y="96622"/>
                </a:lnTo>
                <a:lnTo>
                  <a:pt x="1038578" y="91485"/>
                </a:lnTo>
                <a:lnTo>
                  <a:pt x="1072036" y="86379"/>
                </a:lnTo>
                <a:lnTo>
                  <a:pt x="1103840" y="81289"/>
                </a:lnTo>
                <a:lnTo>
                  <a:pt x="1134909" y="76203"/>
                </a:lnTo>
                <a:lnTo>
                  <a:pt x="1166497" y="71121"/>
                </a:lnTo>
                <a:lnTo>
                  <a:pt x="1200293" y="66038"/>
                </a:lnTo>
                <a:lnTo>
                  <a:pt x="1232810" y="60960"/>
                </a:lnTo>
                <a:lnTo>
                  <a:pt x="1264196" y="55880"/>
                </a:lnTo>
                <a:lnTo>
                  <a:pt x="1295079" y="50800"/>
                </a:lnTo>
                <a:lnTo>
                  <a:pt x="1327993" y="45719"/>
                </a:lnTo>
                <a:lnTo>
                  <a:pt x="1361534" y="41486"/>
                </a:lnTo>
                <a:lnTo>
                  <a:pt x="1393373" y="39605"/>
                </a:lnTo>
                <a:lnTo>
                  <a:pt x="1426714" y="36511"/>
                </a:lnTo>
                <a:lnTo>
                  <a:pt x="1460441" y="32313"/>
                </a:lnTo>
                <a:lnTo>
                  <a:pt x="1492365" y="27626"/>
                </a:lnTo>
                <a:lnTo>
                  <a:pt x="1525744" y="24978"/>
                </a:lnTo>
                <a:lnTo>
                  <a:pt x="1560335" y="22954"/>
                </a:lnTo>
                <a:lnTo>
                  <a:pt x="1595465" y="19233"/>
                </a:lnTo>
                <a:lnTo>
                  <a:pt x="1628575" y="14755"/>
                </a:lnTo>
                <a:lnTo>
                  <a:pt x="1661071" y="10791"/>
                </a:lnTo>
                <a:lnTo>
                  <a:pt x="1695269" y="9029"/>
                </a:lnTo>
                <a:lnTo>
                  <a:pt x="1727967" y="8246"/>
                </a:lnTo>
                <a:lnTo>
                  <a:pt x="1760279" y="7051"/>
                </a:lnTo>
                <a:lnTo>
                  <a:pt x="1794395" y="3697"/>
                </a:lnTo>
                <a:lnTo>
                  <a:pt x="1829312" y="1643"/>
                </a:lnTo>
                <a:lnTo>
                  <a:pt x="1863742" y="728"/>
                </a:lnTo>
                <a:lnTo>
                  <a:pt x="1895975" y="324"/>
                </a:lnTo>
                <a:lnTo>
                  <a:pt x="1927237" y="143"/>
                </a:lnTo>
                <a:lnTo>
                  <a:pt x="1958909" y="64"/>
                </a:lnTo>
                <a:lnTo>
                  <a:pt x="1992742" y="28"/>
                </a:lnTo>
                <a:lnTo>
                  <a:pt x="2025277" y="12"/>
                </a:lnTo>
                <a:lnTo>
                  <a:pt x="2056669" y="5"/>
                </a:lnTo>
                <a:lnTo>
                  <a:pt x="2087554" y="1"/>
                </a:lnTo>
                <a:lnTo>
                  <a:pt x="2118216" y="1"/>
                </a:lnTo>
                <a:lnTo>
                  <a:pt x="2148777" y="0"/>
                </a:lnTo>
                <a:lnTo>
                  <a:pt x="2179291" y="0"/>
                </a:lnTo>
                <a:lnTo>
                  <a:pt x="2209786" y="0"/>
                </a:lnTo>
                <a:lnTo>
                  <a:pt x="2240274" y="846"/>
                </a:lnTo>
                <a:lnTo>
                  <a:pt x="2270756" y="4045"/>
                </a:lnTo>
                <a:lnTo>
                  <a:pt x="2301239" y="8288"/>
                </a:lnTo>
                <a:lnTo>
                  <a:pt x="2331717" y="12149"/>
                </a:lnTo>
                <a:lnTo>
                  <a:pt x="2362200" y="13866"/>
                </a:lnTo>
                <a:lnTo>
                  <a:pt x="2392680" y="16885"/>
                </a:lnTo>
                <a:lnTo>
                  <a:pt x="2423159" y="20203"/>
                </a:lnTo>
                <a:lnTo>
                  <a:pt x="2453641" y="21679"/>
                </a:lnTo>
                <a:lnTo>
                  <a:pt x="2481863" y="24592"/>
                </a:lnTo>
                <a:lnTo>
                  <a:pt x="2509363" y="28709"/>
                </a:lnTo>
                <a:lnTo>
                  <a:pt x="2538520" y="33362"/>
                </a:lnTo>
                <a:lnTo>
                  <a:pt x="2568411" y="38252"/>
                </a:lnTo>
                <a:lnTo>
                  <a:pt x="2598629" y="43246"/>
                </a:lnTo>
                <a:lnTo>
                  <a:pt x="2628993" y="48289"/>
                </a:lnTo>
                <a:lnTo>
                  <a:pt x="2657164" y="55611"/>
                </a:lnTo>
                <a:lnTo>
                  <a:pt x="2684642" y="63662"/>
                </a:lnTo>
                <a:lnTo>
                  <a:pt x="2713787" y="70062"/>
                </a:lnTo>
                <a:lnTo>
                  <a:pt x="2743675" y="75729"/>
                </a:lnTo>
                <a:lnTo>
                  <a:pt x="2772199" y="81916"/>
                </a:lnTo>
                <a:lnTo>
                  <a:pt x="2808143" y="94921"/>
                </a:lnTo>
                <a:lnTo>
                  <a:pt x="2845227" y="109496"/>
                </a:lnTo>
                <a:lnTo>
                  <a:pt x="2882181" y="125387"/>
                </a:lnTo>
                <a:lnTo>
                  <a:pt x="2914955" y="144961"/>
                </a:lnTo>
                <a:lnTo>
                  <a:pt x="2946114" y="161859"/>
                </a:lnTo>
                <a:lnTo>
                  <a:pt x="2975949" y="177591"/>
                </a:lnTo>
                <a:lnTo>
                  <a:pt x="3009214" y="200336"/>
                </a:lnTo>
                <a:lnTo>
                  <a:pt x="3047064" y="230427"/>
                </a:lnTo>
                <a:lnTo>
                  <a:pt x="3080715" y="262404"/>
                </a:lnTo>
                <a:lnTo>
                  <a:pt x="3111474" y="299853"/>
                </a:lnTo>
                <a:lnTo>
                  <a:pt x="3141130" y="337051"/>
                </a:lnTo>
                <a:lnTo>
                  <a:pt x="3162100" y="373333"/>
                </a:lnTo>
                <a:lnTo>
                  <a:pt x="3175265" y="401596"/>
                </a:lnTo>
                <a:lnTo>
                  <a:pt x="3177541" y="42672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40" name="SMARTInkShape-Group378"/>
          <p:cNvGrpSpPr/>
          <p:nvPr/>
        </p:nvGrpSpPr>
        <p:grpSpPr>
          <a:xfrm>
            <a:off x="2796540" y="1805938"/>
            <a:ext cx="1618324" cy="662940"/>
            <a:chOff x="2796540" y="1805938"/>
            <a:chExt cx="1618324" cy="662940"/>
          </a:xfrm>
        </p:grpSpPr>
        <p:sp>
          <p:nvSpPr>
            <p:cNvPr id="430" name="SMARTInkShape-2878"/>
            <p:cNvSpPr/>
            <p:nvPr/>
          </p:nvSpPr>
          <p:spPr>
            <a:xfrm>
              <a:off x="2796540" y="1912620"/>
              <a:ext cx="419101" cy="213358"/>
            </a:xfrm>
            <a:custGeom>
              <a:avLst/>
              <a:gdLst/>
              <a:ahLst/>
              <a:cxnLst/>
              <a:rect l="0" t="0" r="0" b="0"/>
              <a:pathLst>
                <a:path w="419101" h="213358">
                  <a:moveTo>
                    <a:pt x="0" y="0"/>
                  </a:moveTo>
                  <a:lnTo>
                    <a:pt x="0" y="4044"/>
                  </a:lnTo>
                  <a:lnTo>
                    <a:pt x="15436" y="40614"/>
                  </a:lnTo>
                  <a:lnTo>
                    <a:pt x="29484" y="73121"/>
                  </a:lnTo>
                  <a:lnTo>
                    <a:pt x="44174" y="105225"/>
                  </a:lnTo>
                  <a:lnTo>
                    <a:pt x="65264" y="131007"/>
                  </a:lnTo>
                  <a:lnTo>
                    <a:pt x="82130" y="156263"/>
                  </a:lnTo>
                  <a:lnTo>
                    <a:pt x="107848" y="176710"/>
                  </a:lnTo>
                  <a:lnTo>
                    <a:pt x="144933" y="192560"/>
                  </a:lnTo>
                  <a:lnTo>
                    <a:pt x="176137" y="203102"/>
                  </a:lnTo>
                  <a:lnTo>
                    <a:pt x="214032" y="211080"/>
                  </a:lnTo>
                  <a:lnTo>
                    <a:pt x="244037" y="212683"/>
                  </a:lnTo>
                  <a:lnTo>
                    <a:pt x="274376" y="213157"/>
                  </a:lnTo>
                  <a:lnTo>
                    <a:pt x="304816" y="213300"/>
                  </a:lnTo>
                  <a:lnTo>
                    <a:pt x="341395" y="213345"/>
                  </a:lnTo>
                  <a:lnTo>
                    <a:pt x="377472" y="213357"/>
                  </a:lnTo>
                  <a:lnTo>
                    <a:pt x="396979" y="212509"/>
                  </a:lnTo>
                  <a:lnTo>
                    <a:pt x="419100" y="20573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1" name="SMARTInkShape-2879"/>
            <p:cNvSpPr/>
            <p:nvPr/>
          </p:nvSpPr>
          <p:spPr>
            <a:xfrm>
              <a:off x="3353386" y="1981200"/>
              <a:ext cx="151815" cy="181705"/>
            </a:xfrm>
            <a:custGeom>
              <a:avLst/>
              <a:gdLst/>
              <a:ahLst/>
              <a:cxnLst/>
              <a:rect l="0" t="0" r="0" b="0"/>
              <a:pathLst>
                <a:path w="151815" h="181705">
                  <a:moveTo>
                    <a:pt x="144193" y="0"/>
                  </a:moveTo>
                  <a:lnTo>
                    <a:pt x="140148" y="0"/>
                  </a:lnTo>
                  <a:lnTo>
                    <a:pt x="107403" y="11351"/>
                  </a:lnTo>
                  <a:lnTo>
                    <a:pt x="77039" y="25274"/>
                  </a:lnTo>
                  <a:lnTo>
                    <a:pt x="39227" y="55808"/>
                  </a:lnTo>
                  <a:lnTo>
                    <a:pt x="9442" y="93245"/>
                  </a:lnTo>
                  <a:lnTo>
                    <a:pt x="3871" y="107482"/>
                  </a:lnTo>
                  <a:lnTo>
                    <a:pt x="0" y="140840"/>
                  </a:lnTo>
                  <a:lnTo>
                    <a:pt x="4190" y="151776"/>
                  </a:lnTo>
                  <a:lnTo>
                    <a:pt x="11695" y="161437"/>
                  </a:lnTo>
                  <a:lnTo>
                    <a:pt x="35252" y="177317"/>
                  </a:lnTo>
                  <a:lnTo>
                    <a:pt x="54342" y="181230"/>
                  </a:lnTo>
                  <a:lnTo>
                    <a:pt x="83546" y="181704"/>
                  </a:lnTo>
                  <a:lnTo>
                    <a:pt x="118290" y="174525"/>
                  </a:lnTo>
                  <a:lnTo>
                    <a:pt x="151814" y="16763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2" name="SMARTInkShape-2880"/>
            <p:cNvSpPr/>
            <p:nvPr/>
          </p:nvSpPr>
          <p:spPr>
            <a:xfrm>
              <a:off x="3577509" y="2004059"/>
              <a:ext cx="145036" cy="148629"/>
            </a:xfrm>
            <a:custGeom>
              <a:avLst/>
              <a:gdLst/>
              <a:ahLst/>
              <a:cxnLst/>
              <a:rect l="0" t="0" r="0" b="0"/>
              <a:pathLst>
                <a:path w="145036" h="148629">
                  <a:moveTo>
                    <a:pt x="49609" y="0"/>
                  </a:moveTo>
                  <a:lnTo>
                    <a:pt x="43049" y="0"/>
                  </a:lnTo>
                  <a:lnTo>
                    <a:pt x="38259" y="4044"/>
                  </a:lnTo>
                  <a:lnTo>
                    <a:pt x="36099" y="10544"/>
                  </a:lnTo>
                  <a:lnTo>
                    <a:pt x="32624" y="23728"/>
                  </a:lnTo>
                  <a:lnTo>
                    <a:pt x="16718" y="61705"/>
                  </a:lnTo>
                  <a:lnTo>
                    <a:pt x="9591" y="76532"/>
                  </a:lnTo>
                  <a:lnTo>
                    <a:pt x="595" y="110297"/>
                  </a:lnTo>
                  <a:lnTo>
                    <a:pt x="0" y="115019"/>
                  </a:lnTo>
                  <a:lnTo>
                    <a:pt x="3210" y="135548"/>
                  </a:lnTo>
                  <a:lnTo>
                    <a:pt x="5130" y="138628"/>
                  </a:lnTo>
                  <a:lnTo>
                    <a:pt x="8103" y="140679"/>
                  </a:lnTo>
                  <a:lnTo>
                    <a:pt x="15077" y="143804"/>
                  </a:lnTo>
                  <a:lnTo>
                    <a:pt x="20998" y="148015"/>
                  </a:lnTo>
                  <a:lnTo>
                    <a:pt x="24609" y="148628"/>
                  </a:lnTo>
                  <a:lnTo>
                    <a:pt x="33136" y="147056"/>
                  </a:lnTo>
                  <a:lnTo>
                    <a:pt x="66470" y="134374"/>
                  </a:lnTo>
                  <a:lnTo>
                    <a:pt x="104151" y="115312"/>
                  </a:lnTo>
                  <a:lnTo>
                    <a:pt x="134124" y="83711"/>
                  </a:lnTo>
                  <a:lnTo>
                    <a:pt x="137971" y="75023"/>
                  </a:lnTo>
                  <a:lnTo>
                    <a:pt x="145035" y="51492"/>
                  </a:lnTo>
                  <a:lnTo>
                    <a:pt x="140664" y="28065"/>
                  </a:lnTo>
                  <a:lnTo>
                    <a:pt x="135103" y="18571"/>
                  </a:lnTo>
                  <a:lnTo>
                    <a:pt x="125809" y="761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3" name="SMARTInkShape-2881"/>
            <p:cNvSpPr/>
            <p:nvPr/>
          </p:nvSpPr>
          <p:spPr>
            <a:xfrm>
              <a:off x="3790455" y="1851659"/>
              <a:ext cx="34786" cy="287842"/>
            </a:xfrm>
            <a:custGeom>
              <a:avLst/>
              <a:gdLst/>
              <a:ahLst/>
              <a:cxnLst/>
              <a:rect l="0" t="0" r="0" b="0"/>
              <a:pathLst>
                <a:path w="34786" h="287842">
                  <a:moveTo>
                    <a:pt x="34785" y="0"/>
                  </a:moveTo>
                  <a:lnTo>
                    <a:pt x="33937" y="27336"/>
                  </a:lnTo>
                  <a:lnTo>
                    <a:pt x="28752" y="56483"/>
                  </a:lnTo>
                  <a:lnTo>
                    <a:pt x="27634" y="87006"/>
                  </a:lnTo>
                  <a:lnTo>
                    <a:pt x="25045" y="122865"/>
                  </a:lnTo>
                  <a:lnTo>
                    <a:pt x="18917" y="160299"/>
                  </a:lnTo>
                  <a:lnTo>
                    <a:pt x="11738" y="195946"/>
                  </a:lnTo>
                  <a:lnTo>
                    <a:pt x="6507" y="227953"/>
                  </a:lnTo>
                  <a:lnTo>
                    <a:pt x="4740" y="261023"/>
                  </a:lnTo>
                  <a:lnTo>
                    <a:pt x="2239" y="270668"/>
                  </a:lnTo>
                  <a:lnTo>
                    <a:pt x="388" y="274424"/>
                  </a:lnTo>
                  <a:lnTo>
                    <a:pt x="0" y="277774"/>
                  </a:lnTo>
                  <a:lnTo>
                    <a:pt x="3570" y="287841"/>
                  </a:lnTo>
                  <a:lnTo>
                    <a:pt x="3814" y="287567"/>
                  </a:lnTo>
                  <a:lnTo>
                    <a:pt x="4304" y="25907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4" name="SMARTInkShape-2882"/>
            <p:cNvSpPr/>
            <p:nvPr/>
          </p:nvSpPr>
          <p:spPr>
            <a:xfrm>
              <a:off x="3886200" y="1805938"/>
              <a:ext cx="45250" cy="320040"/>
            </a:xfrm>
            <a:custGeom>
              <a:avLst/>
              <a:gdLst/>
              <a:ahLst/>
              <a:cxnLst/>
              <a:rect l="0" t="0" r="0" b="0"/>
              <a:pathLst>
                <a:path w="45250" h="320040">
                  <a:moveTo>
                    <a:pt x="38100" y="0"/>
                  </a:moveTo>
                  <a:lnTo>
                    <a:pt x="42145" y="0"/>
                  </a:lnTo>
                  <a:lnTo>
                    <a:pt x="43336" y="848"/>
                  </a:lnTo>
                  <a:lnTo>
                    <a:pt x="44131" y="2258"/>
                  </a:lnTo>
                  <a:lnTo>
                    <a:pt x="45249" y="10548"/>
                  </a:lnTo>
                  <a:lnTo>
                    <a:pt x="44810" y="40337"/>
                  </a:lnTo>
                  <a:lnTo>
                    <a:pt x="40463" y="68303"/>
                  </a:lnTo>
                  <a:lnTo>
                    <a:pt x="37953" y="103022"/>
                  </a:lnTo>
                  <a:lnTo>
                    <a:pt x="31377" y="140967"/>
                  </a:lnTo>
                  <a:lnTo>
                    <a:pt x="23540" y="169334"/>
                  </a:lnTo>
                  <a:lnTo>
                    <a:pt x="16671" y="196613"/>
                  </a:lnTo>
                  <a:lnTo>
                    <a:pt x="11641" y="222849"/>
                  </a:lnTo>
                  <a:lnTo>
                    <a:pt x="8811" y="259727"/>
                  </a:lnTo>
                  <a:lnTo>
                    <a:pt x="5596" y="293547"/>
                  </a:lnTo>
                  <a:lnTo>
                    <a:pt x="0" y="32003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5" name="SMARTInkShape-2883"/>
            <p:cNvSpPr/>
            <p:nvPr/>
          </p:nvSpPr>
          <p:spPr>
            <a:xfrm>
              <a:off x="3718559" y="1973577"/>
              <a:ext cx="167642" cy="37396"/>
            </a:xfrm>
            <a:custGeom>
              <a:avLst/>
              <a:gdLst/>
              <a:ahLst/>
              <a:cxnLst/>
              <a:rect l="0" t="0" r="0" b="0"/>
              <a:pathLst>
                <a:path w="167642" h="37396">
                  <a:moveTo>
                    <a:pt x="0" y="30482"/>
                  </a:moveTo>
                  <a:lnTo>
                    <a:pt x="0" y="34526"/>
                  </a:lnTo>
                  <a:lnTo>
                    <a:pt x="846" y="35717"/>
                  </a:lnTo>
                  <a:lnTo>
                    <a:pt x="2258" y="36514"/>
                  </a:lnTo>
                  <a:lnTo>
                    <a:pt x="7777" y="37395"/>
                  </a:lnTo>
                  <a:lnTo>
                    <a:pt x="24317" y="37046"/>
                  </a:lnTo>
                  <a:lnTo>
                    <a:pt x="52279" y="32030"/>
                  </a:lnTo>
                  <a:lnTo>
                    <a:pt x="85763" y="26423"/>
                  </a:lnTo>
                  <a:lnTo>
                    <a:pt x="117980" y="16298"/>
                  </a:lnTo>
                  <a:lnTo>
                    <a:pt x="151621" y="5290"/>
                  </a:lnTo>
                  <a:lnTo>
                    <a:pt x="16764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6" name="SMARTInkShape-2884"/>
            <p:cNvSpPr/>
            <p:nvPr/>
          </p:nvSpPr>
          <p:spPr>
            <a:xfrm>
              <a:off x="3992879" y="1943100"/>
              <a:ext cx="15240" cy="175260"/>
            </a:xfrm>
            <a:custGeom>
              <a:avLst/>
              <a:gdLst/>
              <a:ahLst/>
              <a:cxnLst/>
              <a:rect l="0" t="0" r="0" b="0"/>
              <a:pathLst>
                <a:path w="15240" h="175260">
                  <a:moveTo>
                    <a:pt x="15239" y="0"/>
                  </a:moveTo>
                  <a:lnTo>
                    <a:pt x="11194" y="4042"/>
                  </a:lnTo>
                  <a:lnTo>
                    <a:pt x="9210" y="10546"/>
                  </a:lnTo>
                  <a:lnTo>
                    <a:pt x="5502" y="46645"/>
                  </a:lnTo>
                  <a:lnTo>
                    <a:pt x="1086" y="80428"/>
                  </a:lnTo>
                  <a:lnTo>
                    <a:pt x="214" y="118017"/>
                  </a:lnTo>
                  <a:lnTo>
                    <a:pt x="28" y="153054"/>
                  </a:lnTo>
                  <a:lnTo>
                    <a:pt x="0" y="17525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7" name="SMARTInkShape-2885"/>
            <p:cNvSpPr/>
            <p:nvPr/>
          </p:nvSpPr>
          <p:spPr>
            <a:xfrm>
              <a:off x="4008118" y="1851659"/>
              <a:ext cx="7623" cy="1"/>
            </a:xfrm>
            <a:custGeom>
              <a:avLst/>
              <a:gdLst/>
              <a:ahLst/>
              <a:cxnLst/>
              <a:rect l="0" t="0" r="0" b="0"/>
              <a:pathLst>
                <a:path w="7623" h="1">
                  <a:moveTo>
                    <a:pt x="7622" y="0"/>
                  </a:moveTo>
                  <a:lnTo>
                    <a:pt x="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8" name="SMARTInkShape-2886"/>
            <p:cNvSpPr/>
            <p:nvPr/>
          </p:nvSpPr>
          <p:spPr>
            <a:xfrm>
              <a:off x="4080276" y="1891688"/>
              <a:ext cx="125965" cy="209776"/>
            </a:xfrm>
            <a:custGeom>
              <a:avLst/>
              <a:gdLst/>
              <a:ahLst/>
              <a:cxnLst/>
              <a:rect l="0" t="0" r="0" b="0"/>
              <a:pathLst>
                <a:path w="125965" h="209776">
                  <a:moveTo>
                    <a:pt x="19283" y="51412"/>
                  </a:moveTo>
                  <a:lnTo>
                    <a:pt x="23328" y="55454"/>
                  </a:lnTo>
                  <a:lnTo>
                    <a:pt x="23673" y="57493"/>
                  </a:lnTo>
                  <a:lnTo>
                    <a:pt x="23056" y="59700"/>
                  </a:lnTo>
                  <a:lnTo>
                    <a:pt x="21798" y="62016"/>
                  </a:lnTo>
                  <a:lnTo>
                    <a:pt x="19502" y="98063"/>
                  </a:lnTo>
                  <a:lnTo>
                    <a:pt x="14091" y="128641"/>
                  </a:lnTo>
                  <a:lnTo>
                    <a:pt x="12142" y="161900"/>
                  </a:lnTo>
                  <a:lnTo>
                    <a:pt x="11030" y="174176"/>
                  </a:lnTo>
                  <a:lnTo>
                    <a:pt x="4139" y="209775"/>
                  </a:lnTo>
                  <a:lnTo>
                    <a:pt x="3203" y="197491"/>
                  </a:lnTo>
                  <a:lnTo>
                    <a:pt x="0" y="189431"/>
                  </a:lnTo>
                  <a:lnTo>
                    <a:pt x="2367" y="157446"/>
                  </a:lnTo>
                  <a:lnTo>
                    <a:pt x="4394" y="124222"/>
                  </a:lnTo>
                  <a:lnTo>
                    <a:pt x="9980" y="91706"/>
                  </a:lnTo>
                  <a:lnTo>
                    <a:pt x="17844" y="56483"/>
                  </a:lnTo>
                  <a:lnTo>
                    <a:pt x="32984" y="20585"/>
                  </a:lnTo>
                  <a:lnTo>
                    <a:pt x="39765" y="11464"/>
                  </a:lnTo>
                  <a:lnTo>
                    <a:pt x="48425" y="4585"/>
                  </a:lnTo>
                  <a:lnTo>
                    <a:pt x="57917" y="967"/>
                  </a:lnTo>
                  <a:lnTo>
                    <a:pt x="62819" y="0"/>
                  </a:lnTo>
                  <a:lnTo>
                    <a:pt x="70524" y="1185"/>
                  </a:lnTo>
                  <a:lnTo>
                    <a:pt x="73763" y="2689"/>
                  </a:lnTo>
                  <a:lnTo>
                    <a:pt x="79622" y="8870"/>
                  </a:lnTo>
                  <a:lnTo>
                    <a:pt x="97251" y="37594"/>
                  </a:lnTo>
                  <a:lnTo>
                    <a:pt x="101948" y="69189"/>
                  </a:lnTo>
                  <a:lnTo>
                    <a:pt x="102876" y="103746"/>
                  </a:lnTo>
                  <a:lnTo>
                    <a:pt x="103058" y="139420"/>
                  </a:lnTo>
                  <a:lnTo>
                    <a:pt x="103936" y="158862"/>
                  </a:lnTo>
                  <a:lnTo>
                    <a:pt x="107142" y="170003"/>
                  </a:lnTo>
                  <a:lnTo>
                    <a:pt x="109183" y="173652"/>
                  </a:lnTo>
                  <a:lnTo>
                    <a:pt x="116970" y="179990"/>
                  </a:lnTo>
                  <a:lnTo>
                    <a:pt x="125964" y="18095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9" name="SMARTInkShape-2887"/>
            <p:cNvSpPr/>
            <p:nvPr/>
          </p:nvSpPr>
          <p:spPr>
            <a:xfrm>
              <a:off x="4023359" y="1905341"/>
              <a:ext cx="391505" cy="563537"/>
            </a:xfrm>
            <a:custGeom>
              <a:avLst/>
              <a:gdLst/>
              <a:ahLst/>
              <a:cxnLst/>
              <a:rect l="0" t="0" r="0" b="0"/>
              <a:pathLst>
                <a:path w="391505" h="563537">
                  <a:moveTo>
                    <a:pt x="327659" y="14897"/>
                  </a:moveTo>
                  <a:lnTo>
                    <a:pt x="316309" y="3545"/>
                  </a:lnTo>
                  <a:lnTo>
                    <a:pt x="309633" y="1386"/>
                  </a:lnTo>
                  <a:lnTo>
                    <a:pt x="291550" y="0"/>
                  </a:lnTo>
                  <a:lnTo>
                    <a:pt x="287499" y="1580"/>
                  </a:lnTo>
                  <a:lnTo>
                    <a:pt x="253672" y="28931"/>
                  </a:lnTo>
                  <a:lnTo>
                    <a:pt x="234462" y="54264"/>
                  </a:lnTo>
                  <a:lnTo>
                    <a:pt x="225351" y="76233"/>
                  </a:lnTo>
                  <a:lnTo>
                    <a:pt x="221555" y="114008"/>
                  </a:lnTo>
                  <a:lnTo>
                    <a:pt x="223494" y="124705"/>
                  </a:lnTo>
                  <a:lnTo>
                    <a:pt x="228024" y="133127"/>
                  </a:lnTo>
                  <a:lnTo>
                    <a:pt x="240095" y="146543"/>
                  </a:lnTo>
                  <a:lnTo>
                    <a:pt x="249513" y="153275"/>
                  </a:lnTo>
                  <a:lnTo>
                    <a:pt x="268382" y="157779"/>
                  </a:lnTo>
                  <a:lnTo>
                    <a:pt x="280429" y="156575"/>
                  </a:lnTo>
                  <a:lnTo>
                    <a:pt x="301961" y="148906"/>
                  </a:lnTo>
                  <a:lnTo>
                    <a:pt x="317412" y="137672"/>
                  </a:lnTo>
                  <a:lnTo>
                    <a:pt x="328669" y="123619"/>
                  </a:lnTo>
                  <a:lnTo>
                    <a:pt x="339211" y="98463"/>
                  </a:lnTo>
                  <a:lnTo>
                    <a:pt x="342414" y="67032"/>
                  </a:lnTo>
                  <a:lnTo>
                    <a:pt x="340426" y="56977"/>
                  </a:lnTo>
                  <a:lnTo>
                    <a:pt x="334547" y="46558"/>
                  </a:lnTo>
                  <a:lnTo>
                    <a:pt x="329874" y="41669"/>
                  </a:lnTo>
                  <a:lnTo>
                    <a:pt x="324974" y="39497"/>
                  </a:lnTo>
                  <a:lnTo>
                    <a:pt x="322483" y="39761"/>
                  </a:lnTo>
                  <a:lnTo>
                    <a:pt x="317457" y="42318"/>
                  </a:lnTo>
                  <a:lnTo>
                    <a:pt x="315778" y="44183"/>
                  </a:lnTo>
                  <a:lnTo>
                    <a:pt x="313913" y="48517"/>
                  </a:lnTo>
                  <a:lnTo>
                    <a:pt x="312551" y="84423"/>
                  </a:lnTo>
                  <a:lnTo>
                    <a:pt x="324612" y="115836"/>
                  </a:lnTo>
                  <a:lnTo>
                    <a:pt x="338422" y="148191"/>
                  </a:lnTo>
                  <a:lnTo>
                    <a:pt x="354085" y="180453"/>
                  </a:lnTo>
                  <a:lnTo>
                    <a:pt x="372742" y="216444"/>
                  </a:lnTo>
                  <a:lnTo>
                    <a:pt x="384387" y="253920"/>
                  </a:lnTo>
                  <a:lnTo>
                    <a:pt x="391504" y="291833"/>
                  </a:lnTo>
                  <a:lnTo>
                    <a:pt x="388158" y="329035"/>
                  </a:lnTo>
                  <a:lnTo>
                    <a:pt x="375124" y="362729"/>
                  </a:lnTo>
                  <a:lnTo>
                    <a:pt x="348874" y="398299"/>
                  </a:lnTo>
                  <a:lnTo>
                    <a:pt x="323541" y="420106"/>
                  </a:lnTo>
                  <a:lnTo>
                    <a:pt x="293091" y="441089"/>
                  </a:lnTo>
                  <a:lnTo>
                    <a:pt x="258109" y="461703"/>
                  </a:lnTo>
                  <a:lnTo>
                    <a:pt x="238113" y="471941"/>
                  </a:lnTo>
                  <a:lnTo>
                    <a:pt x="217162" y="482152"/>
                  </a:lnTo>
                  <a:lnTo>
                    <a:pt x="194728" y="491502"/>
                  </a:lnTo>
                  <a:lnTo>
                    <a:pt x="171305" y="500273"/>
                  </a:lnTo>
                  <a:lnTo>
                    <a:pt x="147224" y="508662"/>
                  </a:lnTo>
                  <a:lnTo>
                    <a:pt x="124395" y="516791"/>
                  </a:lnTo>
                  <a:lnTo>
                    <a:pt x="102403" y="524756"/>
                  </a:lnTo>
                  <a:lnTo>
                    <a:pt x="80969" y="532603"/>
                  </a:lnTo>
                  <a:lnTo>
                    <a:pt x="45865" y="545839"/>
                  </a:lnTo>
                  <a:lnTo>
                    <a:pt x="0" y="56353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41" name="SMARTInkShape-2888"/>
          <p:cNvSpPr/>
          <p:nvPr/>
        </p:nvSpPr>
        <p:spPr>
          <a:xfrm>
            <a:off x="2225076" y="1379220"/>
            <a:ext cx="1004592" cy="418785"/>
          </a:xfrm>
          <a:custGeom>
            <a:avLst/>
            <a:gdLst/>
            <a:ahLst/>
            <a:cxnLst/>
            <a:rect l="0" t="0" r="0" b="0"/>
            <a:pathLst>
              <a:path w="1004592" h="418785">
                <a:moveTo>
                  <a:pt x="815301" y="83818"/>
                </a:moveTo>
                <a:lnTo>
                  <a:pt x="815301" y="79773"/>
                </a:lnTo>
                <a:lnTo>
                  <a:pt x="814457" y="78583"/>
                </a:lnTo>
                <a:lnTo>
                  <a:pt x="813043" y="77786"/>
                </a:lnTo>
                <a:lnTo>
                  <a:pt x="800650" y="72466"/>
                </a:lnTo>
                <a:lnTo>
                  <a:pt x="765262" y="51033"/>
                </a:lnTo>
                <a:lnTo>
                  <a:pt x="757502" y="43002"/>
                </a:lnTo>
                <a:lnTo>
                  <a:pt x="748409" y="36610"/>
                </a:lnTo>
                <a:lnTo>
                  <a:pt x="712147" y="26971"/>
                </a:lnTo>
                <a:lnTo>
                  <a:pt x="676725" y="12615"/>
                </a:lnTo>
                <a:lnTo>
                  <a:pt x="645885" y="2244"/>
                </a:lnTo>
                <a:lnTo>
                  <a:pt x="609330" y="295"/>
                </a:lnTo>
                <a:lnTo>
                  <a:pt x="571430" y="39"/>
                </a:lnTo>
                <a:lnTo>
                  <a:pt x="535738" y="7"/>
                </a:lnTo>
                <a:lnTo>
                  <a:pt x="503353" y="1"/>
                </a:lnTo>
                <a:lnTo>
                  <a:pt x="468451" y="0"/>
                </a:lnTo>
                <a:lnTo>
                  <a:pt x="435027" y="0"/>
                </a:lnTo>
                <a:lnTo>
                  <a:pt x="403967" y="2257"/>
                </a:lnTo>
                <a:lnTo>
                  <a:pt x="373370" y="6560"/>
                </a:lnTo>
                <a:lnTo>
                  <a:pt x="337629" y="13494"/>
                </a:lnTo>
                <a:lnTo>
                  <a:pt x="302978" y="23016"/>
                </a:lnTo>
                <a:lnTo>
                  <a:pt x="267816" y="29004"/>
                </a:lnTo>
                <a:lnTo>
                  <a:pt x="231174" y="37116"/>
                </a:lnTo>
                <a:lnTo>
                  <a:pt x="198596" y="51891"/>
                </a:lnTo>
                <a:lnTo>
                  <a:pt x="167705" y="63213"/>
                </a:lnTo>
                <a:lnTo>
                  <a:pt x="131772" y="82190"/>
                </a:lnTo>
                <a:lnTo>
                  <a:pt x="99166" y="101542"/>
                </a:lnTo>
                <a:lnTo>
                  <a:pt x="61079" y="127798"/>
                </a:lnTo>
                <a:lnTo>
                  <a:pt x="29417" y="153775"/>
                </a:lnTo>
                <a:lnTo>
                  <a:pt x="5083" y="191636"/>
                </a:lnTo>
                <a:lnTo>
                  <a:pt x="2239" y="199753"/>
                </a:lnTo>
                <a:lnTo>
                  <a:pt x="0" y="237597"/>
                </a:lnTo>
                <a:lnTo>
                  <a:pt x="817" y="254773"/>
                </a:lnTo>
                <a:lnTo>
                  <a:pt x="13455" y="291977"/>
                </a:lnTo>
                <a:lnTo>
                  <a:pt x="47174" y="329110"/>
                </a:lnTo>
                <a:lnTo>
                  <a:pt x="83941" y="350475"/>
                </a:lnTo>
                <a:lnTo>
                  <a:pt x="119352" y="368296"/>
                </a:lnTo>
                <a:lnTo>
                  <a:pt x="156385" y="383539"/>
                </a:lnTo>
                <a:lnTo>
                  <a:pt x="191876" y="392217"/>
                </a:lnTo>
                <a:lnTo>
                  <a:pt x="229747" y="395885"/>
                </a:lnTo>
                <a:lnTo>
                  <a:pt x="263779" y="402766"/>
                </a:lnTo>
                <a:lnTo>
                  <a:pt x="301134" y="410325"/>
                </a:lnTo>
                <a:lnTo>
                  <a:pt x="336650" y="411378"/>
                </a:lnTo>
                <a:lnTo>
                  <a:pt x="367495" y="413724"/>
                </a:lnTo>
                <a:lnTo>
                  <a:pt x="402001" y="418784"/>
                </a:lnTo>
                <a:lnTo>
                  <a:pt x="436885" y="412166"/>
                </a:lnTo>
                <a:lnTo>
                  <a:pt x="452096" y="410837"/>
                </a:lnTo>
                <a:lnTo>
                  <a:pt x="485386" y="402084"/>
                </a:lnTo>
                <a:lnTo>
                  <a:pt x="491720" y="398836"/>
                </a:lnTo>
                <a:lnTo>
                  <a:pt x="500046" y="396160"/>
                </a:lnTo>
                <a:lnTo>
                  <a:pt x="520652" y="378357"/>
                </a:lnTo>
                <a:lnTo>
                  <a:pt x="523481" y="371077"/>
                </a:lnTo>
                <a:lnTo>
                  <a:pt x="525584" y="363043"/>
                </a:lnTo>
                <a:lnTo>
                  <a:pt x="531576" y="350986"/>
                </a:lnTo>
                <a:lnTo>
                  <a:pt x="540754" y="314327"/>
                </a:lnTo>
                <a:lnTo>
                  <a:pt x="540953" y="295726"/>
                </a:lnTo>
                <a:lnTo>
                  <a:pt x="543225" y="290043"/>
                </a:lnTo>
                <a:lnTo>
                  <a:pt x="546212" y="284692"/>
                </a:lnTo>
                <a:lnTo>
                  <a:pt x="547896" y="276077"/>
                </a:lnTo>
                <a:lnTo>
                  <a:pt x="548507" y="261649"/>
                </a:lnTo>
                <a:lnTo>
                  <a:pt x="552621" y="255797"/>
                </a:lnTo>
                <a:lnTo>
                  <a:pt x="560746" y="246232"/>
                </a:lnTo>
                <a:lnTo>
                  <a:pt x="565490" y="236187"/>
                </a:lnTo>
                <a:lnTo>
                  <a:pt x="570501" y="231126"/>
                </a:lnTo>
                <a:lnTo>
                  <a:pt x="581997" y="224360"/>
                </a:lnTo>
                <a:lnTo>
                  <a:pt x="591988" y="221980"/>
                </a:lnTo>
                <a:lnTo>
                  <a:pt x="604448" y="220430"/>
                </a:lnTo>
                <a:lnTo>
                  <a:pt x="614727" y="215831"/>
                </a:lnTo>
                <a:lnTo>
                  <a:pt x="652652" y="213423"/>
                </a:lnTo>
                <a:lnTo>
                  <a:pt x="667016" y="214224"/>
                </a:lnTo>
                <a:lnTo>
                  <a:pt x="702163" y="220508"/>
                </a:lnTo>
                <a:lnTo>
                  <a:pt x="718845" y="223098"/>
                </a:lnTo>
                <a:lnTo>
                  <a:pt x="753903" y="230374"/>
                </a:lnTo>
                <a:lnTo>
                  <a:pt x="765151" y="233620"/>
                </a:lnTo>
                <a:lnTo>
                  <a:pt x="796438" y="235875"/>
                </a:lnTo>
                <a:lnTo>
                  <a:pt x="834469" y="229629"/>
                </a:lnTo>
                <a:lnTo>
                  <a:pt x="869157" y="220446"/>
                </a:lnTo>
                <a:lnTo>
                  <a:pt x="901575" y="207363"/>
                </a:lnTo>
                <a:lnTo>
                  <a:pt x="938975" y="185273"/>
                </a:lnTo>
                <a:lnTo>
                  <a:pt x="962186" y="169367"/>
                </a:lnTo>
                <a:lnTo>
                  <a:pt x="974565" y="162479"/>
                </a:lnTo>
                <a:lnTo>
                  <a:pt x="986291" y="149084"/>
                </a:lnTo>
                <a:lnTo>
                  <a:pt x="994284" y="134390"/>
                </a:lnTo>
                <a:lnTo>
                  <a:pt x="999669" y="116510"/>
                </a:lnTo>
                <a:lnTo>
                  <a:pt x="1003076" y="109355"/>
                </a:lnTo>
                <a:lnTo>
                  <a:pt x="1004591" y="100529"/>
                </a:lnTo>
                <a:lnTo>
                  <a:pt x="1001397" y="86043"/>
                </a:lnTo>
                <a:lnTo>
                  <a:pt x="995091" y="75071"/>
                </a:lnTo>
                <a:lnTo>
                  <a:pt x="979290" y="58540"/>
                </a:lnTo>
                <a:lnTo>
                  <a:pt x="944777" y="38254"/>
                </a:lnTo>
                <a:lnTo>
                  <a:pt x="932961" y="33935"/>
                </a:lnTo>
                <a:lnTo>
                  <a:pt x="900038" y="28904"/>
                </a:lnTo>
                <a:lnTo>
                  <a:pt x="864779" y="20006"/>
                </a:lnTo>
                <a:lnTo>
                  <a:pt x="835231" y="16650"/>
                </a:lnTo>
                <a:lnTo>
                  <a:pt x="800143" y="16364"/>
                </a:lnTo>
                <a:lnTo>
                  <a:pt x="763734" y="21326"/>
                </a:lnTo>
                <a:lnTo>
                  <a:pt x="723864" y="2285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4"/>
          <p:cNvPicPr>
            <a:picLocks noChangeAspect="1" noChangeArrowheads="1"/>
          </p:cNvPicPr>
          <p:nvPr/>
        </p:nvPicPr>
        <p:blipFill>
          <a:blip r:embed="rId2" cstate="print"/>
          <a:srcRect/>
          <a:stretch>
            <a:fillRect/>
          </a:stretch>
        </p:blipFill>
        <p:spPr bwMode="auto">
          <a:xfrm>
            <a:off x="0" y="0"/>
            <a:ext cx="9144000" cy="3098800"/>
          </a:xfrm>
          <a:prstGeom prst="rect">
            <a:avLst/>
          </a:prstGeom>
          <a:noFill/>
          <a:ln w="9525">
            <a:noFill/>
            <a:miter lim="800000"/>
            <a:headEnd/>
            <a:tailEnd/>
          </a:ln>
        </p:spPr>
      </p:pic>
      <p:grpSp>
        <p:nvGrpSpPr>
          <p:cNvPr id="111" name="SMARTInkShape-Group380"/>
          <p:cNvGrpSpPr/>
          <p:nvPr/>
        </p:nvGrpSpPr>
        <p:grpSpPr>
          <a:xfrm>
            <a:off x="7156239" y="1226820"/>
            <a:ext cx="1957280" cy="845819"/>
            <a:chOff x="7156239" y="1226820"/>
            <a:chExt cx="1957280" cy="845819"/>
          </a:xfrm>
        </p:grpSpPr>
        <p:sp>
          <p:nvSpPr>
            <p:cNvPr id="85" name="SMARTInkShape-2889"/>
            <p:cNvSpPr/>
            <p:nvPr/>
          </p:nvSpPr>
          <p:spPr>
            <a:xfrm>
              <a:off x="7185659" y="1417487"/>
              <a:ext cx="15238" cy="218849"/>
            </a:xfrm>
            <a:custGeom>
              <a:avLst/>
              <a:gdLst/>
              <a:ahLst/>
              <a:cxnLst/>
              <a:rect l="0" t="0" r="0" b="0"/>
              <a:pathLst>
                <a:path w="15238" h="218849">
                  <a:moveTo>
                    <a:pt x="0" y="53171"/>
                  </a:moveTo>
                  <a:lnTo>
                    <a:pt x="0" y="42567"/>
                  </a:lnTo>
                  <a:lnTo>
                    <a:pt x="13865" y="6272"/>
                  </a:lnTo>
                  <a:lnTo>
                    <a:pt x="15205" y="0"/>
                  </a:lnTo>
                  <a:lnTo>
                    <a:pt x="15237" y="31920"/>
                  </a:lnTo>
                  <a:lnTo>
                    <a:pt x="12982" y="63366"/>
                  </a:lnTo>
                  <a:lnTo>
                    <a:pt x="9208" y="92035"/>
                  </a:lnTo>
                  <a:lnTo>
                    <a:pt x="3888" y="128017"/>
                  </a:lnTo>
                  <a:lnTo>
                    <a:pt x="513" y="165035"/>
                  </a:lnTo>
                  <a:lnTo>
                    <a:pt x="31" y="202888"/>
                  </a:lnTo>
                  <a:lnTo>
                    <a:pt x="3" y="218848"/>
                  </a:lnTo>
                  <a:lnTo>
                    <a:pt x="0" y="21319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2890"/>
            <p:cNvSpPr/>
            <p:nvPr/>
          </p:nvSpPr>
          <p:spPr>
            <a:xfrm>
              <a:off x="7156239" y="1251324"/>
              <a:ext cx="258021" cy="341254"/>
            </a:xfrm>
            <a:custGeom>
              <a:avLst/>
              <a:gdLst/>
              <a:ahLst/>
              <a:cxnLst/>
              <a:rect l="0" t="0" r="0" b="0"/>
              <a:pathLst>
                <a:path w="258021" h="341254">
                  <a:moveTo>
                    <a:pt x="6561" y="127896"/>
                  </a:moveTo>
                  <a:lnTo>
                    <a:pt x="6561" y="123850"/>
                  </a:lnTo>
                  <a:lnTo>
                    <a:pt x="4302" y="119607"/>
                  </a:lnTo>
                  <a:lnTo>
                    <a:pt x="1324" y="114898"/>
                  </a:lnTo>
                  <a:lnTo>
                    <a:pt x="0" y="109983"/>
                  </a:lnTo>
                  <a:lnTo>
                    <a:pt x="5233" y="88609"/>
                  </a:lnTo>
                  <a:lnTo>
                    <a:pt x="20926" y="57988"/>
                  </a:lnTo>
                  <a:lnTo>
                    <a:pt x="40755" y="34657"/>
                  </a:lnTo>
                  <a:lnTo>
                    <a:pt x="68254" y="16000"/>
                  </a:lnTo>
                  <a:lnTo>
                    <a:pt x="102190" y="3910"/>
                  </a:lnTo>
                  <a:lnTo>
                    <a:pt x="123418" y="0"/>
                  </a:lnTo>
                  <a:lnTo>
                    <a:pt x="144478" y="2888"/>
                  </a:lnTo>
                  <a:lnTo>
                    <a:pt x="162759" y="13149"/>
                  </a:lnTo>
                  <a:lnTo>
                    <a:pt x="171374" y="24404"/>
                  </a:lnTo>
                  <a:lnTo>
                    <a:pt x="177176" y="38720"/>
                  </a:lnTo>
                  <a:lnTo>
                    <a:pt x="180444" y="66666"/>
                  </a:lnTo>
                  <a:lnTo>
                    <a:pt x="179720" y="100533"/>
                  </a:lnTo>
                  <a:lnTo>
                    <a:pt x="168685" y="132394"/>
                  </a:lnTo>
                  <a:lnTo>
                    <a:pt x="150552" y="162436"/>
                  </a:lnTo>
                  <a:lnTo>
                    <a:pt x="123631" y="199582"/>
                  </a:lnTo>
                  <a:lnTo>
                    <a:pt x="87024" y="230070"/>
                  </a:lnTo>
                  <a:lnTo>
                    <a:pt x="78189" y="233241"/>
                  </a:lnTo>
                  <a:lnTo>
                    <a:pt x="72828" y="233982"/>
                  </a:lnTo>
                  <a:lnTo>
                    <a:pt x="71905" y="233332"/>
                  </a:lnTo>
                  <a:lnTo>
                    <a:pt x="72136" y="232053"/>
                  </a:lnTo>
                  <a:lnTo>
                    <a:pt x="73804" y="228375"/>
                  </a:lnTo>
                  <a:lnTo>
                    <a:pt x="75590" y="221542"/>
                  </a:lnTo>
                  <a:lnTo>
                    <a:pt x="79010" y="216648"/>
                  </a:lnTo>
                  <a:lnTo>
                    <a:pt x="85608" y="213907"/>
                  </a:lnTo>
                  <a:lnTo>
                    <a:pt x="103644" y="212149"/>
                  </a:lnTo>
                  <a:lnTo>
                    <a:pt x="136842" y="220060"/>
                  </a:lnTo>
                  <a:lnTo>
                    <a:pt x="144216" y="222360"/>
                  </a:lnTo>
                  <a:lnTo>
                    <a:pt x="156923" y="231685"/>
                  </a:lnTo>
                  <a:lnTo>
                    <a:pt x="191517" y="267059"/>
                  </a:lnTo>
                  <a:lnTo>
                    <a:pt x="203910" y="281186"/>
                  </a:lnTo>
                  <a:lnTo>
                    <a:pt x="229724" y="319164"/>
                  </a:lnTo>
                  <a:lnTo>
                    <a:pt x="244937" y="335608"/>
                  </a:lnTo>
                  <a:lnTo>
                    <a:pt x="250229" y="338745"/>
                  </a:lnTo>
                  <a:lnTo>
                    <a:pt x="258020" y="34125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SMARTInkShape-2891"/>
            <p:cNvSpPr/>
            <p:nvPr/>
          </p:nvSpPr>
          <p:spPr>
            <a:xfrm>
              <a:off x="7421880" y="1418082"/>
              <a:ext cx="114301" cy="188328"/>
            </a:xfrm>
            <a:custGeom>
              <a:avLst/>
              <a:gdLst/>
              <a:ahLst/>
              <a:cxnLst/>
              <a:rect l="0" t="0" r="0" b="0"/>
              <a:pathLst>
                <a:path w="114301" h="188328">
                  <a:moveTo>
                    <a:pt x="0" y="67818"/>
                  </a:moveTo>
                  <a:lnTo>
                    <a:pt x="0" y="79168"/>
                  </a:lnTo>
                  <a:lnTo>
                    <a:pt x="1693" y="80465"/>
                  </a:lnTo>
                  <a:lnTo>
                    <a:pt x="14318" y="82545"/>
                  </a:lnTo>
                  <a:lnTo>
                    <a:pt x="17165" y="82716"/>
                  </a:lnTo>
                  <a:lnTo>
                    <a:pt x="33902" y="76906"/>
                  </a:lnTo>
                  <a:lnTo>
                    <a:pt x="70889" y="60135"/>
                  </a:lnTo>
                  <a:lnTo>
                    <a:pt x="83153" y="54241"/>
                  </a:lnTo>
                  <a:lnTo>
                    <a:pt x="100842" y="35852"/>
                  </a:lnTo>
                  <a:lnTo>
                    <a:pt x="104086" y="30185"/>
                  </a:lnTo>
                  <a:lnTo>
                    <a:pt x="106168" y="19650"/>
                  </a:lnTo>
                  <a:lnTo>
                    <a:pt x="102480" y="7920"/>
                  </a:lnTo>
                  <a:lnTo>
                    <a:pt x="100494" y="5026"/>
                  </a:lnTo>
                  <a:lnTo>
                    <a:pt x="96029" y="1810"/>
                  </a:lnTo>
                  <a:lnTo>
                    <a:pt x="80664" y="0"/>
                  </a:lnTo>
                  <a:lnTo>
                    <a:pt x="64070" y="3507"/>
                  </a:lnTo>
                  <a:lnTo>
                    <a:pt x="43292" y="18363"/>
                  </a:lnTo>
                  <a:lnTo>
                    <a:pt x="28820" y="33503"/>
                  </a:lnTo>
                  <a:lnTo>
                    <a:pt x="9105" y="68316"/>
                  </a:lnTo>
                  <a:lnTo>
                    <a:pt x="2697" y="90825"/>
                  </a:lnTo>
                  <a:lnTo>
                    <a:pt x="532" y="126424"/>
                  </a:lnTo>
                  <a:lnTo>
                    <a:pt x="1004" y="150093"/>
                  </a:lnTo>
                  <a:lnTo>
                    <a:pt x="4114" y="162521"/>
                  </a:lnTo>
                  <a:lnTo>
                    <a:pt x="14672" y="179038"/>
                  </a:lnTo>
                  <a:lnTo>
                    <a:pt x="23736" y="184983"/>
                  </a:lnTo>
                  <a:lnTo>
                    <a:pt x="40617" y="188327"/>
                  </a:lnTo>
                  <a:lnTo>
                    <a:pt x="54459" y="188265"/>
                  </a:lnTo>
                  <a:lnTo>
                    <a:pt x="86298" y="181325"/>
                  </a:lnTo>
                  <a:lnTo>
                    <a:pt x="114300" y="174495"/>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SMARTInkShape-2892"/>
            <p:cNvSpPr/>
            <p:nvPr/>
          </p:nvSpPr>
          <p:spPr>
            <a:xfrm>
              <a:off x="7590421" y="1448111"/>
              <a:ext cx="142211" cy="159710"/>
            </a:xfrm>
            <a:custGeom>
              <a:avLst/>
              <a:gdLst/>
              <a:ahLst/>
              <a:cxnLst/>
              <a:rect l="0" t="0" r="0" b="0"/>
              <a:pathLst>
                <a:path w="142211" h="159710">
                  <a:moveTo>
                    <a:pt x="128638" y="7309"/>
                  </a:moveTo>
                  <a:lnTo>
                    <a:pt x="124593" y="7309"/>
                  </a:lnTo>
                  <a:lnTo>
                    <a:pt x="123401" y="6462"/>
                  </a:lnTo>
                  <a:lnTo>
                    <a:pt x="122605" y="5051"/>
                  </a:lnTo>
                  <a:lnTo>
                    <a:pt x="122078" y="3263"/>
                  </a:lnTo>
                  <a:lnTo>
                    <a:pt x="120030" y="2071"/>
                  </a:lnTo>
                  <a:lnTo>
                    <a:pt x="99900" y="0"/>
                  </a:lnTo>
                  <a:lnTo>
                    <a:pt x="66903" y="8019"/>
                  </a:lnTo>
                  <a:lnTo>
                    <a:pt x="30178" y="16580"/>
                  </a:lnTo>
                  <a:lnTo>
                    <a:pt x="2145" y="28760"/>
                  </a:lnTo>
                  <a:lnTo>
                    <a:pt x="1128" y="30075"/>
                  </a:lnTo>
                  <a:lnTo>
                    <a:pt x="0" y="33796"/>
                  </a:lnTo>
                  <a:lnTo>
                    <a:pt x="1393" y="35125"/>
                  </a:lnTo>
                  <a:lnTo>
                    <a:pt x="32267" y="43664"/>
                  </a:lnTo>
                  <a:lnTo>
                    <a:pt x="60590" y="49109"/>
                  </a:lnTo>
                  <a:lnTo>
                    <a:pt x="92196" y="60799"/>
                  </a:lnTo>
                  <a:lnTo>
                    <a:pt x="121926" y="73368"/>
                  </a:lnTo>
                  <a:lnTo>
                    <a:pt x="129324" y="78436"/>
                  </a:lnTo>
                  <a:lnTo>
                    <a:pt x="138249" y="90094"/>
                  </a:lnTo>
                  <a:lnTo>
                    <a:pt x="142210" y="104274"/>
                  </a:lnTo>
                  <a:lnTo>
                    <a:pt x="141072" y="108358"/>
                  </a:lnTo>
                  <a:lnTo>
                    <a:pt x="122519" y="127786"/>
                  </a:lnTo>
                  <a:lnTo>
                    <a:pt x="87938" y="149315"/>
                  </a:lnTo>
                  <a:lnTo>
                    <a:pt x="72739" y="156251"/>
                  </a:lnTo>
                  <a:lnTo>
                    <a:pt x="37197" y="15970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SMARTInkShape-2893"/>
            <p:cNvSpPr/>
            <p:nvPr/>
          </p:nvSpPr>
          <p:spPr>
            <a:xfrm>
              <a:off x="7856218" y="1303020"/>
              <a:ext cx="7622" cy="259081"/>
            </a:xfrm>
            <a:custGeom>
              <a:avLst/>
              <a:gdLst/>
              <a:ahLst/>
              <a:cxnLst/>
              <a:rect l="0" t="0" r="0" b="0"/>
              <a:pathLst>
                <a:path w="7622" h="259081">
                  <a:moveTo>
                    <a:pt x="7621" y="0"/>
                  </a:moveTo>
                  <a:lnTo>
                    <a:pt x="7621" y="4044"/>
                  </a:lnTo>
                  <a:lnTo>
                    <a:pt x="5364" y="8289"/>
                  </a:lnTo>
                  <a:lnTo>
                    <a:pt x="3575" y="10606"/>
                  </a:lnTo>
                  <a:lnTo>
                    <a:pt x="1589" y="17696"/>
                  </a:lnTo>
                  <a:lnTo>
                    <a:pt x="141" y="54224"/>
                  </a:lnTo>
                  <a:lnTo>
                    <a:pt x="28" y="88037"/>
                  </a:lnTo>
                  <a:lnTo>
                    <a:pt x="10" y="121382"/>
                  </a:lnTo>
                  <a:lnTo>
                    <a:pt x="4" y="154026"/>
                  </a:lnTo>
                  <a:lnTo>
                    <a:pt x="0" y="190161"/>
                  </a:lnTo>
                  <a:lnTo>
                    <a:pt x="0" y="224519"/>
                  </a:lnTo>
                  <a:lnTo>
                    <a:pt x="0" y="2590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SMARTInkShape-2894"/>
            <p:cNvSpPr/>
            <p:nvPr/>
          </p:nvSpPr>
          <p:spPr>
            <a:xfrm>
              <a:off x="7749539" y="1424938"/>
              <a:ext cx="160021" cy="38101"/>
            </a:xfrm>
            <a:custGeom>
              <a:avLst/>
              <a:gdLst/>
              <a:ahLst/>
              <a:cxnLst/>
              <a:rect l="0" t="0" r="0" b="0"/>
              <a:pathLst>
                <a:path w="160021" h="38101">
                  <a:moveTo>
                    <a:pt x="0" y="38100"/>
                  </a:moveTo>
                  <a:lnTo>
                    <a:pt x="4045" y="38100"/>
                  </a:lnTo>
                  <a:lnTo>
                    <a:pt x="35099" y="30341"/>
                  </a:lnTo>
                  <a:lnTo>
                    <a:pt x="67738" y="22331"/>
                  </a:lnTo>
                  <a:lnTo>
                    <a:pt x="102939" y="12597"/>
                  </a:lnTo>
                  <a:lnTo>
                    <a:pt x="136522" y="5051"/>
                  </a:lnTo>
                  <a:lnTo>
                    <a:pt x="16002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SMARTInkShape-2895"/>
            <p:cNvSpPr/>
            <p:nvPr/>
          </p:nvSpPr>
          <p:spPr>
            <a:xfrm>
              <a:off x="7985759" y="1371600"/>
              <a:ext cx="129542" cy="190353"/>
            </a:xfrm>
            <a:custGeom>
              <a:avLst/>
              <a:gdLst/>
              <a:ahLst/>
              <a:cxnLst/>
              <a:rect l="0" t="0" r="0" b="0"/>
              <a:pathLst>
                <a:path w="129542" h="190353">
                  <a:moveTo>
                    <a:pt x="0" y="68577"/>
                  </a:moveTo>
                  <a:lnTo>
                    <a:pt x="848" y="88507"/>
                  </a:lnTo>
                  <a:lnTo>
                    <a:pt x="6560" y="122535"/>
                  </a:lnTo>
                  <a:lnTo>
                    <a:pt x="11800" y="151675"/>
                  </a:lnTo>
                  <a:lnTo>
                    <a:pt x="7649" y="189753"/>
                  </a:lnTo>
                  <a:lnTo>
                    <a:pt x="7625" y="190352"/>
                  </a:lnTo>
                  <a:lnTo>
                    <a:pt x="6774" y="171410"/>
                  </a:lnTo>
                  <a:lnTo>
                    <a:pt x="1058" y="143102"/>
                  </a:lnTo>
                  <a:lnTo>
                    <a:pt x="314" y="121423"/>
                  </a:lnTo>
                  <a:lnTo>
                    <a:pt x="11383" y="86950"/>
                  </a:lnTo>
                  <a:lnTo>
                    <a:pt x="29271" y="52580"/>
                  </a:lnTo>
                  <a:lnTo>
                    <a:pt x="43574" y="34300"/>
                  </a:lnTo>
                  <a:lnTo>
                    <a:pt x="62583" y="22204"/>
                  </a:lnTo>
                  <a:lnTo>
                    <a:pt x="100262" y="11804"/>
                  </a:lnTo>
                  <a:lnTo>
                    <a:pt x="12954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SMARTInkShape-2896"/>
            <p:cNvSpPr/>
            <p:nvPr/>
          </p:nvSpPr>
          <p:spPr>
            <a:xfrm>
              <a:off x="8153400" y="1417320"/>
              <a:ext cx="22860" cy="106681"/>
            </a:xfrm>
            <a:custGeom>
              <a:avLst/>
              <a:gdLst/>
              <a:ahLst/>
              <a:cxnLst/>
              <a:rect l="0" t="0" r="0" b="0"/>
              <a:pathLst>
                <a:path w="22860" h="106681">
                  <a:moveTo>
                    <a:pt x="22859" y="0"/>
                  </a:moveTo>
                  <a:lnTo>
                    <a:pt x="22013" y="19078"/>
                  </a:lnTo>
                  <a:lnTo>
                    <a:pt x="15099" y="53609"/>
                  </a:lnTo>
                  <a:lnTo>
                    <a:pt x="5874" y="89048"/>
                  </a:lnTo>
                  <a:lnTo>
                    <a:pt x="2609" y="95457"/>
                  </a:lnTo>
                  <a:lnTo>
                    <a:pt x="0" y="1066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SMARTInkShape-2897"/>
            <p:cNvSpPr/>
            <p:nvPr/>
          </p:nvSpPr>
          <p:spPr>
            <a:xfrm>
              <a:off x="8183880" y="1310638"/>
              <a:ext cx="30480" cy="22863"/>
            </a:xfrm>
            <a:custGeom>
              <a:avLst/>
              <a:gdLst/>
              <a:ahLst/>
              <a:cxnLst/>
              <a:rect l="0" t="0" r="0" b="0"/>
              <a:pathLst>
                <a:path w="30480" h="22863">
                  <a:moveTo>
                    <a:pt x="0" y="0"/>
                  </a:moveTo>
                  <a:lnTo>
                    <a:pt x="0" y="4047"/>
                  </a:lnTo>
                  <a:lnTo>
                    <a:pt x="845" y="5237"/>
                  </a:lnTo>
                  <a:lnTo>
                    <a:pt x="2258" y="6032"/>
                  </a:lnTo>
                  <a:lnTo>
                    <a:pt x="6561" y="7308"/>
                  </a:lnTo>
                  <a:lnTo>
                    <a:pt x="30479" y="2286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SMARTInkShape-2898"/>
            <p:cNvSpPr/>
            <p:nvPr/>
          </p:nvSpPr>
          <p:spPr>
            <a:xfrm>
              <a:off x="8239183" y="1379220"/>
              <a:ext cx="158057" cy="181230"/>
            </a:xfrm>
            <a:custGeom>
              <a:avLst/>
              <a:gdLst/>
              <a:ahLst/>
              <a:cxnLst/>
              <a:rect l="0" t="0" r="0" b="0"/>
              <a:pathLst>
                <a:path w="158057" h="181230">
                  <a:moveTo>
                    <a:pt x="127576" y="0"/>
                  </a:moveTo>
                  <a:lnTo>
                    <a:pt x="116968" y="0"/>
                  </a:lnTo>
                  <a:lnTo>
                    <a:pt x="80530" y="13843"/>
                  </a:lnTo>
                  <a:lnTo>
                    <a:pt x="43581" y="36044"/>
                  </a:lnTo>
                  <a:lnTo>
                    <a:pt x="24890" y="54988"/>
                  </a:lnTo>
                  <a:lnTo>
                    <a:pt x="6516" y="91656"/>
                  </a:lnTo>
                  <a:lnTo>
                    <a:pt x="548" y="114364"/>
                  </a:lnTo>
                  <a:lnTo>
                    <a:pt x="0" y="128720"/>
                  </a:lnTo>
                  <a:lnTo>
                    <a:pt x="2578" y="140746"/>
                  </a:lnTo>
                  <a:lnTo>
                    <a:pt x="12835" y="157037"/>
                  </a:lnTo>
                  <a:lnTo>
                    <a:pt x="26596" y="168542"/>
                  </a:lnTo>
                  <a:lnTo>
                    <a:pt x="49490" y="177315"/>
                  </a:lnTo>
                  <a:lnTo>
                    <a:pt x="77723" y="181229"/>
                  </a:lnTo>
                  <a:lnTo>
                    <a:pt x="99446" y="178345"/>
                  </a:lnTo>
                  <a:lnTo>
                    <a:pt x="135505" y="165119"/>
                  </a:lnTo>
                  <a:lnTo>
                    <a:pt x="158056" y="1524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SMARTInkShape-2899"/>
            <p:cNvSpPr/>
            <p:nvPr/>
          </p:nvSpPr>
          <p:spPr>
            <a:xfrm>
              <a:off x="8473568" y="1226820"/>
              <a:ext cx="37972" cy="289558"/>
            </a:xfrm>
            <a:custGeom>
              <a:avLst/>
              <a:gdLst/>
              <a:ahLst/>
              <a:cxnLst/>
              <a:rect l="0" t="0" r="0" b="0"/>
              <a:pathLst>
                <a:path w="37972" h="289558">
                  <a:moveTo>
                    <a:pt x="37971" y="0"/>
                  </a:moveTo>
                  <a:lnTo>
                    <a:pt x="37971" y="33529"/>
                  </a:lnTo>
                  <a:lnTo>
                    <a:pt x="31888" y="67644"/>
                  </a:lnTo>
                  <a:lnTo>
                    <a:pt x="25820" y="98689"/>
                  </a:lnTo>
                  <a:lnTo>
                    <a:pt x="24104" y="125140"/>
                  </a:lnTo>
                  <a:lnTo>
                    <a:pt x="21084" y="151572"/>
                  </a:lnTo>
                  <a:lnTo>
                    <a:pt x="14623" y="187995"/>
                  </a:lnTo>
                  <a:lnTo>
                    <a:pt x="7346" y="220237"/>
                  </a:lnTo>
                  <a:lnTo>
                    <a:pt x="1348" y="257427"/>
                  </a:lnTo>
                  <a:lnTo>
                    <a:pt x="0" y="283443"/>
                  </a:lnTo>
                  <a:lnTo>
                    <a:pt x="803" y="285482"/>
                  </a:lnTo>
                  <a:lnTo>
                    <a:pt x="2185" y="286840"/>
                  </a:lnTo>
                  <a:lnTo>
                    <a:pt x="5981" y="288351"/>
                  </a:lnTo>
                  <a:lnTo>
                    <a:pt x="15112" y="28955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SMARTInkShape-2900"/>
            <p:cNvSpPr/>
            <p:nvPr/>
          </p:nvSpPr>
          <p:spPr>
            <a:xfrm>
              <a:off x="8412581" y="1379220"/>
              <a:ext cx="144679" cy="30009"/>
            </a:xfrm>
            <a:custGeom>
              <a:avLst/>
              <a:gdLst/>
              <a:ahLst/>
              <a:cxnLst/>
              <a:rect l="0" t="0" r="0" b="0"/>
              <a:pathLst>
                <a:path w="144679" h="30009">
                  <a:moveTo>
                    <a:pt x="15137" y="22857"/>
                  </a:moveTo>
                  <a:lnTo>
                    <a:pt x="240" y="22857"/>
                  </a:lnTo>
                  <a:lnTo>
                    <a:pt x="0" y="26905"/>
                  </a:lnTo>
                  <a:lnTo>
                    <a:pt x="1658" y="28096"/>
                  </a:lnTo>
                  <a:lnTo>
                    <a:pt x="16488" y="30008"/>
                  </a:lnTo>
                  <a:lnTo>
                    <a:pt x="26744" y="29422"/>
                  </a:lnTo>
                  <a:lnTo>
                    <a:pt x="61383" y="23891"/>
                  </a:lnTo>
                  <a:lnTo>
                    <a:pt x="99028" y="16962"/>
                  </a:lnTo>
                  <a:lnTo>
                    <a:pt x="119581" y="13491"/>
                  </a:lnTo>
                  <a:lnTo>
                    <a:pt x="134136" y="7101"/>
                  </a:lnTo>
                  <a:lnTo>
                    <a:pt x="144678"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SMARTInkShape-2901"/>
            <p:cNvSpPr/>
            <p:nvPr/>
          </p:nvSpPr>
          <p:spPr>
            <a:xfrm>
              <a:off x="8588092" y="1356358"/>
              <a:ext cx="37748" cy="147828"/>
            </a:xfrm>
            <a:custGeom>
              <a:avLst/>
              <a:gdLst/>
              <a:ahLst/>
              <a:cxnLst/>
              <a:rect l="0" t="0" r="0" b="0"/>
              <a:pathLst>
                <a:path w="37748" h="147828">
                  <a:moveTo>
                    <a:pt x="37747" y="0"/>
                  </a:moveTo>
                  <a:lnTo>
                    <a:pt x="32508" y="12166"/>
                  </a:lnTo>
                  <a:lnTo>
                    <a:pt x="24252" y="46900"/>
                  </a:lnTo>
                  <a:lnTo>
                    <a:pt x="14730" y="78692"/>
                  </a:lnTo>
                  <a:lnTo>
                    <a:pt x="7401" y="115163"/>
                  </a:lnTo>
                  <a:lnTo>
                    <a:pt x="176" y="144013"/>
                  </a:lnTo>
                  <a:lnTo>
                    <a:pt x="0" y="146808"/>
                  </a:lnTo>
                  <a:lnTo>
                    <a:pt x="727" y="147827"/>
                  </a:lnTo>
                  <a:lnTo>
                    <a:pt x="2061" y="147659"/>
                  </a:lnTo>
                  <a:lnTo>
                    <a:pt x="7267" y="1447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SMARTInkShape-2902"/>
            <p:cNvSpPr/>
            <p:nvPr/>
          </p:nvSpPr>
          <p:spPr>
            <a:xfrm>
              <a:off x="8648700" y="1257300"/>
              <a:ext cx="1" cy="30478"/>
            </a:xfrm>
            <a:custGeom>
              <a:avLst/>
              <a:gdLst/>
              <a:ahLst/>
              <a:cxnLst/>
              <a:rect l="0" t="0" r="0" b="0"/>
              <a:pathLst>
                <a:path w="1" h="30478">
                  <a:moveTo>
                    <a:pt x="0" y="0"/>
                  </a:moveTo>
                  <a:lnTo>
                    <a:pt x="0" y="3047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SMARTInkShape-2903"/>
            <p:cNvSpPr/>
            <p:nvPr/>
          </p:nvSpPr>
          <p:spPr>
            <a:xfrm>
              <a:off x="8666615" y="1341120"/>
              <a:ext cx="119103" cy="136985"/>
            </a:xfrm>
            <a:custGeom>
              <a:avLst/>
              <a:gdLst/>
              <a:ahLst/>
              <a:cxnLst/>
              <a:rect l="0" t="0" r="0" b="0"/>
              <a:pathLst>
                <a:path w="119103" h="136985">
                  <a:moveTo>
                    <a:pt x="104003" y="0"/>
                  </a:moveTo>
                  <a:lnTo>
                    <a:pt x="84922" y="844"/>
                  </a:lnTo>
                  <a:lnTo>
                    <a:pt x="63390" y="10546"/>
                  </a:lnTo>
                  <a:lnTo>
                    <a:pt x="51238" y="19078"/>
                  </a:lnTo>
                  <a:lnTo>
                    <a:pt x="25604" y="53609"/>
                  </a:lnTo>
                  <a:lnTo>
                    <a:pt x="3347" y="91397"/>
                  </a:lnTo>
                  <a:lnTo>
                    <a:pt x="0" y="102992"/>
                  </a:lnTo>
                  <a:lnTo>
                    <a:pt x="772" y="113789"/>
                  </a:lnTo>
                  <a:lnTo>
                    <a:pt x="2162" y="119040"/>
                  </a:lnTo>
                  <a:lnTo>
                    <a:pt x="8222" y="127130"/>
                  </a:lnTo>
                  <a:lnTo>
                    <a:pt x="15713" y="132700"/>
                  </a:lnTo>
                  <a:lnTo>
                    <a:pt x="21867" y="135179"/>
                  </a:lnTo>
                  <a:lnTo>
                    <a:pt x="48494" y="136984"/>
                  </a:lnTo>
                  <a:lnTo>
                    <a:pt x="67520" y="129017"/>
                  </a:lnTo>
                  <a:lnTo>
                    <a:pt x="94599" y="107890"/>
                  </a:lnTo>
                  <a:lnTo>
                    <a:pt x="113783" y="78622"/>
                  </a:lnTo>
                  <a:lnTo>
                    <a:pt x="117627" y="63465"/>
                  </a:lnTo>
                  <a:lnTo>
                    <a:pt x="119102" y="37060"/>
                  </a:lnTo>
                  <a:lnTo>
                    <a:pt x="116924" y="31147"/>
                  </a:lnTo>
                  <a:lnTo>
                    <a:pt x="113980" y="25695"/>
                  </a:lnTo>
                  <a:lnTo>
                    <a:pt x="112670" y="20449"/>
                  </a:lnTo>
                  <a:lnTo>
                    <a:pt x="111474" y="18714"/>
                  </a:lnTo>
                  <a:lnTo>
                    <a:pt x="109832" y="17555"/>
                  </a:lnTo>
                  <a:lnTo>
                    <a:pt x="104003" y="1523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SMARTInkShape-2904"/>
            <p:cNvSpPr/>
            <p:nvPr/>
          </p:nvSpPr>
          <p:spPr>
            <a:xfrm>
              <a:off x="8862155" y="1313807"/>
              <a:ext cx="129356" cy="187332"/>
            </a:xfrm>
            <a:custGeom>
              <a:avLst/>
              <a:gdLst/>
              <a:ahLst/>
              <a:cxnLst/>
              <a:rect l="0" t="0" r="0" b="0"/>
              <a:pathLst>
                <a:path w="129356" h="187332">
                  <a:moveTo>
                    <a:pt x="22763" y="34931"/>
                  </a:moveTo>
                  <a:lnTo>
                    <a:pt x="22763" y="38978"/>
                  </a:lnTo>
                  <a:lnTo>
                    <a:pt x="20505" y="43221"/>
                  </a:lnTo>
                  <a:lnTo>
                    <a:pt x="18719" y="45538"/>
                  </a:lnTo>
                  <a:lnTo>
                    <a:pt x="16733" y="52628"/>
                  </a:lnTo>
                  <a:lnTo>
                    <a:pt x="9253" y="89156"/>
                  </a:lnTo>
                  <a:lnTo>
                    <a:pt x="5416" y="125781"/>
                  </a:lnTo>
                  <a:lnTo>
                    <a:pt x="1538" y="141437"/>
                  </a:lnTo>
                  <a:lnTo>
                    <a:pt x="0" y="162511"/>
                  </a:lnTo>
                  <a:lnTo>
                    <a:pt x="814" y="163164"/>
                  </a:lnTo>
                  <a:lnTo>
                    <a:pt x="7212" y="164420"/>
                  </a:lnTo>
                  <a:lnTo>
                    <a:pt x="7432" y="156367"/>
                  </a:lnTo>
                  <a:lnTo>
                    <a:pt x="11997" y="147887"/>
                  </a:lnTo>
                  <a:lnTo>
                    <a:pt x="21832" y="131335"/>
                  </a:lnTo>
                  <a:lnTo>
                    <a:pt x="35342" y="94695"/>
                  </a:lnTo>
                  <a:lnTo>
                    <a:pt x="47856" y="59311"/>
                  </a:lnTo>
                  <a:lnTo>
                    <a:pt x="66386" y="27613"/>
                  </a:lnTo>
                  <a:lnTo>
                    <a:pt x="77269" y="8585"/>
                  </a:lnTo>
                  <a:lnTo>
                    <a:pt x="81113" y="4669"/>
                  </a:lnTo>
                  <a:lnTo>
                    <a:pt x="89903" y="314"/>
                  </a:lnTo>
                  <a:lnTo>
                    <a:pt x="93768" y="0"/>
                  </a:lnTo>
                  <a:lnTo>
                    <a:pt x="100325" y="1909"/>
                  </a:lnTo>
                  <a:lnTo>
                    <a:pt x="106061" y="7838"/>
                  </a:lnTo>
                  <a:lnTo>
                    <a:pt x="121778" y="37488"/>
                  </a:lnTo>
                  <a:lnTo>
                    <a:pt x="127173" y="58550"/>
                  </a:lnTo>
                  <a:lnTo>
                    <a:pt x="128996" y="88422"/>
                  </a:lnTo>
                  <a:lnTo>
                    <a:pt x="129355" y="124018"/>
                  </a:lnTo>
                  <a:lnTo>
                    <a:pt x="127169" y="154128"/>
                  </a:lnTo>
                  <a:lnTo>
                    <a:pt x="122291" y="178804"/>
                  </a:lnTo>
                  <a:lnTo>
                    <a:pt x="121825" y="18733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SMARTInkShape-2905"/>
            <p:cNvSpPr/>
            <p:nvPr/>
          </p:nvSpPr>
          <p:spPr>
            <a:xfrm>
              <a:off x="7536632" y="1729738"/>
              <a:ext cx="243387" cy="304801"/>
            </a:xfrm>
            <a:custGeom>
              <a:avLst/>
              <a:gdLst/>
              <a:ahLst/>
              <a:cxnLst/>
              <a:rect l="0" t="0" r="0" b="0"/>
              <a:pathLst>
                <a:path w="243387" h="304801">
                  <a:moveTo>
                    <a:pt x="90986" y="0"/>
                  </a:moveTo>
                  <a:lnTo>
                    <a:pt x="86942" y="4047"/>
                  </a:lnTo>
                  <a:lnTo>
                    <a:pt x="84956" y="8290"/>
                  </a:lnTo>
                  <a:lnTo>
                    <a:pt x="77345" y="41812"/>
                  </a:lnTo>
                  <a:lnTo>
                    <a:pt x="67941" y="71572"/>
                  </a:lnTo>
                  <a:lnTo>
                    <a:pt x="58195" y="99947"/>
                  </a:lnTo>
                  <a:lnTo>
                    <a:pt x="46839" y="129802"/>
                  </a:lnTo>
                  <a:lnTo>
                    <a:pt x="31371" y="166186"/>
                  </a:lnTo>
                  <a:lnTo>
                    <a:pt x="18096" y="203069"/>
                  </a:lnTo>
                  <a:lnTo>
                    <a:pt x="7319" y="235693"/>
                  </a:lnTo>
                  <a:lnTo>
                    <a:pt x="569" y="267322"/>
                  </a:lnTo>
                  <a:lnTo>
                    <a:pt x="0" y="274878"/>
                  </a:lnTo>
                  <a:lnTo>
                    <a:pt x="3727" y="287939"/>
                  </a:lnTo>
                  <a:lnTo>
                    <a:pt x="10191" y="298488"/>
                  </a:lnTo>
                  <a:lnTo>
                    <a:pt x="13418" y="300591"/>
                  </a:lnTo>
                  <a:lnTo>
                    <a:pt x="26045" y="303553"/>
                  </a:lnTo>
                  <a:lnTo>
                    <a:pt x="58581" y="304637"/>
                  </a:lnTo>
                  <a:lnTo>
                    <a:pt x="91454" y="304769"/>
                  </a:lnTo>
                  <a:lnTo>
                    <a:pt x="127424" y="304794"/>
                  </a:lnTo>
                  <a:lnTo>
                    <a:pt x="163284" y="304800"/>
                  </a:lnTo>
                  <a:lnTo>
                    <a:pt x="196051" y="304800"/>
                  </a:lnTo>
                  <a:lnTo>
                    <a:pt x="233267" y="304800"/>
                  </a:lnTo>
                  <a:lnTo>
                    <a:pt x="243386" y="3048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SMARTInkShape-2906"/>
            <p:cNvSpPr/>
            <p:nvPr/>
          </p:nvSpPr>
          <p:spPr>
            <a:xfrm>
              <a:off x="7597139" y="1821177"/>
              <a:ext cx="144780" cy="99062"/>
            </a:xfrm>
            <a:custGeom>
              <a:avLst/>
              <a:gdLst/>
              <a:ahLst/>
              <a:cxnLst/>
              <a:rect l="0" t="0" r="0" b="0"/>
              <a:pathLst>
                <a:path w="144780" h="99062">
                  <a:moveTo>
                    <a:pt x="0" y="99061"/>
                  </a:moveTo>
                  <a:lnTo>
                    <a:pt x="0" y="95017"/>
                  </a:lnTo>
                  <a:lnTo>
                    <a:pt x="4516" y="90772"/>
                  </a:lnTo>
                  <a:lnTo>
                    <a:pt x="35595" y="65858"/>
                  </a:lnTo>
                  <a:lnTo>
                    <a:pt x="71658" y="47068"/>
                  </a:lnTo>
                  <a:lnTo>
                    <a:pt x="104059" y="28551"/>
                  </a:lnTo>
                  <a:lnTo>
                    <a:pt x="133164" y="10437"/>
                  </a:lnTo>
                  <a:lnTo>
                    <a:pt x="144779"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SMARTInkShape-2907"/>
            <p:cNvSpPr/>
            <p:nvPr/>
          </p:nvSpPr>
          <p:spPr>
            <a:xfrm>
              <a:off x="7612380" y="1699259"/>
              <a:ext cx="129539" cy="38101"/>
            </a:xfrm>
            <a:custGeom>
              <a:avLst/>
              <a:gdLst/>
              <a:ahLst/>
              <a:cxnLst/>
              <a:rect l="0" t="0" r="0" b="0"/>
              <a:pathLst>
                <a:path w="129539" h="38101">
                  <a:moveTo>
                    <a:pt x="0" y="38100"/>
                  </a:moveTo>
                  <a:lnTo>
                    <a:pt x="6930" y="32015"/>
                  </a:lnTo>
                  <a:lnTo>
                    <a:pt x="20774" y="25102"/>
                  </a:lnTo>
                  <a:lnTo>
                    <a:pt x="54934" y="15182"/>
                  </a:lnTo>
                  <a:lnTo>
                    <a:pt x="88808" y="7603"/>
                  </a:lnTo>
                  <a:lnTo>
                    <a:pt x="129538"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SMARTInkShape-2908"/>
            <p:cNvSpPr/>
            <p:nvPr/>
          </p:nvSpPr>
          <p:spPr>
            <a:xfrm>
              <a:off x="7894339" y="1808882"/>
              <a:ext cx="164008" cy="187383"/>
            </a:xfrm>
            <a:custGeom>
              <a:avLst/>
              <a:gdLst/>
              <a:ahLst/>
              <a:cxnLst/>
              <a:rect l="0" t="0" r="0" b="0"/>
              <a:pathLst>
                <a:path w="164008" h="187383">
                  <a:moveTo>
                    <a:pt x="38079" y="27538"/>
                  </a:moveTo>
                  <a:lnTo>
                    <a:pt x="42126" y="31582"/>
                  </a:lnTo>
                  <a:lnTo>
                    <a:pt x="42471" y="33621"/>
                  </a:lnTo>
                  <a:lnTo>
                    <a:pt x="41854" y="35824"/>
                  </a:lnTo>
                  <a:lnTo>
                    <a:pt x="40596" y="38144"/>
                  </a:lnTo>
                  <a:lnTo>
                    <a:pt x="40603" y="40533"/>
                  </a:lnTo>
                  <a:lnTo>
                    <a:pt x="44443" y="52714"/>
                  </a:lnTo>
                  <a:lnTo>
                    <a:pt x="44295" y="61585"/>
                  </a:lnTo>
                  <a:lnTo>
                    <a:pt x="38738" y="97209"/>
                  </a:lnTo>
                  <a:lnTo>
                    <a:pt x="34122" y="134361"/>
                  </a:lnTo>
                  <a:lnTo>
                    <a:pt x="20176" y="169342"/>
                  </a:lnTo>
                  <a:lnTo>
                    <a:pt x="12907" y="177487"/>
                  </a:lnTo>
                  <a:lnTo>
                    <a:pt x="203" y="187382"/>
                  </a:lnTo>
                  <a:lnTo>
                    <a:pt x="0" y="172891"/>
                  </a:lnTo>
                  <a:lnTo>
                    <a:pt x="10587" y="140160"/>
                  </a:lnTo>
                  <a:lnTo>
                    <a:pt x="20387" y="105787"/>
                  </a:lnTo>
                  <a:lnTo>
                    <a:pt x="30478" y="73662"/>
                  </a:lnTo>
                  <a:lnTo>
                    <a:pt x="44667" y="42858"/>
                  </a:lnTo>
                  <a:lnTo>
                    <a:pt x="80333" y="7668"/>
                  </a:lnTo>
                  <a:lnTo>
                    <a:pt x="93267" y="1772"/>
                  </a:lnTo>
                  <a:lnTo>
                    <a:pt x="105788" y="0"/>
                  </a:lnTo>
                  <a:lnTo>
                    <a:pt x="114175" y="2034"/>
                  </a:lnTo>
                  <a:lnTo>
                    <a:pt x="142434" y="15052"/>
                  </a:lnTo>
                  <a:lnTo>
                    <a:pt x="150218" y="22269"/>
                  </a:lnTo>
                  <a:lnTo>
                    <a:pt x="153479" y="26566"/>
                  </a:lnTo>
                  <a:lnTo>
                    <a:pt x="157102" y="38112"/>
                  </a:lnTo>
                  <a:lnTo>
                    <a:pt x="164007" y="73647"/>
                  </a:lnTo>
                  <a:lnTo>
                    <a:pt x="158784" y="106072"/>
                  </a:lnTo>
                  <a:lnTo>
                    <a:pt x="147139" y="142676"/>
                  </a:lnTo>
                  <a:lnTo>
                    <a:pt x="137107" y="162104"/>
                  </a:lnTo>
                  <a:lnTo>
                    <a:pt x="131019" y="170298"/>
                  </a:lnTo>
                  <a:lnTo>
                    <a:pt x="131367" y="170971"/>
                  </a:lnTo>
                  <a:lnTo>
                    <a:pt x="137141" y="17231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SMARTInkShape-2909"/>
            <p:cNvSpPr/>
            <p:nvPr/>
          </p:nvSpPr>
          <p:spPr>
            <a:xfrm>
              <a:off x="8130539" y="1821271"/>
              <a:ext cx="137162" cy="167550"/>
            </a:xfrm>
            <a:custGeom>
              <a:avLst/>
              <a:gdLst/>
              <a:ahLst/>
              <a:cxnLst/>
              <a:rect l="0" t="0" r="0" b="0"/>
              <a:pathLst>
                <a:path w="137162" h="167550">
                  <a:moveTo>
                    <a:pt x="0" y="7529"/>
                  </a:moveTo>
                  <a:lnTo>
                    <a:pt x="31727" y="6680"/>
                  </a:lnTo>
                  <a:lnTo>
                    <a:pt x="69469" y="615"/>
                  </a:lnTo>
                  <a:lnTo>
                    <a:pt x="102753" y="0"/>
                  </a:lnTo>
                  <a:lnTo>
                    <a:pt x="130452" y="6475"/>
                  </a:lnTo>
                  <a:lnTo>
                    <a:pt x="132689" y="7672"/>
                  </a:lnTo>
                  <a:lnTo>
                    <a:pt x="134179" y="9319"/>
                  </a:lnTo>
                  <a:lnTo>
                    <a:pt x="135171" y="11260"/>
                  </a:lnTo>
                  <a:lnTo>
                    <a:pt x="136571" y="22087"/>
                  </a:lnTo>
                  <a:lnTo>
                    <a:pt x="135075" y="25699"/>
                  </a:lnTo>
                  <a:lnTo>
                    <a:pt x="104003" y="59823"/>
                  </a:lnTo>
                  <a:lnTo>
                    <a:pt x="68227" y="86130"/>
                  </a:lnTo>
                  <a:lnTo>
                    <a:pt x="42545" y="106559"/>
                  </a:lnTo>
                  <a:lnTo>
                    <a:pt x="20578" y="138102"/>
                  </a:lnTo>
                  <a:lnTo>
                    <a:pt x="19648" y="141142"/>
                  </a:lnTo>
                  <a:lnTo>
                    <a:pt x="19872" y="144017"/>
                  </a:lnTo>
                  <a:lnTo>
                    <a:pt x="20868" y="146780"/>
                  </a:lnTo>
                  <a:lnTo>
                    <a:pt x="22378" y="148624"/>
                  </a:lnTo>
                  <a:lnTo>
                    <a:pt x="48767" y="160382"/>
                  </a:lnTo>
                  <a:lnTo>
                    <a:pt x="69482" y="165424"/>
                  </a:lnTo>
                  <a:lnTo>
                    <a:pt x="105952" y="167269"/>
                  </a:lnTo>
                  <a:lnTo>
                    <a:pt x="137161" y="16754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SMARTInkShape-2910"/>
            <p:cNvSpPr/>
            <p:nvPr/>
          </p:nvSpPr>
          <p:spPr>
            <a:xfrm>
              <a:off x="8328973" y="1851659"/>
              <a:ext cx="98746" cy="76066"/>
            </a:xfrm>
            <a:custGeom>
              <a:avLst/>
              <a:gdLst/>
              <a:ahLst/>
              <a:cxnLst/>
              <a:rect l="0" t="0" r="0" b="0"/>
              <a:pathLst>
                <a:path w="98746" h="76066">
                  <a:moveTo>
                    <a:pt x="7307" y="0"/>
                  </a:moveTo>
                  <a:lnTo>
                    <a:pt x="7307" y="4044"/>
                  </a:lnTo>
                  <a:lnTo>
                    <a:pt x="6460" y="5235"/>
                  </a:lnTo>
                  <a:lnTo>
                    <a:pt x="5049" y="6032"/>
                  </a:lnTo>
                  <a:lnTo>
                    <a:pt x="3261" y="6559"/>
                  </a:lnTo>
                  <a:lnTo>
                    <a:pt x="2068" y="7761"/>
                  </a:lnTo>
                  <a:lnTo>
                    <a:pt x="744" y="11352"/>
                  </a:lnTo>
                  <a:lnTo>
                    <a:pt x="0" y="22177"/>
                  </a:lnTo>
                  <a:lnTo>
                    <a:pt x="2084" y="29049"/>
                  </a:lnTo>
                  <a:lnTo>
                    <a:pt x="14365" y="44402"/>
                  </a:lnTo>
                  <a:lnTo>
                    <a:pt x="27861" y="57657"/>
                  </a:lnTo>
                  <a:lnTo>
                    <a:pt x="50851" y="71018"/>
                  </a:lnTo>
                  <a:lnTo>
                    <a:pt x="70032" y="75177"/>
                  </a:lnTo>
                  <a:lnTo>
                    <a:pt x="89654" y="76065"/>
                  </a:lnTo>
                  <a:lnTo>
                    <a:pt x="92685" y="75264"/>
                  </a:lnTo>
                  <a:lnTo>
                    <a:pt x="94705" y="73881"/>
                  </a:lnTo>
                  <a:lnTo>
                    <a:pt x="98745" y="6857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SMARTInkShape-2911"/>
            <p:cNvSpPr/>
            <p:nvPr/>
          </p:nvSpPr>
          <p:spPr>
            <a:xfrm>
              <a:off x="8370099" y="1783077"/>
              <a:ext cx="118582" cy="289562"/>
            </a:xfrm>
            <a:custGeom>
              <a:avLst/>
              <a:gdLst/>
              <a:ahLst/>
              <a:cxnLst/>
              <a:rect l="0" t="0" r="0" b="0"/>
              <a:pathLst>
                <a:path w="118582" h="289562">
                  <a:moveTo>
                    <a:pt x="118581" y="0"/>
                  </a:moveTo>
                  <a:lnTo>
                    <a:pt x="114535" y="0"/>
                  </a:lnTo>
                  <a:lnTo>
                    <a:pt x="113342" y="848"/>
                  </a:lnTo>
                  <a:lnTo>
                    <a:pt x="112549" y="2258"/>
                  </a:lnTo>
                  <a:lnTo>
                    <a:pt x="103262" y="39491"/>
                  </a:lnTo>
                  <a:lnTo>
                    <a:pt x="92837" y="76385"/>
                  </a:lnTo>
                  <a:lnTo>
                    <a:pt x="76021" y="113649"/>
                  </a:lnTo>
                  <a:lnTo>
                    <a:pt x="57146" y="147785"/>
                  </a:lnTo>
                  <a:lnTo>
                    <a:pt x="41299" y="179727"/>
                  </a:lnTo>
                  <a:lnTo>
                    <a:pt x="30019" y="209793"/>
                  </a:lnTo>
                  <a:lnTo>
                    <a:pt x="10577" y="246945"/>
                  </a:lnTo>
                  <a:lnTo>
                    <a:pt x="5523" y="268004"/>
                  </a:lnTo>
                  <a:lnTo>
                    <a:pt x="3802" y="278283"/>
                  </a:lnTo>
                  <a:lnTo>
                    <a:pt x="400" y="283985"/>
                  </a:lnTo>
                  <a:lnTo>
                    <a:pt x="0" y="285844"/>
                  </a:lnTo>
                  <a:lnTo>
                    <a:pt x="579" y="287084"/>
                  </a:lnTo>
                  <a:lnTo>
                    <a:pt x="4281" y="28956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SMARTInkShape-2912"/>
            <p:cNvSpPr/>
            <p:nvPr/>
          </p:nvSpPr>
          <p:spPr>
            <a:xfrm>
              <a:off x="8520348" y="1795334"/>
              <a:ext cx="219792" cy="166774"/>
            </a:xfrm>
            <a:custGeom>
              <a:avLst/>
              <a:gdLst/>
              <a:ahLst/>
              <a:cxnLst/>
              <a:rect l="0" t="0" r="0" b="0"/>
              <a:pathLst>
                <a:path w="219792" h="166774">
                  <a:moveTo>
                    <a:pt x="14052" y="18225"/>
                  </a:moveTo>
                  <a:lnTo>
                    <a:pt x="25624" y="18225"/>
                  </a:lnTo>
                  <a:lnTo>
                    <a:pt x="26845" y="19917"/>
                  </a:lnTo>
                  <a:lnTo>
                    <a:pt x="28809" y="32546"/>
                  </a:lnTo>
                  <a:lnTo>
                    <a:pt x="29247" y="65203"/>
                  </a:lnTo>
                  <a:lnTo>
                    <a:pt x="27020" y="87178"/>
                  </a:lnTo>
                  <a:lnTo>
                    <a:pt x="16292" y="124106"/>
                  </a:lnTo>
                  <a:lnTo>
                    <a:pt x="8629" y="147104"/>
                  </a:lnTo>
                  <a:lnTo>
                    <a:pt x="6560" y="155937"/>
                  </a:lnTo>
                  <a:lnTo>
                    <a:pt x="4823" y="158295"/>
                  </a:lnTo>
                  <a:lnTo>
                    <a:pt x="2820" y="159865"/>
                  </a:lnTo>
                  <a:lnTo>
                    <a:pt x="593" y="163865"/>
                  </a:lnTo>
                  <a:lnTo>
                    <a:pt x="0" y="166118"/>
                  </a:lnTo>
                  <a:lnTo>
                    <a:pt x="448" y="166773"/>
                  </a:lnTo>
                  <a:lnTo>
                    <a:pt x="1596" y="166365"/>
                  </a:lnTo>
                  <a:lnTo>
                    <a:pt x="5477" y="163667"/>
                  </a:lnTo>
                  <a:lnTo>
                    <a:pt x="10194" y="155112"/>
                  </a:lnTo>
                  <a:lnTo>
                    <a:pt x="15799" y="123864"/>
                  </a:lnTo>
                  <a:lnTo>
                    <a:pt x="26982" y="85820"/>
                  </a:lnTo>
                  <a:lnTo>
                    <a:pt x="39214" y="50265"/>
                  </a:lnTo>
                  <a:lnTo>
                    <a:pt x="57684" y="22579"/>
                  </a:lnTo>
                  <a:lnTo>
                    <a:pt x="77641" y="6887"/>
                  </a:lnTo>
                  <a:lnTo>
                    <a:pt x="87751" y="1049"/>
                  </a:lnTo>
                  <a:lnTo>
                    <a:pt x="91971" y="0"/>
                  </a:lnTo>
                  <a:lnTo>
                    <a:pt x="95629" y="150"/>
                  </a:lnTo>
                  <a:lnTo>
                    <a:pt x="111635" y="6469"/>
                  </a:lnTo>
                  <a:lnTo>
                    <a:pt x="122081" y="13424"/>
                  </a:lnTo>
                  <a:lnTo>
                    <a:pt x="130537" y="24894"/>
                  </a:lnTo>
                  <a:lnTo>
                    <a:pt x="134360" y="43059"/>
                  </a:lnTo>
                  <a:lnTo>
                    <a:pt x="134805" y="71956"/>
                  </a:lnTo>
                  <a:lnTo>
                    <a:pt x="125324" y="109715"/>
                  </a:lnTo>
                  <a:lnTo>
                    <a:pt x="119078" y="143256"/>
                  </a:lnTo>
                  <a:lnTo>
                    <a:pt x="110245" y="157035"/>
                  </a:lnTo>
                  <a:lnTo>
                    <a:pt x="108660" y="158176"/>
                  </a:lnTo>
                  <a:lnTo>
                    <a:pt x="107602" y="158094"/>
                  </a:lnTo>
                  <a:lnTo>
                    <a:pt x="106899" y="157191"/>
                  </a:lnTo>
                  <a:lnTo>
                    <a:pt x="107277" y="156587"/>
                  </a:lnTo>
                  <a:lnTo>
                    <a:pt x="109953" y="155918"/>
                  </a:lnTo>
                  <a:lnTo>
                    <a:pt x="113966" y="151108"/>
                  </a:lnTo>
                  <a:lnTo>
                    <a:pt x="133464" y="113732"/>
                  </a:lnTo>
                  <a:lnTo>
                    <a:pt x="141340" y="86104"/>
                  </a:lnTo>
                  <a:lnTo>
                    <a:pt x="144284" y="72100"/>
                  </a:lnTo>
                  <a:lnTo>
                    <a:pt x="164262" y="39660"/>
                  </a:lnTo>
                  <a:lnTo>
                    <a:pt x="183106" y="23785"/>
                  </a:lnTo>
                  <a:lnTo>
                    <a:pt x="186022" y="22780"/>
                  </a:lnTo>
                  <a:lnTo>
                    <a:pt x="188811" y="22955"/>
                  </a:lnTo>
                  <a:lnTo>
                    <a:pt x="194168" y="25406"/>
                  </a:lnTo>
                  <a:lnTo>
                    <a:pt x="211108" y="36280"/>
                  </a:lnTo>
                  <a:lnTo>
                    <a:pt x="214001" y="40421"/>
                  </a:lnTo>
                  <a:lnTo>
                    <a:pt x="218075" y="57538"/>
                  </a:lnTo>
                  <a:lnTo>
                    <a:pt x="219641" y="95313"/>
                  </a:lnTo>
                  <a:lnTo>
                    <a:pt x="219778" y="133293"/>
                  </a:lnTo>
                  <a:lnTo>
                    <a:pt x="219791" y="163004"/>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SMARTInkShape-2913"/>
            <p:cNvSpPr/>
            <p:nvPr/>
          </p:nvSpPr>
          <p:spPr>
            <a:xfrm>
              <a:off x="8802251" y="1783657"/>
              <a:ext cx="113150" cy="180720"/>
            </a:xfrm>
            <a:custGeom>
              <a:avLst/>
              <a:gdLst/>
              <a:ahLst/>
              <a:cxnLst/>
              <a:rect l="0" t="0" r="0" b="0"/>
              <a:pathLst>
                <a:path w="113150" h="180720">
                  <a:moveTo>
                    <a:pt x="6467" y="68002"/>
                  </a:moveTo>
                  <a:lnTo>
                    <a:pt x="2423" y="72046"/>
                  </a:lnTo>
                  <a:lnTo>
                    <a:pt x="2079" y="74086"/>
                  </a:lnTo>
                  <a:lnTo>
                    <a:pt x="2695" y="76289"/>
                  </a:lnTo>
                  <a:lnTo>
                    <a:pt x="4791" y="80998"/>
                  </a:lnTo>
                  <a:lnTo>
                    <a:pt x="5722" y="85913"/>
                  </a:lnTo>
                  <a:lnTo>
                    <a:pt x="6819" y="87564"/>
                  </a:lnTo>
                  <a:lnTo>
                    <a:pt x="8394" y="88663"/>
                  </a:lnTo>
                  <a:lnTo>
                    <a:pt x="12403" y="90732"/>
                  </a:lnTo>
                  <a:lnTo>
                    <a:pt x="17009" y="94471"/>
                  </a:lnTo>
                  <a:lnTo>
                    <a:pt x="20267" y="94963"/>
                  </a:lnTo>
                  <a:lnTo>
                    <a:pt x="46580" y="90485"/>
                  </a:lnTo>
                  <a:lnTo>
                    <a:pt x="82970" y="72969"/>
                  </a:lnTo>
                  <a:lnTo>
                    <a:pt x="92165" y="61384"/>
                  </a:lnTo>
                  <a:lnTo>
                    <a:pt x="102010" y="42298"/>
                  </a:lnTo>
                  <a:lnTo>
                    <a:pt x="105392" y="5995"/>
                  </a:lnTo>
                  <a:lnTo>
                    <a:pt x="104589" y="3805"/>
                  </a:lnTo>
                  <a:lnTo>
                    <a:pt x="103210" y="2344"/>
                  </a:lnTo>
                  <a:lnTo>
                    <a:pt x="101441" y="1370"/>
                  </a:lnTo>
                  <a:lnTo>
                    <a:pt x="90865" y="0"/>
                  </a:lnTo>
                  <a:lnTo>
                    <a:pt x="77007" y="3637"/>
                  </a:lnTo>
                  <a:lnTo>
                    <a:pt x="57153" y="13299"/>
                  </a:lnTo>
                  <a:lnTo>
                    <a:pt x="31853" y="35472"/>
                  </a:lnTo>
                  <a:lnTo>
                    <a:pt x="20669" y="54412"/>
                  </a:lnTo>
                  <a:lnTo>
                    <a:pt x="6666" y="91078"/>
                  </a:lnTo>
                  <a:lnTo>
                    <a:pt x="1165" y="113787"/>
                  </a:lnTo>
                  <a:lnTo>
                    <a:pt x="0" y="150136"/>
                  </a:lnTo>
                  <a:lnTo>
                    <a:pt x="3030" y="158975"/>
                  </a:lnTo>
                  <a:lnTo>
                    <a:pt x="9456" y="165724"/>
                  </a:lnTo>
                  <a:lnTo>
                    <a:pt x="27379" y="176958"/>
                  </a:lnTo>
                  <a:lnTo>
                    <a:pt x="46249" y="180719"/>
                  </a:lnTo>
                  <a:lnTo>
                    <a:pt x="67926" y="177788"/>
                  </a:lnTo>
                  <a:lnTo>
                    <a:pt x="102586" y="164349"/>
                  </a:lnTo>
                  <a:lnTo>
                    <a:pt x="113149" y="15944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SMARTInkShape-2914"/>
            <p:cNvSpPr/>
            <p:nvPr/>
          </p:nvSpPr>
          <p:spPr>
            <a:xfrm>
              <a:off x="8915400" y="1760690"/>
              <a:ext cx="198119" cy="197649"/>
            </a:xfrm>
            <a:custGeom>
              <a:avLst/>
              <a:gdLst/>
              <a:ahLst/>
              <a:cxnLst/>
              <a:rect l="0" t="0" r="0" b="0"/>
              <a:pathLst>
                <a:path w="198119" h="197649">
                  <a:moveTo>
                    <a:pt x="198118" y="7148"/>
                  </a:moveTo>
                  <a:lnTo>
                    <a:pt x="187514" y="7148"/>
                  </a:lnTo>
                  <a:lnTo>
                    <a:pt x="152182" y="0"/>
                  </a:lnTo>
                  <a:lnTo>
                    <a:pt x="141296" y="585"/>
                  </a:lnTo>
                  <a:lnTo>
                    <a:pt x="104837" y="7308"/>
                  </a:lnTo>
                  <a:lnTo>
                    <a:pt x="89954" y="13029"/>
                  </a:lnTo>
                  <a:lnTo>
                    <a:pt x="82877" y="17665"/>
                  </a:lnTo>
                  <a:lnTo>
                    <a:pt x="79167" y="22548"/>
                  </a:lnTo>
                  <a:lnTo>
                    <a:pt x="76786" y="28536"/>
                  </a:lnTo>
                  <a:lnTo>
                    <a:pt x="76372" y="33616"/>
                  </a:lnTo>
                  <a:lnTo>
                    <a:pt x="78009" y="35802"/>
                  </a:lnTo>
                  <a:lnTo>
                    <a:pt x="112028" y="55435"/>
                  </a:lnTo>
                  <a:lnTo>
                    <a:pt x="137193" y="70369"/>
                  </a:lnTo>
                  <a:lnTo>
                    <a:pt x="172722" y="97240"/>
                  </a:lnTo>
                  <a:lnTo>
                    <a:pt x="178365" y="106739"/>
                  </a:lnTo>
                  <a:lnTo>
                    <a:pt x="179868" y="111643"/>
                  </a:lnTo>
                  <a:lnTo>
                    <a:pt x="179285" y="121604"/>
                  </a:lnTo>
                  <a:lnTo>
                    <a:pt x="175355" y="131678"/>
                  </a:lnTo>
                  <a:lnTo>
                    <a:pt x="162776" y="146868"/>
                  </a:lnTo>
                  <a:lnTo>
                    <a:pt x="128899" y="172252"/>
                  </a:lnTo>
                  <a:lnTo>
                    <a:pt x="92850" y="186487"/>
                  </a:lnTo>
                  <a:lnTo>
                    <a:pt x="63165" y="193966"/>
                  </a:lnTo>
                  <a:lnTo>
                    <a:pt x="33766" y="196557"/>
                  </a:lnTo>
                  <a:lnTo>
                    <a:pt x="0" y="19764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7" name="SMARTInkShape-Group381"/>
          <p:cNvGrpSpPr/>
          <p:nvPr/>
        </p:nvGrpSpPr>
        <p:grpSpPr>
          <a:xfrm>
            <a:off x="3010306" y="2182391"/>
            <a:ext cx="1134974" cy="515088"/>
            <a:chOff x="3010306" y="2182391"/>
            <a:chExt cx="1134974" cy="515088"/>
          </a:xfrm>
        </p:grpSpPr>
        <p:sp>
          <p:nvSpPr>
            <p:cNvPr id="112" name="SMARTInkShape-2915"/>
            <p:cNvSpPr/>
            <p:nvPr/>
          </p:nvSpPr>
          <p:spPr>
            <a:xfrm>
              <a:off x="3086100" y="2293620"/>
              <a:ext cx="22860" cy="373381"/>
            </a:xfrm>
            <a:custGeom>
              <a:avLst/>
              <a:gdLst/>
              <a:ahLst/>
              <a:cxnLst/>
              <a:rect l="0" t="0" r="0" b="0"/>
              <a:pathLst>
                <a:path w="22860" h="373381">
                  <a:moveTo>
                    <a:pt x="22859" y="0"/>
                  </a:moveTo>
                  <a:lnTo>
                    <a:pt x="22859" y="35723"/>
                  </a:lnTo>
                  <a:lnTo>
                    <a:pt x="22859" y="72154"/>
                  </a:lnTo>
                  <a:lnTo>
                    <a:pt x="22859" y="109997"/>
                  </a:lnTo>
                  <a:lnTo>
                    <a:pt x="22859" y="140892"/>
                  </a:lnTo>
                  <a:lnTo>
                    <a:pt x="22859" y="174377"/>
                  </a:lnTo>
                  <a:lnTo>
                    <a:pt x="22859" y="209017"/>
                  </a:lnTo>
                  <a:lnTo>
                    <a:pt x="20601" y="241908"/>
                  </a:lnTo>
                  <a:lnTo>
                    <a:pt x="16776" y="272614"/>
                  </a:lnTo>
                  <a:lnTo>
                    <a:pt x="12253" y="300373"/>
                  </a:lnTo>
                  <a:lnTo>
                    <a:pt x="8993" y="331710"/>
                  </a:lnTo>
                  <a:lnTo>
                    <a:pt x="5972" y="344418"/>
                  </a:lnTo>
                  <a:lnTo>
                    <a:pt x="1770" y="356331"/>
                  </a:lnTo>
                  <a:lnTo>
                    <a:pt x="0" y="3733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SMARTInkShape-2916"/>
            <p:cNvSpPr/>
            <p:nvPr/>
          </p:nvSpPr>
          <p:spPr>
            <a:xfrm>
              <a:off x="3010306" y="2229504"/>
              <a:ext cx="309683" cy="467975"/>
            </a:xfrm>
            <a:custGeom>
              <a:avLst/>
              <a:gdLst/>
              <a:ahLst/>
              <a:cxnLst/>
              <a:rect l="0" t="0" r="0" b="0"/>
              <a:pathLst>
                <a:path w="309683" h="467975">
                  <a:moveTo>
                    <a:pt x="14834" y="125073"/>
                  </a:moveTo>
                  <a:lnTo>
                    <a:pt x="14834" y="121030"/>
                  </a:lnTo>
                  <a:lnTo>
                    <a:pt x="13985" y="119839"/>
                  </a:lnTo>
                  <a:lnTo>
                    <a:pt x="12576" y="119042"/>
                  </a:lnTo>
                  <a:lnTo>
                    <a:pt x="10789" y="118515"/>
                  </a:lnTo>
                  <a:lnTo>
                    <a:pt x="6545" y="113409"/>
                  </a:lnTo>
                  <a:lnTo>
                    <a:pt x="2681" y="106342"/>
                  </a:lnTo>
                  <a:lnTo>
                    <a:pt x="509" y="96760"/>
                  </a:lnTo>
                  <a:lnTo>
                    <a:pt x="0" y="88220"/>
                  </a:lnTo>
                  <a:lnTo>
                    <a:pt x="3759" y="73892"/>
                  </a:lnTo>
                  <a:lnTo>
                    <a:pt x="10234" y="58922"/>
                  </a:lnTo>
                  <a:lnTo>
                    <a:pt x="25605" y="43762"/>
                  </a:lnTo>
                  <a:lnTo>
                    <a:pt x="60966" y="18389"/>
                  </a:lnTo>
                  <a:lnTo>
                    <a:pt x="68448" y="13312"/>
                  </a:lnTo>
                  <a:lnTo>
                    <a:pt x="99204" y="6163"/>
                  </a:lnTo>
                  <a:lnTo>
                    <a:pt x="131085" y="0"/>
                  </a:lnTo>
                  <a:lnTo>
                    <a:pt x="166022" y="904"/>
                  </a:lnTo>
                  <a:lnTo>
                    <a:pt x="203186" y="6532"/>
                  </a:lnTo>
                  <a:lnTo>
                    <a:pt x="236964" y="21652"/>
                  </a:lnTo>
                  <a:lnTo>
                    <a:pt x="268422" y="42221"/>
                  </a:lnTo>
                  <a:lnTo>
                    <a:pt x="291101" y="68447"/>
                  </a:lnTo>
                  <a:lnTo>
                    <a:pt x="304499" y="105755"/>
                  </a:lnTo>
                  <a:lnTo>
                    <a:pt x="308672" y="134267"/>
                  </a:lnTo>
                  <a:lnTo>
                    <a:pt x="309682" y="163873"/>
                  </a:lnTo>
                  <a:lnTo>
                    <a:pt x="307308" y="193964"/>
                  </a:lnTo>
                  <a:lnTo>
                    <a:pt x="301174" y="224272"/>
                  </a:lnTo>
                  <a:lnTo>
                    <a:pt x="291109" y="254676"/>
                  </a:lnTo>
                  <a:lnTo>
                    <a:pt x="275346" y="285123"/>
                  </a:lnTo>
                  <a:lnTo>
                    <a:pt x="257053" y="313328"/>
                  </a:lnTo>
                  <a:lnTo>
                    <a:pt x="225456" y="350752"/>
                  </a:lnTo>
                  <a:lnTo>
                    <a:pt x="189283" y="381032"/>
                  </a:lnTo>
                  <a:lnTo>
                    <a:pt x="151751" y="406090"/>
                  </a:lnTo>
                  <a:lnTo>
                    <a:pt x="113821" y="429599"/>
                  </a:lnTo>
                  <a:lnTo>
                    <a:pt x="80287" y="448136"/>
                  </a:lnTo>
                  <a:lnTo>
                    <a:pt x="46201" y="461986"/>
                  </a:lnTo>
                  <a:lnTo>
                    <a:pt x="7211" y="467974"/>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SMARTInkShape-2917"/>
            <p:cNvSpPr/>
            <p:nvPr/>
          </p:nvSpPr>
          <p:spPr>
            <a:xfrm>
              <a:off x="3413762" y="2278377"/>
              <a:ext cx="346704" cy="352402"/>
            </a:xfrm>
            <a:custGeom>
              <a:avLst/>
              <a:gdLst/>
              <a:ahLst/>
              <a:cxnLst/>
              <a:rect l="0" t="0" r="0" b="0"/>
              <a:pathLst>
                <a:path w="346704" h="352402">
                  <a:moveTo>
                    <a:pt x="38097" y="22861"/>
                  </a:moveTo>
                  <a:lnTo>
                    <a:pt x="38097" y="26908"/>
                  </a:lnTo>
                  <a:lnTo>
                    <a:pt x="38943" y="28099"/>
                  </a:lnTo>
                  <a:lnTo>
                    <a:pt x="40355" y="28893"/>
                  </a:lnTo>
                  <a:lnTo>
                    <a:pt x="42142" y="29423"/>
                  </a:lnTo>
                  <a:lnTo>
                    <a:pt x="43333" y="31469"/>
                  </a:lnTo>
                  <a:lnTo>
                    <a:pt x="50745" y="62497"/>
                  </a:lnTo>
                  <a:lnTo>
                    <a:pt x="52824" y="94002"/>
                  </a:lnTo>
                  <a:lnTo>
                    <a:pt x="53186" y="127197"/>
                  </a:lnTo>
                  <a:lnTo>
                    <a:pt x="52422" y="153898"/>
                  </a:lnTo>
                  <a:lnTo>
                    <a:pt x="49263" y="179879"/>
                  </a:lnTo>
                  <a:lnTo>
                    <a:pt x="42777" y="207795"/>
                  </a:lnTo>
                  <a:lnTo>
                    <a:pt x="35098" y="235441"/>
                  </a:lnTo>
                  <a:lnTo>
                    <a:pt x="26014" y="270044"/>
                  </a:lnTo>
                  <a:lnTo>
                    <a:pt x="15360" y="307563"/>
                  </a:lnTo>
                  <a:lnTo>
                    <a:pt x="10211" y="318729"/>
                  </a:lnTo>
                  <a:lnTo>
                    <a:pt x="3399" y="325862"/>
                  </a:lnTo>
                  <a:lnTo>
                    <a:pt x="1005" y="331266"/>
                  </a:lnTo>
                  <a:lnTo>
                    <a:pt x="669" y="330911"/>
                  </a:lnTo>
                  <a:lnTo>
                    <a:pt x="14" y="295730"/>
                  </a:lnTo>
                  <a:lnTo>
                    <a:pt x="0" y="258323"/>
                  </a:lnTo>
                  <a:lnTo>
                    <a:pt x="2257" y="232499"/>
                  </a:lnTo>
                  <a:lnTo>
                    <a:pt x="5235" y="204933"/>
                  </a:lnTo>
                  <a:lnTo>
                    <a:pt x="6559" y="178572"/>
                  </a:lnTo>
                  <a:lnTo>
                    <a:pt x="9405" y="150485"/>
                  </a:lnTo>
                  <a:lnTo>
                    <a:pt x="12645" y="121916"/>
                  </a:lnTo>
                  <a:lnTo>
                    <a:pt x="14086" y="95107"/>
                  </a:lnTo>
                  <a:lnTo>
                    <a:pt x="18940" y="60262"/>
                  </a:lnTo>
                  <a:lnTo>
                    <a:pt x="28167" y="31157"/>
                  </a:lnTo>
                  <a:lnTo>
                    <a:pt x="36623" y="17504"/>
                  </a:lnTo>
                  <a:lnTo>
                    <a:pt x="37961" y="16749"/>
                  </a:lnTo>
                  <a:lnTo>
                    <a:pt x="41706" y="15912"/>
                  </a:lnTo>
                  <a:lnTo>
                    <a:pt x="43042" y="16536"/>
                  </a:lnTo>
                  <a:lnTo>
                    <a:pt x="43935" y="17796"/>
                  </a:lnTo>
                  <a:lnTo>
                    <a:pt x="56218" y="51867"/>
                  </a:lnTo>
                  <a:lnTo>
                    <a:pt x="59553" y="79811"/>
                  </a:lnTo>
                  <a:lnTo>
                    <a:pt x="68632" y="113583"/>
                  </a:lnTo>
                  <a:lnTo>
                    <a:pt x="75092" y="140230"/>
                  </a:lnTo>
                  <a:lnTo>
                    <a:pt x="81633" y="169005"/>
                  </a:lnTo>
                  <a:lnTo>
                    <a:pt x="90183" y="198729"/>
                  </a:lnTo>
                  <a:lnTo>
                    <a:pt x="99630" y="226612"/>
                  </a:lnTo>
                  <a:lnTo>
                    <a:pt x="110319" y="253119"/>
                  </a:lnTo>
                  <a:lnTo>
                    <a:pt x="129767" y="290148"/>
                  </a:lnTo>
                  <a:lnTo>
                    <a:pt x="148327" y="317111"/>
                  </a:lnTo>
                  <a:lnTo>
                    <a:pt x="173674" y="335353"/>
                  </a:lnTo>
                  <a:lnTo>
                    <a:pt x="205424" y="349531"/>
                  </a:lnTo>
                  <a:lnTo>
                    <a:pt x="213149" y="352401"/>
                  </a:lnTo>
                  <a:lnTo>
                    <a:pt x="240201" y="352395"/>
                  </a:lnTo>
                  <a:lnTo>
                    <a:pt x="265620" y="342987"/>
                  </a:lnTo>
                  <a:lnTo>
                    <a:pt x="289237" y="325428"/>
                  </a:lnTo>
                  <a:lnTo>
                    <a:pt x="300138" y="309172"/>
                  </a:lnTo>
                  <a:lnTo>
                    <a:pt x="313295" y="278720"/>
                  </a:lnTo>
                  <a:lnTo>
                    <a:pt x="327918" y="240630"/>
                  </a:lnTo>
                  <a:lnTo>
                    <a:pt x="336240" y="211934"/>
                  </a:lnTo>
                  <a:lnTo>
                    <a:pt x="339939" y="182248"/>
                  </a:lnTo>
                  <a:lnTo>
                    <a:pt x="343840" y="152119"/>
                  </a:lnTo>
                  <a:lnTo>
                    <a:pt x="346703" y="123489"/>
                  </a:lnTo>
                  <a:lnTo>
                    <a:pt x="344402" y="89179"/>
                  </a:lnTo>
                  <a:lnTo>
                    <a:pt x="341649" y="62550"/>
                  </a:lnTo>
                  <a:lnTo>
                    <a:pt x="325788" y="27115"/>
                  </a:lnTo>
                  <a:lnTo>
                    <a:pt x="304797"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SMARTInkShape-2918"/>
            <p:cNvSpPr/>
            <p:nvPr/>
          </p:nvSpPr>
          <p:spPr>
            <a:xfrm>
              <a:off x="3909062" y="2182391"/>
              <a:ext cx="236218" cy="446510"/>
            </a:xfrm>
            <a:custGeom>
              <a:avLst/>
              <a:gdLst/>
              <a:ahLst/>
              <a:cxnLst/>
              <a:rect l="0" t="0" r="0" b="0"/>
              <a:pathLst>
                <a:path w="236218" h="446510">
                  <a:moveTo>
                    <a:pt x="30478" y="57886"/>
                  </a:moveTo>
                  <a:lnTo>
                    <a:pt x="30478" y="68494"/>
                  </a:lnTo>
                  <a:lnTo>
                    <a:pt x="37037" y="102024"/>
                  </a:lnTo>
                  <a:lnTo>
                    <a:pt x="37783" y="130044"/>
                  </a:lnTo>
                  <a:lnTo>
                    <a:pt x="38004" y="167886"/>
                  </a:lnTo>
                  <a:lnTo>
                    <a:pt x="35796" y="198779"/>
                  </a:lnTo>
                  <a:lnTo>
                    <a:pt x="31995" y="232267"/>
                  </a:lnTo>
                  <a:lnTo>
                    <a:pt x="27481" y="266906"/>
                  </a:lnTo>
                  <a:lnTo>
                    <a:pt x="22656" y="299797"/>
                  </a:lnTo>
                  <a:lnTo>
                    <a:pt x="17687" y="330504"/>
                  </a:lnTo>
                  <a:lnTo>
                    <a:pt x="12657" y="358262"/>
                  </a:lnTo>
                  <a:lnTo>
                    <a:pt x="5066" y="393644"/>
                  </a:lnTo>
                  <a:lnTo>
                    <a:pt x="442" y="431230"/>
                  </a:lnTo>
                  <a:lnTo>
                    <a:pt x="35" y="438216"/>
                  </a:lnTo>
                  <a:lnTo>
                    <a:pt x="0" y="428224"/>
                  </a:lnTo>
                  <a:lnTo>
                    <a:pt x="8286" y="394867"/>
                  </a:lnTo>
                  <a:lnTo>
                    <a:pt x="15436" y="358675"/>
                  </a:lnTo>
                  <a:lnTo>
                    <a:pt x="20405" y="329578"/>
                  </a:lnTo>
                  <a:lnTo>
                    <a:pt x="25435" y="296891"/>
                  </a:lnTo>
                  <a:lnTo>
                    <a:pt x="30494" y="260350"/>
                  </a:lnTo>
                  <a:lnTo>
                    <a:pt x="34717" y="222376"/>
                  </a:lnTo>
                  <a:lnTo>
                    <a:pt x="36594" y="185746"/>
                  </a:lnTo>
                  <a:lnTo>
                    <a:pt x="39688" y="149710"/>
                  </a:lnTo>
                  <a:lnTo>
                    <a:pt x="43883" y="115629"/>
                  </a:lnTo>
                  <a:lnTo>
                    <a:pt x="48572" y="86374"/>
                  </a:lnTo>
                  <a:lnTo>
                    <a:pt x="55971" y="50146"/>
                  </a:lnTo>
                  <a:lnTo>
                    <a:pt x="62559" y="13823"/>
                  </a:lnTo>
                  <a:lnTo>
                    <a:pt x="66748" y="4436"/>
                  </a:lnTo>
                  <a:lnTo>
                    <a:pt x="71434" y="266"/>
                  </a:lnTo>
                  <a:lnTo>
                    <a:pt x="73022" y="0"/>
                  </a:lnTo>
                  <a:lnTo>
                    <a:pt x="74080" y="668"/>
                  </a:lnTo>
                  <a:lnTo>
                    <a:pt x="77826" y="5657"/>
                  </a:lnTo>
                  <a:lnTo>
                    <a:pt x="84300" y="14753"/>
                  </a:lnTo>
                  <a:lnTo>
                    <a:pt x="86680" y="18973"/>
                  </a:lnTo>
                  <a:lnTo>
                    <a:pt x="92191" y="50923"/>
                  </a:lnTo>
                  <a:lnTo>
                    <a:pt x="102479" y="84988"/>
                  </a:lnTo>
                  <a:lnTo>
                    <a:pt x="108481" y="109442"/>
                  </a:lnTo>
                  <a:lnTo>
                    <a:pt x="116227" y="138939"/>
                  </a:lnTo>
                  <a:lnTo>
                    <a:pt x="125315" y="170957"/>
                  </a:lnTo>
                  <a:lnTo>
                    <a:pt x="134998" y="202121"/>
                  </a:lnTo>
                  <a:lnTo>
                    <a:pt x="144947" y="235162"/>
                  </a:lnTo>
                  <a:lnTo>
                    <a:pt x="155013" y="268757"/>
                  </a:lnTo>
                  <a:lnTo>
                    <a:pt x="165131" y="300621"/>
                  </a:lnTo>
                  <a:lnTo>
                    <a:pt x="175273" y="327200"/>
                  </a:lnTo>
                  <a:lnTo>
                    <a:pt x="190502" y="361204"/>
                  </a:lnTo>
                  <a:lnTo>
                    <a:pt x="206772" y="394945"/>
                  </a:lnTo>
                  <a:lnTo>
                    <a:pt x="225122" y="432767"/>
                  </a:lnTo>
                  <a:lnTo>
                    <a:pt x="227051" y="439835"/>
                  </a:lnTo>
                  <a:lnTo>
                    <a:pt x="228414" y="442061"/>
                  </a:lnTo>
                  <a:lnTo>
                    <a:pt x="230169" y="443544"/>
                  </a:lnTo>
                  <a:lnTo>
                    <a:pt x="236217" y="44650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SMARTInkShape-2919"/>
            <p:cNvSpPr/>
            <p:nvPr/>
          </p:nvSpPr>
          <p:spPr>
            <a:xfrm>
              <a:off x="3939540" y="2476500"/>
              <a:ext cx="198120" cy="60960"/>
            </a:xfrm>
            <a:custGeom>
              <a:avLst/>
              <a:gdLst/>
              <a:ahLst/>
              <a:cxnLst/>
              <a:rect l="0" t="0" r="0" b="0"/>
              <a:pathLst>
                <a:path w="198120" h="60960">
                  <a:moveTo>
                    <a:pt x="0" y="60959"/>
                  </a:moveTo>
                  <a:lnTo>
                    <a:pt x="4044" y="60959"/>
                  </a:lnTo>
                  <a:lnTo>
                    <a:pt x="8288" y="58701"/>
                  </a:lnTo>
                  <a:lnTo>
                    <a:pt x="10604" y="56913"/>
                  </a:lnTo>
                  <a:lnTo>
                    <a:pt x="41753" y="49295"/>
                  </a:lnTo>
                  <a:lnTo>
                    <a:pt x="79460" y="36266"/>
                  </a:lnTo>
                  <a:lnTo>
                    <a:pt x="117522" y="24102"/>
                  </a:lnTo>
                  <a:lnTo>
                    <a:pt x="152885" y="13820"/>
                  </a:lnTo>
                  <a:lnTo>
                    <a:pt x="198119"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5" name="SMARTInkShape-Group382"/>
          <p:cNvGrpSpPr/>
          <p:nvPr/>
        </p:nvGrpSpPr>
        <p:grpSpPr>
          <a:xfrm>
            <a:off x="4602479" y="2202177"/>
            <a:ext cx="1569722" cy="668664"/>
            <a:chOff x="4602479" y="2202177"/>
            <a:chExt cx="1569722" cy="668664"/>
          </a:xfrm>
        </p:grpSpPr>
        <p:sp>
          <p:nvSpPr>
            <p:cNvPr id="118" name="SMARTInkShape-2920"/>
            <p:cNvSpPr/>
            <p:nvPr/>
          </p:nvSpPr>
          <p:spPr>
            <a:xfrm>
              <a:off x="4819303" y="2257050"/>
              <a:ext cx="41069" cy="82289"/>
            </a:xfrm>
            <a:custGeom>
              <a:avLst/>
              <a:gdLst/>
              <a:ahLst/>
              <a:cxnLst/>
              <a:rect l="0" t="0" r="0" b="0"/>
              <a:pathLst>
                <a:path w="41069" h="82289">
                  <a:moveTo>
                    <a:pt x="34637" y="21327"/>
                  </a:moveTo>
                  <a:lnTo>
                    <a:pt x="28075" y="14769"/>
                  </a:lnTo>
                  <a:lnTo>
                    <a:pt x="27043" y="6431"/>
                  </a:lnTo>
                  <a:lnTo>
                    <a:pt x="27019" y="16724"/>
                  </a:lnTo>
                  <a:lnTo>
                    <a:pt x="24759" y="21539"/>
                  </a:lnTo>
                  <a:lnTo>
                    <a:pt x="22970" y="24009"/>
                  </a:lnTo>
                  <a:lnTo>
                    <a:pt x="12545" y="56682"/>
                  </a:lnTo>
                  <a:lnTo>
                    <a:pt x="11785" y="73474"/>
                  </a:lnTo>
                  <a:lnTo>
                    <a:pt x="14038" y="71879"/>
                  </a:lnTo>
                  <a:lnTo>
                    <a:pt x="29689" y="56726"/>
                  </a:lnTo>
                  <a:lnTo>
                    <a:pt x="32438" y="51736"/>
                  </a:lnTo>
                  <a:lnTo>
                    <a:pt x="34506" y="46696"/>
                  </a:lnTo>
                  <a:lnTo>
                    <a:pt x="38247" y="41635"/>
                  </a:lnTo>
                  <a:lnTo>
                    <a:pt x="40475" y="34303"/>
                  </a:lnTo>
                  <a:lnTo>
                    <a:pt x="41068" y="29979"/>
                  </a:lnTo>
                  <a:lnTo>
                    <a:pt x="39470" y="22917"/>
                  </a:lnTo>
                  <a:lnTo>
                    <a:pt x="29030" y="6227"/>
                  </a:lnTo>
                  <a:lnTo>
                    <a:pt x="28358" y="3642"/>
                  </a:lnTo>
                  <a:lnTo>
                    <a:pt x="27065" y="1916"/>
                  </a:lnTo>
                  <a:lnTo>
                    <a:pt x="23368" y="0"/>
                  </a:lnTo>
                  <a:lnTo>
                    <a:pt x="21198" y="337"/>
                  </a:lnTo>
                  <a:lnTo>
                    <a:pt x="16528" y="2969"/>
                  </a:lnTo>
                  <a:lnTo>
                    <a:pt x="14944" y="4854"/>
                  </a:lnTo>
                  <a:lnTo>
                    <a:pt x="6817" y="19749"/>
                  </a:lnTo>
                  <a:lnTo>
                    <a:pt x="0" y="46190"/>
                  </a:lnTo>
                  <a:lnTo>
                    <a:pt x="1743" y="52981"/>
                  </a:lnTo>
                  <a:lnTo>
                    <a:pt x="19397" y="8228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SMARTInkShape-2921"/>
            <p:cNvSpPr/>
            <p:nvPr/>
          </p:nvSpPr>
          <p:spPr>
            <a:xfrm>
              <a:off x="5935980" y="2318118"/>
              <a:ext cx="236221" cy="256708"/>
            </a:xfrm>
            <a:custGeom>
              <a:avLst/>
              <a:gdLst/>
              <a:ahLst/>
              <a:cxnLst/>
              <a:rect l="0" t="0" r="0" b="0"/>
              <a:pathLst>
                <a:path w="236221" h="256708">
                  <a:moveTo>
                    <a:pt x="0" y="112659"/>
                  </a:moveTo>
                  <a:lnTo>
                    <a:pt x="4045" y="116707"/>
                  </a:lnTo>
                  <a:lnTo>
                    <a:pt x="8288" y="118691"/>
                  </a:lnTo>
                  <a:lnTo>
                    <a:pt x="39495" y="126171"/>
                  </a:lnTo>
                  <a:lnTo>
                    <a:pt x="71992" y="127673"/>
                  </a:lnTo>
                  <a:lnTo>
                    <a:pt x="105598" y="125597"/>
                  </a:lnTo>
                  <a:lnTo>
                    <a:pt x="139401" y="114898"/>
                  </a:lnTo>
                  <a:lnTo>
                    <a:pt x="158989" y="106645"/>
                  </a:lnTo>
                  <a:lnTo>
                    <a:pt x="185040" y="83726"/>
                  </a:lnTo>
                  <a:lnTo>
                    <a:pt x="200274" y="54947"/>
                  </a:lnTo>
                  <a:lnTo>
                    <a:pt x="201053" y="44393"/>
                  </a:lnTo>
                  <a:lnTo>
                    <a:pt x="194653" y="23821"/>
                  </a:lnTo>
                  <a:lnTo>
                    <a:pt x="187831" y="15887"/>
                  </a:lnTo>
                  <a:lnTo>
                    <a:pt x="169653" y="3892"/>
                  </a:lnTo>
                  <a:lnTo>
                    <a:pt x="154783" y="0"/>
                  </a:lnTo>
                  <a:lnTo>
                    <a:pt x="144710" y="1347"/>
                  </a:lnTo>
                  <a:lnTo>
                    <a:pt x="114132" y="12300"/>
                  </a:lnTo>
                  <a:lnTo>
                    <a:pt x="97223" y="25728"/>
                  </a:lnTo>
                  <a:lnTo>
                    <a:pt x="67165" y="59913"/>
                  </a:lnTo>
                  <a:lnTo>
                    <a:pt x="44751" y="96002"/>
                  </a:lnTo>
                  <a:lnTo>
                    <a:pt x="33391" y="125694"/>
                  </a:lnTo>
                  <a:lnTo>
                    <a:pt x="21371" y="155093"/>
                  </a:lnTo>
                  <a:lnTo>
                    <a:pt x="17903" y="180267"/>
                  </a:lnTo>
                  <a:lnTo>
                    <a:pt x="20092" y="196046"/>
                  </a:lnTo>
                  <a:lnTo>
                    <a:pt x="26145" y="209271"/>
                  </a:lnTo>
                  <a:lnTo>
                    <a:pt x="35326" y="220790"/>
                  </a:lnTo>
                  <a:lnTo>
                    <a:pt x="54776" y="235952"/>
                  </a:lnTo>
                  <a:lnTo>
                    <a:pt x="86360" y="249088"/>
                  </a:lnTo>
                  <a:lnTo>
                    <a:pt x="115051" y="254967"/>
                  </a:lnTo>
                  <a:lnTo>
                    <a:pt x="145003" y="256707"/>
                  </a:lnTo>
                  <a:lnTo>
                    <a:pt x="175326" y="254966"/>
                  </a:lnTo>
                  <a:lnTo>
                    <a:pt x="207822" y="250837"/>
                  </a:lnTo>
                  <a:lnTo>
                    <a:pt x="236220" y="24982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SMARTInkShape-2922"/>
            <p:cNvSpPr/>
            <p:nvPr/>
          </p:nvSpPr>
          <p:spPr>
            <a:xfrm>
              <a:off x="5670208" y="2400418"/>
              <a:ext cx="222034" cy="219993"/>
            </a:xfrm>
            <a:custGeom>
              <a:avLst/>
              <a:gdLst/>
              <a:ahLst/>
              <a:cxnLst/>
              <a:rect l="0" t="0" r="0" b="0"/>
              <a:pathLst>
                <a:path w="222034" h="219993">
                  <a:moveTo>
                    <a:pt x="143851" y="15120"/>
                  </a:moveTo>
                  <a:lnTo>
                    <a:pt x="133245" y="4516"/>
                  </a:lnTo>
                  <a:lnTo>
                    <a:pt x="126155" y="1940"/>
                  </a:lnTo>
                  <a:lnTo>
                    <a:pt x="88862" y="0"/>
                  </a:lnTo>
                  <a:lnTo>
                    <a:pt x="52195" y="2153"/>
                  </a:lnTo>
                  <a:lnTo>
                    <a:pt x="14962" y="15320"/>
                  </a:lnTo>
                  <a:lnTo>
                    <a:pt x="9665" y="17795"/>
                  </a:lnTo>
                  <a:lnTo>
                    <a:pt x="6133" y="21135"/>
                  </a:lnTo>
                  <a:lnTo>
                    <a:pt x="2210" y="29366"/>
                  </a:lnTo>
                  <a:lnTo>
                    <a:pt x="0" y="39474"/>
                  </a:lnTo>
                  <a:lnTo>
                    <a:pt x="538" y="42361"/>
                  </a:lnTo>
                  <a:lnTo>
                    <a:pt x="3391" y="47831"/>
                  </a:lnTo>
                  <a:lnTo>
                    <a:pt x="9758" y="55670"/>
                  </a:lnTo>
                  <a:lnTo>
                    <a:pt x="41684" y="70993"/>
                  </a:lnTo>
                  <a:lnTo>
                    <a:pt x="74625" y="82006"/>
                  </a:lnTo>
                  <a:lnTo>
                    <a:pt x="104620" y="94863"/>
                  </a:lnTo>
                  <a:lnTo>
                    <a:pt x="139092" y="109397"/>
                  </a:lnTo>
                  <a:lnTo>
                    <a:pt x="170287" y="125276"/>
                  </a:lnTo>
                  <a:lnTo>
                    <a:pt x="207854" y="156312"/>
                  </a:lnTo>
                  <a:lnTo>
                    <a:pt x="220482" y="172290"/>
                  </a:lnTo>
                  <a:lnTo>
                    <a:pt x="222033" y="177475"/>
                  </a:lnTo>
                  <a:lnTo>
                    <a:pt x="221495" y="187749"/>
                  </a:lnTo>
                  <a:lnTo>
                    <a:pt x="216435" y="203054"/>
                  </a:lnTo>
                  <a:lnTo>
                    <a:pt x="207437" y="210972"/>
                  </a:lnTo>
                  <a:lnTo>
                    <a:pt x="194125" y="216466"/>
                  </a:lnTo>
                  <a:lnTo>
                    <a:pt x="160241" y="219992"/>
                  </a:lnTo>
                  <a:lnTo>
                    <a:pt x="124794" y="216643"/>
                  </a:lnTo>
                  <a:lnTo>
                    <a:pt x="91262" y="207830"/>
                  </a:lnTo>
                  <a:lnTo>
                    <a:pt x="60180" y="197935"/>
                  </a:lnTo>
                  <a:lnTo>
                    <a:pt x="46550" y="192046"/>
                  </a:lnTo>
                  <a:lnTo>
                    <a:pt x="27912" y="173657"/>
                  </a:lnTo>
                  <a:lnTo>
                    <a:pt x="24590" y="167988"/>
                  </a:lnTo>
                  <a:lnTo>
                    <a:pt x="21931" y="15989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SMARTInkShape-2923"/>
            <p:cNvSpPr/>
            <p:nvPr/>
          </p:nvSpPr>
          <p:spPr>
            <a:xfrm>
              <a:off x="5221854" y="2378493"/>
              <a:ext cx="363606" cy="240774"/>
            </a:xfrm>
            <a:custGeom>
              <a:avLst/>
              <a:gdLst/>
              <a:ahLst/>
              <a:cxnLst/>
              <a:rect l="0" t="0" r="0" b="0"/>
              <a:pathLst>
                <a:path w="363606" h="240774">
                  <a:moveTo>
                    <a:pt x="173105" y="6566"/>
                  </a:moveTo>
                  <a:lnTo>
                    <a:pt x="162499" y="6566"/>
                  </a:lnTo>
                  <a:lnTo>
                    <a:pt x="157668" y="4309"/>
                  </a:lnTo>
                  <a:lnTo>
                    <a:pt x="155191" y="2519"/>
                  </a:lnTo>
                  <a:lnTo>
                    <a:pt x="143620" y="6"/>
                  </a:lnTo>
                  <a:lnTo>
                    <a:pt x="119304" y="0"/>
                  </a:lnTo>
                  <a:lnTo>
                    <a:pt x="101754" y="5938"/>
                  </a:lnTo>
                  <a:lnTo>
                    <a:pt x="66061" y="27471"/>
                  </a:lnTo>
                  <a:lnTo>
                    <a:pt x="47501" y="46345"/>
                  </a:lnTo>
                  <a:lnTo>
                    <a:pt x="26061" y="81562"/>
                  </a:lnTo>
                  <a:lnTo>
                    <a:pt x="11473" y="111100"/>
                  </a:lnTo>
                  <a:lnTo>
                    <a:pt x="788" y="149167"/>
                  </a:lnTo>
                  <a:lnTo>
                    <a:pt x="0" y="165617"/>
                  </a:lnTo>
                  <a:lnTo>
                    <a:pt x="6393" y="194615"/>
                  </a:lnTo>
                  <a:lnTo>
                    <a:pt x="8622" y="200512"/>
                  </a:lnTo>
                  <a:lnTo>
                    <a:pt x="15618" y="209323"/>
                  </a:lnTo>
                  <a:lnTo>
                    <a:pt x="19853" y="212856"/>
                  </a:lnTo>
                  <a:lnTo>
                    <a:pt x="31333" y="216785"/>
                  </a:lnTo>
                  <a:lnTo>
                    <a:pt x="55354" y="219305"/>
                  </a:lnTo>
                  <a:lnTo>
                    <a:pt x="71236" y="215698"/>
                  </a:lnTo>
                  <a:lnTo>
                    <a:pt x="90710" y="205219"/>
                  </a:lnTo>
                  <a:lnTo>
                    <a:pt x="117963" y="176570"/>
                  </a:lnTo>
                  <a:lnTo>
                    <a:pt x="131608" y="150308"/>
                  </a:lnTo>
                  <a:lnTo>
                    <a:pt x="140198" y="120662"/>
                  </a:lnTo>
                  <a:lnTo>
                    <a:pt x="144163" y="100201"/>
                  </a:lnTo>
                  <a:lnTo>
                    <a:pt x="149444" y="78979"/>
                  </a:lnTo>
                  <a:lnTo>
                    <a:pt x="150008" y="72143"/>
                  </a:lnTo>
                  <a:lnTo>
                    <a:pt x="150087" y="72296"/>
                  </a:lnTo>
                  <a:lnTo>
                    <a:pt x="150140" y="73247"/>
                  </a:lnTo>
                  <a:lnTo>
                    <a:pt x="176735" y="109365"/>
                  </a:lnTo>
                  <a:lnTo>
                    <a:pt x="201187" y="144217"/>
                  </a:lnTo>
                  <a:lnTo>
                    <a:pt x="222240" y="178693"/>
                  </a:lnTo>
                  <a:lnTo>
                    <a:pt x="257375" y="213065"/>
                  </a:lnTo>
                  <a:lnTo>
                    <a:pt x="279917" y="227301"/>
                  </a:lnTo>
                  <a:lnTo>
                    <a:pt x="315528" y="238848"/>
                  </a:lnTo>
                  <a:lnTo>
                    <a:pt x="339200" y="240773"/>
                  </a:lnTo>
                  <a:lnTo>
                    <a:pt x="363605" y="23516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SMARTInkShape-2924"/>
            <p:cNvSpPr/>
            <p:nvPr/>
          </p:nvSpPr>
          <p:spPr>
            <a:xfrm>
              <a:off x="4871298" y="2400300"/>
              <a:ext cx="314943" cy="470541"/>
            </a:xfrm>
            <a:custGeom>
              <a:avLst/>
              <a:gdLst/>
              <a:ahLst/>
              <a:cxnLst/>
              <a:rect l="0" t="0" r="0" b="0"/>
              <a:pathLst>
                <a:path w="314943" h="470541">
                  <a:moveTo>
                    <a:pt x="188382" y="0"/>
                  </a:moveTo>
                  <a:lnTo>
                    <a:pt x="169300" y="846"/>
                  </a:lnTo>
                  <a:lnTo>
                    <a:pt x="147766" y="10546"/>
                  </a:lnTo>
                  <a:lnTo>
                    <a:pt x="111004" y="28168"/>
                  </a:lnTo>
                  <a:lnTo>
                    <a:pt x="73347" y="48524"/>
                  </a:lnTo>
                  <a:lnTo>
                    <a:pt x="37341" y="76754"/>
                  </a:lnTo>
                  <a:lnTo>
                    <a:pt x="12700" y="106789"/>
                  </a:lnTo>
                  <a:lnTo>
                    <a:pt x="2649" y="129570"/>
                  </a:lnTo>
                  <a:lnTo>
                    <a:pt x="0" y="144794"/>
                  </a:lnTo>
                  <a:lnTo>
                    <a:pt x="1080" y="155508"/>
                  </a:lnTo>
                  <a:lnTo>
                    <a:pt x="2554" y="159553"/>
                  </a:lnTo>
                  <a:lnTo>
                    <a:pt x="8707" y="166304"/>
                  </a:lnTo>
                  <a:lnTo>
                    <a:pt x="23948" y="174864"/>
                  </a:lnTo>
                  <a:lnTo>
                    <a:pt x="30498" y="177536"/>
                  </a:lnTo>
                  <a:lnTo>
                    <a:pt x="44551" y="178246"/>
                  </a:lnTo>
                  <a:lnTo>
                    <a:pt x="81826" y="169569"/>
                  </a:lnTo>
                  <a:lnTo>
                    <a:pt x="119817" y="153354"/>
                  </a:lnTo>
                  <a:lnTo>
                    <a:pt x="144201" y="133460"/>
                  </a:lnTo>
                  <a:lnTo>
                    <a:pt x="159298" y="113202"/>
                  </a:lnTo>
                  <a:lnTo>
                    <a:pt x="175197" y="76055"/>
                  </a:lnTo>
                  <a:lnTo>
                    <a:pt x="186059" y="46367"/>
                  </a:lnTo>
                  <a:lnTo>
                    <a:pt x="188245" y="20802"/>
                  </a:lnTo>
                  <a:lnTo>
                    <a:pt x="187445" y="19796"/>
                  </a:lnTo>
                  <a:lnTo>
                    <a:pt x="186063" y="19968"/>
                  </a:lnTo>
                  <a:lnTo>
                    <a:pt x="184296" y="20933"/>
                  </a:lnTo>
                  <a:lnTo>
                    <a:pt x="183117" y="22422"/>
                  </a:lnTo>
                  <a:lnTo>
                    <a:pt x="181809" y="26334"/>
                  </a:lnTo>
                  <a:lnTo>
                    <a:pt x="185117" y="37340"/>
                  </a:lnTo>
                  <a:lnTo>
                    <a:pt x="198701" y="70241"/>
                  </a:lnTo>
                  <a:lnTo>
                    <a:pt x="214817" y="106317"/>
                  </a:lnTo>
                  <a:lnTo>
                    <a:pt x="230175" y="140251"/>
                  </a:lnTo>
                  <a:lnTo>
                    <a:pt x="250435" y="173821"/>
                  </a:lnTo>
                  <a:lnTo>
                    <a:pt x="265068" y="200867"/>
                  </a:lnTo>
                  <a:lnTo>
                    <a:pt x="277779" y="227563"/>
                  </a:lnTo>
                  <a:lnTo>
                    <a:pt x="289073" y="254386"/>
                  </a:lnTo>
                  <a:lnTo>
                    <a:pt x="299738" y="283240"/>
                  </a:lnTo>
                  <a:lnTo>
                    <a:pt x="307864" y="310738"/>
                  </a:lnTo>
                  <a:lnTo>
                    <a:pt x="314942" y="347764"/>
                  </a:lnTo>
                  <a:lnTo>
                    <a:pt x="314781" y="380182"/>
                  </a:lnTo>
                  <a:lnTo>
                    <a:pt x="310598" y="399263"/>
                  </a:lnTo>
                  <a:lnTo>
                    <a:pt x="297877" y="420372"/>
                  </a:lnTo>
                  <a:lnTo>
                    <a:pt x="278398" y="440643"/>
                  </a:lnTo>
                  <a:lnTo>
                    <a:pt x="255692" y="452763"/>
                  </a:lnTo>
                  <a:lnTo>
                    <a:pt x="227047" y="461716"/>
                  </a:lnTo>
                  <a:lnTo>
                    <a:pt x="192123" y="468887"/>
                  </a:lnTo>
                  <a:lnTo>
                    <a:pt x="155812" y="470540"/>
                  </a:lnTo>
                  <a:lnTo>
                    <a:pt x="122380" y="466044"/>
                  </a:lnTo>
                  <a:lnTo>
                    <a:pt x="87734" y="459350"/>
                  </a:lnTo>
                  <a:lnTo>
                    <a:pt x="50155" y="447245"/>
                  </a:lnTo>
                  <a:lnTo>
                    <a:pt x="32968" y="438380"/>
                  </a:lnTo>
                  <a:lnTo>
                    <a:pt x="5502" y="41147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SMARTInkShape-2925"/>
            <p:cNvSpPr/>
            <p:nvPr/>
          </p:nvSpPr>
          <p:spPr>
            <a:xfrm>
              <a:off x="4602479" y="2202177"/>
              <a:ext cx="50112" cy="419102"/>
            </a:xfrm>
            <a:custGeom>
              <a:avLst/>
              <a:gdLst/>
              <a:ahLst/>
              <a:cxnLst/>
              <a:rect l="0" t="0" r="0" b="0"/>
              <a:pathLst>
                <a:path w="50112" h="419102">
                  <a:moveTo>
                    <a:pt x="45721" y="0"/>
                  </a:moveTo>
                  <a:lnTo>
                    <a:pt x="46567" y="33422"/>
                  </a:lnTo>
                  <a:lnTo>
                    <a:pt x="50111" y="60045"/>
                  </a:lnTo>
                  <a:lnTo>
                    <a:pt x="47398" y="91077"/>
                  </a:lnTo>
                  <a:lnTo>
                    <a:pt x="46465" y="117525"/>
                  </a:lnTo>
                  <a:lnTo>
                    <a:pt x="43792" y="146213"/>
                  </a:lnTo>
                  <a:lnTo>
                    <a:pt x="39784" y="176746"/>
                  </a:lnTo>
                  <a:lnTo>
                    <a:pt x="35180" y="210069"/>
                  </a:lnTo>
                  <a:lnTo>
                    <a:pt x="30311" y="242379"/>
                  </a:lnTo>
                  <a:lnTo>
                    <a:pt x="25324" y="272825"/>
                  </a:lnTo>
                  <a:lnTo>
                    <a:pt x="20286" y="300467"/>
                  </a:lnTo>
                  <a:lnTo>
                    <a:pt x="12690" y="335784"/>
                  </a:lnTo>
                  <a:lnTo>
                    <a:pt x="3384" y="371130"/>
                  </a:lnTo>
                  <a:lnTo>
                    <a:pt x="88" y="408521"/>
                  </a:lnTo>
                  <a:lnTo>
                    <a:pt x="0" y="41910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SMARTInkShape-2926"/>
            <p:cNvSpPr/>
            <p:nvPr/>
          </p:nvSpPr>
          <p:spPr>
            <a:xfrm>
              <a:off x="4754879" y="2415538"/>
              <a:ext cx="45722" cy="198122"/>
            </a:xfrm>
            <a:custGeom>
              <a:avLst/>
              <a:gdLst/>
              <a:ahLst/>
              <a:cxnLst/>
              <a:rect l="0" t="0" r="0" b="0"/>
              <a:pathLst>
                <a:path w="45722" h="198122">
                  <a:moveTo>
                    <a:pt x="45721" y="0"/>
                  </a:moveTo>
                  <a:lnTo>
                    <a:pt x="45721" y="4047"/>
                  </a:lnTo>
                  <a:lnTo>
                    <a:pt x="43461" y="8290"/>
                  </a:lnTo>
                  <a:lnTo>
                    <a:pt x="41675" y="10605"/>
                  </a:lnTo>
                  <a:lnTo>
                    <a:pt x="36313" y="41755"/>
                  </a:lnTo>
                  <a:lnTo>
                    <a:pt x="27586" y="79462"/>
                  </a:lnTo>
                  <a:lnTo>
                    <a:pt x="20215" y="113481"/>
                  </a:lnTo>
                  <a:lnTo>
                    <a:pt x="12669" y="146325"/>
                  </a:lnTo>
                  <a:lnTo>
                    <a:pt x="1503" y="182935"/>
                  </a:lnTo>
                  <a:lnTo>
                    <a:pt x="0" y="19812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4"/>
          <p:cNvPicPr>
            <a:picLocks noChangeAspect="1" noChangeArrowheads="1"/>
          </p:cNvPicPr>
          <p:nvPr/>
        </p:nvPicPr>
        <p:blipFill>
          <a:blip r:embed="rId2" cstate="print"/>
          <a:srcRect/>
          <a:stretch>
            <a:fillRect/>
          </a:stretch>
        </p:blipFill>
        <p:spPr bwMode="auto">
          <a:xfrm>
            <a:off x="0" y="0"/>
            <a:ext cx="9144000" cy="1390650"/>
          </a:xfrm>
          <a:prstGeom prst="rect">
            <a:avLst/>
          </a:prstGeom>
          <a:noFill/>
          <a:ln w="9525">
            <a:noFill/>
            <a:miter lim="800000"/>
            <a:headEnd/>
            <a:tailEnd/>
          </a:ln>
        </p:spPr>
      </p:pic>
      <p:grpSp>
        <p:nvGrpSpPr>
          <p:cNvPr id="167" name="SMARTInkShape-Group383"/>
          <p:cNvGrpSpPr/>
          <p:nvPr/>
        </p:nvGrpSpPr>
        <p:grpSpPr>
          <a:xfrm>
            <a:off x="1402077" y="1638300"/>
            <a:ext cx="1468515" cy="487678"/>
            <a:chOff x="1402077" y="1638300"/>
            <a:chExt cx="1468515" cy="487678"/>
          </a:xfrm>
        </p:grpSpPr>
        <p:sp>
          <p:nvSpPr>
            <p:cNvPr id="161" name="SMARTInkShape-2927"/>
            <p:cNvSpPr/>
            <p:nvPr/>
          </p:nvSpPr>
          <p:spPr>
            <a:xfrm>
              <a:off x="1580650" y="1638300"/>
              <a:ext cx="27171" cy="419101"/>
            </a:xfrm>
            <a:custGeom>
              <a:avLst/>
              <a:gdLst/>
              <a:ahLst/>
              <a:cxnLst/>
              <a:rect l="0" t="0" r="0" b="0"/>
              <a:pathLst>
                <a:path w="27171" h="419101">
                  <a:moveTo>
                    <a:pt x="27170" y="0"/>
                  </a:moveTo>
                  <a:lnTo>
                    <a:pt x="26323" y="35098"/>
                  </a:lnTo>
                  <a:lnTo>
                    <a:pt x="21136" y="72251"/>
                  </a:lnTo>
                  <a:lnTo>
                    <a:pt x="17763" y="110025"/>
                  </a:lnTo>
                  <a:lnTo>
                    <a:pt x="13674" y="138645"/>
                  </a:lnTo>
                  <a:lnTo>
                    <a:pt x="9035" y="168299"/>
                  </a:lnTo>
                  <a:lnTo>
                    <a:pt x="6409" y="200671"/>
                  </a:lnTo>
                  <a:lnTo>
                    <a:pt x="5243" y="234812"/>
                  </a:lnTo>
                  <a:lnTo>
                    <a:pt x="4725" y="269744"/>
                  </a:lnTo>
                  <a:lnTo>
                    <a:pt x="2236" y="302766"/>
                  </a:lnTo>
                  <a:lnTo>
                    <a:pt x="0" y="332682"/>
                  </a:lnTo>
                  <a:lnTo>
                    <a:pt x="3503" y="366871"/>
                  </a:lnTo>
                  <a:lnTo>
                    <a:pt x="12772" y="404758"/>
                  </a:lnTo>
                  <a:lnTo>
                    <a:pt x="27170" y="4191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2" name="SMARTInkShape-2928"/>
            <p:cNvSpPr/>
            <p:nvPr/>
          </p:nvSpPr>
          <p:spPr>
            <a:xfrm>
              <a:off x="1402108" y="1729738"/>
              <a:ext cx="15213" cy="396240"/>
            </a:xfrm>
            <a:custGeom>
              <a:avLst/>
              <a:gdLst/>
              <a:ahLst/>
              <a:cxnLst/>
              <a:rect l="0" t="0" r="0" b="0"/>
              <a:pathLst>
                <a:path w="15213" h="396240">
                  <a:moveTo>
                    <a:pt x="15212" y="0"/>
                  </a:moveTo>
                  <a:lnTo>
                    <a:pt x="15212" y="4047"/>
                  </a:lnTo>
                  <a:lnTo>
                    <a:pt x="12954" y="8290"/>
                  </a:lnTo>
                  <a:lnTo>
                    <a:pt x="11166" y="10605"/>
                  </a:lnTo>
                  <a:lnTo>
                    <a:pt x="9178" y="17697"/>
                  </a:lnTo>
                  <a:lnTo>
                    <a:pt x="7731" y="54225"/>
                  </a:lnTo>
                  <a:lnTo>
                    <a:pt x="9889" y="83236"/>
                  </a:lnTo>
                  <a:lnTo>
                    <a:pt x="12847" y="108961"/>
                  </a:lnTo>
                  <a:lnTo>
                    <a:pt x="14160" y="134504"/>
                  </a:lnTo>
                  <a:lnTo>
                    <a:pt x="12486" y="164484"/>
                  </a:lnTo>
                  <a:lnTo>
                    <a:pt x="9767" y="196719"/>
                  </a:lnTo>
                  <a:lnTo>
                    <a:pt x="8558" y="227976"/>
                  </a:lnTo>
                  <a:lnTo>
                    <a:pt x="5763" y="258803"/>
                  </a:lnTo>
                  <a:lnTo>
                    <a:pt x="2545" y="288590"/>
                  </a:lnTo>
                  <a:lnTo>
                    <a:pt x="1116" y="315941"/>
                  </a:lnTo>
                  <a:lnTo>
                    <a:pt x="310" y="351094"/>
                  </a:lnTo>
                  <a:lnTo>
                    <a:pt x="0" y="388592"/>
                  </a:lnTo>
                  <a:lnTo>
                    <a:pt x="836" y="391142"/>
                  </a:lnTo>
                  <a:lnTo>
                    <a:pt x="2243" y="392840"/>
                  </a:lnTo>
                  <a:lnTo>
                    <a:pt x="6534" y="395570"/>
                  </a:lnTo>
                  <a:lnTo>
                    <a:pt x="15212" y="39623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3" name="SMARTInkShape-2929"/>
            <p:cNvSpPr/>
            <p:nvPr/>
          </p:nvSpPr>
          <p:spPr>
            <a:xfrm>
              <a:off x="1402077" y="1920238"/>
              <a:ext cx="152401" cy="60963"/>
            </a:xfrm>
            <a:custGeom>
              <a:avLst/>
              <a:gdLst/>
              <a:ahLst/>
              <a:cxnLst/>
              <a:rect l="0" t="0" r="0" b="0"/>
              <a:pathLst>
                <a:path w="152401" h="60963">
                  <a:moveTo>
                    <a:pt x="0" y="60962"/>
                  </a:moveTo>
                  <a:lnTo>
                    <a:pt x="0" y="56914"/>
                  </a:lnTo>
                  <a:lnTo>
                    <a:pt x="2258" y="52672"/>
                  </a:lnTo>
                  <a:lnTo>
                    <a:pt x="6933" y="47962"/>
                  </a:lnTo>
                  <a:lnTo>
                    <a:pt x="25986" y="38043"/>
                  </a:lnTo>
                  <a:lnTo>
                    <a:pt x="58005" y="27928"/>
                  </a:lnTo>
                  <a:lnTo>
                    <a:pt x="86991" y="20317"/>
                  </a:lnTo>
                  <a:lnTo>
                    <a:pt x="117028" y="12700"/>
                  </a:lnTo>
                  <a:lnTo>
                    <a:pt x="15240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4" name="SMARTInkShape-2930"/>
            <p:cNvSpPr/>
            <p:nvPr/>
          </p:nvSpPr>
          <p:spPr>
            <a:xfrm>
              <a:off x="1731354" y="1866900"/>
              <a:ext cx="157916" cy="182009"/>
            </a:xfrm>
            <a:custGeom>
              <a:avLst/>
              <a:gdLst/>
              <a:ahLst/>
              <a:cxnLst/>
              <a:rect l="0" t="0" r="0" b="0"/>
              <a:pathLst>
                <a:path w="157916" h="182009">
                  <a:moveTo>
                    <a:pt x="13623" y="30477"/>
                  </a:moveTo>
                  <a:lnTo>
                    <a:pt x="13623" y="34525"/>
                  </a:lnTo>
                  <a:lnTo>
                    <a:pt x="4217" y="68834"/>
                  </a:lnTo>
                  <a:lnTo>
                    <a:pt x="978" y="79699"/>
                  </a:lnTo>
                  <a:lnTo>
                    <a:pt x="0" y="100096"/>
                  </a:lnTo>
                  <a:lnTo>
                    <a:pt x="5046" y="133250"/>
                  </a:lnTo>
                  <a:lnTo>
                    <a:pt x="16525" y="164979"/>
                  </a:lnTo>
                  <a:lnTo>
                    <a:pt x="23664" y="172947"/>
                  </a:lnTo>
                  <a:lnTo>
                    <a:pt x="32480" y="178466"/>
                  </a:lnTo>
                  <a:lnTo>
                    <a:pt x="51936" y="182008"/>
                  </a:lnTo>
                  <a:lnTo>
                    <a:pt x="62826" y="181643"/>
                  </a:lnTo>
                  <a:lnTo>
                    <a:pt x="83236" y="175835"/>
                  </a:lnTo>
                  <a:lnTo>
                    <a:pt x="110632" y="159130"/>
                  </a:lnTo>
                  <a:lnTo>
                    <a:pt x="132600" y="139524"/>
                  </a:lnTo>
                  <a:lnTo>
                    <a:pt x="144079" y="120362"/>
                  </a:lnTo>
                  <a:lnTo>
                    <a:pt x="154696" y="85893"/>
                  </a:lnTo>
                  <a:lnTo>
                    <a:pt x="157915" y="50038"/>
                  </a:lnTo>
                  <a:lnTo>
                    <a:pt x="154215" y="33546"/>
                  </a:lnTo>
                  <a:lnTo>
                    <a:pt x="147757" y="17934"/>
                  </a:lnTo>
                  <a:lnTo>
                    <a:pt x="142948" y="12202"/>
                  </a:lnTo>
                  <a:lnTo>
                    <a:pt x="140480" y="10676"/>
                  </a:lnTo>
                  <a:lnTo>
                    <a:pt x="138834" y="8811"/>
                  </a:lnTo>
                  <a:lnTo>
                    <a:pt x="135546"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5" name="SMARTInkShape-2931"/>
            <p:cNvSpPr/>
            <p:nvPr/>
          </p:nvSpPr>
          <p:spPr>
            <a:xfrm>
              <a:off x="2378118" y="1791760"/>
              <a:ext cx="492474" cy="196469"/>
            </a:xfrm>
            <a:custGeom>
              <a:avLst/>
              <a:gdLst/>
              <a:ahLst/>
              <a:cxnLst/>
              <a:rect l="0" t="0" r="0" b="0"/>
              <a:pathLst>
                <a:path w="492474" h="196469">
                  <a:moveTo>
                    <a:pt x="121241" y="37040"/>
                  </a:moveTo>
                  <a:lnTo>
                    <a:pt x="87339" y="58292"/>
                  </a:lnTo>
                  <a:lnTo>
                    <a:pt x="52427" y="91688"/>
                  </a:lnTo>
                  <a:lnTo>
                    <a:pt x="20978" y="128652"/>
                  </a:lnTo>
                  <a:lnTo>
                    <a:pt x="7055" y="147345"/>
                  </a:lnTo>
                  <a:lnTo>
                    <a:pt x="1611" y="163609"/>
                  </a:lnTo>
                  <a:lnTo>
                    <a:pt x="0" y="175105"/>
                  </a:lnTo>
                  <a:lnTo>
                    <a:pt x="1466" y="178191"/>
                  </a:lnTo>
                  <a:lnTo>
                    <a:pt x="7611" y="183875"/>
                  </a:lnTo>
                  <a:lnTo>
                    <a:pt x="15987" y="186967"/>
                  </a:lnTo>
                  <a:lnTo>
                    <a:pt x="20591" y="187791"/>
                  </a:lnTo>
                  <a:lnTo>
                    <a:pt x="30222" y="186447"/>
                  </a:lnTo>
                  <a:lnTo>
                    <a:pt x="60494" y="175498"/>
                  </a:lnTo>
                  <a:lnTo>
                    <a:pt x="87914" y="153380"/>
                  </a:lnTo>
                  <a:lnTo>
                    <a:pt x="113581" y="120125"/>
                  </a:lnTo>
                  <a:lnTo>
                    <a:pt x="138571" y="82126"/>
                  </a:lnTo>
                  <a:lnTo>
                    <a:pt x="142463" y="77210"/>
                  </a:lnTo>
                  <a:lnTo>
                    <a:pt x="143855" y="77366"/>
                  </a:lnTo>
                  <a:lnTo>
                    <a:pt x="150516" y="81882"/>
                  </a:lnTo>
                  <a:lnTo>
                    <a:pt x="145055" y="103894"/>
                  </a:lnTo>
                  <a:lnTo>
                    <a:pt x="151916" y="138687"/>
                  </a:lnTo>
                  <a:lnTo>
                    <a:pt x="155476" y="148819"/>
                  </a:lnTo>
                  <a:lnTo>
                    <a:pt x="162140" y="156710"/>
                  </a:lnTo>
                  <a:lnTo>
                    <a:pt x="180213" y="168674"/>
                  </a:lnTo>
                  <a:lnTo>
                    <a:pt x="199111" y="172561"/>
                  </a:lnTo>
                  <a:lnTo>
                    <a:pt x="216749" y="169667"/>
                  </a:lnTo>
                  <a:lnTo>
                    <a:pt x="254711" y="156243"/>
                  </a:lnTo>
                  <a:lnTo>
                    <a:pt x="292800" y="130556"/>
                  </a:lnTo>
                  <a:lnTo>
                    <a:pt x="317779" y="93938"/>
                  </a:lnTo>
                  <a:lnTo>
                    <a:pt x="337830" y="69912"/>
                  </a:lnTo>
                  <a:lnTo>
                    <a:pt x="343179" y="60606"/>
                  </a:lnTo>
                  <a:lnTo>
                    <a:pt x="348526" y="53925"/>
                  </a:lnTo>
                  <a:lnTo>
                    <a:pt x="348962" y="54223"/>
                  </a:lnTo>
                  <a:lnTo>
                    <a:pt x="349582" y="58686"/>
                  </a:lnTo>
                  <a:lnTo>
                    <a:pt x="349830" y="92381"/>
                  </a:lnTo>
                  <a:lnTo>
                    <a:pt x="344603" y="126490"/>
                  </a:lnTo>
                  <a:lnTo>
                    <a:pt x="342533" y="162273"/>
                  </a:lnTo>
                  <a:lnTo>
                    <a:pt x="334697" y="196468"/>
                  </a:lnTo>
                  <a:lnTo>
                    <a:pt x="334610" y="182354"/>
                  </a:lnTo>
                  <a:lnTo>
                    <a:pt x="341161" y="145613"/>
                  </a:lnTo>
                  <a:lnTo>
                    <a:pt x="348096" y="107530"/>
                  </a:lnTo>
                  <a:lnTo>
                    <a:pt x="356004" y="77491"/>
                  </a:lnTo>
                  <a:lnTo>
                    <a:pt x="369541" y="47991"/>
                  </a:lnTo>
                  <a:lnTo>
                    <a:pt x="399724" y="11041"/>
                  </a:lnTo>
                  <a:lnTo>
                    <a:pt x="410392" y="4317"/>
                  </a:lnTo>
                  <a:lnTo>
                    <a:pt x="425919" y="531"/>
                  </a:lnTo>
                  <a:lnTo>
                    <a:pt x="431041" y="0"/>
                  </a:lnTo>
                  <a:lnTo>
                    <a:pt x="441245" y="3925"/>
                  </a:lnTo>
                  <a:lnTo>
                    <a:pt x="466676" y="20604"/>
                  </a:lnTo>
                  <a:lnTo>
                    <a:pt x="481072" y="38942"/>
                  </a:lnTo>
                  <a:lnTo>
                    <a:pt x="490229" y="60462"/>
                  </a:lnTo>
                  <a:lnTo>
                    <a:pt x="492473" y="83773"/>
                  </a:lnTo>
                  <a:lnTo>
                    <a:pt x="488334" y="119303"/>
                  </a:lnTo>
                  <a:lnTo>
                    <a:pt x="483218" y="151032"/>
                  </a:lnTo>
                  <a:lnTo>
                    <a:pt x="479382" y="18181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6" name="SMARTInkShape-2932"/>
            <p:cNvSpPr/>
            <p:nvPr/>
          </p:nvSpPr>
          <p:spPr>
            <a:xfrm>
              <a:off x="1981299" y="1808408"/>
              <a:ext cx="342802" cy="217580"/>
            </a:xfrm>
            <a:custGeom>
              <a:avLst/>
              <a:gdLst/>
              <a:ahLst/>
              <a:cxnLst/>
              <a:rect l="0" t="0" r="0" b="0"/>
              <a:pathLst>
                <a:path w="342802" h="217580">
                  <a:moveTo>
                    <a:pt x="7521" y="58492"/>
                  </a:moveTo>
                  <a:lnTo>
                    <a:pt x="7521" y="65052"/>
                  </a:lnTo>
                  <a:lnTo>
                    <a:pt x="13550" y="82550"/>
                  </a:lnTo>
                  <a:lnTo>
                    <a:pt x="15001" y="120226"/>
                  </a:lnTo>
                  <a:lnTo>
                    <a:pt x="14276" y="157653"/>
                  </a:lnTo>
                  <a:lnTo>
                    <a:pt x="8577" y="191618"/>
                  </a:lnTo>
                  <a:lnTo>
                    <a:pt x="242" y="217579"/>
                  </a:lnTo>
                  <a:lnTo>
                    <a:pt x="0" y="214191"/>
                  </a:lnTo>
                  <a:lnTo>
                    <a:pt x="12057" y="178160"/>
                  </a:lnTo>
                  <a:lnTo>
                    <a:pt x="16787" y="141365"/>
                  </a:lnTo>
                  <a:lnTo>
                    <a:pt x="23248" y="109292"/>
                  </a:lnTo>
                  <a:lnTo>
                    <a:pt x="32781" y="75235"/>
                  </a:lnTo>
                  <a:lnTo>
                    <a:pt x="46332" y="48212"/>
                  </a:lnTo>
                  <a:lnTo>
                    <a:pt x="70268" y="20198"/>
                  </a:lnTo>
                  <a:lnTo>
                    <a:pt x="77175" y="16070"/>
                  </a:lnTo>
                  <a:lnTo>
                    <a:pt x="89872" y="13748"/>
                  </a:lnTo>
                  <a:lnTo>
                    <a:pt x="99436" y="17722"/>
                  </a:lnTo>
                  <a:lnTo>
                    <a:pt x="108485" y="25132"/>
                  </a:lnTo>
                  <a:lnTo>
                    <a:pt x="135284" y="60878"/>
                  </a:lnTo>
                  <a:lnTo>
                    <a:pt x="140505" y="75639"/>
                  </a:lnTo>
                  <a:lnTo>
                    <a:pt x="146113" y="110452"/>
                  </a:lnTo>
                  <a:lnTo>
                    <a:pt x="151484" y="148057"/>
                  </a:lnTo>
                  <a:lnTo>
                    <a:pt x="152277" y="175997"/>
                  </a:lnTo>
                  <a:lnTo>
                    <a:pt x="152289" y="174781"/>
                  </a:lnTo>
                  <a:lnTo>
                    <a:pt x="158331" y="164764"/>
                  </a:lnTo>
                  <a:lnTo>
                    <a:pt x="162038" y="133318"/>
                  </a:lnTo>
                  <a:lnTo>
                    <a:pt x="170497" y="99895"/>
                  </a:lnTo>
                  <a:lnTo>
                    <a:pt x="177825" y="70665"/>
                  </a:lnTo>
                  <a:lnTo>
                    <a:pt x="193968" y="36529"/>
                  </a:lnTo>
                  <a:lnTo>
                    <a:pt x="208484" y="14729"/>
                  </a:lnTo>
                  <a:lnTo>
                    <a:pt x="218476" y="5739"/>
                  </a:lnTo>
                  <a:lnTo>
                    <a:pt x="230819" y="1179"/>
                  </a:lnTo>
                  <a:lnTo>
                    <a:pt x="243077" y="0"/>
                  </a:lnTo>
                  <a:lnTo>
                    <a:pt x="255585" y="4093"/>
                  </a:lnTo>
                  <a:lnTo>
                    <a:pt x="264809" y="8351"/>
                  </a:lnTo>
                  <a:lnTo>
                    <a:pt x="272296" y="17578"/>
                  </a:lnTo>
                  <a:lnTo>
                    <a:pt x="291057" y="52352"/>
                  </a:lnTo>
                  <a:lnTo>
                    <a:pt x="298149" y="89766"/>
                  </a:lnTo>
                  <a:lnTo>
                    <a:pt x="303404" y="125722"/>
                  </a:lnTo>
                  <a:lnTo>
                    <a:pt x="310559" y="162736"/>
                  </a:lnTo>
                  <a:lnTo>
                    <a:pt x="312385" y="173402"/>
                  </a:lnTo>
                  <a:lnTo>
                    <a:pt x="316016" y="180963"/>
                  </a:lnTo>
                  <a:lnTo>
                    <a:pt x="319017" y="183321"/>
                  </a:lnTo>
                  <a:lnTo>
                    <a:pt x="330486" y="186634"/>
                  </a:lnTo>
                  <a:lnTo>
                    <a:pt x="342801" y="18803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3" name="SMARTInkShape-Group384"/>
          <p:cNvGrpSpPr/>
          <p:nvPr/>
        </p:nvGrpSpPr>
        <p:grpSpPr>
          <a:xfrm>
            <a:off x="3315013" y="1541392"/>
            <a:ext cx="1142688" cy="439809"/>
            <a:chOff x="3315013" y="1541392"/>
            <a:chExt cx="1142688" cy="439809"/>
          </a:xfrm>
        </p:grpSpPr>
        <p:sp>
          <p:nvSpPr>
            <p:cNvPr id="168" name="SMARTInkShape-2933"/>
            <p:cNvSpPr/>
            <p:nvPr/>
          </p:nvSpPr>
          <p:spPr>
            <a:xfrm>
              <a:off x="4236718" y="1790700"/>
              <a:ext cx="152401" cy="45721"/>
            </a:xfrm>
            <a:custGeom>
              <a:avLst/>
              <a:gdLst/>
              <a:ahLst/>
              <a:cxnLst/>
              <a:rect l="0" t="0" r="0" b="0"/>
              <a:pathLst>
                <a:path w="152401" h="45721">
                  <a:moveTo>
                    <a:pt x="0" y="45720"/>
                  </a:moveTo>
                  <a:lnTo>
                    <a:pt x="7777" y="44873"/>
                  </a:lnTo>
                  <a:lnTo>
                    <a:pt x="43171" y="31068"/>
                  </a:lnTo>
                  <a:lnTo>
                    <a:pt x="75916" y="21245"/>
                  </a:lnTo>
                  <a:lnTo>
                    <a:pt x="104579" y="13392"/>
                  </a:lnTo>
                  <a:lnTo>
                    <a:pt x="138232" y="3967"/>
                  </a:lnTo>
                  <a:lnTo>
                    <a:pt x="15240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9" name="SMARTInkShape-2934"/>
            <p:cNvSpPr/>
            <p:nvPr/>
          </p:nvSpPr>
          <p:spPr>
            <a:xfrm>
              <a:off x="4221833" y="1541392"/>
              <a:ext cx="235868" cy="384611"/>
            </a:xfrm>
            <a:custGeom>
              <a:avLst/>
              <a:gdLst/>
              <a:ahLst/>
              <a:cxnLst/>
              <a:rect l="0" t="0" r="0" b="0"/>
              <a:pathLst>
                <a:path w="235868" h="384611">
                  <a:moveTo>
                    <a:pt x="52985" y="74046"/>
                  </a:moveTo>
                  <a:lnTo>
                    <a:pt x="52139" y="86214"/>
                  </a:lnTo>
                  <a:lnTo>
                    <a:pt x="46956" y="109439"/>
                  </a:lnTo>
                  <a:lnTo>
                    <a:pt x="43579" y="140977"/>
                  </a:lnTo>
                  <a:lnTo>
                    <a:pt x="39492" y="168141"/>
                  </a:lnTo>
                  <a:lnTo>
                    <a:pt x="34854" y="197147"/>
                  </a:lnTo>
                  <a:lnTo>
                    <a:pt x="29969" y="224712"/>
                  </a:lnTo>
                  <a:lnTo>
                    <a:pt x="24977" y="251922"/>
                  </a:lnTo>
                  <a:lnTo>
                    <a:pt x="19934" y="280950"/>
                  </a:lnTo>
                  <a:lnTo>
                    <a:pt x="14873" y="308526"/>
                  </a:lnTo>
                  <a:lnTo>
                    <a:pt x="9521" y="343335"/>
                  </a:lnTo>
                  <a:lnTo>
                    <a:pt x="7422" y="359678"/>
                  </a:lnTo>
                  <a:lnTo>
                    <a:pt x="0" y="384610"/>
                  </a:lnTo>
                  <a:lnTo>
                    <a:pt x="5800" y="373087"/>
                  </a:lnTo>
                  <a:lnTo>
                    <a:pt x="17567" y="335943"/>
                  </a:lnTo>
                  <a:lnTo>
                    <a:pt x="25088" y="303012"/>
                  </a:lnTo>
                  <a:lnTo>
                    <a:pt x="27887" y="274303"/>
                  </a:lnTo>
                  <a:lnTo>
                    <a:pt x="29978" y="241791"/>
                  </a:lnTo>
                  <a:lnTo>
                    <a:pt x="33728" y="207583"/>
                  </a:lnTo>
                  <a:lnTo>
                    <a:pt x="35959" y="174884"/>
                  </a:lnTo>
                  <a:lnTo>
                    <a:pt x="37800" y="142568"/>
                  </a:lnTo>
                  <a:lnTo>
                    <a:pt x="41438" y="108453"/>
                  </a:lnTo>
                  <a:lnTo>
                    <a:pt x="43619" y="80308"/>
                  </a:lnTo>
                  <a:lnTo>
                    <a:pt x="47106" y="47679"/>
                  </a:lnTo>
                  <a:lnTo>
                    <a:pt x="53059" y="12937"/>
                  </a:lnTo>
                  <a:lnTo>
                    <a:pt x="56688" y="5119"/>
                  </a:lnTo>
                  <a:lnTo>
                    <a:pt x="58839" y="2693"/>
                  </a:lnTo>
                  <a:lnTo>
                    <a:pt x="63489" y="0"/>
                  </a:lnTo>
                  <a:lnTo>
                    <a:pt x="65916" y="129"/>
                  </a:lnTo>
                  <a:lnTo>
                    <a:pt x="70868" y="2531"/>
                  </a:lnTo>
                  <a:lnTo>
                    <a:pt x="96622" y="26421"/>
                  </a:lnTo>
                  <a:lnTo>
                    <a:pt x="111340" y="58400"/>
                  </a:lnTo>
                  <a:lnTo>
                    <a:pt x="124838" y="89073"/>
                  </a:lnTo>
                  <a:lnTo>
                    <a:pt x="134592" y="115439"/>
                  </a:lnTo>
                  <a:lnTo>
                    <a:pt x="144571" y="144090"/>
                  </a:lnTo>
                  <a:lnTo>
                    <a:pt x="154651" y="173756"/>
                  </a:lnTo>
                  <a:lnTo>
                    <a:pt x="164774" y="203876"/>
                  </a:lnTo>
                  <a:lnTo>
                    <a:pt x="174919" y="231936"/>
                  </a:lnTo>
                  <a:lnTo>
                    <a:pt x="190150" y="269279"/>
                  </a:lnTo>
                  <a:lnTo>
                    <a:pt x="203129" y="299534"/>
                  </a:lnTo>
                  <a:lnTo>
                    <a:pt x="215100" y="324422"/>
                  </a:lnTo>
                  <a:lnTo>
                    <a:pt x="224771" y="337490"/>
                  </a:lnTo>
                  <a:lnTo>
                    <a:pt x="226702" y="342967"/>
                  </a:lnTo>
                  <a:lnTo>
                    <a:pt x="228062" y="343921"/>
                  </a:lnTo>
                  <a:lnTo>
                    <a:pt x="229818" y="343709"/>
                  </a:lnTo>
                  <a:lnTo>
                    <a:pt x="235867" y="34074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0" name="SMARTInkShape-2935"/>
            <p:cNvSpPr/>
            <p:nvPr/>
          </p:nvSpPr>
          <p:spPr>
            <a:xfrm>
              <a:off x="3726179" y="1615438"/>
              <a:ext cx="352323" cy="300067"/>
            </a:xfrm>
            <a:custGeom>
              <a:avLst/>
              <a:gdLst/>
              <a:ahLst/>
              <a:cxnLst/>
              <a:rect l="0" t="0" r="0" b="0"/>
              <a:pathLst>
                <a:path w="352323" h="300067">
                  <a:moveTo>
                    <a:pt x="53339" y="7620"/>
                  </a:moveTo>
                  <a:lnTo>
                    <a:pt x="52493" y="27547"/>
                  </a:lnTo>
                  <a:lnTo>
                    <a:pt x="46779" y="65622"/>
                  </a:lnTo>
                  <a:lnTo>
                    <a:pt x="41989" y="98656"/>
                  </a:lnTo>
                  <a:lnTo>
                    <a:pt x="37571" y="125128"/>
                  </a:lnTo>
                  <a:lnTo>
                    <a:pt x="32784" y="152980"/>
                  </a:lnTo>
                  <a:lnTo>
                    <a:pt x="27836" y="179470"/>
                  </a:lnTo>
                  <a:lnTo>
                    <a:pt x="22813" y="205352"/>
                  </a:lnTo>
                  <a:lnTo>
                    <a:pt x="15227" y="241469"/>
                  </a:lnTo>
                  <a:lnTo>
                    <a:pt x="5078" y="275920"/>
                  </a:lnTo>
                  <a:lnTo>
                    <a:pt x="669" y="296054"/>
                  </a:lnTo>
                  <a:lnTo>
                    <a:pt x="298" y="300066"/>
                  </a:lnTo>
                  <a:lnTo>
                    <a:pt x="197" y="299952"/>
                  </a:lnTo>
                  <a:lnTo>
                    <a:pt x="4" y="264666"/>
                  </a:lnTo>
                  <a:lnTo>
                    <a:pt x="2" y="235148"/>
                  </a:lnTo>
                  <a:lnTo>
                    <a:pt x="0" y="199589"/>
                  </a:lnTo>
                  <a:lnTo>
                    <a:pt x="2258" y="172528"/>
                  </a:lnTo>
                  <a:lnTo>
                    <a:pt x="6083" y="143567"/>
                  </a:lnTo>
                  <a:lnTo>
                    <a:pt x="10606" y="113759"/>
                  </a:lnTo>
                  <a:lnTo>
                    <a:pt x="13867" y="76512"/>
                  </a:lnTo>
                  <a:lnTo>
                    <a:pt x="18878" y="44026"/>
                  </a:lnTo>
                  <a:lnTo>
                    <a:pt x="22920" y="21805"/>
                  </a:lnTo>
                  <a:lnTo>
                    <a:pt x="24592" y="19618"/>
                  </a:lnTo>
                  <a:lnTo>
                    <a:pt x="26555" y="18158"/>
                  </a:lnTo>
                  <a:lnTo>
                    <a:pt x="27863" y="18033"/>
                  </a:lnTo>
                  <a:lnTo>
                    <a:pt x="28734" y="18795"/>
                  </a:lnTo>
                  <a:lnTo>
                    <a:pt x="36358" y="39080"/>
                  </a:lnTo>
                  <a:lnTo>
                    <a:pt x="41801" y="70749"/>
                  </a:lnTo>
                  <a:lnTo>
                    <a:pt x="44559" y="105536"/>
                  </a:lnTo>
                  <a:lnTo>
                    <a:pt x="53467" y="142655"/>
                  </a:lnTo>
                  <a:lnTo>
                    <a:pt x="62785" y="180464"/>
                  </a:lnTo>
                  <a:lnTo>
                    <a:pt x="74954" y="218476"/>
                  </a:lnTo>
                  <a:lnTo>
                    <a:pt x="89283" y="248461"/>
                  </a:lnTo>
                  <a:lnTo>
                    <a:pt x="103746" y="263111"/>
                  </a:lnTo>
                  <a:lnTo>
                    <a:pt x="136580" y="282267"/>
                  </a:lnTo>
                  <a:lnTo>
                    <a:pt x="154401" y="284060"/>
                  </a:lnTo>
                  <a:lnTo>
                    <a:pt x="183473" y="280311"/>
                  </a:lnTo>
                  <a:lnTo>
                    <a:pt x="213535" y="271579"/>
                  </a:lnTo>
                  <a:lnTo>
                    <a:pt x="243893" y="256010"/>
                  </a:lnTo>
                  <a:lnTo>
                    <a:pt x="272078" y="233054"/>
                  </a:lnTo>
                  <a:lnTo>
                    <a:pt x="304357" y="194954"/>
                  </a:lnTo>
                  <a:lnTo>
                    <a:pt x="327527" y="160871"/>
                  </a:lnTo>
                  <a:lnTo>
                    <a:pt x="342390" y="123961"/>
                  </a:lnTo>
                  <a:lnTo>
                    <a:pt x="352156" y="86212"/>
                  </a:lnTo>
                  <a:lnTo>
                    <a:pt x="352322" y="56308"/>
                  </a:lnTo>
                  <a:lnTo>
                    <a:pt x="344793" y="25139"/>
                  </a:lnTo>
                  <a:lnTo>
                    <a:pt x="340073" y="15970"/>
                  </a:lnTo>
                  <a:lnTo>
                    <a:pt x="328609" y="6051"/>
                  </a:lnTo>
                  <a:lnTo>
                    <a:pt x="319331" y="2689"/>
                  </a:lnTo>
                  <a:lnTo>
                    <a:pt x="30480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1" name="SMARTInkShape-2936"/>
            <p:cNvSpPr/>
            <p:nvPr/>
          </p:nvSpPr>
          <p:spPr>
            <a:xfrm>
              <a:off x="3315013" y="1590587"/>
              <a:ext cx="352197" cy="390027"/>
            </a:xfrm>
            <a:custGeom>
              <a:avLst/>
              <a:gdLst/>
              <a:ahLst/>
              <a:cxnLst/>
              <a:rect l="0" t="0" r="0" b="0"/>
              <a:pathLst>
                <a:path w="352197" h="390027">
                  <a:moveTo>
                    <a:pt x="7305" y="154390"/>
                  </a:moveTo>
                  <a:lnTo>
                    <a:pt x="7305" y="150347"/>
                  </a:lnTo>
                  <a:lnTo>
                    <a:pt x="6459" y="149156"/>
                  </a:lnTo>
                  <a:lnTo>
                    <a:pt x="5049" y="148359"/>
                  </a:lnTo>
                  <a:lnTo>
                    <a:pt x="3260" y="147832"/>
                  </a:lnTo>
                  <a:lnTo>
                    <a:pt x="2070" y="145783"/>
                  </a:lnTo>
                  <a:lnTo>
                    <a:pt x="0" y="125653"/>
                  </a:lnTo>
                  <a:lnTo>
                    <a:pt x="3825" y="110975"/>
                  </a:lnTo>
                  <a:lnTo>
                    <a:pt x="14365" y="95900"/>
                  </a:lnTo>
                  <a:lnTo>
                    <a:pt x="52367" y="64530"/>
                  </a:lnTo>
                  <a:lnTo>
                    <a:pt x="80206" y="45922"/>
                  </a:lnTo>
                  <a:lnTo>
                    <a:pt x="115264" y="26579"/>
                  </a:lnTo>
                  <a:lnTo>
                    <a:pt x="152466" y="12382"/>
                  </a:lnTo>
                  <a:lnTo>
                    <a:pt x="178502" y="5764"/>
                  </a:lnTo>
                  <a:lnTo>
                    <a:pt x="207006" y="0"/>
                  </a:lnTo>
                  <a:lnTo>
                    <a:pt x="243524" y="84"/>
                  </a:lnTo>
                  <a:lnTo>
                    <a:pt x="279838" y="13561"/>
                  </a:lnTo>
                  <a:lnTo>
                    <a:pt x="313362" y="33643"/>
                  </a:lnTo>
                  <a:lnTo>
                    <a:pt x="336655" y="59725"/>
                  </a:lnTo>
                  <a:lnTo>
                    <a:pt x="350236" y="96990"/>
                  </a:lnTo>
                  <a:lnTo>
                    <a:pt x="352196" y="125492"/>
                  </a:lnTo>
                  <a:lnTo>
                    <a:pt x="348549" y="154247"/>
                  </a:lnTo>
                  <a:lnTo>
                    <a:pt x="338462" y="181138"/>
                  </a:lnTo>
                  <a:lnTo>
                    <a:pt x="323256" y="207200"/>
                  </a:lnTo>
                  <a:lnTo>
                    <a:pt x="304361" y="232897"/>
                  </a:lnTo>
                  <a:lnTo>
                    <a:pt x="269922" y="269469"/>
                  </a:lnTo>
                  <a:lnTo>
                    <a:pt x="232908" y="297990"/>
                  </a:lnTo>
                  <a:lnTo>
                    <a:pt x="195130" y="325821"/>
                  </a:lnTo>
                  <a:lnTo>
                    <a:pt x="157127" y="345545"/>
                  </a:lnTo>
                  <a:lnTo>
                    <a:pt x="119899" y="362112"/>
                  </a:lnTo>
                  <a:lnTo>
                    <a:pt x="87892" y="376900"/>
                  </a:lnTo>
                  <a:lnTo>
                    <a:pt x="56149" y="387651"/>
                  </a:lnTo>
                  <a:lnTo>
                    <a:pt x="37368" y="390026"/>
                  </a:lnTo>
                  <a:lnTo>
                    <a:pt x="35815" y="389376"/>
                  </a:lnTo>
                  <a:lnTo>
                    <a:pt x="35625" y="388093"/>
                  </a:lnTo>
                  <a:lnTo>
                    <a:pt x="36346" y="386394"/>
                  </a:lnTo>
                  <a:lnTo>
                    <a:pt x="37787" y="36775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2" name="SMARTInkShape-2937"/>
            <p:cNvSpPr/>
            <p:nvPr/>
          </p:nvSpPr>
          <p:spPr>
            <a:xfrm>
              <a:off x="3362071" y="1706877"/>
              <a:ext cx="65811" cy="274324"/>
            </a:xfrm>
            <a:custGeom>
              <a:avLst/>
              <a:gdLst/>
              <a:ahLst/>
              <a:cxnLst/>
              <a:rect l="0" t="0" r="0" b="0"/>
              <a:pathLst>
                <a:path w="65811" h="274324">
                  <a:moveTo>
                    <a:pt x="51688" y="0"/>
                  </a:moveTo>
                  <a:lnTo>
                    <a:pt x="63838" y="12999"/>
                  </a:lnTo>
                  <a:lnTo>
                    <a:pt x="65555" y="17915"/>
                  </a:lnTo>
                  <a:lnTo>
                    <a:pt x="65810" y="40982"/>
                  </a:lnTo>
                  <a:lnTo>
                    <a:pt x="60765" y="68495"/>
                  </a:lnTo>
                  <a:lnTo>
                    <a:pt x="52214" y="103082"/>
                  </a:lnTo>
                  <a:lnTo>
                    <a:pt x="35192" y="140985"/>
                  </a:lnTo>
                  <a:lnTo>
                    <a:pt x="24318" y="169342"/>
                  </a:lnTo>
                  <a:lnTo>
                    <a:pt x="12723" y="205776"/>
                  </a:lnTo>
                  <a:lnTo>
                    <a:pt x="2065" y="241497"/>
                  </a:lnTo>
                  <a:lnTo>
                    <a:pt x="0" y="254369"/>
                  </a:lnTo>
                  <a:lnTo>
                    <a:pt x="1341" y="263480"/>
                  </a:lnTo>
                  <a:lnTo>
                    <a:pt x="5969" y="27432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7" name="SMARTInkShape-Group385"/>
          <p:cNvGrpSpPr/>
          <p:nvPr/>
        </p:nvGrpSpPr>
        <p:grpSpPr>
          <a:xfrm>
            <a:off x="4869179" y="1539238"/>
            <a:ext cx="814401" cy="365763"/>
            <a:chOff x="4869179" y="1539238"/>
            <a:chExt cx="814401" cy="365763"/>
          </a:xfrm>
        </p:grpSpPr>
        <p:sp>
          <p:nvSpPr>
            <p:cNvPr id="174" name="SMARTInkShape-2938"/>
            <p:cNvSpPr/>
            <p:nvPr/>
          </p:nvSpPr>
          <p:spPr>
            <a:xfrm>
              <a:off x="5518620" y="1699259"/>
              <a:ext cx="164960" cy="182737"/>
            </a:xfrm>
            <a:custGeom>
              <a:avLst/>
              <a:gdLst/>
              <a:ahLst/>
              <a:cxnLst/>
              <a:rect l="0" t="0" r="0" b="0"/>
              <a:pathLst>
                <a:path w="164960" h="182737">
                  <a:moveTo>
                    <a:pt x="120180" y="0"/>
                  </a:moveTo>
                  <a:lnTo>
                    <a:pt x="87616" y="0"/>
                  </a:lnTo>
                  <a:lnTo>
                    <a:pt x="59655" y="845"/>
                  </a:lnTo>
                  <a:lnTo>
                    <a:pt x="22070" y="7761"/>
                  </a:lnTo>
                  <a:lnTo>
                    <a:pt x="0" y="14897"/>
                  </a:lnTo>
                  <a:lnTo>
                    <a:pt x="267" y="15858"/>
                  </a:lnTo>
                  <a:lnTo>
                    <a:pt x="2820" y="19183"/>
                  </a:lnTo>
                  <a:lnTo>
                    <a:pt x="6778" y="21227"/>
                  </a:lnTo>
                  <a:lnTo>
                    <a:pt x="37776" y="24975"/>
                  </a:lnTo>
                  <a:lnTo>
                    <a:pt x="75493" y="35837"/>
                  </a:lnTo>
                  <a:lnTo>
                    <a:pt x="111006" y="45774"/>
                  </a:lnTo>
                  <a:lnTo>
                    <a:pt x="119145" y="48295"/>
                  </a:lnTo>
                  <a:lnTo>
                    <a:pt x="132700" y="57870"/>
                  </a:lnTo>
                  <a:lnTo>
                    <a:pt x="155201" y="80668"/>
                  </a:lnTo>
                  <a:lnTo>
                    <a:pt x="161144" y="93425"/>
                  </a:lnTo>
                  <a:lnTo>
                    <a:pt x="164959" y="122311"/>
                  </a:lnTo>
                  <a:lnTo>
                    <a:pt x="160967" y="135077"/>
                  </a:lnTo>
                  <a:lnTo>
                    <a:pt x="144604" y="157068"/>
                  </a:lnTo>
                  <a:lnTo>
                    <a:pt x="126006" y="168551"/>
                  </a:lnTo>
                  <a:lnTo>
                    <a:pt x="91722" y="180409"/>
                  </a:lnTo>
                  <a:lnTo>
                    <a:pt x="59329" y="182555"/>
                  </a:lnTo>
                  <a:lnTo>
                    <a:pt x="47696" y="182736"/>
                  </a:lnTo>
                  <a:lnTo>
                    <a:pt x="43071" y="181089"/>
                  </a:lnTo>
                  <a:lnTo>
                    <a:pt x="35674" y="174745"/>
                  </a:lnTo>
                  <a:lnTo>
                    <a:pt x="31821" y="168539"/>
                  </a:lnTo>
                  <a:lnTo>
                    <a:pt x="29652" y="160286"/>
                  </a:lnTo>
                  <a:lnTo>
                    <a:pt x="28739" y="1524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5" name="SMARTInkShape-2939"/>
            <p:cNvSpPr/>
            <p:nvPr/>
          </p:nvSpPr>
          <p:spPr>
            <a:xfrm>
              <a:off x="5198729" y="1735116"/>
              <a:ext cx="226711" cy="147023"/>
            </a:xfrm>
            <a:custGeom>
              <a:avLst/>
              <a:gdLst/>
              <a:ahLst/>
              <a:cxnLst/>
              <a:rect l="0" t="0" r="0" b="0"/>
              <a:pathLst>
                <a:path w="226711" h="147023">
                  <a:moveTo>
                    <a:pt x="135271" y="9861"/>
                  </a:moveTo>
                  <a:lnTo>
                    <a:pt x="131225" y="5818"/>
                  </a:lnTo>
                  <a:lnTo>
                    <a:pt x="126980" y="3830"/>
                  </a:lnTo>
                  <a:lnTo>
                    <a:pt x="94149" y="2270"/>
                  </a:lnTo>
                  <a:lnTo>
                    <a:pt x="89228" y="3954"/>
                  </a:lnTo>
                  <a:lnTo>
                    <a:pt x="57481" y="29086"/>
                  </a:lnTo>
                  <a:lnTo>
                    <a:pt x="37433" y="49144"/>
                  </a:lnTo>
                  <a:lnTo>
                    <a:pt x="15213" y="86217"/>
                  </a:lnTo>
                  <a:lnTo>
                    <a:pt x="2365" y="115728"/>
                  </a:lnTo>
                  <a:lnTo>
                    <a:pt x="0" y="127752"/>
                  </a:lnTo>
                  <a:lnTo>
                    <a:pt x="1064" y="132482"/>
                  </a:lnTo>
                  <a:lnTo>
                    <a:pt x="6761" y="139996"/>
                  </a:lnTo>
                  <a:lnTo>
                    <a:pt x="14938" y="143898"/>
                  </a:lnTo>
                  <a:lnTo>
                    <a:pt x="33984" y="146405"/>
                  </a:lnTo>
                  <a:lnTo>
                    <a:pt x="53048" y="142793"/>
                  </a:lnTo>
                  <a:lnTo>
                    <a:pt x="70738" y="132318"/>
                  </a:lnTo>
                  <a:lnTo>
                    <a:pt x="102159" y="97107"/>
                  </a:lnTo>
                  <a:lnTo>
                    <a:pt x="116469" y="69993"/>
                  </a:lnTo>
                  <a:lnTo>
                    <a:pt x="130055" y="32614"/>
                  </a:lnTo>
                  <a:lnTo>
                    <a:pt x="136841" y="5156"/>
                  </a:lnTo>
                  <a:lnTo>
                    <a:pt x="140202" y="149"/>
                  </a:lnTo>
                  <a:lnTo>
                    <a:pt x="141099" y="0"/>
                  </a:lnTo>
                  <a:lnTo>
                    <a:pt x="141696" y="748"/>
                  </a:lnTo>
                  <a:lnTo>
                    <a:pt x="142536" y="5844"/>
                  </a:lnTo>
                  <a:lnTo>
                    <a:pt x="145133" y="42840"/>
                  </a:lnTo>
                  <a:lnTo>
                    <a:pt x="156733" y="77926"/>
                  </a:lnTo>
                  <a:lnTo>
                    <a:pt x="178935" y="110026"/>
                  </a:lnTo>
                  <a:lnTo>
                    <a:pt x="193834" y="128065"/>
                  </a:lnTo>
                  <a:lnTo>
                    <a:pt x="203914" y="134364"/>
                  </a:lnTo>
                  <a:lnTo>
                    <a:pt x="216852" y="140167"/>
                  </a:lnTo>
                  <a:lnTo>
                    <a:pt x="226710" y="14702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6" name="SMARTInkShape-2940"/>
            <p:cNvSpPr/>
            <p:nvPr/>
          </p:nvSpPr>
          <p:spPr>
            <a:xfrm>
              <a:off x="4869179" y="1539238"/>
              <a:ext cx="266702" cy="365763"/>
            </a:xfrm>
            <a:custGeom>
              <a:avLst/>
              <a:gdLst/>
              <a:ahLst/>
              <a:cxnLst/>
              <a:rect l="0" t="0" r="0" b="0"/>
              <a:pathLst>
                <a:path w="266702" h="365763">
                  <a:moveTo>
                    <a:pt x="0" y="0"/>
                  </a:moveTo>
                  <a:lnTo>
                    <a:pt x="15439" y="17697"/>
                  </a:lnTo>
                  <a:lnTo>
                    <a:pt x="22918" y="35724"/>
                  </a:lnTo>
                  <a:lnTo>
                    <a:pt x="28987" y="72155"/>
                  </a:lnTo>
                  <a:lnTo>
                    <a:pt x="30037" y="109997"/>
                  </a:lnTo>
                  <a:lnTo>
                    <a:pt x="30283" y="138634"/>
                  </a:lnTo>
                  <a:lnTo>
                    <a:pt x="30392" y="169142"/>
                  </a:lnTo>
                  <a:lnTo>
                    <a:pt x="30442" y="202458"/>
                  </a:lnTo>
                  <a:lnTo>
                    <a:pt x="28205" y="234762"/>
                  </a:lnTo>
                  <a:lnTo>
                    <a:pt x="24388" y="264360"/>
                  </a:lnTo>
                  <a:lnTo>
                    <a:pt x="18328" y="298369"/>
                  </a:lnTo>
                  <a:lnTo>
                    <a:pt x="15510" y="336187"/>
                  </a:lnTo>
                  <a:lnTo>
                    <a:pt x="15275" y="348465"/>
                  </a:lnTo>
                  <a:lnTo>
                    <a:pt x="16111" y="348303"/>
                  </a:lnTo>
                  <a:lnTo>
                    <a:pt x="19297" y="345868"/>
                  </a:lnTo>
                  <a:lnTo>
                    <a:pt x="21274" y="341962"/>
                  </a:lnTo>
                  <a:lnTo>
                    <a:pt x="28753" y="308742"/>
                  </a:lnTo>
                  <a:lnTo>
                    <a:pt x="34482" y="278594"/>
                  </a:lnTo>
                  <a:lnTo>
                    <a:pt x="44647" y="245105"/>
                  </a:lnTo>
                  <a:lnTo>
                    <a:pt x="55280" y="211478"/>
                  </a:lnTo>
                  <a:lnTo>
                    <a:pt x="69156" y="181475"/>
                  </a:lnTo>
                  <a:lnTo>
                    <a:pt x="89014" y="156168"/>
                  </a:lnTo>
                  <a:lnTo>
                    <a:pt x="101369" y="149843"/>
                  </a:lnTo>
                  <a:lnTo>
                    <a:pt x="129996" y="145781"/>
                  </a:lnTo>
                  <a:lnTo>
                    <a:pt x="142725" y="149741"/>
                  </a:lnTo>
                  <a:lnTo>
                    <a:pt x="154027" y="157990"/>
                  </a:lnTo>
                  <a:lnTo>
                    <a:pt x="175078" y="186244"/>
                  </a:lnTo>
                  <a:lnTo>
                    <a:pt x="195545" y="224184"/>
                  </a:lnTo>
                  <a:lnTo>
                    <a:pt x="206765" y="258242"/>
                  </a:lnTo>
                  <a:lnTo>
                    <a:pt x="215450" y="291101"/>
                  </a:lnTo>
                  <a:lnTo>
                    <a:pt x="225972" y="326458"/>
                  </a:lnTo>
                  <a:lnTo>
                    <a:pt x="234500" y="348471"/>
                  </a:lnTo>
                  <a:lnTo>
                    <a:pt x="242793" y="357513"/>
                  </a:lnTo>
                  <a:lnTo>
                    <a:pt x="249865" y="362094"/>
                  </a:lnTo>
                  <a:lnTo>
                    <a:pt x="258608" y="364675"/>
                  </a:lnTo>
                  <a:lnTo>
                    <a:pt x="266701" y="36576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7" name="SMARTInkShape-Group386"/>
          <p:cNvGrpSpPr/>
          <p:nvPr/>
        </p:nvGrpSpPr>
        <p:grpSpPr>
          <a:xfrm>
            <a:off x="6126480" y="1493520"/>
            <a:ext cx="1436715" cy="384701"/>
            <a:chOff x="6126480" y="1493520"/>
            <a:chExt cx="1436715" cy="384701"/>
          </a:xfrm>
        </p:grpSpPr>
        <p:sp>
          <p:nvSpPr>
            <p:cNvPr id="178" name="SMARTInkShape-2941"/>
            <p:cNvSpPr/>
            <p:nvPr/>
          </p:nvSpPr>
          <p:spPr>
            <a:xfrm>
              <a:off x="7401004" y="1569720"/>
              <a:ext cx="162191" cy="266701"/>
            </a:xfrm>
            <a:custGeom>
              <a:avLst/>
              <a:gdLst/>
              <a:ahLst/>
              <a:cxnLst/>
              <a:rect l="0" t="0" r="0" b="0"/>
              <a:pathLst>
                <a:path w="162191" h="266701">
                  <a:moveTo>
                    <a:pt x="135176" y="0"/>
                  </a:moveTo>
                  <a:lnTo>
                    <a:pt x="101623" y="844"/>
                  </a:lnTo>
                  <a:lnTo>
                    <a:pt x="65544" y="12995"/>
                  </a:lnTo>
                  <a:lnTo>
                    <a:pt x="32401" y="25439"/>
                  </a:lnTo>
                  <a:lnTo>
                    <a:pt x="4719" y="40643"/>
                  </a:lnTo>
                  <a:lnTo>
                    <a:pt x="996" y="45721"/>
                  </a:lnTo>
                  <a:lnTo>
                    <a:pt x="0" y="48261"/>
                  </a:lnTo>
                  <a:lnTo>
                    <a:pt x="1034" y="50798"/>
                  </a:lnTo>
                  <a:lnTo>
                    <a:pt x="6695" y="55880"/>
                  </a:lnTo>
                  <a:lnTo>
                    <a:pt x="37937" y="75165"/>
                  </a:lnTo>
                  <a:lnTo>
                    <a:pt x="72191" y="93430"/>
                  </a:lnTo>
                  <a:lnTo>
                    <a:pt x="104296" y="110584"/>
                  </a:lnTo>
                  <a:lnTo>
                    <a:pt x="141896" y="140057"/>
                  </a:lnTo>
                  <a:lnTo>
                    <a:pt x="157863" y="160031"/>
                  </a:lnTo>
                  <a:lnTo>
                    <a:pt x="162190" y="171595"/>
                  </a:lnTo>
                  <a:lnTo>
                    <a:pt x="161859" y="182380"/>
                  </a:lnTo>
                  <a:lnTo>
                    <a:pt x="154744" y="207144"/>
                  </a:lnTo>
                  <a:lnTo>
                    <a:pt x="145566" y="219345"/>
                  </a:lnTo>
                  <a:lnTo>
                    <a:pt x="132174" y="229567"/>
                  </a:lnTo>
                  <a:lnTo>
                    <a:pt x="95981" y="243025"/>
                  </a:lnTo>
                  <a:lnTo>
                    <a:pt x="64013" y="251219"/>
                  </a:lnTo>
                  <a:lnTo>
                    <a:pt x="27420" y="261572"/>
                  </a:lnTo>
                  <a:lnTo>
                    <a:pt x="13255" y="2667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9" name="SMARTInkShape-2942"/>
            <p:cNvSpPr/>
            <p:nvPr/>
          </p:nvSpPr>
          <p:spPr>
            <a:xfrm>
              <a:off x="7124706" y="1589813"/>
              <a:ext cx="182875" cy="204655"/>
            </a:xfrm>
            <a:custGeom>
              <a:avLst/>
              <a:gdLst/>
              <a:ahLst/>
              <a:cxnLst/>
              <a:rect l="0" t="0" r="0" b="0"/>
              <a:pathLst>
                <a:path w="182875" h="204655">
                  <a:moveTo>
                    <a:pt x="15233" y="48487"/>
                  </a:moveTo>
                  <a:lnTo>
                    <a:pt x="15233" y="83068"/>
                  </a:lnTo>
                  <a:lnTo>
                    <a:pt x="12976" y="103042"/>
                  </a:lnTo>
                  <a:lnTo>
                    <a:pt x="8319" y="140087"/>
                  </a:lnTo>
                  <a:lnTo>
                    <a:pt x="5495" y="168180"/>
                  </a:lnTo>
                  <a:lnTo>
                    <a:pt x="314" y="197744"/>
                  </a:lnTo>
                  <a:lnTo>
                    <a:pt x="56" y="204654"/>
                  </a:lnTo>
                  <a:lnTo>
                    <a:pt x="0" y="201548"/>
                  </a:lnTo>
                  <a:lnTo>
                    <a:pt x="5230" y="188849"/>
                  </a:lnTo>
                  <a:lnTo>
                    <a:pt x="13486" y="153150"/>
                  </a:lnTo>
                  <a:lnTo>
                    <a:pt x="23011" y="116166"/>
                  </a:lnTo>
                  <a:lnTo>
                    <a:pt x="30520" y="86318"/>
                  </a:lnTo>
                  <a:lnTo>
                    <a:pt x="40641" y="49939"/>
                  </a:lnTo>
                  <a:lnTo>
                    <a:pt x="53334" y="15092"/>
                  </a:lnTo>
                  <a:lnTo>
                    <a:pt x="59260" y="7399"/>
                  </a:lnTo>
                  <a:lnTo>
                    <a:pt x="67537" y="1155"/>
                  </a:lnTo>
                  <a:lnTo>
                    <a:pt x="71271" y="0"/>
                  </a:lnTo>
                  <a:lnTo>
                    <a:pt x="74604" y="75"/>
                  </a:lnTo>
                  <a:lnTo>
                    <a:pt x="87859" y="1969"/>
                  </a:lnTo>
                  <a:lnTo>
                    <a:pt x="99156" y="3259"/>
                  </a:lnTo>
                  <a:lnTo>
                    <a:pt x="107002" y="6653"/>
                  </a:lnTo>
                  <a:lnTo>
                    <a:pt x="125018" y="22662"/>
                  </a:lnTo>
                  <a:lnTo>
                    <a:pt x="134864" y="35316"/>
                  </a:lnTo>
                  <a:lnTo>
                    <a:pt x="140369" y="49404"/>
                  </a:lnTo>
                  <a:lnTo>
                    <a:pt x="147949" y="79146"/>
                  </a:lnTo>
                  <a:lnTo>
                    <a:pt x="151514" y="114719"/>
                  </a:lnTo>
                  <a:lnTo>
                    <a:pt x="154478" y="144823"/>
                  </a:lnTo>
                  <a:lnTo>
                    <a:pt x="160129" y="170895"/>
                  </a:lnTo>
                  <a:lnTo>
                    <a:pt x="161784" y="173272"/>
                  </a:lnTo>
                  <a:lnTo>
                    <a:pt x="163735" y="174856"/>
                  </a:lnTo>
                  <a:lnTo>
                    <a:pt x="168158" y="176616"/>
                  </a:lnTo>
                  <a:lnTo>
                    <a:pt x="170523" y="177087"/>
                  </a:lnTo>
                  <a:lnTo>
                    <a:pt x="172947" y="176553"/>
                  </a:lnTo>
                  <a:lnTo>
                    <a:pt x="182874" y="17040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0" name="SMARTInkShape-2943"/>
            <p:cNvSpPr/>
            <p:nvPr/>
          </p:nvSpPr>
          <p:spPr>
            <a:xfrm>
              <a:off x="6844313" y="1623058"/>
              <a:ext cx="180087" cy="196446"/>
            </a:xfrm>
            <a:custGeom>
              <a:avLst/>
              <a:gdLst/>
              <a:ahLst/>
              <a:cxnLst/>
              <a:rect l="0" t="0" r="0" b="0"/>
              <a:pathLst>
                <a:path w="180087" h="196446">
                  <a:moveTo>
                    <a:pt x="158467" y="0"/>
                  </a:moveTo>
                  <a:lnTo>
                    <a:pt x="136364" y="847"/>
                  </a:lnTo>
                  <a:lnTo>
                    <a:pt x="102141" y="12997"/>
                  </a:lnTo>
                  <a:lnTo>
                    <a:pt x="82229" y="21255"/>
                  </a:lnTo>
                  <a:lnTo>
                    <a:pt x="44230" y="49412"/>
                  </a:lnTo>
                  <a:lnTo>
                    <a:pt x="28003" y="69673"/>
                  </a:lnTo>
                  <a:lnTo>
                    <a:pt x="11694" y="106824"/>
                  </a:lnTo>
                  <a:lnTo>
                    <a:pt x="776" y="144799"/>
                  </a:lnTo>
                  <a:lnTo>
                    <a:pt x="0" y="152414"/>
                  </a:lnTo>
                  <a:lnTo>
                    <a:pt x="3651" y="165390"/>
                  </a:lnTo>
                  <a:lnTo>
                    <a:pt x="10921" y="175954"/>
                  </a:lnTo>
                  <a:lnTo>
                    <a:pt x="19795" y="183472"/>
                  </a:lnTo>
                  <a:lnTo>
                    <a:pt x="38356" y="192462"/>
                  </a:lnTo>
                  <a:lnTo>
                    <a:pt x="59943" y="196445"/>
                  </a:lnTo>
                  <a:lnTo>
                    <a:pt x="89990" y="191707"/>
                  </a:lnTo>
                  <a:lnTo>
                    <a:pt x="120385" y="180360"/>
                  </a:lnTo>
                  <a:lnTo>
                    <a:pt x="152386" y="161540"/>
                  </a:lnTo>
                  <a:lnTo>
                    <a:pt x="174608" y="132783"/>
                  </a:lnTo>
                  <a:lnTo>
                    <a:pt x="179335" y="113004"/>
                  </a:lnTo>
                  <a:lnTo>
                    <a:pt x="180086" y="89649"/>
                  </a:lnTo>
                  <a:lnTo>
                    <a:pt x="177104" y="79072"/>
                  </a:lnTo>
                  <a:lnTo>
                    <a:pt x="159833" y="55643"/>
                  </a:lnTo>
                  <a:lnTo>
                    <a:pt x="153148" y="49282"/>
                  </a:lnTo>
                  <a:lnTo>
                    <a:pt x="140710" y="41789"/>
                  </a:lnTo>
                  <a:lnTo>
                    <a:pt x="128490" y="36573"/>
                  </a:lnTo>
                  <a:lnTo>
                    <a:pt x="120367" y="304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1" name="SMARTInkShape-2944"/>
            <p:cNvSpPr/>
            <p:nvPr/>
          </p:nvSpPr>
          <p:spPr>
            <a:xfrm>
              <a:off x="6659880" y="1630677"/>
              <a:ext cx="160021" cy="205253"/>
            </a:xfrm>
            <a:custGeom>
              <a:avLst/>
              <a:gdLst/>
              <a:ahLst/>
              <a:cxnLst/>
              <a:rect l="0" t="0" r="0" b="0"/>
              <a:pathLst>
                <a:path w="160021" h="205253">
                  <a:moveTo>
                    <a:pt x="0" y="38100"/>
                  </a:moveTo>
                  <a:lnTo>
                    <a:pt x="0" y="42148"/>
                  </a:lnTo>
                  <a:lnTo>
                    <a:pt x="2258" y="46390"/>
                  </a:lnTo>
                  <a:lnTo>
                    <a:pt x="4045" y="48709"/>
                  </a:lnTo>
                  <a:lnTo>
                    <a:pt x="6030" y="55796"/>
                  </a:lnTo>
                  <a:lnTo>
                    <a:pt x="9405" y="69308"/>
                  </a:lnTo>
                  <a:lnTo>
                    <a:pt x="25504" y="104183"/>
                  </a:lnTo>
                  <a:lnTo>
                    <a:pt x="38114" y="137835"/>
                  </a:lnTo>
                  <a:lnTo>
                    <a:pt x="51084" y="174651"/>
                  </a:lnTo>
                  <a:lnTo>
                    <a:pt x="53328" y="205252"/>
                  </a:lnTo>
                  <a:lnTo>
                    <a:pt x="49291" y="201553"/>
                  </a:lnTo>
                  <a:lnTo>
                    <a:pt x="47305" y="195129"/>
                  </a:lnTo>
                  <a:lnTo>
                    <a:pt x="43930" y="181996"/>
                  </a:lnTo>
                  <a:lnTo>
                    <a:pt x="40690" y="170633"/>
                  </a:lnTo>
                  <a:lnTo>
                    <a:pt x="38611" y="138003"/>
                  </a:lnTo>
                  <a:lnTo>
                    <a:pt x="42245" y="102804"/>
                  </a:lnTo>
                  <a:lnTo>
                    <a:pt x="51963" y="69320"/>
                  </a:lnTo>
                  <a:lnTo>
                    <a:pt x="64597" y="47635"/>
                  </a:lnTo>
                  <a:lnTo>
                    <a:pt x="79065" y="35093"/>
                  </a:lnTo>
                  <a:lnTo>
                    <a:pt x="114484" y="17965"/>
                  </a:lnTo>
                  <a:lnTo>
                    <a:pt x="136694" y="9916"/>
                  </a:lnTo>
                  <a:lnTo>
                    <a:pt x="146265" y="7795"/>
                  </a:lnTo>
                  <a:lnTo>
                    <a:pt x="16002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2" name="SMARTInkShape-2945"/>
            <p:cNvSpPr/>
            <p:nvPr/>
          </p:nvSpPr>
          <p:spPr>
            <a:xfrm>
              <a:off x="6423659" y="1691638"/>
              <a:ext cx="160022" cy="53340"/>
            </a:xfrm>
            <a:custGeom>
              <a:avLst/>
              <a:gdLst/>
              <a:ahLst/>
              <a:cxnLst/>
              <a:rect l="0" t="0" r="0" b="0"/>
              <a:pathLst>
                <a:path w="160022" h="53340">
                  <a:moveTo>
                    <a:pt x="0" y="53339"/>
                  </a:moveTo>
                  <a:lnTo>
                    <a:pt x="0" y="46781"/>
                  </a:lnTo>
                  <a:lnTo>
                    <a:pt x="27103" y="30323"/>
                  </a:lnTo>
                  <a:lnTo>
                    <a:pt x="39987" y="26178"/>
                  </a:lnTo>
                  <a:lnTo>
                    <a:pt x="71210" y="21258"/>
                  </a:lnTo>
                  <a:lnTo>
                    <a:pt x="99838" y="14765"/>
                  </a:lnTo>
                  <a:lnTo>
                    <a:pt x="137797" y="3325"/>
                  </a:lnTo>
                  <a:lnTo>
                    <a:pt x="16002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3" name="SMARTInkShape-2946"/>
            <p:cNvSpPr/>
            <p:nvPr/>
          </p:nvSpPr>
          <p:spPr>
            <a:xfrm>
              <a:off x="6537959" y="1493520"/>
              <a:ext cx="30481" cy="365284"/>
            </a:xfrm>
            <a:custGeom>
              <a:avLst/>
              <a:gdLst/>
              <a:ahLst/>
              <a:cxnLst/>
              <a:rect l="0" t="0" r="0" b="0"/>
              <a:pathLst>
                <a:path w="30481" h="365284">
                  <a:moveTo>
                    <a:pt x="30480" y="0"/>
                  </a:moveTo>
                  <a:lnTo>
                    <a:pt x="30480" y="4044"/>
                  </a:lnTo>
                  <a:lnTo>
                    <a:pt x="29633" y="5235"/>
                  </a:lnTo>
                  <a:lnTo>
                    <a:pt x="28223" y="6031"/>
                  </a:lnTo>
                  <a:lnTo>
                    <a:pt x="26434" y="6560"/>
                  </a:lnTo>
                  <a:lnTo>
                    <a:pt x="25241" y="8607"/>
                  </a:lnTo>
                  <a:lnTo>
                    <a:pt x="23331" y="26316"/>
                  </a:lnTo>
                  <a:lnTo>
                    <a:pt x="17685" y="63108"/>
                  </a:lnTo>
                  <a:lnTo>
                    <a:pt x="15116" y="96119"/>
                  </a:lnTo>
                  <a:lnTo>
                    <a:pt x="9372" y="133559"/>
                  </a:lnTo>
                  <a:lnTo>
                    <a:pt x="4730" y="161807"/>
                  </a:lnTo>
                  <a:lnTo>
                    <a:pt x="2103" y="193552"/>
                  </a:lnTo>
                  <a:lnTo>
                    <a:pt x="934" y="225721"/>
                  </a:lnTo>
                  <a:lnTo>
                    <a:pt x="416" y="254132"/>
                  </a:lnTo>
                  <a:lnTo>
                    <a:pt x="185" y="280868"/>
                  </a:lnTo>
                  <a:lnTo>
                    <a:pt x="55" y="315207"/>
                  </a:lnTo>
                  <a:lnTo>
                    <a:pt x="3" y="351884"/>
                  </a:lnTo>
                  <a:lnTo>
                    <a:pt x="0" y="365283"/>
                  </a:lnTo>
                  <a:lnTo>
                    <a:pt x="0" y="35813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4" name="SMARTInkShape-2947"/>
            <p:cNvSpPr/>
            <p:nvPr/>
          </p:nvSpPr>
          <p:spPr>
            <a:xfrm>
              <a:off x="6240874" y="1638930"/>
              <a:ext cx="198027" cy="239291"/>
            </a:xfrm>
            <a:custGeom>
              <a:avLst/>
              <a:gdLst/>
              <a:ahLst/>
              <a:cxnLst/>
              <a:rect l="0" t="0" r="0" b="0"/>
              <a:pathLst>
                <a:path w="198027" h="239291">
                  <a:moveTo>
                    <a:pt x="22765" y="67947"/>
                  </a:moveTo>
                  <a:lnTo>
                    <a:pt x="22765" y="100513"/>
                  </a:lnTo>
                  <a:lnTo>
                    <a:pt x="17528" y="135403"/>
                  </a:lnTo>
                  <a:lnTo>
                    <a:pt x="13357" y="172651"/>
                  </a:lnTo>
                  <a:lnTo>
                    <a:pt x="8677" y="204719"/>
                  </a:lnTo>
                  <a:lnTo>
                    <a:pt x="6905" y="227733"/>
                  </a:lnTo>
                  <a:lnTo>
                    <a:pt x="5419" y="230352"/>
                  </a:lnTo>
                  <a:lnTo>
                    <a:pt x="3582" y="232099"/>
                  </a:lnTo>
                  <a:lnTo>
                    <a:pt x="1539" y="236296"/>
                  </a:lnTo>
                  <a:lnTo>
                    <a:pt x="995" y="238599"/>
                  </a:lnTo>
                  <a:lnTo>
                    <a:pt x="631" y="239290"/>
                  </a:lnTo>
                  <a:lnTo>
                    <a:pt x="390" y="238903"/>
                  </a:lnTo>
                  <a:lnTo>
                    <a:pt x="0" y="232199"/>
                  </a:lnTo>
                  <a:lnTo>
                    <a:pt x="2206" y="227589"/>
                  </a:lnTo>
                  <a:lnTo>
                    <a:pt x="3978" y="225175"/>
                  </a:lnTo>
                  <a:lnTo>
                    <a:pt x="11259" y="188953"/>
                  </a:lnTo>
                  <a:lnTo>
                    <a:pt x="15222" y="153124"/>
                  </a:lnTo>
                  <a:lnTo>
                    <a:pt x="21001" y="122632"/>
                  </a:lnTo>
                  <a:lnTo>
                    <a:pt x="28923" y="88008"/>
                  </a:lnTo>
                  <a:lnTo>
                    <a:pt x="40771" y="56769"/>
                  </a:lnTo>
                  <a:lnTo>
                    <a:pt x="55480" y="19188"/>
                  </a:lnTo>
                  <a:lnTo>
                    <a:pt x="62988" y="10154"/>
                  </a:lnTo>
                  <a:lnTo>
                    <a:pt x="71969" y="4161"/>
                  </a:lnTo>
                  <a:lnTo>
                    <a:pt x="86545" y="790"/>
                  </a:lnTo>
                  <a:lnTo>
                    <a:pt x="96550" y="0"/>
                  </a:lnTo>
                  <a:lnTo>
                    <a:pt x="106640" y="4166"/>
                  </a:lnTo>
                  <a:lnTo>
                    <a:pt x="122870" y="16592"/>
                  </a:lnTo>
                  <a:lnTo>
                    <a:pt x="139467" y="45448"/>
                  </a:lnTo>
                  <a:lnTo>
                    <a:pt x="148972" y="73889"/>
                  </a:lnTo>
                  <a:lnTo>
                    <a:pt x="157150" y="104611"/>
                  </a:lnTo>
                  <a:lnTo>
                    <a:pt x="164089" y="139300"/>
                  </a:lnTo>
                  <a:lnTo>
                    <a:pt x="166522" y="171406"/>
                  </a:lnTo>
                  <a:lnTo>
                    <a:pt x="169599" y="205819"/>
                  </a:lnTo>
                  <a:lnTo>
                    <a:pt x="175775" y="218301"/>
                  </a:lnTo>
                  <a:lnTo>
                    <a:pt x="181399" y="226060"/>
                  </a:lnTo>
                  <a:lnTo>
                    <a:pt x="184426" y="227121"/>
                  </a:lnTo>
                  <a:lnTo>
                    <a:pt x="186420" y="227402"/>
                  </a:lnTo>
                  <a:lnTo>
                    <a:pt x="190892" y="225460"/>
                  </a:lnTo>
                  <a:lnTo>
                    <a:pt x="198026" y="22034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5" name="SMARTInkShape-2948"/>
            <p:cNvSpPr/>
            <p:nvPr/>
          </p:nvSpPr>
          <p:spPr>
            <a:xfrm>
              <a:off x="6156959" y="1592577"/>
              <a:ext cx="7622" cy="1"/>
            </a:xfrm>
            <a:custGeom>
              <a:avLst/>
              <a:gdLst/>
              <a:ahLst/>
              <a:cxnLst/>
              <a:rect l="0" t="0" r="0" b="0"/>
              <a:pathLst>
                <a:path w="7622" h="1">
                  <a:moveTo>
                    <a:pt x="0" y="0"/>
                  </a:moveTo>
                  <a:lnTo>
                    <a:pt x="762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6" name="SMARTInkShape-2949"/>
            <p:cNvSpPr/>
            <p:nvPr/>
          </p:nvSpPr>
          <p:spPr>
            <a:xfrm>
              <a:off x="6126480" y="1699259"/>
              <a:ext cx="38038" cy="174946"/>
            </a:xfrm>
            <a:custGeom>
              <a:avLst/>
              <a:gdLst/>
              <a:ahLst/>
              <a:cxnLst/>
              <a:rect l="0" t="0" r="0" b="0"/>
              <a:pathLst>
                <a:path w="38038" h="174946">
                  <a:moveTo>
                    <a:pt x="30479" y="0"/>
                  </a:moveTo>
                  <a:lnTo>
                    <a:pt x="34524" y="0"/>
                  </a:lnTo>
                  <a:lnTo>
                    <a:pt x="35717" y="845"/>
                  </a:lnTo>
                  <a:lnTo>
                    <a:pt x="36512" y="2258"/>
                  </a:lnTo>
                  <a:lnTo>
                    <a:pt x="37629" y="10545"/>
                  </a:lnTo>
                  <a:lnTo>
                    <a:pt x="38037" y="40335"/>
                  </a:lnTo>
                  <a:lnTo>
                    <a:pt x="35829" y="77144"/>
                  </a:lnTo>
                  <a:lnTo>
                    <a:pt x="29807" y="106960"/>
                  </a:lnTo>
                  <a:lnTo>
                    <a:pt x="20187" y="143331"/>
                  </a:lnTo>
                  <a:lnTo>
                    <a:pt x="12660" y="163166"/>
                  </a:lnTo>
                  <a:lnTo>
                    <a:pt x="7602" y="169885"/>
                  </a:lnTo>
                  <a:lnTo>
                    <a:pt x="444" y="174945"/>
                  </a:lnTo>
                  <a:lnTo>
                    <a:pt x="0" y="16764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8" name="SMARTInkShape-2950"/>
          <p:cNvSpPr/>
          <p:nvPr/>
        </p:nvSpPr>
        <p:spPr>
          <a:xfrm>
            <a:off x="2194692" y="2110738"/>
            <a:ext cx="403151" cy="419103"/>
          </a:xfrm>
          <a:custGeom>
            <a:avLst/>
            <a:gdLst/>
            <a:ahLst/>
            <a:cxnLst/>
            <a:rect l="0" t="0" r="0" b="0"/>
            <a:pathLst>
              <a:path w="403151" h="419103">
                <a:moveTo>
                  <a:pt x="91308" y="0"/>
                </a:moveTo>
                <a:lnTo>
                  <a:pt x="86069" y="12168"/>
                </a:lnTo>
                <a:lnTo>
                  <a:pt x="77813" y="47748"/>
                </a:lnTo>
                <a:lnTo>
                  <a:pt x="68290" y="84722"/>
                </a:lnTo>
                <a:lnTo>
                  <a:pt x="60780" y="116827"/>
                </a:lnTo>
                <a:lnTo>
                  <a:pt x="53194" y="150891"/>
                </a:lnTo>
                <a:lnTo>
                  <a:pt x="45583" y="182434"/>
                </a:lnTo>
                <a:lnTo>
                  <a:pt x="35706" y="213229"/>
                </a:lnTo>
                <a:lnTo>
                  <a:pt x="21245" y="249928"/>
                </a:lnTo>
                <a:lnTo>
                  <a:pt x="7627" y="287102"/>
                </a:lnTo>
                <a:lnTo>
                  <a:pt x="2165" y="304071"/>
                </a:lnTo>
                <a:lnTo>
                  <a:pt x="0" y="329713"/>
                </a:lnTo>
                <a:lnTo>
                  <a:pt x="2183" y="335064"/>
                </a:lnTo>
                <a:lnTo>
                  <a:pt x="3953" y="337677"/>
                </a:lnTo>
                <a:lnTo>
                  <a:pt x="8172" y="340579"/>
                </a:lnTo>
                <a:lnTo>
                  <a:pt x="15311" y="342214"/>
                </a:lnTo>
                <a:lnTo>
                  <a:pt x="29353" y="342766"/>
                </a:lnTo>
                <a:lnTo>
                  <a:pt x="48431" y="336791"/>
                </a:lnTo>
                <a:lnTo>
                  <a:pt x="64304" y="330742"/>
                </a:lnTo>
                <a:lnTo>
                  <a:pt x="99385" y="324020"/>
                </a:lnTo>
                <a:lnTo>
                  <a:pt x="137086" y="312277"/>
                </a:lnTo>
                <a:lnTo>
                  <a:pt x="151446" y="306429"/>
                </a:lnTo>
                <a:lnTo>
                  <a:pt x="184992" y="285182"/>
                </a:lnTo>
                <a:lnTo>
                  <a:pt x="220828" y="266742"/>
                </a:lnTo>
                <a:lnTo>
                  <a:pt x="251182" y="251499"/>
                </a:lnTo>
                <a:lnTo>
                  <a:pt x="251315" y="262071"/>
                </a:lnTo>
                <a:lnTo>
                  <a:pt x="240720" y="298113"/>
                </a:lnTo>
                <a:lnTo>
                  <a:pt x="228407" y="335403"/>
                </a:lnTo>
                <a:lnTo>
                  <a:pt x="221843" y="366468"/>
                </a:lnTo>
                <a:lnTo>
                  <a:pt x="221289" y="373978"/>
                </a:lnTo>
                <a:lnTo>
                  <a:pt x="220296" y="376317"/>
                </a:lnTo>
                <a:lnTo>
                  <a:pt x="218787" y="377880"/>
                </a:lnTo>
                <a:lnTo>
                  <a:pt x="213324" y="380945"/>
                </a:lnTo>
                <a:lnTo>
                  <a:pt x="213230" y="348437"/>
                </a:lnTo>
                <a:lnTo>
                  <a:pt x="219257" y="312147"/>
                </a:lnTo>
                <a:lnTo>
                  <a:pt x="224577" y="277841"/>
                </a:lnTo>
                <a:lnTo>
                  <a:pt x="227315" y="248460"/>
                </a:lnTo>
                <a:lnTo>
                  <a:pt x="234321" y="215120"/>
                </a:lnTo>
                <a:lnTo>
                  <a:pt x="243861" y="193607"/>
                </a:lnTo>
                <a:lnTo>
                  <a:pt x="248853" y="187649"/>
                </a:lnTo>
                <a:lnTo>
                  <a:pt x="257449" y="183508"/>
                </a:lnTo>
                <a:lnTo>
                  <a:pt x="266594" y="187113"/>
                </a:lnTo>
                <a:lnTo>
                  <a:pt x="269125" y="189089"/>
                </a:lnTo>
                <a:lnTo>
                  <a:pt x="274379" y="195915"/>
                </a:lnTo>
                <a:lnTo>
                  <a:pt x="309953" y="219960"/>
                </a:lnTo>
                <a:lnTo>
                  <a:pt x="345320" y="253244"/>
                </a:lnTo>
                <a:lnTo>
                  <a:pt x="370708" y="268807"/>
                </a:lnTo>
                <a:lnTo>
                  <a:pt x="403150" y="281583"/>
                </a:lnTo>
                <a:lnTo>
                  <a:pt x="399509" y="285881"/>
                </a:lnTo>
                <a:lnTo>
                  <a:pt x="367103" y="303890"/>
                </a:lnTo>
                <a:lnTo>
                  <a:pt x="333744" y="322902"/>
                </a:lnTo>
                <a:lnTo>
                  <a:pt x="301052" y="337916"/>
                </a:lnTo>
                <a:lnTo>
                  <a:pt x="270388" y="353088"/>
                </a:lnTo>
                <a:lnTo>
                  <a:pt x="234582" y="373385"/>
                </a:lnTo>
                <a:lnTo>
                  <a:pt x="198103" y="397936"/>
                </a:lnTo>
                <a:lnTo>
                  <a:pt x="187674" y="407936"/>
                </a:lnTo>
                <a:lnTo>
                  <a:pt x="183358" y="415415"/>
                </a:lnTo>
                <a:lnTo>
                  <a:pt x="175128" y="41910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05" name="SMARTInkShape-Group388"/>
          <p:cNvGrpSpPr/>
          <p:nvPr/>
        </p:nvGrpSpPr>
        <p:grpSpPr>
          <a:xfrm>
            <a:off x="2750817" y="2133911"/>
            <a:ext cx="3832730" cy="395205"/>
            <a:chOff x="2750817" y="2133911"/>
            <a:chExt cx="3832730" cy="395205"/>
          </a:xfrm>
        </p:grpSpPr>
        <p:sp>
          <p:nvSpPr>
            <p:cNvPr id="189" name="SMARTInkShape-2951"/>
            <p:cNvSpPr/>
            <p:nvPr/>
          </p:nvSpPr>
          <p:spPr>
            <a:xfrm>
              <a:off x="6477093" y="2188473"/>
              <a:ext cx="106454" cy="143206"/>
            </a:xfrm>
            <a:custGeom>
              <a:avLst/>
              <a:gdLst/>
              <a:ahLst/>
              <a:cxnLst/>
              <a:rect l="0" t="0" r="0" b="0"/>
              <a:pathLst>
                <a:path w="106454" h="143206">
                  <a:moveTo>
                    <a:pt x="7525" y="59427"/>
                  </a:moveTo>
                  <a:lnTo>
                    <a:pt x="3480" y="59427"/>
                  </a:lnTo>
                  <a:lnTo>
                    <a:pt x="2289" y="60273"/>
                  </a:lnTo>
                  <a:lnTo>
                    <a:pt x="1494" y="61684"/>
                  </a:lnTo>
                  <a:lnTo>
                    <a:pt x="220" y="70031"/>
                  </a:lnTo>
                  <a:lnTo>
                    <a:pt x="0" y="77339"/>
                  </a:lnTo>
                  <a:lnTo>
                    <a:pt x="815" y="78988"/>
                  </a:lnTo>
                  <a:lnTo>
                    <a:pt x="2206" y="80086"/>
                  </a:lnTo>
                  <a:lnTo>
                    <a:pt x="6008" y="82156"/>
                  </a:lnTo>
                  <a:lnTo>
                    <a:pt x="12909" y="87234"/>
                  </a:lnTo>
                  <a:lnTo>
                    <a:pt x="20315" y="89113"/>
                  </a:lnTo>
                  <a:lnTo>
                    <a:pt x="36983" y="89802"/>
                  </a:lnTo>
                  <a:lnTo>
                    <a:pt x="51155" y="85830"/>
                  </a:lnTo>
                  <a:lnTo>
                    <a:pt x="65030" y="76903"/>
                  </a:lnTo>
                  <a:lnTo>
                    <a:pt x="81105" y="61092"/>
                  </a:lnTo>
                  <a:lnTo>
                    <a:pt x="103198" y="26458"/>
                  </a:lnTo>
                  <a:lnTo>
                    <a:pt x="105916" y="14216"/>
                  </a:lnTo>
                  <a:lnTo>
                    <a:pt x="106453" y="3648"/>
                  </a:lnTo>
                  <a:lnTo>
                    <a:pt x="105650" y="1921"/>
                  </a:lnTo>
                  <a:lnTo>
                    <a:pt x="104268" y="767"/>
                  </a:lnTo>
                  <a:lnTo>
                    <a:pt x="102502" y="0"/>
                  </a:lnTo>
                  <a:lnTo>
                    <a:pt x="100476" y="337"/>
                  </a:lnTo>
                  <a:lnTo>
                    <a:pt x="65622" y="19748"/>
                  </a:lnTo>
                  <a:lnTo>
                    <a:pt x="36283" y="47032"/>
                  </a:lnTo>
                  <a:lnTo>
                    <a:pt x="23428" y="69363"/>
                  </a:lnTo>
                  <a:lnTo>
                    <a:pt x="9070" y="105871"/>
                  </a:lnTo>
                  <a:lnTo>
                    <a:pt x="10469" y="114217"/>
                  </a:lnTo>
                  <a:lnTo>
                    <a:pt x="16018" y="126177"/>
                  </a:lnTo>
                  <a:lnTo>
                    <a:pt x="25479" y="137803"/>
                  </a:lnTo>
                  <a:lnTo>
                    <a:pt x="32721" y="140828"/>
                  </a:lnTo>
                  <a:lnTo>
                    <a:pt x="69876" y="143205"/>
                  </a:lnTo>
                  <a:lnTo>
                    <a:pt x="75593" y="140970"/>
                  </a:lnTo>
                  <a:lnTo>
                    <a:pt x="91346" y="128004"/>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0" name="SMARTInkShape-2952"/>
            <p:cNvSpPr/>
            <p:nvPr/>
          </p:nvSpPr>
          <p:spPr>
            <a:xfrm>
              <a:off x="6256018" y="2270759"/>
              <a:ext cx="137163" cy="76201"/>
            </a:xfrm>
            <a:custGeom>
              <a:avLst/>
              <a:gdLst/>
              <a:ahLst/>
              <a:cxnLst/>
              <a:rect l="0" t="0" r="0" b="0"/>
              <a:pathLst>
                <a:path w="137163" h="76201">
                  <a:moveTo>
                    <a:pt x="0" y="0"/>
                  </a:moveTo>
                  <a:lnTo>
                    <a:pt x="4047" y="0"/>
                  </a:lnTo>
                  <a:lnTo>
                    <a:pt x="5238" y="845"/>
                  </a:lnTo>
                  <a:lnTo>
                    <a:pt x="6033" y="2258"/>
                  </a:lnTo>
                  <a:lnTo>
                    <a:pt x="6563" y="4044"/>
                  </a:lnTo>
                  <a:lnTo>
                    <a:pt x="14341" y="13843"/>
                  </a:lnTo>
                  <a:lnTo>
                    <a:pt x="31308" y="28951"/>
                  </a:lnTo>
                  <a:lnTo>
                    <a:pt x="66089" y="52216"/>
                  </a:lnTo>
                  <a:lnTo>
                    <a:pt x="81295" y="62415"/>
                  </a:lnTo>
                  <a:lnTo>
                    <a:pt x="115996" y="73456"/>
                  </a:lnTo>
                  <a:lnTo>
                    <a:pt x="137162" y="762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1" name="SMARTInkShape-2953"/>
            <p:cNvSpPr/>
            <p:nvPr/>
          </p:nvSpPr>
          <p:spPr>
            <a:xfrm>
              <a:off x="6187790" y="2133911"/>
              <a:ext cx="136811" cy="203844"/>
            </a:xfrm>
            <a:custGeom>
              <a:avLst/>
              <a:gdLst/>
              <a:ahLst/>
              <a:cxnLst/>
              <a:rect l="0" t="0" r="0" b="0"/>
              <a:pathLst>
                <a:path w="136811" h="203844">
                  <a:moveTo>
                    <a:pt x="45369" y="7309"/>
                  </a:moveTo>
                  <a:lnTo>
                    <a:pt x="45369" y="0"/>
                  </a:lnTo>
                  <a:lnTo>
                    <a:pt x="44523" y="32268"/>
                  </a:lnTo>
                  <a:lnTo>
                    <a:pt x="38809" y="68545"/>
                  </a:lnTo>
                  <a:lnTo>
                    <a:pt x="31875" y="104039"/>
                  </a:lnTo>
                  <a:lnTo>
                    <a:pt x="24611" y="136388"/>
                  </a:lnTo>
                  <a:lnTo>
                    <a:pt x="18878" y="167238"/>
                  </a:lnTo>
                  <a:lnTo>
                    <a:pt x="5638" y="197407"/>
                  </a:lnTo>
                  <a:lnTo>
                    <a:pt x="833" y="203843"/>
                  </a:lnTo>
                  <a:lnTo>
                    <a:pt x="438" y="203525"/>
                  </a:lnTo>
                  <a:lnTo>
                    <a:pt x="0" y="200912"/>
                  </a:lnTo>
                  <a:lnTo>
                    <a:pt x="2063" y="196931"/>
                  </a:lnTo>
                  <a:lnTo>
                    <a:pt x="3797" y="194681"/>
                  </a:lnTo>
                  <a:lnTo>
                    <a:pt x="5726" y="187669"/>
                  </a:lnTo>
                  <a:lnTo>
                    <a:pt x="9070" y="174201"/>
                  </a:lnTo>
                  <a:lnTo>
                    <a:pt x="20207" y="138977"/>
                  </a:lnTo>
                  <a:lnTo>
                    <a:pt x="36745" y="105478"/>
                  </a:lnTo>
                  <a:lnTo>
                    <a:pt x="60811" y="70407"/>
                  </a:lnTo>
                  <a:lnTo>
                    <a:pt x="98696" y="36878"/>
                  </a:lnTo>
                  <a:lnTo>
                    <a:pt x="116142" y="26255"/>
                  </a:lnTo>
                  <a:lnTo>
                    <a:pt x="128619" y="23280"/>
                  </a:lnTo>
                  <a:lnTo>
                    <a:pt x="136330" y="22591"/>
                  </a:lnTo>
                  <a:lnTo>
                    <a:pt x="136810" y="3016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2" name="SMARTInkShape-2954"/>
            <p:cNvSpPr/>
            <p:nvPr/>
          </p:nvSpPr>
          <p:spPr>
            <a:xfrm>
              <a:off x="5914849" y="2286000"/>
              <a:ext cx="211632" cy="121748"/>
            </a:xfrm>
            <a:custGeom>
              <a:avLst/>
              <a:gdLst/>
              <a:ahLst/>
              <a:cxnLst/>
              <a:rect l="0" t="0" r="0" b="0"/>
              <a:pathLst>
                <a:path w="211632" h="121748">
                  <a:moveTo>
                    <a:pt x="112569" y="0"/>
                  </a:moveTo>
                  <a:lnTo>
                    <a:pt x="87876" y="0"/>
                  </a:lnTo>
                  <a:lnTo>
                    <a:pt x="75714" y="4043"/>
                  </a:lnTo>
                  <a:lnTo>
                    <a:pt x="40528" y="33403"/>
                  </a:lnTo>
                  <a:lnTo>
                    <a:pt x="21797" y="49220"/>
                  </a:lnTo>
                  <a:lnTo>
                    <a:pt x="4107" y="80235"/>
                  </a:lnTo>
                  <a:lnTo>
                    <a:pt x="0" y="96210"/>
                  </a:lnTo>
                  <a:lnTo>
                    <a:pt x="1296" y="104282"/>
                  </a:lnTo>
                  <a:lnTo>
                    <a:pt x="6786" y="113588"/>
                  </a:lnTo>
                  <a:lnTo>
                    <a:pt x="9028" y="116364"/>
                  </a:lnTo>
                  <a:lnTo>
                    <a:pt x="16033" y="119451"/>
                  </a:lnTo>
                  <a:lnTo>
                    <a:pt x="34328" y="121430"/>
                  </a:lnTo>
                  <a:lnTo>
                    <a:pt x="49217" y="117730"/>
                  </a:lnTo>
                  <a:lnTo>
                    <a:pt x="84639" y="100656"/>
                  </a:lnTo>
                  <a:lnTo>
                    <a:pt x="99026" y="87865"/>
                  </a:lnTo>
                  <a:lnTo>
                    <a:pt x="119993" y="53277"/>
                  </a:lnTo>
                  <a:lnTo>
                    <a:pt x="125495" y="40339"/>
                  </a:lnTo>
                  <a:lnTo>
                    <a:pt x="134236" y="13890"/>
                  </a:lnTo>
                  <a:lnTo>
                    <a:pt x="133787" y="11800"/>
                  </a:lnTo>
                  <a:lnTo>
                    <a:pt x="132641" y="10404"/>
                  </a:lnTo>
                  <a:lnTo>
                    <a:pt x="128765" y="8170"/>
                  </a:lnTo>
                  <a:lnTo>
                    <a:pt x="124048" y="7783"/>
                  </a:lnTo>
                  <a:lnTo>
                    <a:pt x="122762" y="8575"/>
                  </a:lnTo>
                  <a:lnTo>
                    <a:pt x="121905" y="9949"/>
                  </a:lnTo>
                  <a:lnTo>
                    <a:pt x="121332" y="11713"/>
                  </a:lnTo>
                  <a:lnTo>
                    <a:pt x="124573" y="22285"/>
                  </a:lnTo>
                  <a:lnTo>
                    <a:pt x="132408" y="41873"/>
                  </a:lnTo>
                  <a:lnTo>
                    <a:pt x="136228" y="61229"/>
                  </a:lnTo>
                  <a:lnTo>
                    <a:pt x="157964" y="98925"/>
                  </a:lnTo>
                  <a:lnTo>
                    <a:pt x="168387" y="115308"/>
                  </a:lnTo>
                  <a:lnTo>
                    <a:pt x="173501" y="118979"/>
                  </a:lnTo>
                  <a:lnTo>
                    <a:pt x="181142" y="121049"/>
                  </a:lnTo>
                  <a:lnTo>
                    <a:pt x="191309" y="121747"/>
                  </a:lnTo>
                  <a:lnTo>
                    <a:pt x="211631" y="1143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3" name="SMARTInkShape-2955"/>
            <p:cNvSpPr/>
            <p:nvPr/>
          </p:nvSpPr>
          <p:spPr>
            <a:xfrm>
              <a:off x="5535493" y="2264908"/>
              <a:ext cx="324288" cy="180530"/>
            </a:xfrm>
            <a:custGeom>
              <a:avLst/>
              <a:gdLst/>
              <a:ahLst/>
              <a:cxnLst/>
              <a:rect l="0" t="0" r="0" b="0"/>
              <a:pathLst>
                <a:path w="324288" h="180530">
                  <a:moveTo>
                    <a:pt x="34725" y="51569"/>
                  </a:moveTo>
                  <a:lnTo>
                    <a:pt x="34725" y="85035"/>
                  </a:lnTo>
                  <a:lnTo>
                    <a:pt x="32467" y="105794"/>
                  </a:lnTo>
                  <a:lnTo>
                    <a:pt x="25319" y="142420"/>
                  </a:lnTo>
                  <a:lnTo>
                    <a:pt x="20384" y="152907"/>
                  </a:lnTo>
                  <a:lnTo>
                    <a:pt x="7936" y="171182"/>
                  </a:lnTo>
                  <a:lnTo>
                    <a:pt x="4975" y="179150"/>
                  </a:lnTo>
                  <a:lnTo>
                    <a:pt x="3885" y="179804"/>
                  </a:lnTo>
                  <a:lnTo>
                    <a:pt x="417" y="180529"/>
                  </a:lnTo>
                  <a:lnTo>
                    <a:pt x="0" y="179878"/>
                  </a:lnTo>
                  <a:lnTo>
                    <a:pt x="2610" y="174064"/>
                  </a:lnTo>
                  <a:lnTo>
                    <a:pt x="6409" y="140488"/>
                  </a:lnTo>
                  <a:lnTo>
                    <a:pt x="17232" y="104577"/>
                  </a:lnTo>
                  <a:lnTo>
                    <a:pt x="33729" y="66768"/>
                  </a:lnTo>
                  <a:lnTo>
                    <a:pt x="57790" y="30964"/>
                  </a:lnTo>
                  <a:lnTo>
                    <a:pt x="72886" y="16395"/>
                  </a:lnTo>
                  <a:lnTo>
                    <a:pt x="83012" y="10537"/>
                  </a:lnTo>
                  <a:lnTo>
                    <a:pt x="103312" y="6776"/>
                  </a:lnTo>
                  <a:lnTo>
                    <a:pt x="108388" y="6469"/>
                  </a:lnTo>
                  <a:lnTo>
                    <a:pt x="118547" y="10641"/>
                  </a:lnTo>
                  <a:lnTo>
                    <a:pt x="134822" y="23070"/>
                  </a:lnTo>
                  <a:lnTo>
                    <a:pt x="157995" y="55989"/>
                  </a:lnTo>
                  <a:lnTo>
                    <a:pt x="162408" y="75740"/>
                  </a:lnTo>
                  <a:lnTo>
                    <a:pt x="164021" y="110446"/>
                  </a:lnTo>
                  <a:lnTo>
                    <a:pt x="163311" y="121763"/>
                  </a:lnTo>
                  <a:lnTo>
                    <a:pt x="157692" y="143924"/>
                  </a:lnTo>
                  <a:lnTo>
                    <a:pt x="156496" y="146158"/>
                  </a:lnTo>
                  <a:lnTo>
                    <a:pt x="154853" y="147649"/>
                  </a:lnTo>
                  <a:lnTo>
                    <a:pt x="150177" y="150043"/>
                  </a:lnTo>
                  <a:lnTo>
                    <a:pt x="149794" y="149390"/>
                  </a:lnTo>
                  <a:lnTo>
                    <a:pt x="149128" y="139974"/>
                  </a:lnTo>
                  <a:lnTo>
                    <a:pt x="158436" y="102436"/>
                  </a:lnTo>
                  <a:lnTo>
                    <a:pt x="170429" y="66484"/>
                  </a:lnTo>
                  <a:lnTo>
                    <a:pt x="192684" y="28669"/>
                  </a:lnTo>
                  <a:lnTo>
                    <a:pt x="204836" y="17966"/>
                  </a:lnTo>
                  <a:lnTo>
                    <a:pt x="229290" y="4200"/>
                  </a:lnTo>
                  <a:lnTo>
                    <a:pt x="249291" y="0"/>
                  </a:lnTo>
                  <a:lnTo>
                    <a:pt x="267258" y="2801"/>
                  </a:lnTo>
                  <a:lnTo>
                    <a:pt x="283306" y="8991"/>
                  </a:lnTo>
                  <a:lnTo>
                    <a:pt x="291397" y="15995"/>
                  </a:lnTo>
                  <a:lnTo>
                    <a:pt x="311446" y="49179"/>
                  </a:lnTo>
                  <a:lnTo>
                    <a:pt x="315635" y="75464"/>
                  </a:lnTo>
                  <a:lnTo>
                    <a:pt x="316530" y="112667"/>
                  </a:lnTo>
                  <a:lnTo>
                    <a:pt x="316655" y="147655"/>
                  </a:lnTo>
                  <a:lnTo>
                    <a:pt x="316662" y="155113"/>
                  </a:lnTo>
                  <a:lnTo>
                    <a:pt x="317509" y="156157"/>
                  </a:lnTo>
                  <a:lnTo>
                    <a:pt x="324287" y="15825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4" name="SMARTInkShape-2956"/>
            <p:cNvSpPr/>
            <p:nvPr/>
          </p:nvSpPr>
          <p:spPr>
            <a:xfrm>
              <a:off x="5067300" y="2346959"/>
              <a:ext cx="121919" cy="7607"/>
            </a:xfrm>
            <a:custGeom>
              <a:avLst/>
              <a:gdLst/>
              <a:ahLst/>
              <a:cxnLst/>
              <a:rect l="0" t="0" r="0" b="0"/>
              <a:pathLst>
                <a:path w="121919" h="7607">
                  <a:moveTo>
                    <a:pt x="0" y="0"/>
                  </a:moveTo>
                  <a:lnTo>
                    <a:pt x="0" y="4044"/>
                  </a:lnTo>
                  <a:lnTo>
                    <a:pt x="844" y="5235"/>
                  </a:lnTo>
                  <a:lnTo>
                    <a:pt x="2256" y="6032"/>
                  </a:lnTo>
                  <a:lnTo>
                    <a:pt x="10545" y="7150"/>
                  </a:lnTo>
                  <a:lnTo>
                    <a:pt x="40335" y="7557"/>
                  </a:lnTo>
                  <a:lnTo>
                    <a:pt x="74884" y="7606"/>
                  </a:lnTo>
                  <a:lnTo>
                    <a:pt x="98669" y="5359"/>
                  </a:lnTo>
                  <a:lnTo>
                    <a:pt x="121918"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5" name="SMARTInkShape-2957"/>
            <p:cNvSpPr/>
            <p:nvPr/>
          </p:nvSpPr>
          <p:spPr>
            <a:xfrm>
              <a:off x="5038037" y="2195178"/>
              <a:ext cx="174044" cy="235600"/>
            </a:xfrm>
            <a:custGeom>
              <a:avLst/>
              <a:gdLst/>
              <a:ahLst/>
              <a:cxnLst/>
              <a:rect l="0" t="0" r="0" b="0"/>
              <a:pathLst>
                <a:path w="174044" h="235600">
                  <a:moveTo>
                    <a:pt x="82602" y="67960"/>
                  </a:moveTo>
                  <a:lnTo>
                    <a:pt x="82602" y="78565"/>
                  </a:lnTo>
                  <a:lnTo>
                    <a:pt x="67164" y="116153"/>
                  </a:lnTo>
                  <a:lnTo>
                    <a:pt x="49400" y="152107"/>
                  </a:lnTo>
                  <a:lnTo>
                    <a:pt x="34651" y="185878"/>
                  </a:lnTo>
                  <a:lnTo>
                    <a:pt x="10514" y="223646"/>
                  </a:lnTo>
                  <a:lnTo>
                    <a:pt x="8230" y="229723"/>
                  </a:lnTo>
                  <a:lnTo>
                    <a:pt x="6774" y="231682"/>
                  </a:lnTo>
                  <a:lnTo>
                    <a:pt x="2897" y="233859"/>
                  </a:lnTo>
                  <a:lnTo>
                    <a:pt x="1525" y="233592"/>
                  </a:lnTo>
                  <a:lnTo>
                    <a:pt x="612" y="232568"/>
                  </a:lnTo>
                  <a:lnTo>
                    <a:pt x="0" y="231039"/>
                  </a:lnTo>
                  <a:lnTo>
                    <a:pt x="442" y="229174"/>
                  </a:lnTo>
                  <a:lnTo>
                    <a:pt x="16727" y="195497"/>
                  </a:lnTo>
                  <a:lnTo>
                    <a:pt x="31991" y="165779"/>
                  </a:lnTo>
                  <a:lnTo>
                    <a:pt x="44038" y="128173"/>
                  </a:lnTo>
                  <a:lnTo>
                    <a:pt x="54242" y="98219"/>
                  </a:lnTo>
                  <a:lnTo>
                    <a:pt x="72861" y="61803"/>
                  </a:lnTo>
                  <a:lnTo>
                    <a:pt x="89608" y="24690"/>
                  </a:lnTo>
                  <a:lnTo>
                    <a:pt x="100259" y="6450"/>
                  </a:lnTo>
                  <a:lnTo>
                    <a:pt x="105407" y="2521"/>
                  </a:lnTo>
                  <a:lnTo>
                    <a:pt x="111566" y="0"/>
                  </a:lnTo>
                  <a:lnTo>
                    <a:pt x="112071" y="642"/>
                  </a:lnTo>
                  <a:lnTo>
                    <a:pt x="123649" y="31961"/>
                  </a:lnTo>
                  <a:lnTo>
                    <a:pt x="128246" y="65993"/>
                  </a:lnTo>
                  <a:lnTo>
                    <a:pt x="134171" y="102567"/>
                  </a:lnTo>
                  <a:lnTo>
                    <a:pt x="137676" y="133249"/>
                  </a:lnTo>
                  <a:lnTo>
                    <a:pt x="146443" y="170415"/>
                  </a:lnTo>
                  <a:lnTo>
                    <a:pt x="152817" y="203894"/>
                  </a:lnTo>
                  <a:lnTo>
                    <a:pt x="160534" y="227203"/>
                  </a:lnTo>
                  <a:lnTo>
                    <a:pt x="162497" y="230004"/>
                  </a:lnTo>
                  <a:lnTo>
                    <a:pt x="166934" y="233114"/>
                  </a:lnTo>
                  <a:lnTo>
                    <a:pt x="174043" y="23559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6" name="SMARTInkShape-2958"/>
            <p:cNvSpPr/>
            <p:nvPr/>
          </p:nvSpPr>
          <p:spPr>
            <a:xfrm>
              <a:off x="4694087" y="2209800"/>
              <a:ext cx="249722" cy="226859"/>
            </a:xfrm>
            <a:custGeom>
              <a:avLst/>
              <a:gdLst/>
              <a:ahLst/>
              <a:cxnLst/>
              <a:rect l="0" t="0" r="0" b="0"/>
              <a:pathLst>
                <a:path w="249722" h="226859">
                  <a:moveTo>
                    <a:pt x="98892" y="83820"/>
                  </a:moveTo>
                  <a:lnTo>
                    <a:pt x="80980" y="117126"/>
                  </a:lnTo>
                  <a:lnTo>
                    <a:pt x="60106" y="152772"/>
                  </a:lnTo>
                  <a:lnTo>
                    <a:pt x="40539" y="185310"/>
                  </a:lnTo>
                  <a:lnTo>
                    <a:pt x="27039" y="204765"/>
                  </a:lnTo>
                  <a:lnTo>
                    <a:pt x="1755" y="226858"/>
                  </a:lnTo>
                  <a:lnTo>
                    <a:pt x="1114" y="226591"/>
                  </a:lnTo>
                  <a:lnTo>
                    <a:pt x="402" y="224038"/>
                  </a:lnTo>
                  <a:lnTo>
                    <a:pt x="0" y="213795"/>
                  </a:lnTo>
                  <a:lnTo>
                    <a:pt x="10451" y="181188"/>
                  </a:lnTo>
                  <a:lnTo>
                    <a:pt x="26326" y="151219"/>
                  </a:lnTo>
                  <a:lnTo>
                    <a:pt x="43511" y="113563"/>
                  </a:lnTo>
                  <a:lnTo>
                    <a:pt x="59353" y="77559"/>
                  </a:lnTo>
                  <a:lnTo>
                    <a:pt x="75509" y="40536"/>
                  </a:lnTo>
                  <a:lnTo>
                    <a:pt x="89736" y="17333"/>
                  </a:lnTo>
                  <a:lnTo>
                    <a:pt x="92847" y="16168"/>
                  </a:lnTo>
                  <a:lnTo>
                    <a:pt x="94862" y="15860"/>
                  </a:lnTo>
                  <a:lnTo>
                    <a:pt x="96205" y="16498"/>
                  </a:lnTo>
                  <a:lnTo>
                    <a:pt x="97101" y="17771"/>
                  </a:lnTo>
                  <a:lnTo>
                    <a:pt x="98096" y="22292"/>
                  </a:lnTo>
                  <a:lnTo>
                    <a:pt x="98823" y="54737"/>
                  </a:lnTo>
                  <a:lnTo>
                    <a:pt x="98884" y="91624"/>
                  </a:lnTo>
                  <a:lnTo>
                    <a:pt x="104973" y="121109"/>
                  </a:lnTo>
                  <a:lnTo>
                    <a:pt x="112735" y="138707"/>
                  </a:lnTo>
                  <a:lnTo>
                    <a:pt x="130892" y="164969"/>
                  </a:lnTo>
                  <a:lnTo>
                    <a:pt x="135465" y="168399"/>
                  </a:lnTo>
                  <a:lnTo>
                    <a:pt x="164230" y="178399"/>
                  </a:lnTo>
                  <a:lnTo>
                    <a:pt x="174780" y="178629"/>
                  </a:lnTo>
                  <a:lnTo>
                    <a:pt x="207802" y="167265"/>
                  </a:lnTo>
                  <a:lnTo>
                    <a:pt x="220109" y="161545"/>
                  </a:lnTo>
                  <a:lnTo>
                    <a:pt x="231799" y="148807"/>
                  </a:lnTo>
                  <a:lnTo>
                    <a:pt x="245987" y="120275"/>
                  </a:lnTo>
                  <a:lnTo>
                    <a:pt x="249721" y="98572"/>
                  </a:lnTo>
                  <a:lnTo>
                    <a:pt x="245054" y="60893"/>
                  </a:lnTo>
                  <a:lnTo>
                    <a:pt x="241824" y="40338"/>
                  </a:lnTo>
                  <a:lnTo>
                    <a:pt x="230729" y="13841"/>
                  </a:lnTo>
                  <a:lnTo>
                    <a:pt x="225784" y="6716"/>
                  </a:lnTo>
                  <a:lnTo>
                    <a:pt x="220764" y="2985"/>
                  </a:lnTo>
                  <a:lnTo>
                    <a:pt x="213193"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7" name="SMARTInkShape-2959"/>
            <p:cNvSpPr/>
            <p:nvPr/>
          </p:nvSpPr>
          <p:spPr>
            <a:xfrm>
              <a:off x="3959309" y="2278539"/>
              <a:ext cx="116161" cy="190340"/>
            </a:xfrm>
            <a:custGeom>
              <a:avLst/>
              <a:gdLst/>
              <a:ahLst/>
              <a:cxnLst/>
              <a:rect l="0" t="0" r="0" b="0"/>
              <a:pathLst>
                <a:path w="116161" h="190340">
                  <a:moveTo>
                    <a:pt x="10709" y="68420"/>
                  </a:moveTo>
                  <a:lnTo>
                    <a:pt x="14756" y="72464"/>
                  </a:lnTo>
                  <a:lnTo>
                    <a:pt x="19000" y="74452"/>
                  </a:lnTo>
                  <a:lnTo>
                    <a:pt x="40194" y="75945"/>
                  </a:lnTo>
                  <a:lnTo>
                    <a:pt x="47239" y="73741"/>
                  </a:lnTo>
                  <a:lnTo>
                    <a:pt x="54039" y="70785"/>
                  </a:lnTo>
                  <a:lnTo>
                    <a:pt x="62705" y="69470"/>
                  </a:lnTo>
                  <a:lnTo>
                    <a:pt x="72201" y="64372"/>
                  </a:lnTo>
                  <a:lnTo>
                    <a:pt x="105401" y="40620"/>
                  </a:lnTo>
                  <a:lnTo>
                    <a:pt x="114624" y="24406"/>
                  </a:lnTo>
                  <a:lnTo>
                    <a:pt x="116160" y="16119"/>
                  </a:lnTo>
                  <a:lnTo>
                    <a:pt x="114586" y="9051"/>
                  </a:lnTo>
                  <a:lnTo>
                    <a:pt x="112981" y="5981"/>
                  </a:lnTo>
                  <a:lnTo>
                    <a:pt x="111063" y="3934"/>
                  </a:lnTo>
                  <a:lnTo>
                    <a:pt x="106676" y="1659"/>
                  </a:lnTo>
                  <a:lnTo>
                    <a:pt x="81335" y="0"/>
                  </a:lnTo>
                  <a:lnTo>
                    <a:pt x="71451" y="4427"/>
                  </a:lnTo>
                  <a:lnTo>
                    <a:pt x="46241" y="26691"/>
                  </a:lnTo>
                  <a:lnTo>
                    <a:pt x="16635" y="64380"/>
                  </a:lnTo>
                  <a:lnTo>
                    <a:pt x="3759" y="97851"/>
                  </a:lnTo>
                  <a:lnTo>
                    <a:pt x="0" y="113674"/>
                  </a:lnTo>
                  <a:lnTo>
                    <a:pt x="2646" y="136014"/>
                  </a:lnTo>
                  <a:lnTo>
                    <a:pt x="13526" y="164476"/>
                  </a:lnTo>
                  <a:lnTo>
                    <a:pt x="22968" y="172636"/>
                  </a:lnTo>
                  <a:lnTo>
                    <a:pt x="49726" y="184774"/>
                  </a:lnTo>
                  <a:lnTo>
                    <a:pt x="78741" y="189608"/>
                  </a:lnTo>
                  <a:lnTo>
                    <a:pt x="94531" y="19033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8" name="SMARTInkShape-2960"/>
            <p:cNvSpPr/>
            <p:nvPr/>
          </p:nvSpPr>
          <p:spPr>
            <a:xfrm>
              <a:off x="3832859" y="2400300"/>
              <a:ext cx="91442" cy="53341"/>
            </a:xfrm>
            <a:custGeom>
              <a:avLst/>
              <a:gdLst/>
              <a:ahLst/>
              <a:cxnLst/>
              <a:rect l="0" t="0" r="0" b="0"/>
              <a:pathLst>
                <a:path w="91442" h="53341">
                  <a:moveTo>
                    <a:pt x="0" y="0"/>
                  </a:moveTo>
                  <a:lnTo>
                    <a:pt x="36573" y="34880"/>
                  </a:lnTo>
                  <a:lnTo>
                    <a:pt x="69857" y="51041"/>
                  </a:lnTo>
                  <a:lnTo>
                    <a:pt x="91441" y="5334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9" name="SMARTInkShape-2961"/>
            <p:cNvSpPr/>
            <p:nvPr/>
          </p:nvSpPr>
          <p:spPr>
            <a:xfrm>
              <a:off x="3771936" y="2240277"/>
              <a:ext cx="129505" cy="217067"/>
            </a:xfrm>
            <a:custGeom>
              <a:avLst/>
              <a:gdLst/>
              <a:ahLst/>
              <a:cxnLst/>
              <a:rect l="0" t="0" r="0" b="0"/>
              <a:pathLst>
                <a:path w="129505" h="217067">
                  <a:moveTo>
                    <a:pt x="38064" y="0"/>
                  </a:moveTo>
                  <a:lnTo>
                    <a:pt x="34018" y="4048"/>
                  </a:lnTo>
                  <a:lnTo>
                    <a:pt x="32031" y="10548"/>
                  </a:lnTo>
                  <a:lnTo>
                    <a:pt x="30652" y="40338"/>
                  </a:lnTo>
                  <a:lnTo>
                    <a:pt x="30485" y="74888"/>
                  </a:lnTo>
                  <a:lnTo>
                    <a:pt x="30452" y="110468"/>
                  </a:lnTo>
                  <a:lnTo>
                    <a:pt x="25207" y="144023"/>
                  </a:lnTo>
                  <a:lnTo>
                    <a:pt x="21037" y="175112"/>
                  </a:lnTo>
                  <a:lnTo>
                    <a:pt x="12310" y="201666"/>
                  </a:lnTo>
                  <a:lnTo>
                    <a:pt x="7427" y="208165"/>
                  </a:lnTo>
                  <a:lnTo>
                    <a:pt x="4938" y="209897"/>
                  </a:lnTo>
                  <a:lnTo>
                    <a:pt x="2175" y="214079"/>
                  </a:lnTo>
                  <a:lnTo>
                    <a:pt x="1437" y="216380"/>
                  </a:lnTo>
                  <a:lnTo>
                    <a:pt x="946" y="217066"/>
                  </a:lnTo>
                  <a:lnTo>
                    <a:pt x="617" y="216680"/>
                  </a:lnTo>
                  <a:lnTo>
                    <a:pt x="0" y="205464"/>
                  </a:lnTo>
                  <a:lnTo>
                    <a:pt x="8258" y="174220"/>
                  </a:lnTo>
                  <a:lnTo>
                    <a:pt x="21921" y="140530"/>
                  </a:lnTo>
                  <a:lnTo>
                    <a:pt x="31962" y="111256"/>
                  </a:lnTo>
                  <a:lnTo>
                    <a:pt x="54261" y="77953"/>
                  </a:lnTo>
                  <a:lnTo>
                    <a:pt x="85080" y="48828"/>
                  </a:lnTo>
                  <a:lnTo>
                    <a:pt x="107588" y="34982"/>
                  </a:lnTo>
                  <a:lnTo>
                    <a:pt x="117271" y="30970"/>
                  </a:lnTo>
                  <a:lnTo>
                    <a:pt x="118809" y="29112"/>
                  </a:lnTo>
                  <a:lnTo>
                    <a:pt x="119833" y="27028"/>
                  </a:lnTo>
                  <a:lnTo>
                    <a:pt x="121363" y="25641"/>
                  </a:lnTo>
                  <a:lnTo>
                    <a:pt x="129504" y="2286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0" name="SMARTInkShape-2962"/>
            <p:cNvSpPr/>
            <p:nvPr/>
          </p:nvSpPr>
          <p:spPr>
            <a:xfrm>
              <a:off x="3471567" y="2324100"/>
              <a:ext cx="201274" cy="144534"/>
            </a:xfrm>
            <a:custGeom>
              <a:avLst/>
              <a:gdLst/>
              <a:ahLst/>
              <a:cxnLst/>
              <a:rect l="0" t="0" r="0" b="0"/>
              <a:pathLst>
                <a:path w="201274" h="144534">
                  <a:moveTo>
                    <a:pt x="117451" y="0"/>
                  </a:moveTo>
                  <a:lnTo>
                    <a:pt x="117451" y="4043"/>
                  </a:lnTo>
                  <a:lnTo>
                    <a:pt x="116605" y="5234"/>
                  </a:lnTo>
                  <a:lnTo>
                    <a:pt x="115195" y="6031"/>
                  </a:lnTo>
                  <a:lnTo>
                    <a:pt x="91806" y="13641"/>
                  </a:lnTo>
                  <a:lnTo>
                    <a:pt x="53715" y="43345"/>
                  </a:lnTo>
                  <a:lnTo>
                    <a:pt x="43687" y="52002"/>
                  </a:lnTo>
                  <a:lnTo>
                    <a:pt x="19864" y="87945"/>
                  </a:lnTo>
                  <a:lnTo>
                    <a:pt x="964" y="121810"/>
                  </a:lnTo>
                  <a:lnTo>
                    <a:pt x="0" y="126081"/>
                  </a:lnTo>
                  <a:lnTo>
                    <a:pt x="1186" y="135339"/>
                  </a:lnTo>
                  <a:lnTo>
                    <a:pt x="2689" y="138487"/>
                  </a:lnTo>
                  <a:lnTo>
                    <a:pt x="4537" y="140584"/>
                  </a:lnTo>
                  <a:lnTo>
                    <a:pt x="6614" y="141982"/>
                  </a:lnTo>
                  <a:lnTo>
                    <a:pt x="21272" y="144226"/>
                  </a:lnTo>
                  <a:lnTo>
                    <a:pt x="27574" y="144533"/>
                  </a:lnTo>
                  <a:lnTo>
                    <a:pt x="64509" y="131766"/>
                  </a:lnTo>
                  <a:lnTo>
                    <a:pt x="75859" y="126861"/>
                  </a:lnTo>
                  <a:lnTo>
                    <a:pt x="84291" y="119600"/>
                  </a:lnTo>
                  <a:lnTo>
                    <a:pt x="111156" y="86224"/>
                  </a:lnTo>
                  <a:lnTo>
                    <a:pt x="122319" y="49959"/>
                  </a:lnTo>
                  <a:lnTo>
                    <a:pt x="124965" y="38611"/>
                  </a:lnTo>
                  <a:lnTo>
                    <a:pt x="125916" y="59363"/>
                  </a:lnTo>
                  <a:lnTo>
                    <a:pt x="138070" y="85818"/>
                  </a:lnTo>
                  <a:lnTo>
                    <a:pt x="154557" y="105237"/>
                  </a:lnTo>
                  <a:lnTo>
                    <a:pt x="168710" y="115658"/>
                  </a:lnTo>
                  <a:lnTo>
                    <a:pt x="179583" y="120065"/>
                  </a:lnTo>
                  <a:lnTo>
                    <a:pt x="201273" y="12191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1" name="SMARTInkShape-2963"/>
            <p:cNvSpPr/>
            <p:nvPr/>
          </p:nvSpPr>
          <p:spPr>
            <a:xfrm>
              <a:off x="3279830" y="2354577"/>
              <a:ext cx="156789" cy="22862"/>
            </a:xfrm>
            <a:custGeom>
              <a:avLst/>
              <a:gdLst/>
              <a:ahLst/>
              <a:cxnLst/>
              <a:rect l="0" t="0" r="0" b="0"/>
              <a:pathLst>
                <a:path w="156789" h="22862">
                  <a:moveTo>
                    <a:pt x="4388" y="22861"/>
                  </a:moveTo>
                  <a:lnTo>
                    <a:pt x="0" y="22861"/>
                  </a:lnTo>
                  <a:lnTo>
                    <a:pt x="36886" y="22861"/>
                  </a:lnTo>
                  <a:lnTo>
                    <a:pt x="71832" y="16779"/>
                  </a:lnTo>
                  <a:lnTo>
                    <a:pt x="103018" y="9863"/>
                  </a:lnTo>
                  <a:lnTo>
                    <a:pt x="138600" y="3300"/>
                  </a:lnTo>
                  <a:lnTo>
                    <a:pt x="156788"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2" name="SMARTInkShape-2964"/>
            <p:cNvSpPr/>
            <p:nvPr/>
          </p:nvSpPr>
          <p:spPr>
            <a:xfrm>
              <a:off x="3354313" y="2209800"/>
              <a:ext cx="67067" cy="274318"/>
            </a:xfrm>
            <a:custGeom>
              <a:avLst/>
              <a:gdLst/>
              <a:ahLst/>
              <a:cxnLst/>
              <a:rect l="0" t="0" r="0" b="0"/>
              <a:pathLst>
                <a:path w="67067" h="274318">
                  <a:moveTo>
                    <a:pt x="67066" y="0"/>
                  </a:moveTo>
                  <a:lnTo>
                    <a:pt x="67066" y="4043"/>
                  </a:lnTo>
                  <a:lnTo>
                    <a:pt x="57657" y="40613"/>
                  </a:lnTo>
                  <a:lnTo>
                    <a:pt x="45663" y="78222"/>
                  </a:lnTo>
                  <a:lnTo>
                    <a:pt x="33820" y="110476"/>
                  </a:lnTo>
                  <a:lnTo>
                    <a:pt x="24571" y="142706"/>
                  </a:lnTo>
                  <a:lnTo>
                    <a:pt x="16470" y="177843"/>
                  </a:lnTo>
                  <a:lnTo>
                    <a:pt x="8706" y="209231"/>
                  </a:lnTo>
                  <a:lnTo>
                    <a:pt x="0" y="246870"/>
                  </a:lnTo>
                  <a:lnTo>
                    <a:pt x="6105" y="27431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3" name="SMARTInkShape-2965"/>
            <p:cNvSpPr/>
            <p:nvPr/>
          </p:nvSpPr>
          <p:spPr>
            <a:xfrm>
              <a:off x="2957145" y="2369820"/>
              <a:ext cx="139623" cy="124965"/>
            </a:xfrm>
            <a:custGeom>
              <a:avLst/>
              <a:gdLst/>
              <a:ahLst/>
              <a:cxnLst/>
              <a:rect l="0" t="0" r="0" b="0"/>
              <a:pathLst>
                <a:path w="139623" h="124965">
                  <a:moveTo>
                    <a:pt x="121333" y="0"/>
                  </a:moveTo>
                  <a:lnTo>
                    <a:pt x="117290" y="0"/>
                  </a:lnTo>
                  <a:lnTo>
                    <a:pt x="82690" y="7760"/>
                  </a:lnTo>
                  <a:lnTo>
                    <a:pt x="65199" y="14340"/>
                  </a:lnTo>
                  <a:lnTo>
                    <a:pt x="33572" y="36110"/>
                  </a:lnTo>
                  <a:lnTo>
                    <a:pt x="9440" y="61032"/>
                  </a:lnTo>
                  <a:lnTo>
                    <a:pt x="3871" y="71151"/>
                  </a:lnTo>
                  <a:lnTo>
                    <a:pt x="295" y="91446"/>
                  </a:lnTo>
                  <a:lnTo>
                    <a:pt x="0" y="96524"/>
                  </a:lnTo>
                  <a:lnTo>
                    <a:pt x="1499" y="100755"/>
                  </a:lnTo>
                  <a:lnTo>
                    <a:pt x="16633" y="116392"/>
                  </a:lnTo>
                  <a:lnTo>
                    <a:pt x="36784" y="124328"/>
                  </a:lnTo>
                  <a:lnTo>
                    <a:pt x="50172" y="124964"/>
                  </a:lnTo>
                  <a:lnTo>
                    <a:pt x="80655" y="122521"/>
                  </a:lnTo>
                  <a:lnTo>
                    <a:pt x="107122" y="121191"/>
                  </a:lnTo>
                  <a:lnTo>
                    <a:pt x="122580" y="115869"/>
                  </a:lnTo>
                  <a:lnTo>
                    <a:pt x="129790" y="111327"/>
                  </a:lnTo>
                  <a:lnTo>
                    <a:pt x="138609" y="99967"/>
                  </a:lnTo>
                  <a:lnTo>
                    <a:pt x="139622" y="96276"/>
                  </a:lnTo>
                  <a:lnTo>
                    <a:pt x="139453" y="92970"/>
                  </a:lnTo>
                  <a:lnTo>
                    <a:pt x="137428" y="82016"/>
                  </a:lnTo>
                  <a:lnTo>
                    <a:pt x="137143" y="77537"/>
                  </a:lnTo>
                  <a:lnTo>
                    <a:pt x="132312" y="68043"/>
                  </a:lnTo>
                  <a:lnTo>
                    <a:pt x="104809" y="37033"/>
                  </a:lnTo>
                  <a:lnTo>
                    <a:pt x="67995" y="1523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4" name="SMARTInkShape-2966"/>
            <p:cNvSpPr/>
            <p:nvPr/>
          </p:nvSpPr>
          <p:spPr>
            <a:xfrm>
              <a:off x="2750817" y="2362200"/>
              <a:ext cx="167643" cy="166916"/>
            </a:xfrm>
            <a:custGeom>
              <a:avLst/>
              <a:gdLst/>
              <a:ahLst/>
              <a:cxnLst/>
              <a:rect l="0" t="0" r="0" b="0"/>
              <a:pathLst>
                <a:path w="167643" h="166916">
                  <a:moveTo>
                    <a:pt x="167642" y="0"/>
                  </a:moveTo>
                  <a:lnTo>
                    <a:pt x="148562" y="846"/>
                  </a:lnTo>
                  <a:lnTo>
                    <a:pt x="120244" y="6560"/>
                  </a:lnTo>
                  <a:lnTo>
                    <a:pt x="91891" y="9737"/>
                  </a:lnTo>
                  <a:lnTo>
                    <a:pt x="78593" y="15867"/>
                  </a:lnTo>
                  <a:lnTo>
                    <a:pt x="72183" y="19752"/>
                  </a:lnTo>
                  <a:lnTo>
                    <a:pt x="66513" y="21476"/>
                  </a:lnTo>
                  <a:lnTo>
                    <a:pt x="64664" y="22785"/>
                  </a:lnTo>
                  <a:lnTo>
                    <a:pt x="63430" y="24501"/>
                  </a:lnTo>
                  <a:lnTo>
                    <a:pt x="61450" y="29298"/>
                  </a:lnTo>
                  <a:lnTo>
                    <a:pt x="61107" y="34175"/>
                  </a:lnTo>
                  <a:lnTo>
                    <a:pt x="63285" y="38611"/>
                  </a:lnTo>
                  <a:lnTo>
                    <a:pt x="65051" y="40981"/>
                  </a:lnTo>
                  <a:lnTo>
                    <a:pt x="75627" y="48361"/>
                  </a:lnTo>
                  <a:lnTo>
                    <a:pt x="99321" y="57199"/>
                  </a:lnTo>
                  <a:lnTo>
                    <a:pt x="134636" y="78520"/>
                  </a:lnTo>
                  <a:lnTo>
                    <a:pt x="149866" y="90339"/>
                  </a:lnTo>
                  <a:lnTo>
                    <a:pt x="155509" y="99700"/>
                  </a:lnTo>
                  <a:lnTo>
                    <a:pt x="159130" y="115460"/>
                  </a:lnTo>
                  <a:lnTo>
                    <a:pt x="155711" y="128096"/>
                  </a:lnTo>
                  <a:lnTo>
                    <a:pt x="145293" y="142563"/>
                  </a:lnTo>
                  <a:lnTo>
                    <a:pt x="131479" y="153529"/>
                  </a:lnTo>
                  <a:lnTo>
                    <a:pt x="112619" y="162142"/>
                  </a:lnTo>
                  <a:lnTo>
                    <a:pt x="78237" y="166915"/>
                  </a:lnTo>
                  <a:lnTo>
                    <a:pt x="45834" y="166697"/>
                  </a:lnTo>
                  <a:lnTo>
                    <a:pt x="10035" y="158226"/>
                  </a:lnTo>
                  <a:lnTo>
                    <a:pt x="0" y="1524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08" name="SMARTInkShape-Group389"/>
          <p:cNvGrpSpPr/>
          <p:nvPr/>
        </p:nvGrpSpPr>
        <p:grpSpPr>
          <a:xfrm>
            <a:off x="4358640" y="2134178"/>
            <a:ext cx="228601" cy="380423"/>
            <a:chOff x="4358640" y="2134178"/>
            <a:chExt cx="228601" cy="380423"/>
          </a:xfrm>
        </p:grpSpPr>
        <p:sp>
          <p:nvSpPr>
            <p:cNvPr id="206" name="SMARTInkShape-2967"/>
            <p:cNvSpPr/>
            <p:nvPr/>
          </p:nvSpPr>
          <p:spPr>
            <a:xfrm>
              <a:off x="4381500" y="2263138"/>
              <a:ext cx="38101" cy="251463"/>
            </a:xfrm>
            <a:custGeom>
              <a:avLst/>
              <a:gdLst/>
              <a:ahLst/>
              <a:cxnLst/>
              <a:rect l="0" t="0" r="0" b="0"/>
              <a:pathLst>
                <a:path w="38101" h="251463">
                  <a:moveTo>
                    <a:pt x="38100" y="0"/>
                  </a:moveTo>
                  <a:lnTo>
                    <a:pt x="34054" y="0"/>
                  </a:lnTo>
                  <a:lnTo>
                    <a:pt x="32863" y="848"/>
                  </a:lnTo>
                  <a:lnTo>
                    <a:pt x="32067" y="2258"/>
                  </a:lnTo>
                  <a:lnTo>
                    <a:pt x="30950" y="10548"/>
                  </a:lnTo>
                  <a:lnTo>
                    <a:pt x="28361" y="25987"/>
                  </a:lnTo>
                  <a:lnTo>
                    <a:pt x="23945" y="53957"/>
                  </a:lnTo>
                  <a:lnTo>
                    <a:pt x="23181" y="84473"/>
                  </a:lnTo>
                  <a:lnTo>
                    <a:pt x="22955" y="116282"/>
                  </a:lnTo>
                  <a:lnTo>
                    <a:pt x="18843" y="151201"/>
                  </a:lnTo>
                  <a:lnTo>
                    <a:pt x="12262" y="188358"/>
                  </a:lnTo>
                  <a:lnTo>
                    <a:pt x="8537" y="224980"/>
                  </a:lnTo>
                  <a:lnTo>
                    <a:pt x="7044" y="238722"/>
                  </a:lnTo>
                  <a:lnTo>
                    <a:pt x="0" y="25146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7" name="SMARTInkShape-2968"/>
            <p:cNvSpPr/>
            <p:nvPr/>
          </p:nvSpPr>
          <p:spPr>
            <a:xfrm>
              <a:off x="4358640" y="2134178"/>
              <a:ext cx="228601" cy="380423"/>
            </a:xfrm>
            <a:custGeom>
              <a:avLst/>
              <a:gdLst/>
              <a:ahLst/>
              <a:cxnLst/>
              <a:rect l="0" t="0" r="0" b="0"/>
              <a:pathLst>
                <a:path w="228601" h="380423">
                  <a:moveTo>
                    <a:pt x="0" y="144199"/>
                  </a:moveTo>
                  <a:lnTo>
                    <a:pt x="4044" y="144199"/>
                  </a:lnTo>
                  <a:lnTo>
                    <a:pt x="5235" y="142508"/>
                  </a:lnTo>
                  <a:lnTo>
                    <a:pt x="13610" y="105513"/>
                  </a:lnTo>
                  <a:lnTo>
                    <a:pt x="14153" y="100629"/>
                  </a:lnTo>
                  <a:lnTo>
                    <a:pt x="23008" y="81620"/>
                  </a:lnTo>
                  <a:lnTo>
                    <a:pt x="51035" y="47983"/>
                  </a:lnTo>
                  <a:lnTo>
                    <a:pt x="82485" y="27422"/>
                  </a:lnTo>
                  <a:lnTo>
                    <a:pt x="114035" y="9309"/>
                  </a:lnTo>
                  <a:lnTo>
                    <a:pt x="137080" y="2352"/>
                  </a:lnTo>
                  <a:lnTo>
                    <a:pt x="167624" y="0"/>
                  </a:lnTo>
                  <a:lnTo>
                    <a:pt x="178357" y="1935"/>
                  </a:lnTo>
                  <a:lnTo>
                    <a:pt x="182404" y="3638"/>
                  </a:lnTo>
                  <a:lnTo>
                    <a:pt x="189159" y="12302"/>
                  </a:lnTo>
                  <a:lnTo>
                    <a:pt x="192146" y="18167"/>
                  </a:lnTo>
                  <a:lnTo>
                    <a:pt x="193206" y="29200"/>
                  </a:lnTo>
                  <a:lnTo>
                    <a:pt x="186989" y="58174"/>
                  </a:lnTo>
                  <a:lnTo>
                    <a:pt x="170678" y="95662"/>
                  </a:lnTo>
                  <a:lnTo>
                    <a:pt x="143875" y="130662"/>
                  </a:lnTo>
                  <a:lnTo>
                    <a:pt x="128291" y="148342"/>
                  </a:lnTo>
                  <a:lnTo>
                    <a:pt x="95207" y="173491"/>
                  </a:lnTo>
                  <a:lnTo>
                    <a:pt x="61289" y="196768"/>
                  </a:lnTo>
                  <a:lnTo>
                    <a:pt x="52639" y="202278"/>
                  </a:lnTo>
                  <a:lnTo>
                    <a:pt x="46924" y="209291"/>
                  </a:lnTo>
                  <a:lnTo>
                    <a:pt x="41937" y="211747"/>
                  </a:lnTo>
                  <a:lnTo>
                    <a:pt x="42351" y="212090"/>
                  </a:lnTo>
                  <a:lnTo>
                    <a:pt x="43473" y="212321"/>
                  </a:lnTo>
                  <a:lnTo>
                    <a:pt x="46979" y="210319"/>
                  </a:lnTo>
                  <a:lnTo>
                    <a:pt x="51359" y="207454"/>
                  </a:lnTo>
                  <a:lnTo>
                    <a:pt x="56128" y="206178"/>
                  </a:lnTo>
                  <a:lnTo>
                    <a:pt x="77407" y="211446"/>
                  </a:lnTo>
                  <a:lnTo>
                    <a:pt x="109103" y="226432"/>
                  </a:lnTo>
                  <a:lnTo>
                    <a:pt x="144926" y="259810"/>
                  </a:lnTo>
                  <a:lnTo>
                    <a:pt x="172402" y="296774"/>
                  </a:lnTo>
                  <a:lnTo>
                    <a:pt x="198076" y="334724"/>
                  </a:lnTo>
                  <a:lnTo>
                    <a:pt x="221821" y="370265"/>
                  </a:lnTo>
                  <a:lnTo>
                    <a:pt x="228600" y="38042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19" name="SMARTInkShape-Group390"/>
          <p:cNvGrpSpPr/>
          <p:nvPr/>
        </p:nvGrpSpPr>
        <p:grpSpPr>
          <a:xfrm>
            <a:off x="6865618" y="2020379"/>
            <a:ext cx="2042163" cy="357060"/>
            <a:chOff x="6865618" y="2020379"/>
            <a:chExt cx="2042163" cy="357060"/>
          </a:xfrm>
        </p:grpSpPr>
        <p:sp>
          <p:nvSpPr>
            <p:cNvPr id="209" name="SMARTInkShape-2969"/>
            <p:cNvSpPr/>
            <p:nvPr/>
          </p:nvSpPr>
          <p:spPr>
            <a:xfrm>
              <a:off x="8695507" y="2143293"/>
              <a:ext cx="212274" cy="165424"/>
            </a:xfrm>
            <a:custGeom>
              <a:avLst/>
              <a:gdLst/>
              <a:ahLst/>
              <a:cxnLst/>
              <a:rect l="0" t="0" r="0" b="0"/>
              <a:pathLst>
                <a:path w="212274" h="165424">
                  <a:moveTo>
                    <a:pt x="29393" y="51266"/>
                  </a:moveTo>
                  <a:lnTo>
                    <a:pt x="25348" y="55310"/>
                  </a:lnTo>
                  <a:lnTo>
                    <a:pt x="23360" y="61811"/>
                  </a:lnTo>
                  <a:lnTo>
                    <a:pt x="20988" y="99641"/>
                  </a:lnTo>
                  <a:lnTo>
                    <a:pt x="14862" y="130017"/>
                  </a:lnTo>
                  <a:lnTo>
                    <a:pt x="13517" y="144403"/>
                  </a:lnTo>
                  <a:lnTo>
                    <a:pt x="6854" y="163927"/>
                  </a:lnTo>
                  <a:lnTo>
                    <a:pt x="5899" y="164475"/>
                  </a:lnTo>
                  <a:lnTo>
                    <a:pt x="0" y="165423"/>
                  </a:lnTo>
                  <a:lnTo>
                    <a:pt x="4364" y="158606"/>
                  </a:lnTo>
                  <a:lnTo>
                    <a:pt x="12435" y="121175"/>
                  </a:lnTo>
                  <a:lnTo>
                    <a:pt x="20009" y="88538"/>
                  </a:lnTo>
                  <a:lnTo>
                    <a:pt x="36080" y="51155"/>
                  </a:lnTo>
                  <a:lnTo>
                    <a:pt x="46143" y="36465"/>
                  </a:lnTo>
                  <a:lnTo>
                    <a:pt x="58533" y="26747"/>
                  </a:lnTo>
                  <a:lnTo>
                    <a:pt x="62366" y="25606"/>
                  </a:lnTo>
                  <a:lnTo>
                    <a:pt x="65768" y="25693"/>
                  </a:lnTo>
                  <a:lnTo>
                    <a:pt x="85201" y="29741"/>
                  </a:lnTo>
                  <a:lnTo>
                    <a:pt x="91731" y="36336"/>
                  </a:lnTo>
                  <a:lnTo>
                    <a:pt x="100166" y="49571"/>
                  </a:lnTo>
                  <a:lnTo>
                    <a:pt x="109160" y="83324"/>
                  </a:lnTo>
                  <a:lnTo>
                    <a:pt x="109154" y="95431"/>
                  </a:lnTo>
                  <a:lnTo>
                    <a:pt x="105655" y="133107"/>
                  </a:lnTo>
                  <a:lnTo>
                    <a:pt x="105610" y="134498"/>
                  </a:lnTo>
                  <a:lnTo>
                    <a:pt x="103334" y="101612"/>
                  </a:lnTo>
                  <a:lnTo>
                    <a:pt x="101203" y="88881"/>
                  </a:lnTo>
                  <a:lnTo>
                    <a:pt x="108892" y="57650"/>
                  </a:lnTo>
                  <a:lnTo>
                    <a:pt x="120933" y="22880"/>
                  </a:lnTo>
                  <a:lnTo>
                    <a:pt x="131013" y="4926"/>
                  </a:lnTo>
                  <a:lnTo>
                    <a:pt x="134392" y="2593"/>
                  </a:lnTo>
                  <a:lnTo>
                    <a:pt x="142662" y="0"/>
                  </a:lnTo>
                  <a:lnTo>
                    <a:pt x="146392" y="156"/>
                  </a:lnTo>
                  <a:lnTo>
                    <a:pt x="165204" y="8714"/>
                  </a:lnTo>
                  <a:lnTo>
                    <a:pt x="179606" y="19936"/>
                  </a:lnTo>
                  <a:lnTo>
                    <a:pt x="190552" y="33988"/>
                  </a:lnTo>
                  <a:lnTo>
                    <a:pt x="199157" y="52920"/>
                  </a:lnTo>
                  <a:lnTo>
                    <a:pt x="203928" y="87327"/>
                  </a:lnTo>
                  <a:lnTo>
                    <a:pt x="204610" y="124805"/>
                  </a:lnTo>
                  <a:lnTo>
                    <a:pt x="204638" y="136086"/>
                  </a:lnTo>
                  <a:lnTo>
                    <a:pt x="205490" y="138291"/>
                  </a:lnTo>
                  <a:lnTo>
                    <a:pt x="206903" y="139762"/>
                  </a:lnTo>
                  <a:lnTo>
                    <a:pt x="212273" y="14270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0" name="SMARTInkShape-2970"/>
            <p:cNvSpPr/>
            <p:nvPr/>
          </p:nvSpPr>
          <p:spPr>
            <a:xfrm>
              <a:off x="8505842" y="2202177"/>
              <a:ext cx="124505" cy="113576"/>
            </a:xfrm>
            <a:custGeom>
              <a:avLst/>
              <a:gdLst/>
              <a:ahLst/>
              <a:cxnLst/>
              <a:rect l="0" t="0" r="0" b="0"/>
              <a:pathLst>
                <a:path w="124505" h="113576">
                  <a:moveTo>
                    <a:pt x="112376" y="7623"/>
                  </a:moveTo>
                  <a:lnTo>
                    <a:pt x="101024" y="7623"/>
                  </a:lnTo>
                  <a:lnTo>
                    <a:pt x="63303" y="21115"/>
                  </a:lnTo>
                  <a:lnTo>
                    <a:pt x="42656" y="33127"/>
                  </a:lnTo>
                  <a:lnTo>
                    <a:pt x="11407" y="63806"/>
                  </a:lnTo>
                  <a:lnTo>
                    <a:pt x="2403" y="78832"/>
                  </a:lnTo>
                  <a:lnTo>
                    <a:pt x="0" y="88942"/>
                  </a:lnTo>
                  <a:lnTo>
                    <a:pt x="1189" y="96822"/>
                  </a:lnTo>
                  <a:lnTo>
                    <a:pt x="2692" y="100109"/>
                  </a:lnTo>
                  <a:lnTo>
                    <a:pt x="8877" y="106017"/>
                  </a:lnTo>
                  <a:lnTo>
                    <a:pt x="17271" y="110620"/>
                  </a:lnTo>
                  <a:lnTo>
                    <a:pt x="38713" y="113575"/>
                  </a:lnTo>
                  <a:lnTo>
                    <a:pt x="71204" y="110114"/>
                  </a:lnTo>
                  <a:lnTo>
                    <a:pt x="109122" y="96378"/>
                  </a:lnTo>
                  <a:lnTo>
                    <a:pt x="120819" y="88860"/>
                  </a:lnTo>
                  <a:lnTo>
                    <a:pt x="122239" y="85487"/>
                  </a:lnTo>
                  <a:lnTo>
                    <a:pt x="121884" y="73497"/>
                  </a:lnTo>
                  <a:lnTo>
                    <a:pt x="124504" y="67098"/>
                  </a:lnTo>
                  <a:lnTo>
                    <a:pt x="123976" y="59172"/>
                  </a:lnTo>
                  <a:lnTo>
                    <a:pt x="120919" y="50854"/>
                  </a:lnTo>
                  <a:lnTo>
                    <a:pt x="102155" y="21483"/>
                  </a:lnTo>
                  <a:lnTo>
                    <a:pt x="90534" y="13044"/>
                  </a:lnTo>
                  <a:lnTo>
                    <a:pt x="76093" y="8097"/>
                  </a:lnTo>
                  <a:lnTo>
                    <a:pt x="75489" y="7092"/>
                  </a:lnTo>
                  <a:lnTo>
                    <a:pt x="74276"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1" name="SMARTInkShape-2971"/>
            <p:cNvSpPr/>
            <p:nvPr/>
          </p:nvSpPr>
          <p:spPr>
            <a:xfrm>
              <a:off x="8382000" y="2186938"/>
              <a:ext cx="83819" cy="158477"/>
            </a:xfrm>
            <a:custGeom>
              <a:avLst/>
              <a:gdLst/>
              <a:ahLst/>
              <a:cxnLst/>
              <a:rect l="0" t="0" r="0" b="0"/>
              <a:pathLst>
                <a:path w="83819" h="158477">
                  <a:moveTo>
                    <a:pt x="0" y="30482"/>
                  </a:moveTo>
                  <a:lnTo>
                    <a:pt x="0" y="66592"/>
                  </a:lnTo>
                  <a:lnTo>
                    <a:pt x="844" y="86468"/>
                  </a:lnTo>
                  <a:lnTo>
                    <a:pt x="6914" y="116851"/>
                  </a:lnTo>
                  <a:lnTo>
                    <a:pt x="6563" y="131236"/>
                  </a:lnTo>
                  <a:lnTo>
                    <a:pt x="686" y="149563"/>
                  </a:lnTo>
                  <a:lnTo>
                    <a:pt x="89" y="158476"/>
                  </a:lnTo>
                  <a:lnTo>
                    <a:pt x="0" y="123962"/>
                  </a:lnTo>
                  <a:lnTo>
                    <a:pt x="0" y="89892"/>
                  </a:lnTo>
                  <a:lnTo>
                    <a:pt x="4043" y="72166"/>
                  </a:lnTo>
                  <a:lnTo>
                    <a:pt x="13844" y="51006"/>
                  </a:lnTo>
                  <a:lnTo>
                    <a:pt x="26489" y="36467"/>
                  </a:lnTo>
                  <a:lnTo>
                    <a:pt x="62037" y="12836"/>
                  </a:lnTo>
                  <a:lnTo>
                    <a:pt x="83818"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2" name="SMARTInkShape-2972"/>
            <p:cNvSpPr/>
            <p:nvPr/>
          </p:nvSpPr>
          <p:spPr>
            <a:xfrm>
              <a:off x="8115300" y="2232659"/>
              <a:ext cx="144781" cy="30480"/>
            </a:xfrm>
            <a:custGeom>
              <a:avLst/>
              <a:gdLst/>
              <a:ahLst/>
              <a:cxnLst/>
              <a:rect l="0" t="0" r="0" b="0"/>
              <a:pathLst>
                <a:path w="144781" h="30480">
                  <a:moveTo>
                    <a:pt x="0" y="30479"/>
                  </a:moveTo>
                  <a:lnTo>
                    <a:pt x="4043" y="26435"/>
                  </a:lnTo>
                  <a:lnTo>
                    <a:pt x="8287" y="24447"/>
                  </a:lnTo>
                  <a:lnTo>
                    <a:pt x="39496" y="16968"/>
                  </a:lnTo>
                  <a:lnTo>
                    <a:pt x="72900" y="11535"/>
                  </a:lnTo>
                  <a:lnTo>
                    <a:pt x="106874" y="3157"/>
                  </a:lnTo>
                  <a:lnTo>
                    <a:pt x="14478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3" name="SMARTInkShape-2973"/>
            <p:cNvSpPr/>
            <p:nvPr/>
          </p:nvSpPr>
          <p:spPr>
            <a:xfrm>
              <a:off x="8157742" y="2020379"/>
              <a:ext cx="186159" cy="341647"/>
            </a:xfrm>
            <a:custGeom>
              <a:avLst/>
              <a:gdLst/>
              <a:ahLst/>
              <a:cxnLst/>
              <a:rect l="0" t="0" r="0" b="0"/>
              <a:pathLst>
                <a:path w="186159" h="341647">
                  <a:moveTo>
                    <a:pt x="186158" y="21780"/>
                  </a:moveTo>
                  <a:lnTo>
                    <a:pt x="182113" y="21780"/>
                  </a:lnTo>
                  <a:lnTo>
                    <a:pt x="177867" y="19523"/>
                  </a:lnTo>
                  <a:lnTo>
                    <a:pt x="175550" y="17733"/>
                  </a:lnTo>
                  <a:lnTo>
                    <a:pt x="172975" y="13492"/>
                  </a:lnTo>
                  <a:lnTo>
                    <a:pt x="172289" y="11173"/>
                  </a:lnTo>
                  <a:lnTo>
                    <a:pt x="170138" y="9630"/>
                  </a:lnTo>
                  <a:lnTo>
                    <a:pt x="137836" y="690"/>
                  </a:lnTo>
                  <a:lnTo>
                    <a:pt x="101994" y="0"/>
                  </a:lnTo>
                  <a:lnTo>
                    <a:pt x="68238" y="9556"/>
                  </a:lnTo>
                  <a:lnTo>
                    <a:pt x="35536" y="30132"/>
                  </a:lnTo>
                  <a:lnTo>
                    <a:pt x="25236" y="40732"/>
                  </a:lnTo>
                  <a:lnTo>
                    <a:pt x="8908" y="75607"/>
                  </a:lnTo>
                  <a:lnTo>
                    <a:pt x="0" y="110932"/>
                  </a:lnTo>
                  <a:lnTo>
                    <a:pt x="2379" y="145507"/>
                  </a:lnTo>
                  <a:lnTo>
                    <a:pt x="5269" y="174716"/>
                  </a:lnTo>
                  <a:lnTo>
                    <a:pt x="11488" y="204819"/>
                  </a:lnTo>
                  <a:lnTo>
                    <a:pt x="18693" y="235187"/>
                  </a:lnTo>
                  <a:lnTo>
                    <a:pt x="24667" y="271745"/>
                  </a:lnTo>
                  <a:lnTo>
                    <a:pt x="28200" y="302853"/>
                  </a:lnTo>
                  <a:lnTo>
                    <a:pt x="30052" y="308223"/>
                  </a:lnTo>
                  <a:lnTo>
                    <a:pt x="29852" y="318704"/>
                  </a:lnTo>
                  <a:lnTo>
                    <a:pt x="26355" y="339854"/>
                  </a:lnTo>
                  <a:lnTo>
                    <a:pt x="25436" y="340510"/>
                  </a:lnTo>
                  <a:lnTo>
                    <a:pt x="19250" y="341432"/>
                  </a:lnTo>
                  <a:lnTo>
                    <a:pt x="11505" y="341646"/>
                  </a:lnTo>
                  <a:lnTo>
                    <a:pt x="8761" y="340859"/>
                  </a:lnTo>
                  <a:lnTo>
                    <a:pt x="6934" y="339486"/>
                  </a:lnTo>
                  <a:lnTo>
                    <a:pt x="3276" y="33419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4" name="SMARTInkShape-2974"/>
            <p:cNvSpPr/>
            <p:nvPr/>
          </p:nvSpPr>
          <p:spPr>
            <a:xfrm>
              <a:off x="7589518" y="2217420"/>
              <a:ext cx="167642" cy="38101"/>
            </a:xfrm>
            <a:custGeom>
              <a:avLst/>
              <a:gdLst/>
              <a:ahLst/>
              <a:cxnLst/>
              <a:rect l="0" t="0" r="0" b="0"/>
              <a:pathLst>
                <a:path w="167642" h="38101">
                  <a:moveTo>
                    <a:pt x="0" y="38100"/>
                  </a:moveTo>
                  <a:lnTo>
                    <a:pt x="4047" y="34054"/>
                  </a:lnTo>
                  <a:lnTo>
                    <a:pt x="8291" y="32068"/>
                  </a:lnTo>
                  <a:lnTo>
                    <a:pt x="41754" y="22328"/>
                  </a:lnTo>
                  <a:lnTo>
                    <a:pt x="71922" y="15083"/>
                  </a:lnTo>
                  <a:lnTo>
                    <a:pt x="105413" y="7573"/>
                  </a:lnTo>
                  <a:lnTo>
                    <a:pt x="136784" y="2241"/>
                  </a:lnTo>
                  <a:lnTo>
                    <a:pt x="16764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5" name="SMARTInkShape-2975"/>
            <p:cNvSpPr/>
            <p:nvPr/>
          </p:nvSpPr>
          <p:spPr>
            <a:xfrm>
              <a:off x="7559457" y="2062047"/>
              <a:ext cx="190083" cy="283224"/>
            </a:xfrm>
            <a:custGeom>
              <a:avLst/>
              <a:gdLst/>
              <a:ahLst/>
              <a:cxnLst/>
              <a:rect l="0" t="0" r="0" b="0"/>
              <a:pathLst>
                <a:path w="190083" h="283224">
                  <a:moveTo>
                    <a:pt x="30061" y="56312"/>
                  </a:moveTo>
                  <a:lnTo>
                    <a:pt x="30061" y="60356"/>
                  </a:lnTo>
                  <a:lnTo>
                    <a:pt x="32319" y="64599"/>
                  </a:lnTo>
                  <a:lnTo>
                    <a:pt x="34108" y="66918"/>
                  </a:lnTo>
                  <a:lnTo>
                    <a:pt x="41413" y="102964"/>
                  </a:lnTo>
                  <a:lnTo>
                    <a:pt x="39297" y="133543"/>
                  </a:lnTo>
                  <a:lnTo>
                    <a:pt x="35742" y="171318"/>
                  </a:lnTo>
                  <a:lnTo>
                    <a:pt x="29488" y="201301"/>
                  </a:lnTo>
                  <a:lnTo>
                    <a:pt x="19788" y="237727"/>
                  </a:lnTo>
                  <a:lnTo>
                    <a:pt x="13217" y="266551"/>
                  </a:lnTo>
                  <a:lnTo>
                    <a:pt x="993" y="283223"/>
                  </a:lnTo>
                  <a:lnTo>
                    <a:pt x="524" y="282941"/>
                  </a:lnTo>
                  <a:lnTo>
                    <a:pt x="0" y="280366"/>
                  </a:lnTo>
                  <a:lnTo>
                    <a:pt x="12604" y="249783"/>
                  </a:lnTo>
                  <a:lnTo>
                    <a:pt x="20247" y="214913"/>
                  </a:lnTo>
                  <a:lnTo>
                    <a:pt x="24049" y="183174"/>
                  </a:lnTo>
                  <a:lnTo>
                    <a:pt x="30537" y="146959"/>
                  </a:lnTo>
                  <a:lnTo>
                    <a:pt x="37825" y="111674"/>
                  </a:lnTo>
                  <a:lnTo>
                    <a:pt x="45343" y="79772"/>
                  </a:lnTo>
                  <a:lnTo>
                    <a:pt x="55471" y="42696"/>
                  </a:lnTo>
                  <a:lnTo>
                    <a:pt x="70860" y="17841"/>
                  </a:lnTo>
                  <a:lnTo>
                    <a:pt x="79310" y="6906"/>
                  </a:lnTo>
                  <a:lnTo>
                    <a:pt x="81584" y="1053"/>
                  </a:lnTo>
                  <a:lnTo>
                    <a:pt x="83881" y="0"/>
                  </a:lnTo>
                  <a:lnTo>
                    <a:pt x="90954" y="1085"/>
                  </a:lnTo>
                  <a:lnTo>
                    <a:pt x="97483" y="6649"/>
                  </a:lnTo>
                  <a:lnTo>
                    <a:pt x="111190" y="29704"/>
                  </a:lnTo>
                  <a:lnTo>
                    <a:pt x="121471" y="59333"/>
                  </a:lnTo>
                  <a:lnTo>
                    <a:pt x="129114" y="87688"/>
                  </a:lnTo>
                  <a:lnTo>
                    <a:pt x="138997" y="119795"/>
                  </a:lnTo>
                  <a:lnTo>
                    <a:pt x="150391" y="153860"/>
                  </a:lnTo>
                  <a:lnTo>
                    <a:pt x="159130" y="185403"/>
                  </a:lnTo>
                  <a:lnTo>
                    <a:pt x="169668" y="222357"/>
                  </a:lnTo>
                  <a:lnTo>
                    <a:pt x="177356" y="238249"/>
                  </a:lnTo>
                  <a:lnTo>
                    <a:pt x="187822" y="253974"/>
                  </a:lnTo>
                  <a:lnTo>
                    <a:pt x="190082" y="26205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6" name="SMARTInkShape-2976"/>
            <p:cNvSpPr/>
            <p:nvPr/>
          </p:nvSpPr>
          <p:spPr>
            <a:xfrm>
              <a:off x="7147600" y="2103120"/>
              <a:ext cx="270448" cy="249431"/>
            </a:xfrm>
            <a:custGeom>
              <a:avLst/>
              <a:gdLst/>
              <a:ahLst/>
              <a:cxnLst/>
              <a:rect l="0" t="0" r="0" b="0"/>
              <a:pathLst>
                <a:path w="270448" h="249431">
                  <a:moveTo>
                    <a:pt x="91400" y="68580"/>
                  </a:moveTo>
                  <a:lnTo>
                    <a:pt x="91400" y="72623"/>
                  </a:lnTo>
                  <a:lnTo>
                    <a:pt x="81992" y="109193"/>
                  </a:lnTo>
                  <a:lnTo>
                    <a:pt x="76211" y="123883"/>
                  </a:lnTo>
                  <a:lnTo>
                    <a:pt x="56319" y="160909"/>
                  </a:lnTo>
                  <a:lnTo>
                    <a:pt x="44316" y="190763"/>
                  </a:lnTo>
                  <a:lnTo>
                    <a:pt x="25090" y="223100"/>
                  </a:lnTo>
                  <a:lnTo>
                    <a:pt x="5461" y="245674"/>
                  </a:lnTo>
                  <a:lnTo>
                    <a:pt x="3627" y="246754"/>
                  </a:lnTo>
                  <a:lnTo>
                    <a:pt x="2406" y="246629"/>
                  </a:lnTo>
                  <a:lnTo>
                    <a:pt x="1589" y="245700"/>
                  </a:lnTo>
                  <a:lnTo>
                    <a:pt x="683" y="242407"/>
                  </a:lnTo>
                  <a:lnTo>
                    <a:pt x="0" y="211324"/>
                  </a:lnTo>
                  <a:lnTo>
                    <a:pt x="5205" y="176392"/>
                  </a:lnTo>
                  <a:lnTo>
                    <a:pt x="8567" y="146901"/>
                  </a:lnTo>
                  <a:lnTo>
                    <a:pt x="17844" y="116716"/>
                  </a:lnTo>
                  <a:lnTo>
                    <a:pt x="24094" y="80691"/>
                  </a:lnTo>
                  <a:lnTo>
                    <a:pt x="30816" y="64548"/>
                  </a:lnTo>
                  <a:lnTo>
                    <a:pt x="34839" y="57474"/>
                  </a:lnTo>
                  <a:lnTo>
                    <a:pt x="36628" y="51507"/>
                  </a:lnTo>
                  <a:lnTo>
                    <a:pt x="37952" y="49579"/>
                  </a:lnTo>
                  <a:lnTo>
                    <a:pt x="39682" y="48292"/>
                  </a:lnTo>
                  <a:lnTo>
                    <a:pt x="41681" y="47434"/>
                  </a:lnTo>
                  <a:lnTo>
                    <a:pt x="43861" y="47708"/>
                  </a:lnTo>
                  <a:lnTo>
                    <a:pt x="48539" y="50272"/>
                  </a:lnTo>
                  <a:lnTo>
                    <a:pt x="55933" y="60520"/>
                  </a:lnTo>
                  <a:lnTo>
                    <a:pt x="68551" y="94641"/>
                  </a:lnTo>
                  <a:lnTo>
                    <a:pt x="82747" y="132710"/>
                  </a:lnTo>
                  <a:lnTo>
                    <a:pt x="96926" y="162745"/>
                  </a:lnTo>
                  <a:lnTo>
                    <a:pt x="111852" y="193095"/>
                  </a:lnTo>
                  <a:lnTo>
                    <a:pt x="126999" y="215446"/>
                  </a:lnTo>
                  <a:lnTo>
                    <a:pt x="158395" y="241185"/>
                  </a:lnTo>
                  <a:lnTo>
                    <a:pt x="170282" y="246892"/>
                  </a:lnTo>
                  <a:lnTo>
                    <a:pt x="184032" y="249430"/>
                  </a:lnTo>
                  <a:lnTo>
                    <a:pt x="206051" y="246811"/>
                  </a:lnTo>
                  <a:lnTo>
                    <a:pt x="218837" y="238388"/>
                  </a:lnTo>
                  <a:lnTo>
                    <a:pt x="246061" y="204175"/>
                  </a:lnTo>
                  <a:lnTo>
                    <a:pt x="259805" y="176581"/>
                  </a:lnTo>
                  <a:lnTo>
                    <a:pt x="265473" y="146957"/>
                  </a:lnTo>
                  <a:lnTo>
                    <a:pt x="270447" y="116733"/>
                  </a:lnTo>
                  <a:lnTo>
                    <a:pt x="267310" y="87174"/>
                  </a:lnTo>
                  <a:lnTo>
                    <a:pt x="256251" y="50207"/>
                  </a:lnTo>
                  <a:lnTo>
                    <a:pt x="234677" y="21996"/>
                  </a:lnTo>
                  <a:lnTo>
                    <a:pt x="224532" y="10489"/>
                  </a:lnTo>
                  <a:lnTo>
                    <a:pt x="222536" y="5227"/>
                  </a:lnTo>
                  <a:lnTo>
                    <a:pt x="221157" y="3483"/>
                  </a:lnTo>
                  <a:lnTo>
                    <a:pt x="213318"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7" name="SMARTInkShape-2977"/>
            <p:cNvSpPr/>
            <p:nvPr/>
          </p:nvSpPr>
          <p:spPr>
            <a:xfrm>
              <a:off x="6873239" y="2112042"/>
              <a:ext cx="248631" cy="265397"/>
            </a:xfrm>
            <a:custGeom>
              <a:avLst/>
              <a:gdLst/>
              <a:ahLst/>
              <a:cxnLst/>
              <a:rect l="0" t="0" r="0" b="0"/>
              <a:pathLst>
                <a:path w="248631" h="265397">
                  <a:moveTo>
                    <a:pt x="7620" y="97758"/>
                  </a:moveTo>
                  <a:lnTo>
                    <a:pt x="7620" y="89667"/>
                  </a:lnTo>
                  <a:lnTo>
                    <a:pt x="9878" y="83436"/>
                  </a:lnTo>
                  <a:lnTo>
                    <a:pt x="32092" y="47625"/>
                  </a:lnTo>
                  <a:lnTo>
                    <a:pt x="55162" y="26767"/>
                  </a:lnTo>
                  <a:lnTo>
                    <a:pt x="91680" y="5300"/>
                  </a:lnTo>
                  <a:lnTo>
                    <a:pt x="127205" y="0"/>
                  </a:lnTo>
                  <a:lnTo>
                    <a:pt x="159558" y="1211"/>
                  </a:lnTo>
                  <a:lnTo>
                    <a:pt x="190408" y="9354"/>
                  </a:lnTo>
                  <a:lnTo>
                    <a:pt x="213333" y="24714"/>
                  </a:lnTo>
                  <a:lnTo>
                    <a:pt x="237137" y="60073"/>
                  </a:lnTo>
                  <a:lnTo>
                    <a:pt x="241911" y="67554"/>
                  </a:lnTo>
                  <a:lnTo>
                    <a:pt x="248630" y="98308"/>
                  </a:lnTo>
                  <a:lnTo>
                    <a:pt x="246576" y="130187"/>
                  </a:lnTo>
                  <a:lnTo>
                    <a:pt x="232514" y="161083"/>
                  </a:lnTo>
                  <a:lnTo>
                    <a:pt x="216308" y="187641"/>
                  </a:lnTo>
                  <a:lnTo>
                    <a:pt x="183493" y="214133"/>
                  </a:lnTo>
                  <a:lnTo>
                    <a:pt x="153522" y="233839"/>
                  </a:lnTo>
                  <a:lnTo>
                    <a:pt x="119055" y="246639"/>
                  </a:lnTo>
                  <a:lnTo>
                    <a:pt x="87863" y="259085"/>
                  </a:lnTo>
                  <a:lnTo>
                    <a:pt x="54138" y="264149"/>
                  </a:lnTo>
                  <a:lnTo>
                    <a:pt x="18238" y="265288"/>
                  </a:lnTo>
                  <a:lnTo>
                    <a:pt x="0" y="26539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8" name="SMARTInkShape-2978"/>
            <p:cNvSpPr/>
            <p:nvPr/>
          </p:nvSpPr>
          <p:spPr>
            <a:xfrm>
              <a:off x="6865618" y="2171700"/>
              <a:ext cx="76201" cy="190501"/>
            </a:xfrm>
            <a:custGeom>
              <a:avLst/>
              <a:gdLst/>
              <a:ahLst/>
              <a:cxnLst/>
              <a:rect l="0" t="0" r="0" b="0"/>
              <a:pathLst>
                <a:path w="76201" h="190501">
                  <a:moveTo>
                    <a:pt x="76200" y="0"/>
                  </a:moveTo>
                  <a:lnTo>
                    <a:pt x="76200" y="4043"/>
                  </a:lnTo>
                  <a:lnTo>
                    <a:pt x="68440" y="40333"/>
                  </a:lnTo>
                  <a:lnTo>
                    <a:pt x="58174" y="77141"/>
                  </a:lnTo>
                  <a:lnTo>
                    <a:pt x="47153" y="106958"/>
                  </a:lnTo>
                  <a:lnTo>
                    <a:pt x="35845" y="143330"/>
                  </a:lnTo>
                  <a:lnTo>
                    <a:pt x="22897" y="172142"/>
                  </a:lnTo>
                  <a:lnTo>
                    <a:pt x="18643" y="178953"/>
                  </a:lnTo>
                  <a:lnTo>
                    <a:pt x="16754" y="184804"/>
                  </a:lnTo>
                  <a:lnTo>
                    <a:pt x="15403" y="186701"/>
                  </a:lnTo>
                  <a:lnTo>
                    <a:pt x="13655" y="187967"/>
                  </a:lnTo>
                  <a:lnTo>
                    <a:pt x="9456" y="189372"/>
                  </a:lnTo>
                  <a:lnTo>
                    <a:pt x="0" y="1905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24" name="SMARTInkShape-Group391"/>
          <p:cNvGrpSpPr/>
          <p:nvPr/>
        </p:nvGrpSpPr>
        <p:grpSpPr>
          <a:xfrm>
            <a:off x="8397239" y="2453640"/>
            <a:ext cx="289562" cy="266701"/>
            <a:chOff x="8397239" y="2453640"/>
            <a:chExt cx="289562" cy="266701"/>
          </a:xfrm>
        </p:grpSpPr>
        <p:sp>
          <p:nvSpPr>
            <p:cNvPr id="220" name="SMARTInkShape-2979"/>
            <p:cNvSpPr/>
            <p:nvPr/>
          </p:nvSpPr>
          <p:spPr>
            <a:xfrm>
              <a:off x="8602980" y="2453640"/>
              <a:ext cx="60960" cy="251461"/>
            </a:xfrm>
            <a:custGeom>
              <a:avLst/>
              <a:gdLst/>
              <a:ahLst/>
              <a:cxnLst/>
              <a:rect l="0" t="0" r="0" b="0"/>
              <a:pathLst>
                <a:path w="60960" h="251461">
                  <a:moveTo>
                    <a:pt x="60959" y="0"/>
                  </a:moveTo>
                  <a:lnTo>
                    <a:pt x="60959" y="4045"/>
                  </a:lnTo>
                  <a:lnTo>
                    <a:pt x="58702" y="8288"/>
                  </a:lnTo>
                  <a:lnTo>
                    <a:pt x="56913" y="10604"/>
                  </a:lnTo>
                  <a:lnTo>
                    <a:pt x="49608" y="46650"/>
                  </a:lnTo>
                  <a:lnTo>
                    <a:pt x="45640" y="77229"/>
                  </a:lnTo>
                  <a:lnTo>
                    <a:pt x="39017" y="104349"/>
                  </a:lnTo>
                  <a:lnTo>
                    <a:pt x="24294" y="138956"/>
                  </a:lnTo>
                  <a:lnTo>
                    <a:pt x="12983" y="174108"/>
                  </a:lnTo>
                  <a:lnTo>
                    <a:pt x="8326" y="210950"/>
                  </a:lnTo>
                  <a:lnTo>
                    <a:pt x="7661" y="238173"/>
                  </a:lnTo>
                  <a:lnTo>
                    <a:pt x="5381" y="243579"/>
                  </a:lnTo>
                  <a:lnTo>
                    <a:pt x="0" y="25146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1" name="SMARTInkShape-2980"/>
            <p:cNvSpPr/>
            <p:nvPr/>
          </p:nvSpPr>
          <p:spPr>
            <a:xfrm>
              <a:off x="8549639" y="2583178"/>
              <a:ext cx="137162" cy="22863"/>
            </a:xfrm>
            <a:custGeom>
              <a:avLst/>
              <a:gdLst/>
              <a:ahLst/>
              <a:cxnLst/>
              <a:rect l="0" t="0" r="0" b="0"/>
              <a:pathLst>
                <a:path w="137162" h="22863">
                  <a:moveTo>
                    <a:pt x="0" y="22862"/>
                  </a:moveTo>
                  <a:lnTo>
                    <a:pt x="4045" y="18816"/>
                  </a:lnTo>
                  <a:lnTo>
                    <a:pt x="8289" y="16828"/>
                  </a:lnTo>
                  <a:lnTo>
                    <a:pt x="40090" y="11288"/>
                  </a:lnTo>
                  <a:lnTo>
                    <a:pt x="76463" y="8103"/>
                  </a:lnTo>
                  <a:lnTo>
                    <a:pt x="113488" y="2448"/>
                  </a:lnTo>
                  <a:lnTo>
                    <a:pt x="137161"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2" name="SMARTInkShape-2981"/>
            <p:cNvSpPr/>
            <p:nvPr/>
          </p:nvSpPr>
          <p:spPr>
            <a:xfrm>
              <a:off x="8397239" y="2560317"/>
              <a:ext cx="68580" cy="160024"/>
            </a:xfrm>
            <a:custGeom>
              <a:avLst/>
              <a:gdLst/>
              <a:ahLst/>
              <a:cxnLst/>
              <a:rect l="0" t="0" r="0" b="0"/>
              <a:pathLst>
                <a:path w="68580" h="160024">
                  <a:moveTo>
                    <a:pt x="68579" y="0"/>
                  </a:moveTo>
                  <a:lnTo>
                    <a:pt x="62019" y="6561"/>
                  </a:lnTo>
                  <a:lnTo>
                    <a:pt x="61274" y="11353"/>
                  </a:lnTo>
                  <a:lnTo>
                    <a:pt x="56582" y="15770"/>
                  </a:lnTo>
                  <a:lnTo>
                    <a:pt x="52963" y="18134"/>
                  </a:lnTo>
                  <a:lnTo>
                    <a:pt x="50549" y="21405"/>
                  </a:lnTo>
                  <a:lnTo>
                    <a:pt x="42159" y="38816"/>
                  </a:lnTo>
                  <a:lnTo>
                    <a:pt x="35671" y="48581"/>
                  </a:lnTo>
                  <a:lnTo>
                    <a:pt x="24853" y="84007"/>
                  </a:lnTo>
                  <a:lnTo>
                    <a:pt x="7589" y="121784"/>
                  </a:lnTo>
                  <a:lnTo>
                    <a:pt x="2249" y="134864"/>
                  </a:lnTo>
                  <a:lnTo>
                    <a:pt x="0" y="16002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3" name="SMARTInkShape-2982"/>
            <p:cNvSpPr/>
            <p:nvPr/>
          </p:nvSpPr>
          <p:spPr>
            <a:xfrm>
              <a:off x="8465818" y="2453640"/>
              <a:ext cx="7622" cy="7620"/>
            </a:xfrm>
            <a:custGeom>
              <a:avLst/>
              <a:gdLst/>
              <a:ahLst/>
              <a:cxnLst/>
              <a:rect l="0" t="0" r="0" b="0"/>
              <a:pathLst>
                <a:path w="7622" h="7620">
                  <a:moveTo>
                    <a:pt x="7621" y="7619"/>
                  </a:moveTo>
                  <a:lnTo>
                    <a:pt x="7621" y="3573"/>
                  </a:lnTo>
                  <a:lnTo>
                    <a:pt x="6774" y="2381"/>
                  </a:lnTo>
                  <a:lnTo>
                    <a:pt x="5364" y="1588"/>
                  </a:lnTo>
                  <a:lnTo>
                    <a:pt x="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39" name="SMARTInkShape-Group392"/>
          <p:cNvGrpSpPr/>
          <p:nvPr/>
        </p:nvGrpSpPr>
        <p:grpSpPr>
          <a:xfrm>
            <a:off x="7768373" y="701066"/>
            <a:ext cx="1884231" cy="860887"/>
            <a:chOff x="7768373" y="701066"/>
            <a:chExt cx="1884231" cy="860887"/>
          </a:xfrm>
        </p:grpSpPr>
        <p:sp>
          <p:nvSpPr>
            <p:cNvPr id="225" name="SMARTInkShape-2983"/>
            <p:cNvSpPr/>
            <p:nvPr/>
          </p:nvSpPr>
          <p:spPr>
            <a:xfrm>
              <a:off x="9480787" y="701066"/>
              <a:ext cx="171817" cy="266673"/>
            </a:xfrm>
            <a:custGeom>
              <a:avLst/>
              <a:gdLst/>
              <a:ahLst/>
              <a:cxnLst/>
              <a:rect l="0" t="0" r="0" b="0"/>
              <a:pathLst>
                <a:path w="171817" h="266673">
                  <a:moveTo>
                    <a:pt x="67072" y="7594"/>
                  </a:moveTo>
                  <a:lnTo>
                    <a:pt x="67072" y="1033"/>
                  </a:lnTo>
                  <a:lnTo>
                    <a:pt x="66226" y="680"/>
                  </a:lnTo>
                  <a:lnTo>
                    <a:pt x="45116" y="0"/>
                  </a:lnTo>
                  <a:lnTo>
                    <a:pt x="38121" y="2243"/>
                  </a:lnTo>
                  <a:lnTo>
                    <a:pt x="26734" y="10581"/>
                  </a:lnTo>
                  <a:lnTo>
                    <a:pt x="6123" y="45907"/>
                  </a:lnTo>
                  <a:lnTo>
                    <a:pt x="1883" y="56795"/>
                  </a:lnTo>
                  <a:lnTo>
                    <a:pt x="0" y="70100"/>
                  </a:lnTo>
                  <a:lnTo>
                    <a:pt x="1421" y="79965"/>
                  </a:lnTo>
                  <a:lnTo>
                    <a:pt x="9229" y="97243"/>
                  </a:lnTo>
                  <a:lnTo>
                    <a:pt x="13990" y="102469"/>
                  </a:lnTo>
                  <a:lnTo>
                    <a:pt x="18926" y="104794"/>
                  </a:lnTo>
                  <a:lnTo>
                    <a:pt x="23942" y="105825"/>
                  </a:lnTo>
                  <a:lnTo>
                    <a:pt x="35573" y="102363"/>
                  </a:lnTo>
                  <a:lnTo>
                    <a:pt x="49742" y="95974"/>
                  </a:lnTo>
                  <a:lnTo>
                    <a:pt x="55137" y="91182"/>
                  </a:lnTo>
                  <a:lnTo>
                    <a:pt x="71435" y="58086"/>
                  </a:lnTo>
                  <a:lnTo>
                    <a:pt x="74573" y="43909"/>
                  </a:lnTo>
                  <a:lnTo>
                    <a:pt x="79641" y="33123"/>
                  </a:lnTo>
                  <a:lnTo>
                    <a:pt x="82209" y="9450"/>
                  </a:lnTo>
                  <a:lnTo>
                    <a:pt x="82302" y="14316"/>
                  </a:lnTo>
                  <a:lnTo>
                    <a:pt x="90600" y="29416"/>
                  </a:lnTo>
                  <a:lnTo>
                    <a:pt x="100225" y="44452"/>
                  </a:lnTo>
                  <a:lnTo>
                    <a:pt x="115068" y="77013"/>
                  </a:lnTo>
                  <a:lnTo>
                    <a:pt x="138490" y="109145"/>
                  </a:lnTo>
                  <a:lnTo>
                    <a:pt x="159587" y="145080"/>
                  </a:lnTo>
                  <a:lnTo>
                    <a:pt x="171302" y="174607"/>
                  </a:lnTo>
                  <a:lnTo>
                    <a:pt x="171816" y="185962"/>
                  </a:lnTo>
                  <a:lnTo>
                    <a:pt x="163004" y="217316"/>
                  </a:lnTo>
                  <a:lnTo>
                    <a:pt x="155796" y="233329"/>
                  </a:lnTo>
                  <a:lnTo>
                    <a:pt x="146299" y="241412"/>
                  </a:lnTo>
                  <a:lnTo>
                    <a:pt x="119505" y="253498"/>
                  </a:lnTo>
                  <a:lnTo>
                    <a:pt x="84515" y="258803"/>
                  </a:lnTo>
                  <a:lnTo>
                    <a:pt x="48546" y="265468"/>
                  </a:lnTo>
                  <a:lnTo>
                    <a:pt x="36593" y="26667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6" name="SMARTInkShape-2984"/>
            <p:cNvSpPr/>
            <p:nvPr/>
          </p:nvSpPr>
          <p:spPr>
            <a:xfrm>
              <a:off x="9358510" y="754976"/>
              <a:ext cx="97909" cy="139648"/>
            </a:xfrm>
            <a:custGeom>
              <a:avLst/>
              <a:gdLst/>
              <a:ahLst/>
              <a:cxnLst/>
              <a:rect l="0" t="0" r="0" b="0"/>
              <a:pathLst>
                <a:path w="97909" h="139648">
                  <a:moveTo>
                    <a:pt x="14090" y="37503"/>
                  </a:moveTo>
                  <a:lnTo>
                    <a:pt x="10045" y="37503"/>
                  </a:lnTo>
                  <a:lnTo>
                    <a:pt x="8853" y="38348"/>
                  </a:lnTo>
                  <a:lnTo>
                    <a:pt x="8057" y="39761"/>
                  </a:lnTo>
                  <a:lnTo>
                    <a:pt x="0" y="70065"/>
                  </a:lnTo>
                  <a:lnTo>
                    <a:pt x="5512" y="103280"/>
                  </a:lnTo>
                  <a:lnTo>
                    <a:pt x="14172" y="133004"/>
                  </a:lnTo>
                  <a:lnTo>
                    <a:pt x="17795" y="138651"/>
                  </a:lnTo>
                  <a:lnTo>
                    <a:pt x="19098" y="139647"/>
                  </a:lnTo>
                  <a:lnTo>
                    <a:pt x="19970" y="139466"/>
                  </a:lnTo>
                  <a:lnTo>
                    <a:pt x="20550" y="138499"/>
                  </a:lnTo>
                  <a:lnTo>
                    <a:pt x="20088" y="137853"/>
                  </a:lnTo>
                  <a:lnTo>
                    <a:pt x="17320" y="137136"/>
                  </a:lnTo>
                  <a:lnTo>
                    <a:pt x="16244" y="136098"/>
                  </a:lnTo>
                  <a:lnTo>
                    <a:pt x="15047" y="132688"/>
                  </a:lnTo>
                  <a:lnTo>
                    <a:pt x="14145" y="97084"/>
                  </a:lnTo>
                  <a:lnTo>
                    <a:pt x="14100" y="65452"/>
                  </a:lnTo>
                  <a:lnTo>
                    <a:pt x="16351" y="41269"/>
                  </a:lnTo>
                  <a:lnTo>
                    <a:pt x="23497" y="9612"/>
                  </a:lnTo>
                  <a:lnTo>
                    <a:pt x="25441" y="6209"/>
                  </a:lnTo>
                  <a:lnTo>
                    <a:pt x="27582" y="3939"/>
                  </a:lnTo>
                  <a:lnTo>
                    <a:pt x="32223" y="1419"/>
                  </a:lnTo>
                  <a:lnTo>
                    <a:pt x="39593" y="0"/>
                  </a:lnTo>
                  <a:lnTo>
                    <a:pt x="44616" y="1927"/>
                  </a:lnTo>
                  <a:lnTo>
                    <a:pt x="47139" y="3626"/>
                  </a:lnTo>
                  <a:lnTo>
                    <a:pt x="57274" y="18519"/>
                  </a:lnTo>
                  <a:lnTo>
                    <a:pt x="71664" y="47781"/>
                  </a:lnTo>
                  <a:lnTo>
                    <a:pt x="81478" y="80217"/>
                  </a:lnTo>
                  <a:lnTo>
                    <a:pt x="86360" y="86377"/>
                  </a:lnTo>
                  <a:lnTo>
                    <a:pt x="90800" y="88859"/>
                  </a:lnTo>
                  <a:lnTo>
                    <a:pt x="97908" y="9084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7" name="SMARTInkShape-2985"/>
            <p:cNvSpPr/>
            <p:nvPr/>
          </p:nvSpPr>
          <p:spPr>
            <a:xfrm>
              <a:off x="9273539" y="769619"/>
              <a:ext cx="15242" cy="1"/>
            </a:xfrm>
            <a:custGeom>
              <a:avLst/>
              <a:gdLst/>
              <a:ahLst/>
              <a:cxnLst/>
              <a:rect l="0" t="0" r="0" b="0"/>
              <a:pathLst>
                <a:path w="15242" h="1">
                  <a:moveTo>
                    <a:pt x="15241" y="0"/>
                  </a:moveTo>
                  <a:lnTo>
                    <a:pt x="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8" name="SMARTInkShape-2986"/>
            <p:cNvSpPr/>
            <p:nvPr/>
          </p:nvSpPr>
          <p:spPr>
            <a:xfrm>
              <a:off x="9281159" y="830577"/>
              <a:ext cx="7622" cy="99062"/>
            </a:xfrm>
            <a:custGeom>
              <a:avLst/>
              <a:gdLst/>
              <a:ahLst/>
              <a:cxnLst/>
              <a:rect l="0" t="0" r="0" b="0"/>
              <a:pathLst>
                <a:path w="7622" h="99062">
                  <a:moveTo>
                    <a:pt x="0" y="0"/>
                  </a:moveTo>
                  <a:lnTo>
                    <a:pt x="0" y="33555"/>
                  </a:lnTo>
                  <a:lnTo>
                    <a:pt x="848" y="68786"/>
                  </a:lnTo>
                  <a:lnTo>
                    <a:pt x="7621" y="9906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9" name="SMARTInkShape-2987"/>
            <p:cNvSpPr/>
            <p:nvPr/>
          </p:nvSpPr>
          <p:spPr>
            <a:xfrm>
              <a:off x="9083246" y="766650"/>
              <a:ext cx="144573" cy="265135"/>
            </a:xfrm>
            <a:custGeom>
              <a:avLst/>
              <a:gdLst/>
              <a:ahLst/>
              <a:cxnLst/>
              <a:rect l="0" t="0" r="0" b="0"/>
              <a:pathLst>
                <a:path w="144573" h="265135">
                  <a:moveTo>
                    <a:pt x="75993" y="155369"/>
                  </a:moveTo>
                  <a:lnTo>
                    <a:pt x="46978" y="156214"/>
                  </a:lnTo>
                  <a:lnTo>
                    <a:pt x="30141" y="161453"/>
                  </a:lnTo>
                  <a:lnTo>
                    <a:pt x="22312" y="165976"/>
                  </a:lnTo>
                  <a:lnTo>
                    <a:pt x="13146" y="177326"/>
                  </a:lnTo>
                  <a:lnTo>
                    <a:pt x="3307" y="201569"/>
                  </a:lnTo>
                  <a:lnTo>
                    <a:pt x="0" y="239069"/>
                  </a:lnTo>
                  <a:lnTo>
                    <a:pt x="732" y="248448"/>
                  </a:lnTo>
                  <a:lnTo>
                    <a:pt x="3879" y="255441"/>
                  </a:lnTo>
                  <a:lnTo>
                    <a:pt x="14456" y="264136"/>
                  </a:lnTo>
                  <a:lnTo>
                    <a:pt x="18882" y="265134"/>
                  </a:lnTo>
                  <a:lnTo>
                    <a:pt x="28314" y="263983"/>
                  </a:lnTo>
                  <a:lnTo>
                    <a:pt x="58265" y="251613"/>
                  </a:lnTo>
                  <a:lnTo>
                    <a:pt x="66138" y="244428"/>
                  </a:lnTo>
                  <a:lnTo>
                    <a:pt x="75329" y="228606"/>
                  </a:lnTo>
                  <a:lnTo>
                    <a:pt x="86023" y="196459"/>
                  </a:lnTo>
                  <a:lnTo>
                    <a:pt x="93734" y="167448"/>
                  </a:lnTo>
                  <a:lnTo>
                    <a:pt x="93292" y="137404"/>
                  </a:lnTo>
                  <a:lnTo>
                    <a:pt x="91842" y="103009"/>
                  </a:lnTo>
                  <a:lnTo>
                    <a:pt x="91414" y="70052"/>
                  </a:lnTo>
                  <a:lnTo>
                    <a:pt x="86033" y="35505"/>
                  </a:lnTo>
                  <a:lnTo>
                    <a:pt x="83675" y="0"/>
                  </a:lnTo>
                  <a:lnTo>
                    <a:pt x="83613" y="30624"/>
                  </a:lnTo>
                  <a:lnTo>
                    <a:pt x="85871" y="63119"/>
                  </a:lnTo>
                  <a:lnTo>
                    <a:pt x="94220" y="98294"/>
                  </a:lnTo>
                  <a:lnTo>
                    <a:pt x="103173" y="131772"/>
                  </a:lnTo>
                  <a:lnTo>
                    <a:pt x="108079" y="162844"/>
                  </a:lnTo>
                  <a:lnTo>
                    <a:pt x="116952" y="189396"/>
                  </a:lnTo>
                  <a:lnTo>
                    <a:pt x="121854" y="195892"/>
                  </a:lnTo>
                  <a:lnTo>
                    <a:pt x="126856" y="198780"/>
                  </a:lnTo>
                  <a:lnTo>
                    <a:pt x="136964" y="200633"/>
                  </a:lnTo>
                  <a:lnTo>
                    <a:pt x="144572" y="20108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0" name="SMARTInkShape-2988"/>
            <p:cNvSpPr/>
            <p:nvPr/>
          </p:nvSpPr>
          <p:spPr>
            <a:xfrm>
              <a:off x="8980878" y="975360"/>
              <a:ext cx="79166" cy="121340"/>
            </a:xfrm>
            <a:custGeom>
              <a:avLst/>
              <a:gdLst/>
              <a:ahLst/>
              <a:cxnLst/>
              <a:rect l="0" t="0" r="0" b="0"/>
              <a:pathLst>
                <a:path w="79166" h="121340">
                  <a:moveTo>
                    <a:pt x="71681" y="0"/>
                  </a:moveTo>
                  <a:lnTo>
                    <a:pt x="61073" y="0"/>
                  </a:lnTo>
                  <a:lnTo>
                    <a:pt x="56243" y="2256"/>
                  </a:lnTo>
                  <a:lnTo>
                    <a:pt x="38479" y="13842"/>
                  </a:lnTo>
                  <a:lnTo>
                    <a:pt x="23732" y="36045"/>
                  </a:lnTo>
                  <a:lnTo>
                    <a:pt x="8208" y="72642"/>
                  </a:lnTo>
                  <a:lnTo>
                    <a:pt x="569" y="88598"/>
                  </a:lnTo>
                  <a:lnTo>
                    <a:pt x="0" y="98925"/>
                  </a:lnTo>
                  <a:lnTo>
                    <a:pt x="2569" y="108313"/>
                  </a:lnTo>
                  <a:lnTo>
                    <a:pt x="6533" y="115308"/>
                  </a:lnTo>
                  <a:lnTo>
                    <a:pt x="11118" y="118979"/>
                  </a:lnTo>
                  <a:lnTo>
                    <a:pt x="18457" y="121049"/>
                  </a:lnTo>
                  <a:lnTo>
                    <a:pt x="20960" y="121339"/>
                  </a:lnTo>
                  <a:lnTo>
                    <a:pt x="37138" y="115720"/>
                  </a:lnTo>
                  <a:lnTo>
                    <a:pt x="57609" y="103992"/>
                  </a:lnTo>
                  <a:lnTo>
                    <a:pt x="68871" y="87865"/>
                  </a:lnTo>
                  <a:lnTo>
                    <a:pt x="75835" y="72507"/>
                  </a:lnTo>
                  <a:lnTo>
                    <a:pt x="78996" y="37084"/>
                  </a:lnTo>
                  <a:lnTo>
                    <a:pt x="79165" y="29745"/>
                  </a:lnTo>
                  <a:lnTo>
                    <a:pt x="76983" y="23663"/>
                  </a:lnTo>
                  <a:lnTo>
                    <a:pt x="72729" y="16902"/>
                  </a:lnTo>
                  <a:lnTo>
                    <a:pt x="69888" y="15979"/>
                  </a:lnTo>
                  <a:lnTo>
                    <a:pt x="56440" y="1524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1" name="SMARTInkShape-2989"/>
            <p:cNvSpPr/>
            <p:nvPr/>
          </p:nvSpPr>
          <p:spPr>
            <a:xfrm>
              <a:off x="8855974" y="1005838"/>
              <a:ext cx="89907" cy="136981"/>
            </a:xfrm>
            <a:custGeom>
              <a:avLst/>
              <a:gdLst/>
              <a:ahLst/>
              <a:cxnLst/>
              <a:rect l="0" t="0" r="0" b="0"/>
              <a:pathLst>
                <a:path w="89907" h="136981">
                  <a:moveTo>
                    <a:pt x="82285" y="0"/>
                  </a:moveTo>
                  <a:lnTo>
                    <a:pt x="78240" y="0"/>
                  </a:lnTo>
                  <a:lnTo>
                    <a:pt x="73997" y="2258"/>
                  </a:lnTo>
                  <a:lnTo>
                    <a:pt x="38955" y="29661"/>
                  </a:lnTo>
                  <a:lnTo>
                    <a:pt x="17013" y="63940"/>
                  </a:lnTo>
                  <a:lnTo>
                    <a:pt x="3644" y="99454"/>
                  </a:lnTo>
                  <a:lnTo>
                    <a:pt x="0" y="117993"/>
                  </a:lnTo>
                  <a:lnTo>
                    <a:pt x="1406" y="126666"/>
                  </a:lnTo>
                  <a:lnTo>
                    <a:pt x="2965" y="130165"/>
                  </a:lnTo>
                  <a:lnTo>
                    <a:pt x="4851" y="132496"/>
                  </a:lnTo>
                  <a:lnTo>
                    <a:pt x="9207" y="135087"/>
                  </a:lnTo>
                  <a:lnTo>
                    <a:pt x="30477" y="136980"/>
                  </a:lnTo>
                  <a:lnTo>
                    <a:pt x="52341" y="128847"/>
                  </a:lnTo>
                  <a:lnTo>
                    <a:pt x="89906" y="10668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2" name="SMARTInkShape-2990"/>
            <p:cNvSpPr/>
            <p:nvPr/>
          </p:nvSpPr>
          <p:spPr>
            <a:xfrm>
              <a:off x="8755380" y="1066800"/>
              <a:ext cx="45721" cy="45720"/>
            </a:xfrm>
            <a:custGeom>
              <a:avLst/>
              <a:gdLst/>
              <a:ahLst/>
              <a:cxnLst/>
              <a:rect l="0" t="0" r="0" b="0"/>
              <a:pathLst>
                <a:path w="45721" h="45720">
                  <a:moveTo>
                    <a:pt x="0" y="45719"/>
                  </a:moveTo>
                  <a:lnTo>
                    <a:pt x="0" y="35112"/>
                  </a:lnTo>
                  <a:lnTo>
                    <a:pt x="4045" y="23762"/>
                  </a:lnTo>
                  <a:lnTo>
                    <a:pt x="10605" y="13719"/>
                  </a:lnTo>
                  <a:lnTo>
                    <a:pt x="17695" y="10329"/>
                  </a:lnTo>
                  <a:lnTo>
                    <a:pt x="25642" y="7978"/>
                  </a:lnTo>
                  <a:lnTo>
                    <a:pt x="37646" y="1824"/>
                  </a:lnTo>
                  <a:lnTo>
                    <a:pt x="4572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3" name="SMARTInkShape-2991"/>
            <p:cNvSpPr/>
            <p:nvPr/>
          </p:nvSpPr>
          <p:spPr>
            <a:xfrm>
              <a:off x="8565350" y="1091336"/>
              <a:ext cx="121451" cy="149401"/>
            </a:xfrm>
            <a:custGeom>
              <a:avLst/>
              <a:gdLst/>
              <a:ahLst/>
              <a:cxnLst/>
              <a:rect l="0" t="0" r="0" b="0"/>
              <a:pathLst>
                <a:path w="121451" h="149401">
                  <a:moveTo>
                    <a:pt x="7150" y="28802"/>
                  </a:moveTo>
                  <a:lnTo>
                    <a:pt x="3105" y="28802"/>
                  </a:lnTo>
                  <a:lnTo>
                    <a:pt x="1913" y="29650"/>
                  </a:lnTo>
                  <a:lnTo>
                    <a:pt x="1117" y="31060"/>
                  </a:lnTo>
                  <a:lnTo>
                    <a:pt x="0" y="39350"/>
                  </a:lnTo>
                  <a:lnTo>
                    <a:pt x="438" y="62208"/>
                  </a:lnTo>
                  <a:lnTo>
                    <a:pt x="8941" y="97405"/>
                  </a:lnTo>
                  <a:lnTo>
                    <a:pt x="13041" y="112630"/>
                  </a:lnTo>
                  <a:lnTo>
                    <a:pt x="14668" y="140093"/>
                  </a:lnTo>
                  <a:lnTo>
                    <a:pt x="16981" y="144023"/>
                  </a:lnTo>
                  <a:lnTo>
                    <a:pt x="21322" y="149400"/>
                  </a:lnTo>
                  <a:lnTo>
                    <a:pt x="21677" y="148993"/>
                  </a:lnTo>
                  <a:lnTo>
                    <a:pt x="22362" y="139338"/>
                  </a:lnTo>
                  <a:lnTo>
                    <a:pt x="15474" y="103630"/>
                  </a:lnTo>
                  <a:lnTo>
                    <a:pt x="14861" y="66721"/>
                  </a:lnTo>
                  <a:lnTo>
                    <a:pt x="20870" y="37235"/>
                  </a:lnTo>
                  <a:lnTo>
                    <a:pt x="30212" y="16483"/>
                  </a:lnTo>
                  <a:lnTo>
                    <a:pt x="40209" y="3979"/>
                  </a:lnTo>
                  <a:lnTo>
                    <a:pt x="45267" y="838"/>
                  </a:lnTo>
                  <a:lnTo>
                    <a:pt x="47801" y="0"/>
                  </a:lnTo>
                  <a:lnTo>
                    <a:pt x="50337" y="287"/>
                  </a:lnTo>
                  <a:lnTo>
                    <a:pt x="55412" y="2865"/>
                  </a:lnTo>
                  <a:lnTo>
                    <a:pt x="70650" y="16279"/>
                  </a:lnTo>
                  <a:lnTo>
                    <a:pt x="85890" y="41964"/>
                  </a:lnTo>
                  <a:lnTo>
                    <a:pt x="96801" y="79904"/>
                  </a:lnTo>
                  <a:lnTo>
                    <a:pt x="98642" y="86227"/>
                  </a:lnTo>
                  <a:lnTo>
                    <a:pt x="104464" y="97186"/>
                  </a:lnTo>
                  <a:lnTo>
                    <a:pt x="105046" y="99791"/>
                  </a:lnTo>
                  <a:lnTo>
                    <a:pt x="106281" y="101528"/>
                  </a:lnTo>
                  <a:lnTo>
                    <a:pt x="107950" y="102688"/>
                  </a:lnTo>
                  <a:lnTo>
                    <a:pt x="112062" y="104821"/>
                  </a:lnTo>
                  <a:lnTo>
                    <a:pt x="121450" y="112624"/>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4" name="SMARTInkShape-2992"/>
            <p:cNvSpPr/>
            <p:nvPr/>
          </p:nvSpPr>
          <p:spPr>
            <a:xfrm>
              <a:off x="8413984" y="1151012"/>
              <a:ext cx="97388" cy="128560"/>
            </a:xfrm>
            <a:custGeom>
              <a:avLst/>
              <a:gdLst/>
              <a:ahLst/>
              <a:cxnLst/>
              <a:rect l="0" t="0" r="0" b="0"/>
              <a:pathLst>
                <a:path w="97388" h="128560">
                  <a:moveTo>
                    <a:pt x="67075" y="7226"/>
                  </a:moveTo>
                  <a:lnTo>
                    <a:pt x="40585" y="7226"/>
                  </a:lnTo>
                  <a:lnTo>
                    <a:pt x="38409" y="8920"/>
                  </a:lnTo>
                  <a:lnTo>
                    <a:pt x="18787" y="36491"/>
                  </a:lnTo>
                  <a:lnTo>
                    <a:pt x="6112" y="69030"/>
                  </a:lnTo>
                  <a:lnTo>
                    <a:pt x="0" y="94787"/>
                  </a:lnTo>
                  <a:lnTo>
                    <a:pt x="1420" y="105691"/>
                  </a:lnTo>
                  <a:lnTo>
                    <a:pt x="6981" y="119093"/>
                  </a:lnTo>
                  <a:lnTo>
                    <a:pt x="9232" y="122443"/>
                  </a:lnTo>
                  <a:lnTo>
                    <a:pt x="12428" y="124679"/>
                  </a:lnTo>
                  <a:lnTo>
                    <a:pt x="24166" y="127824"/>
                  </a:lnTo>
                  <a:lnTo>
                    <a:pt x="30505" y="128559"/>
                  </a:lnTo>
                  <a:lnTo>
                    <a:pt x="42881" y="124926"/>
                  </a:lnTo>
                  <a:lnTo>
                    <a:pt x="75213" y="103964"/>
                  </a:lnTo>
                  <a:lnTo>
                    <a:pt x="87831" y="90359"/>
                  </a:lnTo>
                  <a:lnTo>
                    <a:pt x="91072" y="85509"/>
                  </a:lnTo>
                  <a:lnTo>
                    <a:pt x="95633" y="66546"/>
                  </a:lnTo>
                  <a:lnTo>
                    <a:pt x="97387" y="32929"/>
                  </a:lnTo>
                  <a:lnTo>
                    <a:pt x="93461" y="17477"/>
                  </a:lnTo>
                  <a:lnTo>
                    <a:pt x="91437" y="14060"/>
                  </a:lnTo>
                  <a:lnTo>
                    <a:pt x="86935" y="10264"/>
                  </a:lnTo>
                  <a:lnTo>
                    <a:pt x="71908" y="2591"/>
                  </a:lnTo>
                  <a:lnTo>
                    <a:pt x="57218" y="0"/>
                  </a:lnTo>
                  <a:lnTo>
                    <a:pt x="35142" y="6203"/>
                  </a:lnTo>
                  <a:lnTo>
                    <a:pt x="33084" y="7391"/>
                  </a:lnTo>
                  <a:lnTo>
                    <a:pt x="31715" y="9029"/>
                  </a:lnTo>
                  <a:lnTo>
                    <a:pt x="29347" y="13108"/>
                  </a:lnTo>
                  <a:lnTo>
                    <a:pt x="21355" y="22465"/>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5" name="SMARTInkShape-2993"/>
            <p:cNvSpPr/>
            <p:nvPr/>
          </p:nvSpPr>
          <p:spPr>
            <a:xfrm>
              <a:off x="8221980" y="1188909"/>
              <a:ext cx="106259" cy="174613"/>
            </a:xfrm>
            <a:custGeom>
              <a:avLst/>
              <a:gdLst/>
              <a:ahLst/>
              <a:cxnLst/>
              <a:rect l="0" t="0" r="0" b="0"/>
              <a:pathLst>
                <a:path w="106259" h="174613">
                  <a:moveTo>
                    <a:pt x="7620" y="68391"/>
                  </a:moveTo>
                  <a:lnTo>
                    <a:pt x="6771" y="80555"/>
                  </a:lnTo>
                  <a:lnTo>
                    <a:pt x="1587" y="101525"/>
                  </a:lnTo>
                  <a:lnTo>
                    <a:pt x="139" y="136534"/>
                  </a:lnTo>
                  <a:lnTo>
                    <a:pt x="0" y="174612"/>
                  </a:lnTo>
                  <a:lnTo>
                    <a:pt x="0" y="138958"/>
                  </a:lnTo>
                  <a:lnTo>
                    <a:pt x="0" y="107759"/>
                  </a:lnTo>
                  <a:lnTo>
                    <a:pt x="2258" y="76262"/>
                  </a:lnTo>
                  <a:lnTo>
                    <a:pt x="10605" y="41534"/>
                  </a:lnTo>
                  <a:lnTo>
                    <a:pt x="16017" y="15077"/>
                  </a:lnTo>
                  <a:lnTo>
                    <a:pt x="22922" y="7160"/>
                  </a:lnTo>
                  <a:lnTo>
                    <a:pt x="29379" y="3075"/>
                  </a:lnTo>
                  <a:lnTo>
                    <a:pt x="37773" y="777"/>
                  </a:lnTo>
                  <a:lnTo>
                    <a:pt x="48195" y="0"/>
                  </a:lnTo>
                  <a:lnTo>
                    <a:pt x="53311" y="2152"/>
                  </a:lnTo>
                  <a:lnTo>
                    <a:pt x="77679" y="17728"/>
                  </a:lnTo>
                  <a:lnTo>
                    <a:pt x="86046" y="29296"/>
                  </a:lnTo>
                  <a:lnTo>
                    <a:pt x="95010" y="64925"/>
                  </a:lnTo>
                  <a:lnTo>
                    <a:pt x="105265" y="92203"/>
                  </a:lnTo>
                  <a:lnTo>
                    <a:pt x="106258" y="104986"/>
                  </a:lnTo>
                  <a:lnTo>
                    <a:pt x="104235" y="112313"/>
                  </a:lnTo>
                  <a:lnTo>
                    <a:pt x="100081" y="119870"/>
                  </a:lnTo>
                  <a:lnTo>
                    <a:pt x="98895" y="120488"/>
                  </a:lnTo>
                  <a:lnTo>
                    <a:pt x="91438" y="12172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6" name="SMARTInkShape-2994"/>
            <p:cNvSpPr/>
            <p:nvPr/>
          </p:nvSpPr>
          <p:spPr>
            <a:xfrm>
              <a:off x="7871459" y="1409700"/>
              <a:ext cx="45722" cy="106678"/>
            </a:xfrm>
            <a:custGeom>
              <a:avLst/>
              <a:gdLst/>
              <a:ahLst/>
              <a:cxnLst/>
              <a:rect l="0" t="0" r="0" b="0"/>
              <a:pathLst>
                <a:path w="45722" h="106678">
                  <a:moveTo>
                    <a:pt x="0" y="0"/>
                  </a:moveTo>
                  <a:lnTo>
                    <a:pt x="0" y="18133"/>
                  </a:lnTo>
                  <a:lnTo>
                    <a:pt x="15437" y="55808"/>
                  </a:lnTo>
                  <a:lnTo>
                    <a:pt x="27967" y="84835"/>
                  </a:lnTo>
                  <a:lnTo>
                    <a:pt x="35848" y="98256"/>
                  </a:lnTo>
                  <a:lnTo>
                    <a:pt x="36599" y="101063"/>
                  </a:lnTo>
                  <a:lnTo>
                    <a:pt x="37945" y="102934"/>
                  </a:lnTo>
                  <a:lnTo>
                    <a:pt x="39692" y="104184"/>
                  </a:lnTo>
                  <a:lnTo>
                    <a:pt x="45721" y="106677"/>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7" name="SMARTInkShape-2995"/>
            <p:cNvSpPr/>
            <p:nvPr/>
          </p:nvSpPr>
          <p:spPr>
            <a:xfrm>
              <a:off x="7768373" y="1403137"/>
              <a:ext cx="171667" cy="158816"/>
            </a:xfrm>
            <a:custGeom>
              <a:avLst/>
              <a:gdLst/>
              <a:ahLst/>
              <a:cxnLst/>
              <a:rect l="0" t="0" r="0" b="0"/>
              <a:pathLst>
                <a:path w="171667" h="158816">
                  <a:moveTo>
                    <a:pt x="87845" y="6563"/>
                  </a:moveTo>
                  <a:lnTo>
                    <a:pt x="87845" y="0"/>
                  </a:lnTo>
                  <a:lnTo>
                    <a:pt x="87845" y="3300"/>
                  </a:lnTo>
                  <a:lnTo>
                    <a:pt x="87000" y="4389"/>
                  </a:lnTo>
                  <a:lnTo>
                    <a:pt x="83801" y="5596"/>
                  </a:lnTo>
                  <a:lnTo>
                    <a:pt x="82609" y="7610"/>
                  </a:lnTo>
                  <a:lnTo>
                    <a:pt x="76493" y="27690"/>
                  </a:lnTo>
                  <a:lnTo>
                    <a:pt x="58798" y="60678"/>
                  </a:lnTo>
                  <a:lnTo>
                    <a:pt x="39617" y="98104"/>
                  </a:lnTo>
                  <a:lnTo>
                    <a:pt x="25137" y="126245"/>
                  </a:lnTo>
                  <a:lnTo>
                    <a:pt x="6798" y="150477"/>
                  </a:lnTo>
                  <a:lnTo>
                    <a:pt x="5874" y="153305"/>
                  </a:lnTo>
                  <a:lnTo>
                    <a:pt x="4413" y="155189"/>
                  </a:lnTo>
                  <a:lnTo>
                    <a:pt x="0" y="157845"/>
                  </a:lnTo>
                  <a:lnTo>
                    <a:pt x="496" y="158215"/>
                  </a:lnTo>
                  <a:lnTo>
                    <a:pt x="3330" y="158815"/>
                  </a:lnTo>
                  <a:lnTo>
                    <a:pt x="29978" y="145109"/>
                  </a:lnTo>
                  <a:lnTo>
                    <a:pt x="52113" y="130009"/>
                  </a:lnTo>
                  <a:lnTo>
                    <a:pt x="87311" y="115984"/>
                  </a:lnTo>
                  <a:lnTo>
                    <a:pt x="120595" y="101407"/>
                  </a:lnTo>
                  <a:lnTo>
                    <a:pt x="158481" y="98061"/>
                  </a:lnTo>
                  <a:lnTo>
                    <a:pt x="171666" y="9800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8" name="SMARTInkShape-2996"/>
            <p:cNvSpPr/>
            <p:nvPr/>
          </p:nvSpPr>
          <p:spPr>
            <a:xfrm>
              <a:off x="7856218" y="1325877"/>
              <a:ext cx="213363" cy="129544"/>
            </a:xfrm>
            <a:custGeom>
              <a:avLst/>
              <a:gdLst/>
              <a:ahLst/>
              <a:cxnLst/>
              <a:rect l="0" t="0" r="0" b="0"/>
              <a:pathLst>
                <a:path w="213363" h="129544">
                  <a:moveTo>
                    <a:pt x="0" y="129543"/>
                  </a:moveTo>
                  <a:lnTo>
                    <a:pt x="17698" y="114104"/>
                  </a:lnTo>
                  <a:lnTo>
                    <a:pt x="40092" y="96011"/>
                  </a:lnTo>
                  <a:lnTo>
                    <a:pt x="65431" y="74064"/>
                  </a:lnTo>
                  <a:lnTo>
                    <a:pt x="95118" y="58541"/>
                  </a:lnTo>
                  <a:lnTo>
                    <a:pt x="131020" y="38125"/>
                  </a:lnTo>
                  <a:lnTo>
                    <a:pt x="166427" y="21832"/>
                  </a:lnTo>
                  <a:lnTo>
                    <a:pt x="202649" y="5215"/>
                  </a:lnTo>
                  <a:lnTo>
                    <a:pt x="213362"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p:cNvPicPr>
            <a:picLocks noChangeAspect="1" noChangeArrowheads="1"/>
          </p:cNvPicPr>
          <p:nvPr/>
        </p:nvPicPr>
        <p:blipFill>
          <a:blip r:embed="rId2" cstate="print"/>
          <a:srcRect/>
          <a:stretch>
            <a:fillRect/>
          </a:stretch>
        </p:blipFill>
        <p:spPr bwMode="auto">
          <a:xfrm>
            <a:off x="5638800" y="4343400"/>
            <a:ext cx="2771775" cy="2162175"/>
          </a:xfrm>
          <a:prstGeom prst="rect">
            <a:avLst/>
          </a:prstGeom>
          <a:noFill/>
          <a:ln w="9525">
            <a:noFill/>
            <a:miter lim="800000"/>
            <a:headEnd/>
            <a:tailEnd/>
          </a:ln>
        </p:spPr>
      </p:pic>
      <p:sp>
        <p:nvSpPr>
          <p:cNvPr id="93186" name="Text Box 3"/>
          <p:cNvSpPr txBox="1">
            <a:spLocks noChangeArrowheads="1"/>
          </p:cNvSpPr>
          <p:nvPr/>
        </p:nvSpPr>
        <p:spPr bwMode="auto">
          <a:xfrm>
            <a:off x="381000" y="457200"/>
            <a:ext cx="5638800" cy="1311275"/>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4000">
                <a:latin typeface="Times New Roman" pitchFamily="18" charset="0"/>
              </a:rPr>
              <a:t>WHO CARES ABOUT BORING BACTERIA?!!!</a:t>
            </a:r>
          </a:p>
        </p:txBody>
      </p:sp>
      <p:sp>
        <p:nvSpPr>
          <p:cNvPr id="93187" name="AutoShape 4"/>
          <p:cNvSpPr>
            <a:spLocks noChangeArrowheads="1"/>
          </p:cNvSpPr>
          <p:nvPr/>
        </p:nvSpPr>
        <p:spPr bwMode="auto">
          <a:xfrm>
            <a:off x="1143000" y="2514600"/>
            <a:ext cx="5257800" cy="2133600"/>
          </a:xfrm>
          <a:prstGeom prst="wedgeRoundRectCallout">
            <a:avLst>
              <a:gd name="adj1" fmla="val 41847"/>
              <a:gd name="adj2" fmla="val 77231"/>
              <a:gd name="adj3" fmla="val 16667"/>
            </a:avLst>
          </a:prstGeom>
          <a:solidFill>
            <a:srgbClr val="FFFFFF"/>
          </a:solidFill>
          <a:ln w="25400">
            <a:solidFill>
              <a:schemeClr val="tx1"/>
            </a:solidFill>
            <a:miter lim="800000"/>
            <a:headEnd/>
            <a:tailEnd/>
          </a:ln>
        </p:spPr>
        <p:txBody>
          <a:bodyPr/>
          <a:lstStyle/>
          <a:p>
            <a:pPr algn="ctr"/>
            <a:endParaRPr lang="en-US" sz="2400">
              <a:latin typeface="Times New Roman" pitchFamily="18" charset="0"/>
            </a:endParaRPr>
          </a:p>
        </p:txBody>
      </p:sp>
      <p:sp>
        <p:nvSpPr>
          <p:cNvPr id="93188" name="Text Box 5"/>
          <p:cNvSpPr txBox="1">
            <a:spLocks noChangeArrowheads="1"/>
          </p:cNvSpPr>
          <p:nvPr/>
        </p:nvSpPr>
        <p:spPr bwMode="auto">
          <a:xfrm>
            <a:off x="1752600" y="2743200"/>
            <a:ext cx="4267200" cy="1920875"/>
          </a:xfrm>
          <a:prstGeom prst="rect">
            <a:avLst/>
          </a:prstGeom>
          <a:noFill/>
          <a:ln w="9525">
            <a:noFill/>
            <a:miter lim="800000"/>
            <a:headEnd/>
            <a:tailEnd/>
          </a:ln>
        </p:spPr>
        <p:txBody>
          <a:bodyPr>
            <a:spAutoFit/>
          </a:bodyPr>
          <a:lstStyle/>
          <a:p>
            <a:pPr>
              <a:spcBef>
                <a:spcPct val="50000"/>
              </a:spcBef>
            </a:pPr>
            <a:r>
              <a:rPr lang="en-US" sz="2400">
                <a:latin typeface="Times New Roman" pitchFamily="18" charset="0"/>
              </a:rPr>
              <a:t>Yeah, well I made some people bucks-deluxe so </a:t>
            </a:r>
            <a:r>
              <a:rPr lang="en-US" sz="4800">
                <a:latin typeface="Times New Roman" pitchFamily="18" charset="0"/>
              </a:rPr>
              <a:t>BACK OFF!!!</a:t>
            </a:r>
          </a:p>
        </p:txBody>
      </p:sp>
      <p:sp>
        <p:nvSpPr>
          <p:cNvPr id="60422" name="Text Box 6"/>
          <p:cNvSpPr txBox="1">
            <a:spLocks noChangeArrowheads="1"/>
          </p:cNvSpPr>
          <p:nvPr/>
        </p:nvSpPr>
        <p:spPr bwMode="auto">
          <a:xfrm>
            <a:off x="304800" y="5470525"/>
            <a:ext cx="5486400" cy="701675"/>
          </a:xfrm>
          <a:prstGeom prst="rect">
            <a:avLst/>
          </a:prstGeom>
          <a:solidFill>
            <a:schemeClr val="bg1">
              <a:alpha val="76077"/>
            </a:schemeClr>
          </a:solidFill>
          <a:ln w="9525">
            <a:noFill/>
            <a:miter lim="800000"/>
            <a:headEnd/>
            <a:tailEnd/>
          </a:ln>
        </p:spPr>
        <p:txBody>
          <a:bodyPr>
            <a:spAutoFit/>
          </a:bodyPr>
          <a:lstStyle/>
          <a:p>
            <a:pPr>
              <a:spcBef>
                <a:spcPct val="50000"/>
              </a:spcBef>
            </a:pPr>
            <a:r>
              <a:rPr lang="en-US" sz="4000">
                <a:latin typeface="Times New Roman" pitchFamily="18" charset="0"/>
              </a:rPr>
              <a:t>Let’s see some cool stuff.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22"/>
                                        </p:tgtEl>
                                        <p:attrNameLst>
                                          <p:attrName>style.visibility</p:attrName>
                                        </p:attrNameLst>
                                      </p:cBhvr>
                                      <p:to>
                                        <p:strVal val="visible"/>
                                      </p:to>
                                    </p:set>
                                    <p:anim calcmode="lin" valueType="num">
                                      <p:cBhvr additive="base">
                                        <p:cTn id="7" dur="500" fill="hold"/>
                                        <p:tgtEl>
                                          <p:spTgt spid="60422"/>
                                        </p:tgtEl>
                                        <p:attrNameLst>
                                          <p:attrName>ppt_x</p:attrName>
                                        </p:attrNameLst>
                                      </p:cBhvr>
                                      <p:tavLst>
                                        <p:tav tm="0">
                                          <p:val>
                                            <p:strVal val="0-#ppt_w/2"/>
                                          </p:val>
                                        </p:tav>
                                        <p:tav tm="100000">
                                          <p:val>
                                            <p:strVal val="#ppt_x"/>
                                          </p:val>
                                        </p:tav>
                                      </p:tavLst>
                                    </p:anim>
                                    <p:anim calcmode="lin" valueType="num">
                                      <p:cBhvr additive="base">
                                        <p:cTn id="8" dur="500" fill="hold"/>
                                        <p:tgtEl>
                                          <p:spTgt spid="604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2"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5" name="Picture 7" descr="i-df28dc2fd33d300a31657a1e02627275-o01_23681845-thumb-510x317-50711-thumb-510x317-50712.jpg"/>
          <p:cNvPicPr>
            <a:picLocks noChangeAspect="1" noChangeArrowheads="1"/>
          </p:cNvPicPr>
          <p:nvPr/>
        </p:nvPicPr>
        <p:blipFill>
          <a:blip r:embed="rId2" cstate="print"/>
          <a:srcRect/>
          <a:stretch>
            <a:fillRect/>
          </a:stretch>
        </p:blipFill>
        <p:spPr bwMode="auto">
          <a:xfrm>
            <a:off x="0" y="0"/>
            <a:ext cx="4857750" cy="3019425"/>
          </a:xfrm>
          <a:prstGeom prst="rect">
            <a:avLst/>
          </a:prstGeom>
          <a:noFill/>
        </p:spPr>
      </p:pic>
      <p:pic>
        <p:nvPicPr>
          <p:cNvPr id="130059" name="Picture 11" descr="r-BP-OIL-SPILL-FINE-large570"/>
          <p:cNvPicPr>
            <a:picLocks noChangeAspect="1" noChangeArrowheads="1"/>
          </p:cNvPicPr>
          <p:nvPr/>
        </p:nvPicPr>
        <p:blipFill>
          <a:blip r:embed="rId3" cstate="print"/>
          <a:srcRect/>
          <a:stretch>
            <a:fillRect/>
          </a:stretch>
        </p:blipFill>
        <p:spPr bwMode="auto">
          <a:xfrm>
            <a:off x="0" y="3040063"/>
            <a:ext cx="9144000" cy="3817937"/>
          </a:xfrm>
          <a:prstGeom prst="rect">
            <a:avLst/>
          </a:prstGeom>
          <a:noFill/>
        </p:spPr>
      </p:pic>
      <p:pic>
        <p:nvPicPr>
          <p:cNvPr id="130057" name="Picture 9" descr="BP-deepwater-horizon-007"/>
          <p:cNvPicPr>
            <a:picLocks noChangeAspect="1" noChangeArrowheads="1"/>
          </p:cNvPicPr>
          <p:nvPr/>
        </p:nvPicPr>
        <p:blipFill>
          <a:blip r:embed="rId4" cstate="print"/>
          <a:srcRect/>
          <a:stretch>
            <a:fillRect/>
          </a:stretch>
        </p:blipFill>
        <p:spPr bwMode="auto">
          <a:xfrm>
            <a:off x="762000" y="0"/>
            <a:ext cx="8382000" cy="5029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0057"/>
                                        </p:tgtEl>
                                        <p:attrNameLst>
                                          <p:attrName>style.visibility</p:attrName>
                                        </p:attrNameLst>
                                      </p:cBhvr>
                                      <p:to>
                                        <p:strVal val="visible"/>
                                      </p:to>
                                    </p:set>
                                    <p:animEffect transition="in" filter="dissolve">
                                      <p:cBhvr>
                                        <p:cTn id="7" dur="500"/>
                                        <p:tgtEl>
                                          <p:spTgt spid="130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7" name="Picture 5" descr="gulf-oil-eating-microbes-slide-show_1"/>
          <p:cNvPicPr>
            <a:picLocks noChangeAspect="1" noChangeArrowheads="1"/>
          </p:cNvPicPr>
          <p:nvPr/>
        </p:nvPicPr>
        <p:blipFill>
          <a:blip r:embed="rId2" cstate="print"/>
          <a:srcRect/>
          <a:stretch>
            <a:fillRect/>
          </a:stretch>
        </p:blipFill>
        <p:spPr bwMode="auto">
          <a:xfrm>
            <a:off x="0" y="0"/>
            <a:ext cx="3505200" cy="3505200"/>
          </a:xfrm>
          <a:prstGeom prst="rect">
            <a:avLst/>
          </a:prstGeom>
          <a:noFill/>
        </p:spPr>
      </p:pic>
      <p:sp>
        <p:nvSpPr>
          <p:cNvPr id="61443" name="Text Box 3"/>
          <p:cNvSpPr txBox="1">
            <a:spLocks noChangeArrowheads="1"/>
          </p:cNvSpPr>
          <p:nvPr/>
        </p:nvSpPr>
        <p:spPr bwMode="auto">
          <a:xfrm>
            <a:off x="3657600" y="228600"/>
            <a:ext cx="5181600" cy="2528888"/>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3200">
                <a:latin typeface="Times New Roman" pitchFamily="18" charset="0"/>
              </a:rPr>
              <a:t>Bacteria have been genetically engineered to break down or “eat” oil</a:t>
            </a:r>
            <a:r>
              <a:rPr lang="en-US" sz="3200" b="1">
                <a:latin typeface="Times New Roman" pitchFamily="18" charset="0"/>
              </a:rPr>
              <a:t>.  This bacteria is currently being used to clean the BP oil spill.  </a:t>
            </a:r>
          </a:p>
        </p:txBody>
      </p:sp>
      <p:pic>
        <p:nvPicPr>
          <p:cNvPr id="131080" name="Picture 8" descr="20100618-microbesjpg-69780474e0014589"/>
          <p:cNvPicPr>
            <a:picLocks noChangeAspect="1" noChangeArrowheads="1"/>
          </p:cNvPicPr>
          <p:nvPr/>
        </p:nvPicPr>
        <p:blipFill>
          <a:blip r:embed="rId3" cstate="print"/>
          <a:srcRect/>
          <a:stretch>
            <a:fillRect/>
          </a:stretch>
        </p:blipFill>
        <p:spPr bwMode="auto">
          <a:xfrm>
            <a:off x="0" y="3562350"/>
            <a:ext cx="6438900" cy="32956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blinds(horizontal)">
                                      <p:cBhvr>
                                        <p:cTn id="7" dur="50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3810000" y="2924175"/>
            <a:ext cx="4914900" cy="3609975"/>
          </a:xfrm>
          <a:prstGeom prst="rect">
            <a:avLst/>
          </a:prstGeom>
          <a:noFill/>
          <a:ln w="9525">
            <a:noFill/>
            <a:miter lim="800000"/>
            <a:headEnd/>
            <a:tailEnd/>
          </a:ln>
        </p:spPr>
      </p:pic>
      <p:pic>
        <p:nvPicPr>
          <p:cNvPr id="65539" name="Picture 3"/>
          <p:cNvPicPr>
            <a:picLocks noChangeAspect="1" noChangeArrowheads="1"/>
          </p:cNvPicPr>
          <p:nvPr/>
        </p:nvPicPr>
        <p:blipFill>
          <a:blip r:embed="rId3" cstate="print"/>
          <a:srcRect/>
          <a:stretch>
            <a:fillRect/>
          </a:stretch>
        </p:blipFill>
        <p:spPr bwMode="auto">
          <a:xfrm>
            <a:off x="381000" y="2819400"/>
            <a:ext cx="2633663" cy="3733800"/>
          </a:xfrm>
          <a:prstGeom prst="rect">
            <a:avLst/>
          </a:prstGeom>
          <a:noFill/>
          <a:ln w="9525">
            <a:noFill/>
            <a:miter lim="800000"/>
            <a:headEnd/>
            <a:tailEnd/>
          </a:ln>
        </p:spPr>
      </p:pic>
      <p:sp>
        <p:nvSpPr>
          <p:cNvPr id="98307" name="Text Box 4"/>
          <p:cNvSpPr txBox="1">
            <a:spLocks noChangeArrowheads="1"/>
          </p:cNvSpPr>
          <p:nvPr/>
        </p:nvSpPr>
        <p:spPr bwMode="auto">
          <a:xfrm>
            <a:off x="304800" y="228600"/>
            <a:ext cx="8534400" cy="2654300"/>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2400">
                <a:latin typeface="Times New Roman" pitchFamily="18" charset="0"/>
              </a:rPr>
              <a:t>	</a:t>
            </a:r>
            <a:r>
              <a:rPr lang="en-US" sz="2800" b="1">
                <a:latin typeface="Times New Roman" pitchFamily="18" charset="0"/>
              </a:rPr>
              <a:t>Geneticists are currently spending most of their time genetically altering crops and livestock (genetically altered food is already in our French fries and breakfast cereals)!  Chickens are currently being altered to be featherless and larger so there is no time spent plucking!!!</a:t>
            </a:r>
          </a:p>
        </p:txBody>
      </p:sp>
      <p:grpSp>
        <p:nvGrpSpPr>
          <p:cNvPr id="48" name="SMARTInkShape-Group393"/>
          <p:cNvGrpSpPr/>
          <p:nvPr/>
        </p:nvGrpSpPr>
        <p:grpSpPr>
          <a:xfrm>
            <a:off x="40363" y="3088706"/>
            <a:ext cx="2169438" cy="598466"/>
            <a:chOff x="40363" y="3088706"/>
            <a:chExt cx="2169438" cy="598466"/>
          </a:xfrm>
        </p:grpSpPr>
        <p:sp>
          <p:nvSpPr>
            <p:cNvPr id="44" name="SMARTInkShape-2997"/>
            <p:cNvSpPr/>
            <p:nvPr/>
          </p:nvSpPr>
          <p:spPr>
            <a:xfrm>
              <a:off x="40363" y="3101499"/>
              <a:ext cx="490360" cy="585673"/>
            </a:xfrm>
            <a:custGeom>
              <a:avLst/>
              <a:gdLst/>
              <a:ahLst/>
              <a:cxnLst/>
              <a:rect l="0" t="0" r="0" b="0"/>
              <a:pathLst>
                <a:path w="490360" h="585673">
                  <a:moveTo>
                    <a:pt x="340637" y="53178"/>
                  </a:moveTo>
                  <a:lnTo>
                    <a:pt x="340637" y="49135"/>
                  </a:lnTo>
                  <a:lnTo>
                    <a:pt x="347549" y="25009"/>
                  </a:lnTo>
                  <a:lnTo>
                    <a:pt x="348162" y="6058"/>
                  </a:lnTo>
                  <a:lnTo>
                    <a:pt x="347348" y="3987"/>
                  </a:lnTo>
                  <a:lnTo>
                    <a:pt x="345956" y="2603"/>
                  </a:lnTo>
                  <a:lnTo>
                    <a:pt x="342155" y="1068"/>
                  </a:lnTo>
                  <a:lnTo>
                    <a:pt x="322252" y="0"/>
                  </a:lnTo>
                  <a:lnTo>
                    <a:pt x="288212" y="12039"/>
                  </a:lnTo>
                  <a:lnTo>
                    <a:pt x="258026" y="25844"/>
                  </a:lnTo>
                  <a:lnTo>
                    <a:pt x="222648" y="42350"/>
                  </a:lnTo>
                  <a:lnTo>
                    <a:pt x="186204" y="68785"/>
                  </a:lnTo>
                  <a:lnTo>
                    <a:pt x="152733" y="103053"/>
                  </a:lnTo>
                  <a:lnTo>
                    <a:pt x="117226" y="140019"/>
                  </a:lnTo>
                  <a:lnTo>
                    <a:pt x="95434" y="165153"/>
                  </a:lnTo>
                  <a:lnTo>
                    <a:pt x="74460" y="194950"/>
                  </a:lnTo>
                  <a:lnTo>
                    <a:pt x="54694" y="227102"/>
                  </a:lnTo>
                  <a:lnTo>
                    <a:pt x="37442" y="258326"/>
                  </a:lnTo>
                  <a:lnTo>
                    <a:pt x="23567" y="291393"/>
                  </a:lnTo>
                  <a:lnTo>
                    <a:pt x="12604" y="325846"/>
                  </a:lnTo>
                  <a:lnTo>
                    <a:pt x="4909" y="360914"/>
                  </a:lnTo>
                  <a:lnTo>
                    <a:pt x="924" y="393998"/>
                  </a:lnTo>
                  <a:lnTo>
                    <a:pt x="0" y="424788"/>
                  </a:lnTo>
                  <a:lnTo>
                    <a:pt x="2411" y="452584"/>
                  </a:lnTo>
                  <a:lnTo>
                    <a:pt x="8561" y="479049"/>
                  </a:lnTo>
                  <a:lnTo>
                    <a:pt x="18632" y="504075"/>
                  </a:lnTo>
                  <a:lnTo>
                    <a:pt x="43346" y="535511"/>
                  </a:lnTo>
                  <a:lnTo>
                    <a:pt x="73809" y="556302"/>
                  </a:lnTo>
                  <a:lnTo>
                    <a:pt x="100126" y="567761"/>
                  </a:lnTo>
                  <a:lnTo>
                    <a:pt x="131014" y="576240"/>
                  </a:lnTo>
                  <a:lnTo>
                    <a:pt x="163651" y="581985"/>
                  </a:lnTo>
                  <a:lnTo>
                    <a:pt x="195089" y="584538"/>
                  </a:lnTo>
                  <a:lnTo>
                    <a:pt x="230510" y="585672"/>
                  </a:lnTo>
                  <a:lnTo>
                    <a:pt x="267983" y="584484"/>
                  </a:lnTo>
                  <a:lnTo>
                    <a:pt x="304394" y="578310"/>
                  </a:lnTo>
                  <a:lnTo>
                    <a:pt x="338076" y="569923"/>
                  </a:lnTo>
                  <a:lnTo>
                    <a:pt x="369132" y="560551"/>
                  </a:lnTo>
                  <a:lnTo>
                    <a:pt x="397046" y="550740"/>
                  </a:lnTo>
                  <a:lnTo>
                    <a:pt x="423561" y="538478"/>
                  </a:lnTo>
                  <a:lnTo>
                    <a:pt x="457776" y="517294"/>
                  </a:lnTo>
                  <a:lnTo>
                    <a:pt x="473979" y="502446"/>
                  </a:lnTo>
                  <a:lnTo>
                    <a:pt x="484001" y="487381"/>
                  </a:lnTo>
                  <a:lnTo>
                    <a:pt x="490359" y="464617"/>
                  </a:lnTo>
                  <a:lnTo>
                    <a:pt x="488198" y="441787"/>
                  </a:lnTo>
                  <a:lnTo>
                    <a:pt x="478150" y="418936"/>
                  </a:lnTo>
                  <a:lnTo>
                    <a:pt x="460404" y="396077"/>
                  </a:lnTo>
                  <a:lnTo>
                    <a:pt x="439057" y="381310"/>
                  </a:lnTo>
                  <a:lnTo>
                    <a:pt x="408556" y="367528"/>
                  </a:lnTo>
                  <a:lnTo>
                    <a:pt x="376753" y="356763"/>
                  </a:lnTo>
                  <a:lnTo>
                    <a:pt x="341748" y="351625"/>
                  </a:lnTo>
                  <a:lnTo>
                    <a:pt x="306727" y="350527"/>
                  </a:lnTo>
                  <a:lnTo>
                    <a:pt x="287295" y="35036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SMARTInkShape-2998"/>
            <p:cNvSpPr/>
            <p:nvPr/>
          </p:nvSpPr>
          <p:spPr>
            <a:xfrm>
              <a:off x="716318" y="3088706"/>
              <a:ext cx="563341" cy="560733"/>
            </a:xfrm>
            <a:custGeom>
              <a:avLst/>
              <a:gdLst/>
              <a:ahLst/>
              <a:cxnLst/>
              <a:rect l="0" t="0" r="0" b="0"/>
              <a:pathLst>
                <a:path w="563341" h="560733">
                  <a:moveTo>
                    <a:pt x="91401" y="187894"/>
                  </a:moveTo>
                  <a:lnTo>
                    <a:pt x="90554" y="195671"/>
                  </a:lnTo>
                  <a:lnTo>
                    <a:pt x="76750" y="231063"/>
                  </a:lnTo>
                  <a:lnTo>
                    <a:pt x="66929" y="267853"/>
                  </a:lnTo>
                  <a:lnTo>
                    <a:pt x="59076" y="298500"/>
                  </a:lnTo>
                  <a:lnTo>
                    <a:pt x="49939" y="331880"/>
                  </a:lnTo>
                  <a:lnTo>
                    <a:pt x="40236" y="366469"/>
                  </a:lnTo>
                  <a:lnTo>
                    <a:pt x="32537" y="401598"/>
                  </a:lnTo>
                  <a:lnTo>
                    <a:pt x="26292" y="435273"/>
                  </a:lnTo>
                  <a:lnTo>
                    <a:pt x="20695" y="464351"/>
                  </a:lnTo>
                  <a:lnTo>
                    <a:pt x="12784" y="500476"/>
                  </a:lnTo>
                  <a:lnTo>
                    <a:pt x="3371" y="535246"/>
                  </a:lnTo>
                  <a:lnTo>
                    <a:pt x="0" y="560732"/>
                  </a:lnTo>
                  <a:lnTo>
                    <a:pt x="4018" y="553022"/>
                  </a:lnTo>
                  <a:lnTo>
                    <a:pt x="7722" y="521386"/>
                  </a:lnTo>
                  <a:lnTo>
                    <a:pt x="11313" y="496132"/>
                  </a:lnTo>
                  <a:lnTo>
                    <a:pt x="13473" y="463460"/>
                  </a:lnTo>
                  <a:lnTo>
                    <a:pt x="15279" y="425512"/>
                  </a:lnTo>
                  <a:lnTo>
                    <a:pt x="16946" y="404728"/>
                  </a:lnTo>
                  <a:lnTo>
                    <a:pt x="18905" y="383249"/>
                  </a:lnTo>
                  <a:lnTo>
                    <a:pt x="21903" y="360464"/>
                  </a:lnTo>
                  <a:lnTo>
                    <a:pt x="25596" y="336807"/>
                  </a:lnTo>
                  <a:lnTo>
                    <a:pt x="29752" y="312568"/>
                  </a:lnTo>
                  <a:lnTo>
                    <a:pt x="33368" y="288790"/>
                  </a:lnTo>
                  <a:lnTo>
                    <a:pt x="36626" y="265317"/>
                  </a:lnTo>
                  <a:lnTo>
                    <a:pt x="39642" y="242048"/>
                  </a:lnTo>
                  <a:lnTo>
                    <a:pt x="41657" y="221457"/>
                  </a:lnTo>
                  <a:lnTo>
                    <a:pt x="43893" y="185029"/>
                  </a:lnTo>
                  <a:lnTo>
                    <a:pt x="47144" y="154166"/>
                  </a:lnTo>
                  <a:lnTo>
                    <a:pt x="49217" y="117502"/>
                  </a:lnTo>
                  <a:lnTo>
                    <a:pt x="46146" y="82133"/>
                  </a:lnTo>
                  <a:lnTo>
                    <a:pt x="45741" y="74716"/>
                  </a:lnTo>
                  <a:lnTo>
                    <a:pt x="56292" y="98950"/>
                  </a:lnTo>
                  <a:lnTo>
                    <a:pt x="66937" y="134355"/>
                  </a:lnTo>
                  <a:lnTo>
                    <a:pt x="80577" y="169019"/>
                  </a:lnTo>
                  <a:lnTo>
                    <a:pt x="100330" y="205256"/>
                  </a:lnTo>
                  <a:lnTo>
                    <a:pt x="123962" y="236970"/>
                  </a:lnTo>
                  <a:lnTo>
                    <a:pt x="157022" y="261136"/>
                  </a:lnTo>
                  <a:lnTo>
                    <a:pt x="193630" y="274410"/>
                  </a:lnTo>
                  <a:lnTo>
                    <a:pt x="231288" y="282861"/>
                  </a:lnTo>
                  <a:lnTo>
                    <a:pt x="269257" y="284893"/>
                  </a:lnTo>
                  <a:lnTo>
                    <a:pt x="294626" y="282370"/>
                  </a:lnTo>
                  <a:lnTo>
                    <a:pt x="322268" y="273910"/>
                  </a:lnTo>
                  <a:lnTo>
                    <a:pt x="350643" y="261682"/>
                  </a:lnTo>
                  <a:lnTo>
                    <a:pt x="377363" y="247781"/>
                  </a:lnTo>
                  <a:lnTo>
                    <a:pt x="403352" y="228622"/>
                  </a:lnTo>
                  <a:lnTo>
                    <a:pt x="429011" y="205146"/>
                  </a:lnTo>
                  <a:lnTo>
                    <a:pt x="454529" y="177781"/>
                  </a:lnTo>
                  <a:lnTo>
                    <a:pt x="477722" y="148685"/>
                  </a:lnTo>
                  <a:lnTo>
                    <a:pt x="498471" y="118822"/>
                  </a:lnTo>
                  <a:lnTo>
                    <a:pt x="516162" y="88614"/>
                  </a:lnTo>
                  <a:lnTo>
                    <a:pt x="536353" y="51138"/>
                  </a:lnTo>
                  <a:lnTo>
                    <a:pt x="552266" y="15912"/>
                  </a:lnTo>
                  <a:lnTo>
                    <a:pt x="562150" y="0"/>
                  </a:lnTo>
                  <a:lnTo>
                    <a:pt x="562714" y="824"/>
                  </a:lnTo>
                  <a:lnTo>
                    <a:pt x="563340" y="6255"/>
                  </a:lnTo>
                  <a:lnTo>
                    <a:pt x="553192" y="41375"/>
                  </a:lnTo>
                  <a:lnTo>
                    <a:pt x="545916" y="77594"/>
                  </a:lnTo>
                  <a:lnTo>
                    <a:pt x="540917" y="108107"/>
                  </a:lnTo>
                  <a:lnTo>
                    <a:pt x="535873" y="141427"/>
                  </a:lnTo>
                  <a:lnTo>
                    <a:pt x="530808" y="175990"/>
                  </a:lnTo>
                  <a:lnTo>
                    <a:pt x="525736" y="213366"/>
                  </a:lnTo>
                  <a:lnTo>
                    <a:pt x="523198" y="232814"/>
                  </a:lnTo>
                  <a:lnTo>
                    <a:pt x="520659" y="252554"/>
                  </a:lnTo>
                  <a:lnTo>
                    <a:pt x="518120" y="272488"/>
                  </a:lnTo>
                  <a:lnTo>
                    <a:pt x="515579" y="292548"/>
                  </a:lnTo>
                  <a:lnTo>
                    <a:pt x="510501" y="328385"/>
                  </a:lnTo>
                  <a:lnTo>
                    <a:pt x="506268" y="361248"/>
                  </a:lnTo>
                  <a:lnTo>
                    <a:pt x="504385" y="392786"/>
                  </a:lnTo>
                  <a:lnTo>
                    <a:pt x="503549" y="419222"/>
                  </a:lnTo>
                  <a:lnTo>
                    <a:pt x="503078" y="453144"/>
                  </a:lnTo>
                  <a:lnTo>
                    <a:pt x="504660" y="472575"/>
                  </a:lnTo>
                  <a:lnTo>
                    <a:pt x="522799" y="508975"/>
                  </a:lnTo>
                  <a:lnTo>
                    <a:pt x="533359" y="52317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SMARTInkShape-2999"/>
            <p:cNvSpPr/>
            <p:nvPr/>
          </p:nvSpPr>
          <p:spPr>
            <a:xfrm>
              <a:off x="1427689" y="3110999"/>
              <a:ext cx="474049" cy="535648"/>
            </a:xfrm>
            <a:custGeom>
              <a:avLst/>
              <a:gdLst/>
              <a:ahLst/>
              <a:cxnLst/>
              <a:rect l="0" t="0" r="0" b="0"/>
              <a:pathLst>
                <a:path w="474049" h="535648">
                  <a:moveTo>
                    <a:pt x="279188" y="51301"/>
                  </a:moveTo>
                  <a:lnTo>
                    <a:pt x="259263" y="52147"/>
                  </a:lnTo>
                  <a:lnTo>
                    <a:pt x="239702" y="58231"/>
                  </a:lnTo>
                  <a:lnTo>
                    <a:pt x="208078" y="75028"/>
                  </a:lnTo>
                  <a:lnTo>
                    <a:pt x="179378" y="94173"/>
                  </a:lnTo>
                  <a:lnTo>
                    <a:pt x="149427" y="123552"/>
                  </a:lnTo>
                  <a:lnTo>
                    <a:pt x="119103" y="161326"/>
                  </a:lnTo>
                  <a:lnTo>
                    <a:pt x="98821" y="190794"/>
                  </a:lnTo>
                  <a:lnTo>
                    <a:pt x="78517" y="223647"/>
                  </a:lnTo>
                  <a:lnTo>
                    <a:pt x="60462" y="258003"/>
                  </a:lnTo>
                  <a:lnTo>
                    <a:pt x="43125" y="293028"/>
                  </a:lnTo>
                  <a:lnTo>
                    <a:pt x="24130" y="328351"/>
                  </a:lnTo>
                  <a:lnTo>
                    <a:pt x="11172" y="361547"/>
                  </a:lnTo>
                  <a:lnTo>
                    <a:pt x="3437" y="393235"/>
                  </a:lnTo>
                  <a:lnTo>
                    <a:pt x="0" y="424251"/>
                  </a:lnTo>
                  <a:lnTo>
                    <a:pt x="6156" y="462182"/>
                  </a:lnTo>
                  <a:lnTo>
                    <a:pt x="18703" y="490826"/>
                  </a:lnTo>
                  <a:lnTo>
                    <a:pt x="45280" y="515399"/>
                  </a:lnTo>
                  <a:lnTo>
                    <a:pt x="75923" y="530677"/>
                  </a:lnTo>
                  <a:lnTo>
                    <a:pt x="100795" y="535290"/>
                  </a:lnTo>
                  <a:lnTo>
                    <a:pt x="128784" y="535647"/>
                  </a:lnTo>
                  <a:lnTo>
                    <a:pt x="158157" y="530160"/>
                  </a:lnTo>
                  <a:lnTo>
                    <a:pt x="190400" y="522078"/>
                  </a:lnTo>
                  <a:lnTo>
                    <a:pt x="223641" y="511148"/>
                  </a:lnTo>
                  <a:lnTo>
                    <a:pt x="255347" y="495001"/>
                  </a:lnTo>
                  <a:lnTo>
                    <a:pt x="288632" y="476537"/>
                  </a:lnTo>
                  <a:lnTo>
                    <a:pt x="321486" y="455348"/>
                  </a:lnTo>
                  <a:lnTo>
                    <a:pt x="350198" y="428996"/>
                  </a:lnTo>
                  <a:lnTo>
                    <a:pt x="377070" y="398094"/>
                  </a:lnTo>
                  <a:lnTo>
                    <a:pt x="403125" y="364602"/>
                  </a:lnTo>
                  <a:lnTo>
                    <a:pt x="428818" y="329963"/>
                  </a:lnTo>
                  <a:lnTo>
                    <a:pt x="447574" y="292556"/>
                  </a:lnTo>
                  <a:lnTo>
                    <a:pt x="460706" y="255045"/>
                  </a:lnTo>
                  <a:lnTo>
                    <a:pt x="469364" y="221441"/>
                  </a:lnTo>
                  <a:lnTo>
                    <a:pt x="473780" y="187314"/>
                  </a:lnTo>
                  <a:lnTo>
                    <a:pt x="474048" y="153238"/>
                  </a:lnTo>
                  <a:lnTo>
                    <a:pt x="468522" y="121156"/>
                  </a:lnTo>
                  <a:lnTo>
                    <a:pt x="458165" y="94484"/>
                  </a:lnTo>
                  <a:lnTo>
                    <a:pt x="444248" y="72186"/>
                  </a:lnTo>
                  <a:lnTo>
                    <a:pt x="416524" y="45354"/>
                  </a:lnTo>
                  <a:lnTo>
                    <a:pt x="381877" y="23010"/>
                  </a:lnTo>
                  <a:lnTo>
                    <a:pt x="344800" y="10274"/>
                  </a:lnTo>
                  <a:lnTo>
                    <a:pt x="307850" y="1985"/>
                  </a:lnTo>
                  <a:lnTo>
                    <a:pt x="276768" y="0"/>
                  </a:lnTo>
                  <a:lnTo>
                    <a:pt x="248711" y="557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3000"/>
            <p:cNvSpPr/>
            <p:nvPr/>
          </p:nvSpPr>
          <p:spPr>
            <a:xfrm>
              <a:off x="2036697" y="3436618"/>
              <a:ext cx="173104" cy="167642"/>
            </a:xfrm>
            <a:custGeom>
              <a:avLst/>
              <a:gdLst/>
              <a:ahLst/>
              <a:cxnLst/>
              <a:rect l="0" t="0" r="0" b="0"/>
              <a:pathLst>
                <a:path w="173104" h="167642">
                  <a:moveTo>
                    <a:pt x="173103" y="0"/>
                  </a:moveTo>
                  <a:lnTo>
                    <a:pt x="140539" y="0"/>
                  </a:lnTo>
                  <a:lnTo>
                    <a:pt x="105648" y="848"/>
                  </a:lnTo>
                  <a:lnTo>
                    <a:pt x="70658" y="8291"/>
                  </a:lnTo>
                  <a:lnTo>
                    <a:pt x="47922" y="13181"/>
                  </a:lnTo>
                  <a:lnTo>
                    <a:pt x="24252" y="16889"/>
                  </a:lnTo>
                  <a:lnTo>
                    <a:pt x="8770" y="23349"/>
                  </a:lnTo>
                  <a:lnTo>
                    <a:pt x="2700" y="28158"/>
                  </a:lnTo>
                  <a:lnTo>
                    <a:pt x="0" y="33117"/>
                  </a:lnTo>
                  <a:lnTo>
                    <a:pt x="129" y="35625"/>
                  </a:lnTo>
                  <a:lnTo>
                    <a:pt x="8638" y="52315"/>
                  </a:lnTo>
                  <a:lnTo>
                    <a:pt x="20135" y="59377"/>
                  </a:lnTo>
                  <a:lnTo>
                    <a:pt x="51068" y="70807"/>
                  </a:lnTo>
                  <a:lnTo>
                    <a:pt x="86877" y="86456"/>
                  </a:lnTo>
                  <a:lnTo>
                    <a:pt x="117030" y="100835"/>
                  </a:lnTo>
                  <a:lnTo>
                    <a:pt x="151115" y="130680"/>
                  </a:lnTo>
                  <a:lnTo>
                    <a:pt x="154863" y="138797"/>
                  </a:lnTo>
                  <a:lnTo>
                    <a:pt x="155861" y="143332"/>
                  </a:lnTo>
                  <a:lnTo>
                    <a:pt x="155681" y="147202"/>
                  </a:lnTo>
                  <a:lnTo>
                    <a:pt x="153223" y="153757"/>
                  </a:lnTo>
                  <a:lnTo>
                    <a:pt x="144795" y="159495"/>
                  </a:lnTo>
                  <a:lnTo>
                    <a:pt x="132581" y="164021"/>
                  </a:lnTo>
                  <a:lnTo>
                    <a:pt x="101787" y="166924"/>
                  </a:lnTo>
                  <a:lnTo>
                    <a:pt x="67386" y="167498"/>
                  </a:lnTo>
                  <a:lnTo>
                    <a:pt x="35941" y="16764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0" name="SMARTInkShape-Group394"/>
          <p:cNvGrpSpPr/>
          <p:nvPr/>
        </p:nvGrpSpPr>
        <p:grpSpPr>
          <a:xfrm>
            <a:off x="755260" y="3794759"/>
            <a:ext cx="3054741" cy="608979"/>
            <a:chOff x="755260" y="3794759"/>
            <a:chExt cx="3054741" cy="608979"/>
          </a:xfrm>
        </p:grpSpPr>
        <p:sp>
          <p:nvSpPr>
            <p:cNvPr id="49" name="SMARTInkShape-3001"/>
            <p:cNvSpPr/>
            <p:nvPr/>
          </p:nvSpPr>
          <p:spPr>
            <a:xfrm>
              <a:off x="755260" y="3794759"/>
              <a:ext cx="505749" cy="381001"/>
            </a:xfrm>
            <a:custGeom>
              <a:avLst/>
              <a:gdLst/>
              <a:ahLst/>
              <a:cxnLst/>
              <a:rect l="0" t="0" r="0" b="0"/>
              <a:pathLst>
                <a:path w="505749" h="381001">
                  <a:moveTo>
                    <a:pt x="75317" y="0"/>
                  </a:moveTo>
                  <a:lnTo>
                    <a:pt x="75317" y="4045"/>
                  </a:lnTo>
                  <a:lnTo>
                    <a:pt x="74472" y="5236"/>
                  </a:lnTo>
                  <a:lnTo>
                    <a:pt x="73062" y="6031"/>
                  </a:lnTo>
                  <a:lnTo>
                    <a:pt x="71274" y="6560"/>
                  </a:lnTo>
                  <a:lnTo>
                    <a:pt x="70083" y="7760"/>
                  </a:lnTo>
                  <a:lnTo>
                    <a:pt x="68758" y="11352"/>
                  </a:lnTo>
                  <a:lnTo>
                    <a:pt x="61678" y="47937"/>
                  </a:lnTo>
                  <a:lnTo>
                    <a:pt x="52272" y="84760"/>
                  </a:lnTo>
                  <a:lnTo>
                    <a:pt x="42525" y="116837"/>
                  </a:lnTo>
                  <a:lnTo>
                    <a:pt x="28914" y="150893"/>
                  </a:lnTo>
                  <a:lnTo>
                    <a:pt x="9144" y="188697"/>
                  </a:lnTo>
                  <a:lnTo>
                    <a:pt x="2089" y="208781"/>
                  </a:lnTo>
                  <a:lnTo>
                    <a:pt x="0" y="225456"/>
                  </a:lnTo>
                  <a:lnTo>
                    <a:pt x="3424" y="241122"/>
                  </a:lnTo>
                  <a:lnTo>
                    <a:pt x="9802" y="252442"/>
                  </a:lnTo>
                  <a:lnTo>
                    <a:pt x="17054" y="261158"/>
                  </a:lnTo>
                  <a:lnTo>
                    <a:pt x="32656" y="269104"/>
                  </a:lnTo>
                  <a:lnTo>
                    <a:pt x="55445" y="273288"/>
                  </a:lnTo>
                  <a:lnTo>
                    <a:pt x="76205" y="273167"/>
                  </a:lnTo>
                  <a:lnTo>
                    <a:pt x="108230" y="265971"/>
                  </a:lnTo>
                  <a:lnTo>
                    <a:pt x="142875" y="256396"/>
                  </a:lnTo>
                  <a:lnTo>
                    <a:pt x="170501" y="252923"/>
                  </a:lnTo>
                  <a:lnTo>
                    <a:pt x="204179" y="247848"/>
                  </a:lnTo>
                  <a:lnTo>
                    <a:pt x="241318" y="238549"/>
                  </a:lnTo>
                  <a:lnTo>
                    <a:pt x="276798" y="230077"/>
                  </a:lnTo>
                  <a:lnTo>
                    <a:pt x="314808" y="221772"/>
                  </a:lnTo>
                  <a:lnTo>
                    <a:pt x="335807" y="221026"/>
                  </a:lnTo>
                  <a:lnTo>
                    <a:pt x="335339" y="221009"/>
                  </a:lnTo>
                  <a:lnTo>
                    <a:pt x="338723" y="216944"/>
                  </a:lnTo>
                  <a:lnTo>
                    <a:pt x="339821" y="216596"/>
                  </a:lnTo>
                  <a:lnTo>
                    <a:pt x="340554" y="217210"/>
                  </a:lnTo>
                  <a:lnTo>
                    <a:pt x="341730" y="220235"/>
                  </a:lnTo>
                  <a:lnTo>
                    <a:pt x="341992" y="231520"/>
                  </a:lnTo>
                  <a:lnTo>
                    <a:pt x="329021" y="267177"/>
                  </a:lnTo>
                  <a:lnTo>
                    <a:pt x="322458" y="284716"/>
                  </a:lnTo>
                  <a:lnTo>
                    <a:pt x="317553" y="308452"/>
                  </a:lnTo>
                  <a:lnTo>
                    <a:pt x="314212" y="316583"/>
                  </a:lnTo>
                  <a:lnTo>
                    <a:pt x="311570" y="335035"/>
                  </a:lnTo>
                  <a:lnTo>
                    <a:pt x="315594" y="335207"/>
                  </a:lnTo>
                  <a:lnTo>
                    <a:pt x="316782" y="334385"/>
                  </a:lnTo>
                  <a:lnTo>
                    <a:pt x="317574" y="332989"/>
                  </a:lnTo>
                  <a:lnTo>
                    <a:pt x="325693" y="295189"/>
                  </a:lnTo>
                  <a:lnTo>
                    <a:pt x="332648" y="265459"/>
                  </a:lnTo>
                  <a:lnTo>
                    <a:pt x="339918" y="230110"/>
                  </a:lnTo>
                  <a:lnTo>
                    <a:pt x="341602" y="198418"/>
                  </a:lnTo>
                  <a:lnTo>
                    <a:pt x="341983" y="163033"/>
                  </a:lnTo>
                  <a:lnTo>
                    <a:pt x="342840" y="159489"/>
                  </a:lnTo>
                  <a:lnTo>
                    <a:pt x="344259" y="157126"/>
                  </a:lnTo>
                  <a:lnTo>
                    <a:pt x="349324" y="152677"/>
                  </a:lnTo>
                  <a:lnTo>
                    <a:pt x="370888" y="186308"/>
                  </a:lnTo>
                  <a:lnTo>
                    <a:pt x="398203" y="215131"/>
                  </a:lnTo>
                  <a:lnTo>
                    <a:pt x="434488" y="238625"/>
                  </a:lnTo>
                  <a:lnTo>
                    <a:pt x="471693" y="253648"/>
                  </a:lnTo>
                  <a:lnTo>
                    <a:pt x="494290" y="258854"/>
                  </a:lnTo>
                  <a:lnTo>
                    <a:pt x="496873" y="260622"/>
                  </a:lnTo>
                  <a:lnTo>
                    <a:pt x="498595" y="262649"/>
                  </a:lnTo>
                  <a:lnTo>
                    <a:pt x="502764" y="264900"/>
                  </a:lnTo>
                  <a:lnTo>
                    <a:pt x="505064" y="265500"/>
                  </a:lnTo>
                  <a:lnTo>
                    <a:pt x="505748" y="266746"/>
                  </a:lnTo>
                  <a:lnTo>
                    <a:pt x="505358" y="268425"/>
                  </a:lnTo>
                  <a:lnTo>
                    <a:pt x="498649" y="277199"/>
                  </a:lnTo>
                  <a:lnTo>
                    <a:pt x="462973" y="296176"/>
                  </a:lnTo>
                  <a:lnTo>
                    <a:pt x="427184" y="310026"/>
                  </a:lnTo>
                  <a:lnTo>
                    <a:pt x="397545" y="323376"/>
                  </a:lnTo>
                  <a:lnTo>
                    <a:pt x="369855" y="338056"/>
                  </a:lnTo>
                  <a:lnTo>
                    <a:pt x="333309" y="367864"/>
                  </a:lnTo>
                  <a:lnTo>
                    <a:pt x="328715" y="371744"/>
                  </a:lnTo>
                  <a:lnTo>
                    <a:pt x="328915" y="373138"/>
                  </a:lnTo>
                  <a:lnTo>
                    <a:pt x="334400" y="3810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SMARTInkShape-3002"/>
            <p:cNvSpPr/>
            <p:nvPr/>
          </p:nvSpPr>
          <p:spPr>
            <a:xfrm>
              <a:off x="1374750" y="4049676"/>
              <a:ext cx="258836" cy="354062"/>
            </a:xfrm>
            <a:custGeom>
              <a:avLst/>
              <a:gdLst/>
              <a:ahLst/>
              <a:cxnLst/>
              <a:rect l="0" t="0" r="0" b="0"/>
              <a:pathLst>
                <a:path w="258836" h="354062">
                  <a:moveTo>
                    <a:pt x="179727" y="19403"/>
                  </a:moveTo>
                  <a:lnTo>
                    <a:pt x="179727" y="15358"/>
                  </a:lnTo>
                  <a:lnTo>
                    <a:pt x="178882" y="14167"/>
                  </a:lnTo>
                  <a:lnTo>
                    <a:pt x="177470" y="13372"/>
                  </a:lnTo>
                  <a:lnTo>
                    <a:pt x="175684" y="12843"/>
                  </a:lnTo>
                  <a:lnTo>
                    <a:pt x="165886" y="6755"/>
                  </a:lnTo>
                  <a:lnTo>
                    <a:pt x="132682" y="0"/>
                  </a:lnTo>
                  <a:lnTo>
                    <a:pt x="95733" y="3447"/>
                  </a:lnTo>
                  <a:lnTo>
                    <a:pt x="72996" y="7996"/>
                  </a:lnTo>
                  <a:lnTo>
                    <a:pt x="34943" y="27863"/>
                  </a:lnTo>
                  <a:lnTo>
                    <a:pt x="8513" y="47509"/>
                  </a:lnTo>
                  <a:lnTo>
                    <a:pt x="2033" y="59835"/>
                  </a:lnTo>
                  <a:lnTo>
                    <a:pt x="0" y="72084"/>
                  </a:lnTo>
                  <a:lnTo>
                    <a:pt x="1919" y="80354"/>
                  </a:lnTo>
                  <a:lnTo>
                    <a:pt x="7850" y="86850"/>
                  </a:lnTo>
                  <a:lnTo>
                    <a:pt x="31162" y="100535"/>
                  </a:lnTo>
                  <a:lnTo>
                    <a:pt x="44271" y="105697"/>
                  </a:lnTo>
                  <a:lnTo>
                    <a:pt x="58566" y="106299"/>
                  </a:lnTo>
                  <a:lnTo>
                    <a:pt x="96008" y="97544"/>
                  </a:lnTo>
                  <a:lnTo>
                    <a:pt x="129975" y="85365"/>
                  </a:lnTo>
                  <a:lnTo>
                    <a:pt x="138708" y="78070"/>
                  </a:lnTo>
                  <a:lnTo>
                    <a:pt x="159236" y="44669"/>
                  </a:lnTo>
                  <a:lnTo>
                    <a:pt x="164029" y="28963"/>
                  </a:lnTo>
                  <a:lnTo>
                    <a:pt x="163334" y="28316"/>
                  </a:lnTo>
                  <a:lnTo>
                    <a:pt x="157888" y="27194"/>
                  </a:lnTo>
                  <a:lnTo>
                    <a:pt x="157171" y="35163"/>
                  </a:lnTo>
                  <a:lnTo>
                    <a:pt x="159261" y="41366"/>
                  </a:lnTo>
                  <a:lnTo>
                    <a:pt x="167501" y="60337"/>
                  </a:lnTo>
                  <a:lnTo>
                    <a:pt x="177282" y="93780"/>
                  </a:lnTo>
                  <a:lnTo>
                    <a:pt x="189626" y="127981"/>
                  </a:lnTo>
                  <a:lnTo>
                    <a:pt x="203262" y="157126"/>
                  </a:lnTo>
                  <a:lnTo>
                    <a:pt x="218029" y="187209"/>
                  </a:lnTo>
                  <a:lnTo>
                    <a:pt x="233128" y="217572"/>
                  </a:lnTo>
                  <a:lnTo>
                    <a:pt x="246068" y="248017"/>
                  </a:lnTo>
                  <a:lnTo>
                    <a:pt x="258027" y="284600"/>
                  </a:lnTo>
                  <a:lnTo>
                    <a:pt x="258835" y="300675"/>
                  </a:lnTo>
                  <a:lnTo>
                    <a:pt x="252459" y="327645"/>
                  </a:lnTo>
                  <a:lnTo>
                    <a:pt x="241449" y="344036"/>
                  </a:lnTo>
                  <a:lnTo>
                    <a:pt x="230019" y="349951"/>
                  </a:lnTo>
                  <a:lnTo>
                    <a:pt x="194567" y="354061"/>
                  </a:lnTo>
                  <a:lnTo>
                    <a:pt x="162150" y="352301"/>
                  </a:lnTo>
                  <a:lnTo>
                    <a:pt x="133315" y="344098"/>
                  </a:lnTo>
                  <a:lnTo>
                    <a:pt x="97277" y="326158"/>
                  </a:lnTo>
                  <a:lnTo>
                    <a:pt x="50188" y="30134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3003"/>
            <p:cNvSpPr/>
            <p:nvPr/>
          </p:nvSpPr>
          <p:spPr>
            <a:xfrm>
              <a:off x="1609799" y="4023359"/>
              <a:ext cx="179673" cy="162924"/>
            </a:xfrm>
            <a:custGeom>
              <a:avLst/>
              <a:gdLst/>
              <a:ahLst/>
              <a:cxnLst/>
              <a:rect l="0" t="0" r="0" b="0"/>
              <a:pathLst>
                <a:path w="179673" h="162924">
                  <a:moveTo>
                    <a:pt x="150421" y="60959"/>
                  </a:moveTo>
                  <a:lnTo>
                    <a:pt x="146375" y="56914"/>
                  </a:lnTo>
                  <a:lnTo>
                    <a:pt x="139874" y="54930"/>
                  </a:lnTo>
                  <a:lnTo>
                    <a:pt x="132184" y="53199"/>
                  </a:lnTo>
                  <a:lnTo>
                    <a:pt x="109585" y="42828"/>
                  </a:lnTo>
                  <a:lnTo>
                    <a:pt x="88650" y="39501"/>
                  </a:lnTo>
                  <a:lnTo>
                    <a:pt x="70406" y="42561"/>
                  </a:lnTo>
                  <a:lnTo>
                    <a:pt x="43833" y="52025"/>
                  </a:lnTo>
                  <a:lnTo>
                    <a:pt x="16145" y="74156"/>
                  </a:lnTo>
                  <a:lnTo>
                    <a:pt x="4706" y="93092"/>
                  </a:lnTo>
                  <a:lnTo>
                    <a:pt x="0" y="110744"/>
                  </a:lnTo>
                  <a:lnTo>
                    <a:pt x="1158" y="121469"/>
                  </a:lnTo>
                  <a:lnTo>
                    <a:pt x="5342" y="131880"/>
                  </a:lnTo>
                  <a:lnTo>
                    <a:pt x="12844" y="142151"/>
                  </a:lnTo>
                  <a:lnTo>
                    <a:pt x="30634" y="153408"/>
                  </a:lnTo>
                  <a:lnTo>
                    <a:pt x="56038" y="162106"/>
                  </a:lnTo>
                  <a:lnTo>
                    <a:pt x="72913" y="162923"/>
                  </a:lnTo>
                  <a:lnTo>
                    <a:pt x="108487" y="160594"/>
                  </a:lnTo>
                  <a:lnTo>
                    <a:pt x="123599" y="155759"/>
                  </a:lnTo>
                  <a:lnTo>
                    <a:pt x="159948" y="129165"/>
                  </a:lnTo>
                  <a:lnTo>
                    <a:pt x="166934" y="124211"/>
                  </a:lnTo>
                  <a:lnTo>
                    <a:pt x="174693" y="111930"/>
                  </a:lnTo>
                  <a:lnTo>
                    <a:pt x="179672" y="87397"/>
                  </a:lnTo>
                  <a:lnTo>
                    <a:pt x="174575" y="61009"/>
                  </a:lnTo>
                  <a:lnTo>
                    <a:pt x="166984" y="43945"/>
                  </a:lnTo>
                  <a:lnTo>
                    <a:pt x="154388" y="29014"/>
                  </a:lnTo>
                  <a:lnTo>
                    <a:pt x="119939"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3004"/>
            <p:cNvSpPr/>
            <p:nvPr/>
          </p:nvSpPr>
          <p:spPr>
            <a:xfrm>
              <a:off x="1884348" y="3909059"/>
              <a:ext cx="27662" cy="259082"/>
            </a:xfrm>
            <a:custGeom>
              <a:avLst/>
              <a:gdLst/>
              <a:ahLst/>
              <a:cxnLst/>
              <a:rect l="0" t="0" r="0" b="0"/>
              <a:pathLst>
                <a:path w="27662" h="259082">
                  <a:moveTo>
                    <a:pt x="13029" y="0"/>
                  </a:moveTo>
                  <a:lnTo>
                    <a:pt x="17077" y="0"/>
                  </a:lnTo>
                  <a:lnTo>
                    <a:pt x="21319" y="2258"/>
                  </a:lnTo>
                  <a:lnTo>
                    <a:pt x="23637" y="4045"/>
                  </a:lnTo>
                  <a:lnTo>
                    <a:pt x="26210" y="8289"/>
                  </a:lnTo>
                  <a:lnTo>
                    <a:pt x="27661" y="17697"/>
                  </a:lnTo>
                  <a:lnTo>
                    <a:pt x="27152" y="27339"/>
                  </a:lnTo>
                  <a:lnTo>
                    <a:pt x="22186" y="56483"/>
                  </a:lnTo>
                  <a:lnTo>
                    <a:pt x="16909" y="90556"/>
                  </a:lnTo>
                  <a:lnTo>
                    <a:pt x="7714" y="127829"/>
                  </a:lnTo>
                  <a:lnTo>
                    <a:pt x="0" y="165546"/>
                  </a:lnTo>
                  <a:lnTo>
                    <a:pt x="703" y="192137"/>
                  </a:lnTo>
                  <a:lnTo>
                    <a:pt x="6485" y="230196"/>
                  </a:lnTo>
                  <a:lnTo>
                    <a:pt x="20652" y="25908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3005"/>
            <p:cNvSpPr/>
            <p:nvPr/>
          </p:nvSpPr>
          <p:spPr>
            <a:xfrm>
              <a:off x="1976450" y="3878888"/>
              <a:ext cx="218110" cy="281631"/>
            </a:xfrm>
            <a:custGeom>
              <a:avLst/>
              <a:gdLst/>
              <a:ahLst/>
              <a:cxnLst/>
              <a:rect l="0" t="0" r="0" b="0"/>
              <a:pathLst>
                <a:path w="218110" h="281631">
                  <a:moveTo>
                    <a:pt x="157150" y="190191"/>
                  </a:moveTo>
                  <a:lnTo>
                    <a:pt x="142497" y="190191"/>
                  </a:lnTo>
                  <a:lnTo>
                    <a:pt x="135679" y="187933"/>
                  </a:lnTo>
                  <a:lnTo>
                    <a:pt x="101939" y="172279"/>
                  </a:lnTo>
                  <a:lnTo>
                    <a:pt x="88485" y="168797"/>
                  </a:lnTo>
                  <a:lnTo>
                    <a:pt x="79783" y="170240"/>
                  </a:lnTo>
                  <a:lnTo>
                    <a:pt x="56354" y="182111"/>
                  </a:lnTo>
                  <a:lnTo>
                    <a:pt x="33349" y="201609"/>
                  </a:lnTo>
                  <a:lnTo>
                    <a:pt x="3961" y="237782"/>
                  </a:lnTo>
                  <a:lnTo>
                    <a:pt x="165" y="248313"/>
                  </a:lnTo>
                  <a:lnTo>
                    <a:pt x="0" y="252645"/>
                  </a:lnTo>
                  <a:lnTo>
                    <a:pt x="3813" y="263635"/>
                  </a:lnTo>
                  <a:lnTo>
                    <a:pt x="8000" y="272505"/>
                  </a:lnTo>
                  <a:lnTo>
                    <a:pt x="11149" y="275547"/>
                  </a:lnTo>
                  <a:lnTo>
                    <a:pt x="19165" y="278926"/>
                  </a:lnTo>
                  <a:lnTo>
                    <a:pt x="37242" y="276785"/>
                  </a:lnTo>
                  <a:lnTo>
                    <a:pt x="73595" y="263830"/>
                  </a:lnTo>
                  <a:lnTo>
                    <a:pt x="103861" y="241520"/>
                  </a:lnTo>
                  <a:lnTo>
                    <a:pt x="128214" y="206571"/>
                  </a:lnTo>
                  <a:lnTo>
                    <a:pt x="143308" y="176228"/>
                  </a:lnTo>
                  <a:lnTo>
                    <a:pt x="153519" y="140805"/>
                  </a:lnTo>
                  <a:lnTo>
                    <a:pt x="161904" y="104344"/>
                  </a:lnTo>
                  <a:lnTo>
                    <a:pt x="168059" y="72563"/>
                  </a:lnTo>
                  <a:lnTo>
                    <a:pt x="165670" y="38639"/>
                  </a:lnTo>
                  <a:lnTo>
                    <a:pt x="162777" y="17440"/>
                  </a:lnTo>
                  <a:lnTo>
                    <a:pt x="158803" y="7579"/>
                  </a:lnTo>
                  <a:lnTo>
                    <a:pt x="149939" y="0"/>
                  </a:lnTo>
                  <a:lnTo>
                    <a:pt x="147325" y="10278"/>
                  </a:lnTo>
                  <a:lnTo>
                    <a:pt x="144317" y="20484"/>
                  </a:lnTo>
                  <a:lnTo>
                    <a:pt x="143469" y="45267"/>
                  </a:lnTo>
                  <a:lnTo>
                    <a:pt x="147356" y="74909"/>
                  </a:lnTo>
                  <a:lnTo>
                    <a:pt x="148885" y="110125"/>
                  </a:lnTo>
                  <a:lnTo>
                    <a:pt x="150183" y="147370"/>
                  </a:lnTo>
                  <a:lnTo>
                    <a:pt x="155554" y="184370"/>
                  </a:lnTo>
                  <a:lnTo>
                    <a:pt x="162508" y="216312"/>
                  </a:lnTo>
                  <a:lnTo>
                    <a:pt x="170779" y="241393"/>
                  </a:lnTo>
                  <a:lnTo>
                    <a:pt x="183578" y="259079"/>
                  </a:lnTo>
                  <a:lnTo>
                    <a:pt x="207034" y="277826"/>
                  </a:lnTo>
                  <a:lnTo>
                    <a:pt x="218109" y="28163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3006"/>
            <p:cNvSpPr/>
            <p:nvPr/>
          </p:nvSpPr>
          <p:spPr>
            <a:xfrm>
              <a:off x="2264199" y="4000763"/>
              <a:ext cx="486619" cy="190062"/>
            </a:xfrm>
            <a:custGeom>
              <a:avLst/>
              <a:gdLst/>
              <a:ahLst/>
              <a:cxnLst/>
              <a:rect l="0" t="0" r="0" b="0"/>
              <a:pathLst>
                <a:path w="486619" h="190062">
                  <a:moveTo>
                    <a:pt x="6560" y="53077"/>
                  </a:moveTo>
                  <a:lnTo>
                    <a:pt x="6560" y="59636"/>
                  </a:lnTo>
                  <a:lnTo>
                    <a:pt x="1322" y="66570"/>
                  </a:lnTo>
                  <a:lnTo>
                    <a:pt x="0" y="71210"/>
                  </a:lnTo>
                  <a:lnTo>
                    <a:pt x="492" y="73632"/>
                  </a:lnTo>
                  <a:lnTo>
                    <a:pt x="5233" y="81085"/>
                  </a:lnTo>
                  <a:lnTo>
                    <a:pt x="20214" y="96262"/>
                  </a:lnTo>
                  <a:lnTo>
                    <a:pt x="28431" y="101338"/>
                  </a:lnTo>
                  <a:lnTo>
                    <a:pt x="46626" y="104910"/>
                  </a:lnTo>
                  <a:lnTo>
                    <a:pt x="74682" y="105272"/>
                  </a:lnTo>
                  <a:lnTo>
                    <a:pt x="112285" y="93392"/>
                  </a:lnTo>
                  <a:lnTo>
                    <a:pt x="120718" y="88492"/>
                  </a:lnTo>
                  <a:lnTo>
                    <a:pt x="138266" y="67127"/>
                  </a:lnTo>
                  <a:lnTo>
                    <a:pt x="147091" y="50935"/>
                  </a:lnTo>
                  <a:lnTo>
                    <a:pt x="149450" y="40555"/>
                  </a:lnTo>
                  <a:lnTo>
                    <a:pt x="148243" y="30294"/>
                  </a:lnTo>
                  <a:lnTo>
                    <a:pt x="144614" y="9911"/>
                  </a:lnTo>
                  <a:lnTo>
                    <a:pt x="142623" y="6521"/>
                  </a:lnTo>
                  <a:lnTo>
                    <a:pt x="139600" y="4258"/>
                  </a:lnTo>
                  <a:lnTo>
                    <a:pt x="131728" y="1746"/>
                  </a:lnTo>
                  <a:lnTo>
                    <a:pt x="103874" y="0"/>
                  </a:lnTo>
                  <a:lnTo>
                    <a:pt x="82243" y="7905"/>
                  </a:lnTo>
                  <a:lnTo>
                    <a:pt x="53025" y="31830"/>
                  </a:lnTo>
                  <a:lnTo>
                    <a:pt x="36320" y="53555"/>
                  </a:lnTo>
                  <a:lnTo>
                    <a:pt x="19835" y="91239"/>
                  </a:lnTo>
                  <a:lnTo>
                    <a:pt x="15856" y="114054"/>
                  </a:lnTo>
                  <a:lnTo>
                    <a:pt x="18720" y="132857"/>
                  </a:lnTo>
                  <a:lnTo>
                    <a:pt x="24948" y="141591"/>
                  </a:lnTo>
                  <a:lnTo>
                    <a:pt x="28979" y="145106"/>
                  </a:lnTo>
                  <a:lnTo>
                    <a:pt x="66875" y="159500"/>
                  </a:lnTo>
                  <a:lnTo>
                    <a:pt x="83321" y="163027"/>
                  </a:lnTo>
                  <a:lnTo>
                    <a:pt x="111617" y="160255"/>
                  </a:lnTo>
                  <a:lnTo>
                    <a:pt x="141452" y="154072"/>
                  </a:lnTo>
                  <a:lnTo>
                    <a:pt x="170895" y="146031"/>
                  </a:lnTo>
                  <a:lnTo>
                    <a:pt x="206285" y="128572"/>
                  </a:lnTo>
                  <a:lnTo>
                    <a:pt x="233378" y="111570"/>
                  </a:lnTo>
                  <a:lnTo>
                    <a:pt x="266942" y="86932"/>
                  </a:lnTo>
                  <a:lnTo>
                    <a:pt x="292467" y="64936"/>
                  </a:lnTo>
                  <a:lnTo>
                    <a:pt x="303249" y="60861"/>
                  </a:lnTo>
                  <a:lnTo>
                    <a:pt x="303727" y="96524"/>
                  </a:lnTo>
                  <a:lnTo>
                    <a:pt x="297707" y="129979"/>
                  </a:lnTo>
                  <a:lnTo>
                    <a:pt x="294332" y="150087"/>
                  </a:lnTo>
                  <a:lnTo>
                    <a:pt x="289652" y="172052"/>
                  </a:lnTo>
                  <a:lnTo>
                    <a:pt x="288507" y="190061"/>
                  </a:lnTo>
                  <a:lnTo>
                    <a:pt x="288501" y="186139"/>
                  </a:lnTo>
                  <a:lnTo>
                    <a:pt x="301498" y="149896"/>
                  </a:lnTo>
                  <a:lnTo>
                    <a:pt x="311417" y="113092"/>
                  </a:lnTo>
                  <a:lnTo>
                    <a:pt x="321255" y="83276"/>
                  </a:lnTo>
                  <a:lnTo>
                    <a:pt x="339749" y="46905"/>
                  </a:lnTo>
                  <a:lnTo>
                    <a:pt x="359709" y="17802"/>
                  </a:lnTo>
                  <a:lnTo>
                    <a:pt x="385030" y="4687"/>
                  </a:lnTo>
                  <a:lnTo>
                    <a:pt x="395184" y="4194"/>
                  </a:lnTo>
                  <a:lnTo>
                    <a:pt x="404495" y="6797"/>
                  </a:lnTo>
                  <a:lnTo>
                    <a:pt x="411454" y="10777"/>
                  </a:lnTo>
                  <a:lnTo>
                    <a:pt x="420135" y="21822"/>
                  </a:lnTo>
                  <a:lnTo>
                    <a:pt x="439827" y="58781"/>
                  </a:lnTo>
                  <a:lnTo>
                    <a:pt x="445944" y="82988"/>
                  </a:lnTo>
                  <a:lnTo>
                    <a:pt x="448859" y="113923"/>
                  </a:lnTo>
                  <a:lnTo>
                    <a:pt x="454449" y="144494"/>
                  </a:lnTo>
                  <a:lnTo>
                    <a:pt x="456234" y="158052"/>
                  </a:lnTo>
                  <a:lnTo>
                    <a:pt x="462002" y="170447"/>
                  </a:lnTo>
                  <a:lnTo>
                    <a:pt x="466646" y="176642"/>
                  </a:lnTo>
                  <a:lnTo>
                    <a:pt x="471534" y="179962"/>
                  </a:lnTo>
                  <a:lnTo>
                    <a:pt x="479044" y="181830"/>
                  </a:lnTo>
                  <a:lnTo>
                    <a:pt x="481570" y="182092"/>
                  </a:lnTo>
                  <a:lnTo>
                    <a:pt x="483253" y="181420"/>
                  </a:lnTo>
                  <a:lnTo>
                    <a:pt x="484377" y="180124"/>
                  </a:lnTo>
                  <a:lnTo>
                    <a:pt x="486618" y="17499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3007"/>
            <p:cNvSpPr/>
            <p:nvPr/>
          </p:nvSpPr>
          <p:spPr>
            <a:xfrm>
              <a:off x="3009936" y="3993508"/>
              <a:ext cx="167605" cy="196996"/>
            </a:xfrm>
            <a:custGeom>
              <a:avLst/>
              <a:gdLst/>
              <a:ahLst/>
              <a:cxnLst/>
              <a:rect l="0" t="0" r="0" b="0"/>
              <a:pathLst>
                <a:path w="167605" h="196996">
                  <a:moveTo>
                    <a:pt x="15204" y="52710"/>
                  </a:moveTo>
                  <a:lnTo>
                    <a:pt x="15204" y="63318"/>
                  </a:lnTo>
                  <a:lnTo>
                    <a:pt x="22351" y="100904"/>
                  </a:lnTo>
                  <a:lnTo>
                    <a:pt x="20424" y="122024"/>
                  </a:lnTo>
                  <a:lnTo>
                    <a:pt x="9807" y="158640"/>
                  </a:lnTo>
                  <a:lnTo>
                    <a:pt x="937" y="186038"/>
                  </a:lnTo>
                  <a:lnTo>
                    <a:pt x="0" y="196995"/>
                  </a:lnTo>
                  <a:lnTo>
                    <a:pt x="2222" y="161762"/>
                  </a:lnTo>
                  <a:lnTo>
                    <a:pt x="14615" y="125335"/>
                  </a:lnTo>
                  <a:lnTo>
                    <a:pt x="24436" y="95583"/>
                  </a:lnTo>
                  <a:lnTo>
                    <a:pt x="40799" y="65319"/>
                  </a:lnTo>
                  <a:lnTo>
                    <a:pt x="63000" y="31683"/>
                  </a:lnTo>
                  <a:lnTo>
                    <a:pt x="79413" y="14214"/>
                  </a:lnTo>
                  <a:lnTo>
                    <a:pt x="99138" y="4146"/>
                  </a:lnTo>
                  <a:lnTo>
                    <a:pt x="126645" y="0"/>
                  </a:lnTo>
                  <a:lnTo>
                    <a:pt x="163914" y="6793"/>
                  </a:lnTo>
                  <a:lnTo>
                    <a:pt x="167604" y="699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3008"/>
            <p:cNvSpPr/>
            <p:nvPr/>
          </p:nvSpPr>
          <p:spPr>
            <a:xfrm>
              <a:off x="3215640" y="4023359"/>
              <a:ext cx="45720" cy="152401"/>
            </a:xfrm>
            <a:custGeom>
              <a:avLst/>
              <a:gdLst/>
              <a:ahLst/>
              <a:cxnLst/>
              <a:rect l="0" t="0" r="0" b="0"/>
              <a:pathLst>
                <a:path w="45720" h="152401">
                  <a:moveTo>
                    <a:pt x="45719" y="0"/>
                  </a:moveTo>
                  <a:lnTo>
                    <a:pt x="38414" y="7305"/>
                  </a:lnTo>
                  <a:lnTo>
                    <a:pt x="37271" y="39679"/>
                  </a:lnTo>
                  <a:lnTo>
                    <a:pt x="27496" y="76407"/>
                  </a:lnTo>
                  <a:lnTo>
                    <a:pt x="15181" y="112068"/>
                  </a:lnTo>
                  <a:lnTo>
                    <a:pt x="666" y="149416"/>
                  </a:lnTo>
                  <a:lnTo>
                    <a:pt x="0" y="15240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3009"/>
            <p:cNvSpPr/>
            <p:nvPr/>
          </p:nvSpPr>
          <p:spPr>
            <a:xfrm>
              <a:off x="3276913" y="3924300"/>
              <a:ext cx="7306" cy="22860"/>
            </a:xfrm>
            <a:custGeom>
              <a:avLst/>
              <a:gdLst/>
              <a:ahLst/>
              <a:cxnLst/>
              <a:rect l="0" t="0" r="0" b="0"/>
              <a:pathLst>
                <a:path w="7306" h="22860">
                  <a:moveTo>
                    <a:pt x="7305" y="0"/>
                  </a:moveTo>
                  <a:lnTo>
                    <a:pt x="3260" y="0"/>
                  </a:lnTo>
                  <a:lnTo>
                    <a:pt x="2070" y="846"/>
                  </a:lnTo>
                  <a:lnTo>
                    <a:pt x="1276" y="2256"/>
                  </a:lnTo>
                  <a:lnTo>
                    <a:pt x="0" y="10605"/>
                  </a:lnTo>
                  <a:lnTo>
                    <a:pt x="743" y="12150"/>
                  </a:lnTo>
                  <a:lnTo>
                    <a:pt x="2084" y="13179"/>
                  </a:lnTo>
                  <a:lnTo>
                    <a:pt x="3825" y="13865"/>
                  </a:lnTo>
                  <a:lnTo>
                    <a:pt x="4985" y="15171"/>
                  </a:lnTo>
                  <a:lnTo>
                    <a:pt x="7305" y="2285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3010"/>
            <p:cNvSpPr/>
            <p:nvPr/>
          </p:nvSpPr>
          <p:spPr>
            <a:xfrm>
              <a:off x="3365134" y="4008118"/>
              <a:ext cx="147685" cy="159563"/>
            </a:xfrm>
            <a:custGeom>
              <a:avLst/>
              <a:gdLst/>
              <a:ahLst/>
              <a:cxnLst/>
              <a:rect l="0" t="0" r="0" b="0"/>
              <a:pathLst>
                <a:path w="147685" h="159563">
                  <a:moveTo>
                    <a:pt x="132445" y="0"/>
                  </a:moveTo>
                  <a:lnTo>
                    <a:pt x="97548" y="848"/>
                  </a:lnTo>
                  <a:lnTo>
                    <a:pt x="67328" y="10608"/>
                  </a:lnTo>
                  <a:lnTo>
                    <a:pt x="36006" y="36047"/>
                  </a:lnTo>
                  <a:lnTo>
                    <a:pt x="16468" y="56824"/>
                  </a:lnTo>
                  <a:lnTo>
                    <a:pt x="814" y="91899"/>
                  </a:lnTo>
                  <a:lnTo>
                    <a:pt x="0" y="104627"/>
                  </a:lnTo>
                  <a:lnTo>
                    <a:pt x="6376" y="126595"/>
                  </a:lnTo>
                  <a:lnTo>
                    <a:pt x="13341" y="138075"/>
                  </a:lnTo>
                  <a:lnTo>
                    <a:pt x="28858" y="146840"/>
                  </a:lnTo>
                  <a:lnTo>
                    <a:pt x="56855" y="156539"/>
                  </a:lnTo>
                  <a:lnTo>
                    <a:pt x="90381" y="159562"/>
                  </a:lnTo>
                  <a:lnTo>
                    <a:pt x="123048" y="153929"/>
                  </a:lnTo>
                  <a:lnTo>
                    <a:pt x="133348" y="152233"/>
                  </a:lnTo>
                  <a:lnTo>
                    <a:pt x="147684" y="144782"/>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3011"/>
            <p:cNvSpPr/>
            <p:nvPr/>
          </p:nvSpPr>
          <p:spPr>
            <a:xfrm>
              <a:off x="3573779" y="3981896"/>
              <a:ext cx="236222" cy="215206"/>
            </a:xfrm>
            <a:custGeom>
              <a:avLst/>
              <a:gdLst/>
              <a:ahLst/>
              <a:cxnLst/>
              <a:rect l="0" t="0" r="0" b="0"/>
              <a:pathLst>
                <a:path w="236222" h="215206">
                  <a:moveTo>
                    <a:pt x="0" y="87183"/>
                  </a:moveTo>
                  <a:lnTo>
                    <a:pt x="0" y="91229"/>
                  </a:lnTo>
                  <a:lnTo>
                    <a:pt x="1693" y="92420"/>
                  </a:lnTo>
                  <a:lnTo>
                    <a:pt x="11321" y="94943"/>
                  </a:lnTo>
                  <a:lnTo>
                    <a:pt x="20758" y="99830"/>
                  </a:lnTo>
                  <a:lnTo>
                    <a:pt x="43573" y="102081"/>
                  </a:lnTo>
                  <a:lnTo>
                    <a:pt x="77738" y="95833"/>
                  </a:lnTo>
                  <a:lnTo>
                    <a:pt x="106213" y="86649"/>
                  </a:lnTo>
                  <a:lnTo>
                    <a:pt x="121783" y="77148"/>
                  </a:lnTo>
                  <a:lnTo>
                    <a:pt x="157473" y="50421"/>
                  </a:lnTo>
                  <a:lnTo>
                    <a:pt x="192593" y="16478"/>
                  </a:lnTo>
                  <a:lnTo>
                    <a:pt x="193589" y="13800"/>
                  </a:lnTo>
                  <a:lnTo>
                    <a:pt x="193406" y="11168"/>
                  </a:lnTo>
                  <a:lnTo>
                    <a:pt x="190945" y="5985"/>
                  </a:lnTo>
                  <a:lnTo>
                    <a:pt x="187029" y="860"/>
                  </a:lnTo>
                  <a:lnTo>
                    <a:pt x="184800" y="0"/>
                  </a:lnTo>
                  <a:lnTo>
                    <a:pt x="182466" y="274"/>
                  </a:lnTo>
                  <a:lnTo>
                    <a:pt x="176768" y="1991"/>
                  </a:lnTo>
                  <a:lnTo>
                    <a:pt x="162349" y="4649"/>
                  </a:lnTo>
                  <a:lnTo>
                    <a:pt x="130251" y="19860"/>
                  </a:lnTo>
                  <a:lnTo>
                    <a:pt x="95155" y="43216"/>
                  </a:lnTo>
                  <a:lnTo>
                    <a:pt x="61694" y="72289"/>
                  </a:lnTo>
                  <a:lnTo>
                    <a:pt x="27000" y="106044"/>
                  </a:lnTo>
                  <a:lnTo>
                    <a:pt x="14679" y="122310"/>
                  </a:lnTo>
                  <a:lnTo>
                    <a:pt x="9711" y="141899"/>
                  </a:lnTo>
                  <a:lnTo>
                    <a:pt x="10808" y="154117"/>
                  </a:lnTo>
                  <a:lnTo>
                    <a:pt x="18409" y="175756"/>
                  </a:lnTo>
                  <a:lnTo>
                    <a:pt x="27655" y="183840"/>
                  </a:lnTo>
                  <a:lnTo>
                    <a:pt x="62969" y="201273"/>
                  </a:lnTo>
                  <a:lnTo>
                    <a:pt x="95883" y="211601"/>
                  </a:lnTo>
                  <a:lnTo>
                    <a:pt x="125023" y="215205"/>
                  </a:lnTo>
                  <a:lnTo>
                    <a:pt x="159128" y="210338"/>
                  </a:lnTo>
                  <a:lnTo>
                    <a:pt x="190324" y="203484"/>
                  </a:lnTo>
                  <a:lnTo>
                    <a:pt x="211050" y="199818"/>
                  </a:lnTo>
                  <a:lnTo>
                    <a:pt x="225658" y="193370"/>
                  </a:lnTo>
                  <a:lnTo>
                    <a:pt x="236221" y="186244"/>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5539"/>
                                        </p:tgtEl>
                                        <p:attrNameLst>
                                          <p:attrName>style.visibility</p:attrName>
                                        </p:attrNameLst>
                                      </p:cBhvr>
                                      <p:to>
                                        <p:strVal val="visible"/>
                                      </p:to>
                                    </p:set>
                                    <p:animEffect transition="in" filter="blinds(horizontal)">
                                      <p:cBhvr>
                                        <p:cTn id="7" dur="500"/>
                                        <p:tgtEl>
                                          <p:spTgt spid="6553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5538"/>
                                        </p:tgtEl>
                                        <p:attrNameLst>
                                          <p:attrName>style.visibility</p:attrName>
                                        </p:attrNameLst>
                                      </p:cBhvr>
                                      <p:to>
                                        <p:strVal val="visible"/>
                                      </p:to>
                                    </p:set>
                                    <p:animEffect transition="in" filter="checkerboard(across)">
                                      <p:cBhvr>
                                        <p:cTn id="12" dur="500"/>
                                        <p:tgtEl>
                                          <p:spTgt spid="65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r?t=a&amp;d=us&amp;s=a&amp;c=p&amp;ti=1&amp;ai=30751&amp;l=dir&amp;o=0&amp;sv=0a30052b&amp;ip=a8aacc32&amp;u=http%3A%2F%2Fwww"/>
          <p:cNvPicPr>
            <a:picLocks noChangeAspect="1" noChangeArrowheads="1"/>
          </p:cNvPicPr>
          <p:nvPr/>
        </p:nvPicPr>
        <p:blipFill>
          <a:blip r:embed="rId2" cstate="print"/>
          <a:srcRect/>
          <a:stretch>
            <a:fillRect/>
          </a:stretch>
        </p:blipFill>
        <p:spPr bwMode="auto">
          <a:xfrm>
            <a:off x="228600" y="152400"/>
            <a:ext cx="3886200" cy="3886200"/>
          </a:xfrm>
          <a:prstGeom prst="rect">
            <a:avLst/>
          </a:prstGeom>
          <a:noFill/>
          <a:ln w="9525">
            <a:noFill/>
            <a:miter lim="800000"/>
            <a:headEnd/>
            <a:tailEnd/>
          </a:ln>
        </p:spPr>
      </p:pic>
      <p:pic>
        <p:nvPicPr>
          <p:cNvPr id="67587" name="Picture 3" descr="r?t=a&amp;d=us&amp;s=a&amp;c=p&amp;ti=1&amp;ai=30751&amp;l=dir&amp;o=0&amp;sv=0a300521&amp;ip=a8aacc32&amp;u=http%3A%2F%2Fwww"/>
          <p:cNvPicPr>
            <a:picLocks noChangeAspect="1" noChangeArrowheads="1"/>
          </p:cNvPicPr>
          <p:nvPr/>
        </p:nvPicPr>
        <p:blipFill>
          <a:blip r:embed="rId3" cstate="print"/>
          <a:srcRect/>
          <a:stretch>
            <a:fillRect/>
          </a:stretch>
        </p:blipFill>
        <p:spPr bwMode="auto">
          <a:xfrm>
            <a:off x="5181600" y="3162300"/>
            <a:ext cx="3733800" cy="3467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7586"/>
                                        </p:tgtEl>
                                        <p:attrNameLst>
                                          <p:attrName>style.visibility</p:attrName>
                                        </p:attrNameLst>
                                      </p:cBhvr>
                                      <p:to>
                                        <p:strVal val="visible"/>
                                      </p:to>
                                    </p:set>
                                    <p:animEffect transition="in" filter="blinds(horizontal)">
                                      <p:cBhvr>
                                        <p:cTn id="7" dur="500"/>
                                        <p:tgtEl>
                                          <p:spTgt spid="6758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7587"/>
                                        </p:tgtEl>
                                        <p:attrNameLst>
                                          <p:attrName>style.visibility</p:attrName>
                                        </p:attrNameLst>
                                      </p:cBhvr>
                                      <p:to>
                                        <p:strVal val="visible"/>
                                      </p:to>
                                    </p:set>
                                    <p:animEffect transition="in" filter="blinds(horizontal)">
                                      <p:cBhvr>
                                        <p:cTn id="12" dur="500"/>
                                        <p:tgtEl>
                                          <p:spTgt spid="67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noChangeArrowheads="1"/>
          </p:cNvPicPr>
          <p:nvPr/>
        </p:nvPicPr>
        <p:blipFill>
          <a:blip r:embed="rId2" cstate="print"/>
          <a:srcRect/>
          <a:stretch>
            <a:fillRect/>
          </a:stretch>
        </p:blipFill>
        <p:spPr bwMode="auto">
          <a:xfrm>
            <a:off x="228600" y="3779838"/>
            <a:ext cx="3810000" cy="2849562"/>
          </a:xfrm>
          <a:prstGeom prst="rect">
            <a:avLst/>
          </a:prstGeom>
          <a:noFill/>
          <a:ln w="9525">
            <a:noFill/>
            <a:miter lim="800000"/>
            <a:headEnd/>
            <a:tailEnd/>
          </a:ln>
        </p:spPr>
      </p:pic>
      <p:pic>
        <p:nvPicPr>
          <p:cNvPr id="101378" name="Picture 3"/>
          <p:cNvPicPr>
            <a:picLocks noChangeAspect="1" noChangeArrowheads="1"/>
          </p:cNvPicPr>
          <p:nvPr/>
        </p:nvPicPr>
        <p:blipFill>
          <a:blip r:embed="rId3" cstate="print"/>
          <a:srcRect/>
          <a:stretch>
            <a:fillRect/>
          </a:stretch>
        </p:blipFill>
        <p:spPr bwMode="auto">
          <a:xfrm>
            <a:off x="228600" y="80963"/>
            <a:ext cx="3733800" cy="3541712"/>
          </a:xfrm>
          <a:prstGeom prst="rect">
            <a:avLst/>
          </a:prstGeom>
          <a:noFill/>
          <a:ln w="9525">
            <a:noFill/>
            <a:miter lim="800000"/>
            <a:headEnd/>
            <a:tailEnd/>
          </a:ln>
        </p:spPr>
      </p:pic>
      <p:sp>
        <p:nvSpPr>
          <p:cNvPr id="101379" name="Text Box 4"/>
          <p:cNvSpPr txBox="1">
            <a:spLocks noChangeArrowheads="1"/>
          </p:cNvSpPr>
          <p:nvPr/>
        </p:nvSpPr>
        <p:spPr bwMode="auto">
          <a:xfrm>
            <a:off x="4267200" y="1625600"/>
            <a:ext cx="4648200" cy="3937000"/>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3600">
                <a:latin typeface="Times New Roman" pitchFamily="18" charset="0"/>
              </a:rPr>
              <a:t>The gene for </a:t>
            </a:r>
            <a:r>
              <a:rPr lang="en-US" sz="3600" i="1">
                <a:latin typeface="Times New Roman" pitchFamily="18" charset="0"/>
              </a:rPr>
              <a:t>Human Growth Hormone</a:t>
            </a:r>
            <a:r>
              <a:rPr lang="en-US" sz="3600">
                <a:latin typeface="Times New Roman" pitchFamily="18" charset="0"/>
              </a:rPr>
              <a:t> (HGH) has been spliced into mice.  The result is mice much larger in both bone and muscle size.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descr="18-04-T4PhageLyticCycle-L.gif"/>
          <p:cNvPicPr>
            <a:picLocks noChangeAspect="1" noChangeArrowheads="1"/>
          </p:cNvPicPr>
          <p:nvPr/>
        </p:nvPicPr>
        <p:blipFill>
          <a:blip r:embed="rId2" cstate="print"/>
          <a:srcRect b="5540"/>
          <a:stretch>
            <a:fillRect/>
          </a:stretch>
        </p:blipFill>
        <p:spPr bwMode="auto">
          <a:xfrm>
            <a:off x="2895600" y="1828800"/>
            <a:ext cx="6305550" cy="4056063"/>
          </a:xfrm>
          <a:prstGeom prst="rect">
            <a:avLst/>
          </a:prstGeom>
          <a:noFill/>
          <a:ln w="9525">
            <a:noFill/>
            <a:miter lim="800000"/>
            <a:headEnd/>
            <a:tailEnd/>
          </a:ln>
        </p:spPr>
      </p:pic>
      <p:pic>
        <p:nvPicPr>
          <p:cNvPr id="20482" name="Picture 6"/>
          <p:cNvPicPr>
            <a:picLocks noChangeAspect="1" noChangeArrowheads="1"/>
          </p:cNvPicPr>
          <p:nvPr/>
        </p:nvPicPr>
        <p:blipFill>
          <a:blip r:embed="rId3" cstate="print"/>
          <a:srcRect/>
          <a:stretch>
            <a:fillRect/>
          </a:stretch>
        </p:blipFill>
        <p:spPr bwMode="auto">
          <a:xfrm>
            <a:off x="0" y="0"/>
            <a:ext cx="8988425" cy="1828800"/>
          </a:xfrm>
          <a:prstGeom prst="rect">
            <a:avLst/>
          </a:prstGeom>
          <a:noFill/>
          <a:ln w="9525">
            <a:noFill/>
            <a:miter lim="800000"/>
            <a:headEnd/>
            <a:tailEnd/>
          </a:ln>
        </p:spPr>
      </p:pic>
      <p:pic>
        <p:nvPicPr>
          <p:cNvPr id="20483" name="Picture 7"/>
          <p:cNvPicPr>
            <a:picLocks noChangeAspect="1" noChangeArrowheads="1"/>
          </p:cNvPicPr>
          <p:nvPr/>
        </p:nvPicPr>
        <p:blipFill>
          <a:blip r:embed="rId4" cstate="print"/>
          <a:srcRect/>
          <a:stretch>
            <a:fillRect/>
          </a:stretch>
        </p:blipFill>
        <p:spPr bwMode="auto">
          <a:xfrm>
            <a:off x="-76200" y="4800600"/>
            <a:ext cx="3211513" cy="381000"/>
          </a:xfrm>
          <a:prstGeom prst="rect">
            <a:avLst/>
          </a:prstGeom>
          <a:noFill/>
          <a:ln w="9525">
            <a:noFill/>
            <a:miter lim="800000"/>
            <a:headEnd/>
            <a:tailEnd/>
          </a:ln>
        </p:spPr>
      </p:pic>
      <p:grpSp>
        <p:nvGrpSpPr>
          <p:cNvPr id="22" name="SMARTInkShape-Group37"/>
          <p:cNvGrpSpPr/>
          <p:nvPr/>
        </p:nvGrpSpPr>
        <p:grpSpPr>
          <a:xfrm>
            <a:off x="2576011" y="622005"/>
            <a:ext cx="3946709" cy="413791"/>
            <a:chOff x="2576011" y="622005"/>
            <a:chExt cx="3946709" cy="413791"/>
          </a:xfrm>
        </p:grpSpPr>
        <p:sp>
          <p:nvSpPr>
            <p:cNvPr id="5" name="SMARTInkShape-359"/>
            <p:cNvSpPr/>
            <p:nvPr/>
          </p:nvSpPr>
          <p:spPr>
            <a:xfrm>
              <a:off x="6149339" y="622005"/>
              <a:ext cx="373381" cy="383835"/>
            </a:xfrm>
            <a:custGeom>
              <a:avLst/>
              <a:gdLst/>
              <a:ahLst/>
              <a:cxnLst/>
              <a:rect l="0" t="0" r="0" b="0"/>
              <a:pathLst>
                <a:path w="373381" h="383835">
                  <a:moveTo>
                    <a:pt x="0" y="231434"/>
                  </a:moveTo>
                  <a:lnTo>
                    <a:pt x="4046" y="235480"/>
                  </a:lnTo>
                  <a:lnTo>
                    <a:pt x="8289" y="237466"/>
                  </a:lnTo>
                  <a:lnTo>
                    <a:pt x="39497" y="238915"/>
                  </a:lnTo>
                  <a:lnTo>
                    <a:pt x="72902" y="234982"/>
                  </a:lnTo>
                  <a:lnTo>
                    <a:pt x="106876" y="225205"/>
                  </a:lnTo>
                  <a:lnTo>
                    <a:pt x="143063" y="207846"/>
                  </a:lnTo>
                  <a:lnTo>
                    <a:pt x="174922" y="188111"/>
                  </a:lnTo>
                  <a:lnTo>
                    <a:pt x="205027" y="154547"/>
                  </a:lnTo>
                  <a:lnTo>
                    <a:pt x="225919" y="120573"/>
                  </a:lnTo>
                  <a:lnTo>
                    <a:pt x="245506" y="86487"/>
                  </a:lnTo>
                  <a:lnTo>
                    <a:pt x="256149" y="52535"/>
                  </a:lnTo>
                  <a:lnTo>
                    <a:pt x="264854" y="14651"/>
                  </a:lnTo>
                  <a:lnTo>
                    <a:pt x="266457" y="0"/>
                  </a:lnTo>
                  <a:lnTo>
                    <a:pt x="266539" y="98"/>
                  </a:lnTo>
                  <a:lnTo>
                    <a:pt x="266698" y="35378"/>
                  </a:lnTo>
                  <a:lnTo>
                    <a:pt x="266700" y="66460"/>
                  </a:lnTo>
                  <a:lnTo>
                    <a:pt x="266700" y="99580"/>
                  </a:lnTo>
                  <a:lnTo>
                    <a:pt x="266700" y="126266"/>
                  </a:lnTo>
                  <a:lnTo>
                    <a:pt x="266700" y="152237"/>
                  </a:lnTo>
                  <a:lnTo>
                    <a:pt x="266700" y="180149"/>
                  </a:lnTo>
                  <a:lnTo>
                    <a:pt x="266700" y="209488"/>
                  </a:lnTo>
                  <a:lnTo>
                    <a:pt x="266700" y="239460"/>
                  </a:lnTo>
                  <a:lnTo>
                    <a:pt x="266700" y="267457"/>
                  </a:lnTo>
                  <a:lnTo>
                    <a:pt x="266700" y="302503"/>
                  </a:lnTo>
                  <a:lnTo>
                    <a:pt x="266700" y="338129"/>
                  </a:lnTo>
                  <a:lnTo>
                    <a:pt x="266700" y="359272"/>
                  </a:lnTo>
                  <a:lnTo>
                    <a:pt x="266700" y="328367"/>
                  </a:lnTo>
                  <a:lnTo>
                    <a:pt x="267547" y="292664"/>
                  </a:lnTo>
                  <a:lnTo>
                    <a:pt x="272784" y="257949"/>
                  </a:lnTo>
                  <a:lnTo>
                    <a:pt x="279698" y="222545"/>
                  </a:lnTo>
                  <a:lnTo>
                    <a:pt x="289619" y="186969"/>
                  </a:lnTo>
                  <a:lnTo>
                    <a:pt x="297198" y="167742"/>
                  </a:lnTo>
                  <a:lnTo>
                    <a:pt x="299732" y="163573"/>
                  </a:lnTo>
                  <a:lnTo>
                    <a:pt x="303115" y="160793"/>
                  </a:lnTo>
                  <a:lnTo>
                    <a:pt x="311389" y="157705"/>
                  </a:lnTo>
                  <a:lnTo>
                    <a:pt x="320711" y="158590"/>
                  </a:lnTo>
                  <a:lnTo>
                    <a:pt x="329652" y="161806"/>
                  </a:lnTo>
                  <a:lnTo>
                    <a:pt x="344549" y="173027"/>
                  </a:lnTo>
                  <a:lnTo>
                    <a:pt x="349079" y="177256"/>
                  </a:lnTo>
                  <a:lnTo>
                    <a:pt x="359501" y="199389"/>
                  </a:lnTo>
                  <a:lnTo>
                    <a:pt x="369761" y="237209"/>
                  </a:lnTo>
                  <a:lnTo>
                    <a:pt x="372307" y="268047"/>
                  </a:lnTo>
                  <a:lnTo>
                    <a:pt x="373062" y="301926"/>
                  </a:lnTo>
                  <a:lnTo>
                    <a:pt x="373317" y="336987"/>
                  </a:lnTo>
                  <a:lnTo>
                    <a:pt x="373375" y="373189"/>
                  </a:lnTo>
                  <a:lnTo>
                    <a:pt x="373380" y="38383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MARTInkShape-360"/>
            <p:cNvSpPr/>
            <p:nvPr/>
          </p:nvSpPr>
          <p:spPr>
            <a:xfrm>
              <a:off x="6217919" y="640079"/>
              <a:ext cx="1" cy="327253"/>
            </a:xfrm>
            <a:custGeom>
              <a:avLst/>
              <a:gdLst/>
              <a:ahLst/>
              <a:cxnLst/>
              <a:rect l="0" t="0" r="0" b="0"/>
              <a:pathLst>
                <a:path w="1" h="327253">
                  <a:moveTo>
                    <a:pt x="0" y="0"/>
                  </a:moveTo>
                  <a:lnTo>
                    <a:pt x="0" y="33466"/>
                  </a:lnTo>
                  <a:lnTo>
                    <a:pt x="0" y="65595"/>
                  </a:lnTo>
                  <a:lnTo>
                    <a:pt x="0" y="98646"/>
                  </a:lnTo>
                  <a:lnTo>
                    <a:pt x="0" y="125123"/>
                  </a:lnTo>
                  <a:lnTo>
                    <a:pt x="0" y="153824"/>
                  </a:lnTo>
                  <a:lnTo>
                    <a:pt x="0" y="183513"/>
                  </a:lnTo>
                  <a:lnTo>
                    <a:pt x="0" y="211384"/>
                  </a:lnTo>
                  <a:lnTo>
                    <a:pt x="0" y="248617"/>
                  </a:lnTo>
                  <a:lnTo>
                    <a:pt x="0" y="278840"/>
                  </a:lnTo>
                  <a:lnTo>
                    <a:pt x="0" y="316403"/>
                  </a:lnTo>
                  <a:lnTo>
                    <a:pt x="0" y="327252"/>
                  </a:lnTo>
                  <a:lnTo>
                    <a:pt x="0" y="3200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MARTInkShape-361"/>
            <p:cNvSpPr/>
            <p:nvPr/>
          </p:nvSpPr>
          <p:spPr>
            <a:xfrm>
              <a:off x="5875600" y="830681"/>
              <a:ext cx="258501" cy="163684"/>
            </a:xfrm>
            <a:custGeom>
              <a:avLst/>
              <a:gdLst/>
              <a:ahLst/>
              <a:cxnLst/>
              <a:rect l="0" t="0" r="0" b="0"/>
              <a:pathLst>
                <a:path w="258501" h="163684">
                  <a:moveTo>
                    <a:pt x="128960" y="15139"/>
                  </a:moveTo>
                  <a:lnTo>
                    <a:pt x="128960" y="11093"/>
                  </a:lnTo>
                  <a:lnTo>
                    <a:pt x="128113" y="9902"/>
                  </a:lnTo>
                  <a:lnTo>
                    <a:pt x="126702" y="9107"/>
                  </a:lnTo>
                  <a:lnTo>
                    <a:pt x="124915" y="8578"/>
                  </a:lnTo>
                  <a:lnTo>
                    <a:pt x="123723" y="7378"/>
                  </a:lnTo>
                  <a:lnTo>
                    <a:pt x="122399" y="3787"/>
                  </a:lnTo>
                  <a:lnTo>
                    <a:pt x="120352" y="2491"/>
                  </a:lnTo>
                  <a:lnTo>
                    <a:pt x="104266" y="240"/>
                  </a:lnTo>
                  <a:lnTo>
                    <a:pt x="96149" y="0"/>
                  </a:lnTo>
                  <a:lnTo>
                    <a:pt x="84336" y="3974"/>
                  </a:lnTo>
                  <a:lnTo>
                    <a:pt x="54158" y="23630"/>
                  </a:lnTo>
                  <a:lnTo>
                    <a:pt x="22402" y="55573"/>
                  </a:lnTo>
                  <a:lnTo>
                    <a:pt x="13021" y="70363"/>
                  </a:lnTo>
                  <a:lnTo>
                    <a:pt x="3826" y="96883"/>
                  </a:lnTo>
                  <a:lnTo>
                    <a:pt x="0" y="132740"/>
                  </a:lnTo>
                  <a:lnTo>
                    <a:pt x="3637" y="149232"/>
                  </a:lnTo>
                  <a:lnTo>
                    <a:pt x="5617" y="152794"/>
                  </a:lnTo>
                  <a:lnTo>
                    <a:pt x="7785" y="155169"/>
                  </a:lnTo>
                  <a:lnTo>
                    <a:pt x="21392" y="163025"/>
                  </a:lnTo>
                  <a:lnTo>
                    <a:pt x="25921" y="163683"/>
                  </a:lnTo>
                  <a:lnTo>
                    <a:pt x="35470" y="162156"/>
                  </a:lnTo>
                  <a:lnTo>
                    <a:pt x="65503" y="149509"/>
                  </a:lnTo>
                  <a:lnTo>
                    <a:pt x="80712" y="138019"/>
                  </a:lnTo>
                  <a:lnTo>
                    <a:pt x="94939" y="118967"/>
                  </a:lnTo>
                  <a:lnTo>
                    <a:pt x="111091" y="82688"/>
                  </a:lnTo>
                  <a:lnTo>
                    <a:pt x="119065" y="53035"/>
                  </a:lnTo>
                  <a:lnTo>
                    <a:pt x="121206" y="17053"/>
                  </a:lnTo>
                  <a:lnTo>
                    <a:pt x="121328" y="8356"/>
                  </a:lnTo>
                  <a:lnTo>
                    <a:pt x="121339" y="40849"/>
                  </a:lnTo>
                  <a:lnTo>
                    <a:pt x="122186" y="68195"/>
                  </a:lnTo>
                  <a:lnTo>
                    <a:pt x="135991" y="104137"/>
                  </a:lnTo>
                  <a:lnTo>
                    <a:pt x="150355" y="130493"/>
                  </a:lnTo>
                  <a:lnTo>
                    <a:pt x="173638" y="149747"/>
                  </a:lnTo>
                  <a:lnTo>
                    <a:pt x="184377" y="155398"/>
                  </a:lnTo>
                  <a:lnTo>
                    <a:pt x="210178" y="159323"/>
                  </a:lnTo>
                  <a:lnTo>
                    <a:pt x="220372" y="155138"/>
                  </a:lnTo>
                  <a:lnTo>
                    <a:pt x="258500" y="1294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MARTInkShape-362"/>
            <p:cNvSpPr/>
            <p:nvPr/>
          </p:nvSpPr>
          <p:spPr>
            <a:xfrm>
              <a:off x="5715000" y="771598"/>
              <a:ext cx="113290" cy="248359"/>
            </a:xfrm>
            <a:custGeom>
              <a:avLst/>
              <a:gdLst/>
              <a:ahLst/>
              <a:cxnLst/>
              <a:rect l="0" t="0" r="0" b="0"/>
              <a:pathLst>
                <a:path w="113290" h="248359">
                  <a:moveTo>
                    <a:pt x="0" y="81841"/>
                  </a:moveTo>
                  <a:lnTo>
                    <a:pt x="0" y="89932"/>
                  </a:lnTo>
                  <a:lnTo>
                    <a:pt x="2257" y="96162"/>
                  </a:lnTo>
                  <a:lnTo>
                    <a:pt x="17912" y="114808"/>
                  </a:lnTo>
                  <a:lnTo>
                    <a:pt x="29484" y="122466"/>
                  </a:lnTo>
                  <a:lnTo>
                    <a:pt x="43637" y="126052"/>
                  </a:lnTo>
                  <a:lnTo>
                    <a:pt x="53543" y="124633"/>
                  </a:lnTo>
                  <a:lnTo>
                    <a:pt x="77920" y="114476"/>
                  </a:lnTo>
                  <a:lnTo>
                    <a:pt x="84866" y="109610"/>
                  </a:lnTo>
                  <a:lnTo>
                    <a:pt x="96225" y="93504"/>
                  </a:lnTo>
                  <a:lnTo>
                    <a:pt x="109180" y="69005"/>
                  </a:lnTo>
                  <a:lnTo>
                    <a:pt x="113289" y="43558"/>
                  </a:lnTo>
                  <a:lnTo>
                    <a:pt x="113153" y="26660"/>
                  </a:lnTo>
                  <a:lnTo>
                    <a:pt x="108127" y="11775"/>
                  </a:lnTo>
                  <a:lnTo>
                    <a:pt x="103654" y="4699"/>
                  </a:lnTo>
                  <a:lnTo>
                    <a:pt x="100429" y="2473"/>
                  </a:lnTo>
                  <a:lnTo>
                    <a:pt x="92330" y="0"/>
                  </a:lnTo>
                  <a:lnTo>
                    <a:pt x="87800" y="1034"/>
                  </a:lnTo>
                  <a:lnTo>
                    <a:pt x="73334" y="10579"/>
                  </a:lnTo>
                  <a:lnTo>
                    <a:pt x="38080" y="43882"/>
                  </a:lnTo>
                  <a:lnTo>
                    <a:pt x="33007" y="48915"/>
                  </a:lnTo>
                  <a:lnTo>
                    <a:pt x="18781" y="80480"/>
                  </a:lnTo>
                  <a:lnTo>
                    <a:pt x="7817" y="114310"/>
                  </a:lnTo>
                  <a:lnTo>
                    <a:pt x="1544" y="149309"/>
                  </a:lnTo>
                  <a:lnTo>
                    <a:pt x="6388" y="185919"/>
                  </a:lnTo>
                  <a:lnTo>
                    <a:pt x="17952" y="222234"/>
                  </a:lnTo>
                  <a:lnTo>
                    <a:pt x="27452" y="231162"/>
                  </a:lnTo>
                  <a:lnTo>
                    <a:pt x="50202" y="243793"/>
                  </a:lnTo>
                  <a:lnTo>
                    <a:pt x="76238" y="248358"/>
                  </a:lnTo>
                  <a:lnTo>
                    <a:pt x="92392" y="248302"/>
                  </a:lnTo>
                  <a:lnTo>
                    <a:pt x="106680" y="24186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MARTInkShape-363"/>
            <p:cNvSpPr/>
            <p:nvPr/>
          </p:nvSpPr>
          <p:spPr>
            <a:xfrm>
              <a:off x="5475390" y="648228"/>
              <a:ext cx="178650" cy="357612"/>
            </a:xfrm>
            <a:custGeom>
              <a:avLst/>
              <a:gdLst/>
              <a:ahLst/>
              <a:cxnLst/>
              <a:rect l="0" t="0" r="0" b="0"/>
              <a:pathLst>
                <a:path w="178650" h="357612">
                  <a:moveTo>
                    <a:pt x="140549" y="159492"/>
                  </a:moveTo>
                  <a:lnTo>
                    <a:pt x="136504" y="159492"/>
                  </a:lnTo>
                  <a:lnTo>
                    <a:pt x="135313" y="158645"/>
                  </a:lnTo>
                  <a:lnTo>
                    <a:pt x="134518" y="157234"/>
                  </a:lnTo>
                  <a:lnTo>
                    <a:pt x="133989" y="155446"/>
                  </a:lnTo>
                  <a:lnTo>
                    <a:pt x="129198" y="148886"/>
                  </a:lnTo>
                  <a:lnTo>
                    <a:pt x="124780" y="146311"/>
                  </a:lnTo>
                  <a:lnTo>
                    <a:pt x="119994" y="144320"/>
                  </a:lnTo>
                  <a:lnTo>
                    <a:pt x="112540" y="139286"/>
                  </a:lnTo>
                  <a:lnTo>
                    <a:pt x="107498" y="137811"/>
                  </a:lnTo>
                  <a:lnTo>
                    <a:pt x="95855" y="141026"/>
                  </a:lnTo>
                  <a:lnTo>
                    <a:pt x="61721" y="157907"/>
                  </a:lnTo>
                  <a:lnTo>
                    <a:pt x="51610" y="166125"/>
                  </a:lnTo>
                  <a:lnTo>
                    <a:pt x="32276" y="198465"/>
                  </a:lnTo>
                  <a:lnTo>
                    <a:pt x="13234" y="232289"/>
                  </a:lnTo>
                  <a:lnTo>
                    <a:pt x="6306" y="261589"/>
                  </a:lnTo>
                  <a:lnTo>
                    <a:pt x="209" y="291719"/>
                  </a:lnTo>
                  <a:lnTo>
                    <a:pt x="0" y="307441"/>
                  </a:lnTo>
                  <a:lnTo>
                    <a:pt x="6765" y="331332"/>
                  </a:lnTo>
                  <a:lnTo>
                    <a:pt x="9874" y="335012"/>
                  </a:lnTo>
                  <a:lnTo>
                    <a:pt x="17842" y="339101"/>
                  </a:lnTo>
                  <a:lnTo>
                    <a:pt x="31849" y="341402"/>
                  </a:lnTo>
                  <a:lnTo>
                    <a:pt x="56989" y="336097"/>
                  </a:lnTo>
                  <a:lnTo>
                    <a:pt x="68416" y="331680"/>
                  </a:lnTo>
                  <a:lnTo>
                    <a:pt x="99820" y="299758"/>
                  </a:lnTo>
                  <a:lnTo>
                    <a:pt x="119365" y="267663"/>
                  </a:lnTo>
                  <a:lnTo>
                    <a:pt x="128534" y="242060"/>
                  </a:lnTo>
                  <a:lnTo>
                    <a:pt x="132473" y="209262"/>
                  </a:lnTo>
                  <a:lnTo>
                    <a:pt x="136934" y="176872"/>
                  </a:lnTo>
                  <a:lnTo>
                    <a:pt x="134492" y="140841"/>
                  </a:lnTo>
                  <a:lnTo>
                    <a:pt x="132545" y="104200"/>
                  </a:lnTo>
                  <a:lnTo>
                    <a:pt x="127830" y="72365"/>
                  </a:lnTo>
                  <a:lnTo>
                    <a:pt x="123550" y="38424"/>
                  </a:lnTo>
                  <a:lnTo>
                    <a:pt x="117168" y="19479"/>
                  </a:lnTo>
                  <a:lnTo>
                    <a:pt x="112173" y="8504"/>
                  </a:lnTo>
                  <a:lnTo>
                    <a:pt x="111472" y="5493"/>
                  </a:lnTo>
                  <a:lnTo>
                    <a:pt x="110158" y="3486"/>
                  </a:lnTo>
                  <a:lnTo>
                    <a:pt x="108435" y="2148"/>
                  </a:lnTo>
                  <a:lnTo>
                    <a:pt x="103632" y="0"/>
                  </a:lnTo>
                  <a:lnTo>
                    <a:pt x="106845" y="3673"/>
                  </a:lnTo>
                  <a:lnTo>
                    <a:pt x="108636" y="10088"/>
                  </a:lnTo>
                  <a:lnTo>
                    <a:pt x="115964" y="45900"/>
                  </a:lnTo>
                  <a:lnTo>
                    <a:pt x="122164" y="79927"/>
                  </a:lnTo>
                  <a:lnTo>
                    <a:pt x="125224" y="117666"/>
                  </a:lnTo>
                  <a:lnTo>
                    <a:pt x="128941" y="145983"/>
                  </a:lnTo>
                  <a:lnTo>
                    <a:pt x="133414" y="177759"/>
                  </a:lnTo>
                  <a:lnTo>
                    <a:pt x="138225" y="210790"/>
                  </a:lnTo>
                  <a:lnTo>
                    <a:pt x="143185" y="242404"/>
                  </a:lnTo>
                  <a:lnTo>
                    <a:pt x="148212" y="268873"/>
                  </a:lnTo>
                  <a:lnTo>
                    <a:pt x="155802" y="302814"/>
                  </a:lnTo>
                  <a:lnTo>
                    <a:pt x="161906" y="336533"/>
                  </a:lnTo>
                  <a:lnTo>
                    <a:pt x="163254" y="341019"/>
                  </a:lnTo>
                  <a:lnTo>
                    <a:pt x="164999" y="344010"/>
                  </a:lnTo>
                  <a:lnTo>
                    <a:pt x="178649" y="35761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MARTInkShape-364"/>
            <p:cNvSpPr/>
            <p:nvPr/>
          </p:nvSpPr>
          <p:spPr>
            <a:xfrm>
              <a:off x="5105750" y="640079"/>
              <a:ext cx="37751" cy="342901"/>
            </a:xfrm>
            <a:custGeom>
              <a:avLst/>
              <a:gdLst/>
              <a:ahLst/>
              <a:cxnLst/>
              <a:rect l="0" t="0" r="0" b="0"/>
              <a:pathLst>
                <a:path w="37751" h="342901">
                  <a:moveTo>
                    <a:pt x="37750" y="0"/>
                  </a:moveTo>
                  <a:lnTo>
                    <a:pt x="33704" y="4046"/>
                  </a:lnTo>
                  <a:lnTo>
                    <a:pt x="31718" y="8289"/>
                  </a:lnTo>
                  <a:lnTo>
                    <a:pt x="26177" y="44136"/>
                  </a:lnTo>
                  <a:lnTo>
                    <a:pt x="23596" y="72156"/>
                  </a:lnTo>
                  <a:lnTo>
                    <a:pt x="18786" y="105953"/>
                  </a:lnTo>
                  <a:lnTo>
                    <a:pt x="14364" y="132604"/>
                  </a:lnTo>
                  <a:lnTo>
                    <a:pt x="10422" y="160535"/>
                  </a:lnTo>
                  <a:lnTo>
                    <a:pt x="8671" y="187060"/>
                  </a:lnTo>
                  <a:lnTo>
                    <a:pt x="5634" y="215218"/>
                  </a:lnTo>
                  <a:lnTo>
                    <a:pt x="2309" y="243819"/>
                  </a:lnTo>
                  <a:lnTo>
                    <a:pt x="832" y="270642"/>
                  </a:lnTo>
                  <a:lnTo>
                    <a:pt x="0" y="301453"/>
                  </a:lnTo>
                  <a:lnTo>
                    <a:pt x="6965" y="338214"/>
                  </a:lnTo>
                  <a:lnTo>
                    <a:pt x="7913" y="339776"/>
                  </a:lnTo>
                  <a:lnTo>
                    <a:pt x="9392" y="340818"/>
                  </a:lnTo>
                  <a:lnTo>
                    <a:pt x="14889" y="3429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SMARTInkShape-365"/>
            <p:cNvSpPr/>
            <p:nvPr/>
          </p:nvSpPr>
          <p:spPr>
            <a:xfrm>
              <a:off x="5021621" y="685800"/>
              <a:ext cx="7580" cy="320040"/>
            </a:xfrm>
            <a:custGeom>
              <a:avLst/>
              <a:gdLst/>
              <a:ahLst/>
              <a:cxnLst/>
              <a:rect l="0" t="0" r="0" b="0"/>
              <a:pathLst>
                <a:path w="7580" h="320040">
                  <a:moveTo>
                    <a:pt x="7579" y="0"/>
                  </a:moveTo>
                  <a:lnTo>
                    <a:pt x="6732" y="33421"/>
                  </a:lnTo>
                  <a:lnTo>
                    <a:pt x="2342" y="60890"/>
                  </a:lnTo>
                  <a:lnTo>
                    <a:pt x="664" y="95464"/>
                  </a:lnTo>
                  <a:lnTo>
                    <a:pt x="168" y="133366"/>
                  </a:lnTo>
                  <a:lnTo>
                    <a:pt x="52" y="161720"/>
                  </a:lnTo>
                  <a:lnTo>
                    <a:pt x="0" y="191255"/>
                  </a:lnTo>
                  <a:lnTo>
                    <a:pt x="824" y="219622"/>
                  </a:lnTo>
                  <a:lnTo>
                    <a:pt x="5201" y="254632"/>
                  </a:lnTo>
                  <a:lnTo>
                    <a:pt x="7109" y="292287"/>
                  </a:lnTo>
                  <a:lnTo>
                    <a:pt x="7579" y="3200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MARTInkShape-366"/>
            <p:cNvSpPr/>
            <p:nvPr/>
          </p:nvSpPr>
          <p:spPr>
            <a:xfrm>
              <a:off x="4787292" y="766530"/>
              <a:ext cx="135228" cy="252571"/>
            </a:xfrm>
            <a:custGeom>
              <a:avLst/>
              <a:gdLst/>
              <a:ahLst/>
              <a:cxnLst/>
              <a:rect l="0" t="0" r="0" b="0"/>
              <a:pathLst>
                <a:path w="135228" h="252571">
                  <a:moveTo>
                    <a:pt x="43788" y="102149"/>
                  </a:moveTo>
                  <a:lnTo>
                    <a:pt x="36481" y="102149"/>
                  </a:lnTo>
                  <a:lnTo>
                    <a:pt x="36260" y="106195"/>
                  </a:lnTo>
                  <a:lnTo>
                    <a:pt x="38466" y="110438"/>
                  </a:lnTo>
                  <a:lnTo>
                    <a:pt x="40240" y="112756"/>
                  </a:lnTo>
                  <a:lnTo>
                    <a:pt x="44469" y="115330"/>
                  </a:lnTo>
                  <a:lnTo>
                    <a:pt x="51340" y="117118"/>
                  </a:lnTo>
                  <a:lnTo>
                    <a:pt x="55046" y="117269"/>
                  </a:lnTo>
                  <a:lnTo>
                    <a:pt x="65938" y="113309"/>
                  </a:lnTo>
                  <a:lnTo>
                    <a:pt x="75845" y="106773"/>
                  </a:lnTo>
                  <a:lnTo>
                    <a:pt x="89380" y="86180"/>
                  </a:lnTo>
                  <a:lnTo>
                    <a:pt x="93685" y="76425"/>
                  </a:lnTo>
                  <a:lnTo>
                    <a:pt x="101215" y="46241"/>
                  </a:lnTo>
                  <a:lnTo>
                    <a:pt x="96751" y="16634"/>
                  </a:lnTo>
                  <a:lnTo>
                    <a:pt x="91183" y="6632"/>
                  </a:lnTo>
                  <a:lnTo>
                    <a:pt x="86584" y="995"/>
                  </a:lnTo>
                  <a:lnTo>
                    <a:pt x="83325" y="0"/>
                  </a:lnTo>
                  <a:lnTo>
                    <a:pt x="75189" y="1152"/>
                  </a:lnTo>
                  <a:lnTo>
                    <a:pt x="61088" y="10606"/>
                  </a:lnTo>
                  <a:lnTo>
                    <a:pt x="37606" y="42909"/>
                  </a:lnTo>
                  <a:lnTo>
                    <a:pt x="19017" y="78939"/>
                  </a:lnTo>
                  <a:lnTo>
                    <a:pt x="9167" y="113711"/>
                  </a:lnTo>
                  <a:lnTo>
                    <a:pt x="1732" y="150825"/>
                  </a:lnTo>
                  <a:lnTo>
                    <a:pt x="0" y="186939"/>
                  </a:lnTo>
                  <a:lnTo>
                    <a:pt x="6571" y="220498"/>
                  </a:lnTo>
                  <a:lnTo>
                    <a:pt x="13569" y="235994"/>
                  </a:lnTo>
                  <a:lnTo>
                    <a:pt x="16022" y="239639"/>
                  </a:lnTo>
                  <a:lnTo>
                    <a:pt x="25520" y="245947"/>
                  </a:lnTo>
                  <a:lnTo>
                    <a:pt x="42891" y="252001"/>
                  </a:lnTo>
                  <a:lnTo>
                    <a:pt x="53549" y="252570"/>
                  </a:lnTo>
                  <a:lnTo>
                    <a:pt x="83340" y="243794"/>
                  </a:lnTo>
                  <a:lnTo>
                    <a:pt x="101132" y="232548"/>
                  </a:lnTo>
                  <a:lnTo>
                    <a:pt x="135227" y="20120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SMARTInkShape-367"/>
            <p:cNvSpPr/>
            <p:nvPr/>
          </p:nvSpPr>
          <p:spPr>
            <a:xfrm>
              <a:off x="4619595" y="803329"/>
              <a:ext cx="127665" cy="224194"/>
            </a:xfrm>
            <a:custGeom>
              <a:avLst/>
              <a:gdLst/>
              <a:ahLst/>
              <a:cxnLst/>
              <a:rect l="0" t="0" r="0" b="0"/>
              <a:pathLst>
                <a:path w="127665" h="224194">
                  <a:moveTo>
                    <a:pt x="104805" y="4391"/>
                  </a:moveTo>
                  <a:lnTo>
                    <a:pt x="104805" y="0"/>
                  </a:lnTo>
                  <a:lnTo>
                    <a:pt x="104805" y="1875"/>
                  </a:lnTo>
                  <a:lnTo>
                    <a:pt x="103958" y="2713"/>
                  </a:lnTo>
                  <a:lnTo>
                    <a:pt x="100759" y="3645"/>
                  </a:lnTo>
                  <a:lnTo>
                    <a:pt x="86570" y="5090"/>
                  </a:lnTo>
                  <a:lnTo>
                    <a:pt x="80332" y="8370"/>
                  </a:lnTo>
                  <a:lnTo>
                    <a:pt x="50832" y="42745"/>
                  </a:lnTo>
                  <a:lnTo>
                    <a:pt x="31019" y="66906"/>
                  </a:lnTo>
                  <a:lnTo>
                    <a:pt x="14017" y="103655"/>
                  </a:lnTo>
                  <a:lnTo>
                    <a:pt x="1597" y="141577"/>
                  </a:lnTo>
                  <a:lnTo>
                    <a:pt x="0" y="164419"/>
                  </a:lnTo>
                  <a:lnTo>
                    <a:pt x="6617" y="192634"/>
                  </a:lnTo>
                  <a:lnTo>
                    <a:pt x="8866" y="198466"/>
                  </a:lnTo>
                  <a:lnTo>
                    <a:pt x="15881" y="207204"/>
                  </a:lnTo>
                  <a:lnTo>
                    <a:pt x="34182" y="219713"/>
                  </a:lnTo>
                  <a:lnTo>
                    <a:pt x="49072" y="223694"/>
                  </a:lnTo>
                  <a:lnTo>
                    <a:pt x="75357" y="224193"/>
                  </a:lnTo>
                  <a:lnTo>
                    <a:pt x="97490" y="218342"/>
                  </a:lnTo>
                  <a:lnTo>
                    <a:pt x="127664" y="20251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MARTInkShape-368"/>
            <p:cNvSpPr/>
            <p:nvPr/>
          </p:nvSpPr>
          <p:spPr>
            <a:xfrm>
              <a:off x="4168140" y="808806"/>
              <a:ext cx="152401" cy="226990"/>
            </a:xfrm>
            <a:custGeom>
              <a:avLst/>
              <a:gdLst/>
              <a:ahLst/>
              <a:cxnLst/>
              <a:rect l="0" t="0" r="0" b="0"/>
              <a:pathLst>
                <a:path w="152401" h="226990">
                  <a:moveTo>
                    <a:pt x="0" y="67494"/>
                  </a:moveTo>
                  <a:lnTo>
                    <a:pt x="4045" y="71539"/>
                  </a:lnTo>
                  <a:lnTo>
                    <a:pt x="6031" y="75783"/>
                  </a:lnTo>
                  <a:lnTo>
                    <a:pt x="7527" y="107584"/>
                  </a:lnTo>
                  <a:lnTo>
                    <a:pt x="11381" y="143956"/>
                  </a:lnTo>
                  <a:lnTo>
                    <a:pt x="8115" y="181828"/>
                  </a:lnTo>
                  <a:lnTo>
                    <a:pt x="6920" y="202970"/>
                  </a:lnTo>
                  <a:lnTo>
                    <a:pt x="94" y="226989"/>
                  </a:lnTo>
                  <a:lnTo>
                    <a:pt x="2" y="194936"/>
                  </a:lnTo>
                  <a:lnTo>
                    <a:pt x="0" y="160056"/>
                  </a:lnTo>
                  <a:lnTo>
                    <a:pt x="0" y="129727"/>
                  </a:lnTo>
                  <a:lnTo>
                    <a:pt x="846" y="95152"/>
                  </a:lnTo>
                  <a:lnTo>
                    <a:pt x="6083" y="63929"/>
                  </a:lnTo>
                  <a:lnTo>
                    <a:pt x="17695" y="30195"/>
                  </a:lnTo>
                  <a:lnTo>
                    <a:pt x="31999" y="7162"/>
                  </a:lnTo>
                  <a:lnTo>
                    <a:pt x="36573" y="4413"/>
                  </a:lnTo>
                  <a:lnTo>
                    <a:pt x="59905" y="0"/>
                  </a:lnTo>
                  <a:lnTo>
                    <a:pt x="70651" y="243"/>
                  </a:lnTo>
                  <a:lnTo>
                    <a:pt x="96458" y="9583"/>
                  </a:lnTo>
                  <a:lnTo>
                    <a:pt x="111741" y="20890"/>
                  </a:lnTo>
                  <a:lnTo>
                    <a:pt x="122949" y="34964"/>
                  </a:lnTo>
                  <a:lnTo>
                    <a:pt x="134321" y="67057"/>
                  </a:lnTo>
                  <a:lnTo>
                    <a:pt x="142151" y="96057"/>
                  </a:lnTo>
                  <a:lnTo>
                    <a:pt x="148987" y="126098"/>
                  </a:lnTo>
                  <a:lnTo>
                    <a:pt x="151725" y="162074"/>
                  </a:lnTo>
                  <a:lnTo>
                    <a:pt x="152360" y="197806"/>
                  </a:lnTo>
                  <a:lnTo>
                    <a:pt x="152400" y="21227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MARTInkShape-369"/>
            <p:cNvSpPr/>
            <p:nvPr/>
          </p:nvSpPr>
          <p:spPr>
            <a:xfrm>
              <a:off x="4030980" y="868679"/>
              <a:ext cx="7621" cy="160022"/>
            </a:xfrm>
            <a:custGeom>
              <a:avLst/>
              <a:gdLst/>
              <a:ahLst/>
              <a:cxnLst/>
              <a:rect l="0" t="0" r="0" b="0"/>
              <a:pathLst>
                <a:path w="7621" h="160022">
                  <a:moveTo>
                    <a:pt x="7620" y="0"/>
                  </a:moveTo>
                  <a:lnTo>
                    <a:pt x="7620" y="36609"/>
                  </a:lnTo>
                  <a:lnTo>
                    <a:pt x="6773" y="74369"/>
                  </a:lnTo>
                  <a:lnTo>
                    <a:pt x="1588" y="112183"/>
                  </a:lnTo>
                  <a:lnTo>
                    <a:pt x="139" y="149288"/>
                  </a:lnTo>
                  <a:lnTo>
                    <a:pt x="0" y="1600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SMARTInkShape-370"/>
            <p:cNvSpPr/>
            <p:nvPr/>
          </p:nvSpPr>
          <p:spPr>
            <a:xfrm>
              <a:off x="3536899" y="807720"/>
              <a:ext cx="135456" cy="198120"/>
            </a:xfrm>
            <a:custGeom>
              <a:avLst/>
              <a:gdLst/>
              <a:ahLst/>
              <a:cxnLst/>
              <a:rect l="0" t="0" r="0" b="0"/>
              <a:pathLst>
                <a:path w="135456" h="198120">
                  <a:moveTo>
                    <a:pt x="82601" y="0"/>
                  </a:moveTo>
                  <a:lnTo>
                    <a:pt x="82601" y="4045"/>
                  </a:lnTo>
                  <a:lnTo>
                    <a:pt x="81754" y="5236"/>
                  </a:lnTo>
                  <a:lnTo>
                    <a:pt x="80343" y="6031"/>
                  </a:lnTo>
                  <a:lnTo>
                    <a:pt x="69603" y="8257"/>
                  </a:lnTo>
                  <a:lnTo>
                    <a:pt x="34651" y="33056"/>
                  </a:lnTo>
                  <a:lnTo>
                    <a:pt x="12567" y="48263"/>
                  </a:lnTo>
                  <a:lnTo>
                    <a:pt x="9141" y="53341"/>
                  </a:lnTo>
                  <a:lnTo>
                    <a:pt x="8228" y="55880"/>
                  </a:lnTo>
                  <a:lnTo>
                    <a:pt x="6772" y="57573"/>
                  </a:lnTo>
                  <a:lnTo>
                    <a:pt x="0" y="60514"/>
                  </a:lnTo>
                  <a:lnTo>
                    <a:pt x="440" y="61509"/>
                  </a:lnTo>
                  <a:lnTo>
                    <a:pt x="3187" y="64873"/>
                  </a:lnTo>
                  <a:lnTo>
                    <a:pt x="7230" y="66932"/>
                  </a:lnTo>
                  <a:lnTo>
                    <a:pt x="23971" y="68435"/>
                  </a:lnTo>
                  <a:lnTo>
                    <a:pt x="61382" y="68571"/>
                  </a:lnTo>
                  <a:lnTo>
                    <a:pt x="79042" y="72622"/>
                  </a:lnTo>
                  <a:lnTo>
                    <a:pt x="100179" y="82423"/>
                  </a:lnTo>
                  <a:lnTo>
                    <a:pt x="114714" y="95071"/>
                  </a:lnTo>
                  <a:lnTo>
                    <a:pt x="130406" y="119523"/>
                  </a:lnTo>
                  <a:lnTo>
                    <a:pt x="134301" y="134662"/>
                  </a:lnTo>
                  <a:lnTo>
                    <a:pt x="135455" y="149872"/>
                  </a:lnTo>
                  <a:lnTo>
                    <a:pt x="133466" y="157767"/>
                  </a:lnTo>
                  <a:lnTo>
                    <a:pt x="131751" y="161058"/>
                  </a:lnTo>
                  <a:lnTo>
                    <a:pt x="125330" y="166972"/>
                  </a:lnTo>
                  <a:lnTo>
                    <a:pt x="95101" y="185380"/>
                  </a:lnTo>
                  <a:lnTo>
                    <a:pt x="61637" y="192083"/>
                  </a:lnTo>
                  <a:lnTo>
                    <a:pt x="42804" y="196331"/>
                  </a:lnTo>
                  <a:lnTo>
                    <a:pt x="6401" y="1981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SMARTInkShape-371"/>
            <p:cNvSpPr/>
            <p:nvPr/>
          </p:nvSpPr>
          <p:spPr>
            <a:xfrm>
              <a:off x="3299906" y="670744"/>
              <a:ext cx="113854" cy="349422"/>
            </a:xfrm>
            <a:custGeom>
              <a:avLst/>
              <a:gdLst/>
              <a:ahLst/>
              <a:cxnLst/>
              <a:rect l="0" t="0" r="0" b="0"/>
              <a:pathLst>
                <a:path w="113854" h="349422">
                  <a:moveTo>
                    <a:pt x="75753" y="129356"/>
                  </a:moveTo>
                  <a:lnTo>
                    <a:pt x="71708" y="129356"/>
                  </a:lnTo>
                  <a:lnTo>
                    <a:pt x="67465" y="131613"/>
                  </a:lnTo>
                  <a:lnTo>
                    <a:pt x="39225" y="154532"/>
                  </a:lnTo>
                  <a:lnTo>
                    <a:pt x="30499" y="170400"/>
                  </a:lnTo>
                  <a:lnTo>
                    <a:pt x="17395" y="206790"/>
                  </a:lnTo>
                  <a:lnTo>
                    <a:pt x="7185" y="244401"/>
                  </a:lnTo>
                  <a:lnTo>
                    <a:pt x="1815" y="274356"/>
                  </a:lnTo>
                  <a:lnTo>
                    <a:pt x="0" y="306729"/>
                  </a:lnTo>
                  <a:lnTo>
                    <a:pt x="488" y="329430"/>
                  </a:lnTo>
                  <a:lnTo>
                    <a:pt x="3638" y="339915"/>
                  </a:lnTo>
                  <a:lnTo>
                    <a:pt x="5663" y="343389"/>
                  </a:lnTo>
                  <a:lnTo>
                    <a:pt x="10171" y="347248"/>
                  </a:lnTo>
                  <a:lnTo>
                    <a:pt x="21514" y="349421"/>
                  </a:lnTo>
                  <a:lnTo>
                    <a:pt x="28505" y="347671"/>
                  </a:lnTo>
                  <a:lnTo>
                    <a:pt x="47769" y="336438"/>
                  </a:lnTo>
                  <a:lnTo>
                    <a:pt x="70603" y="303284"/>
                  </a:lnTo>
                  <a:lnTo>
                    <a:pt x="79214" y="280514"/>
                  </a:lnTo>
                  <a:lnTo>
                    <a:pt x="84809" y="242909"/>
                  </a:lnTo>
                  <a:lnTo>
                    <a:pt x="89161" y="210696"/>
                  </a:lnTo>
                  <a:lnTo>
                    <a:pt x="90451" y="174341"/>
                  </a:lnTo>
                  <a:lnTo>
                    <a:pt x="88575" y="139016"/>
                  </a:lnTo>
                  <a:lnTo>
                    <a:pt x="84915" y="104842"/>
                  </a:lnTo>
                  <a:lnTo>
                    <a:pt x="81572" y="72421"/>
                  </a:lnTo>
                  <a:lnTo>
                    <a:pt x="76903" y="38711"/>
                  </a:lnTo>
                  <a:lnTo>
                    <a:pt x="72049" y="19336"/>
                  </a:lnTo>
                  <a:lnTo>
                    <a:pt x="60636" y="0"/>
                  </a:lnTo>
                  <a:lnTo>
                    <a:pt x="60518" y="32957"/>
                  </a:lnTo>
                  <a:lnTo>
                    <a:pt x="60515" y="69392"/>
                  </a:lnTo>
                  <a:lnTo>
                    <a:pt x="60514" y="105003"/>
                  </a:lnTo>
                  <a:lnTo>
                    <a:pt x="60513" y="132079"/>
                  </a:lnTo>
                  <a:lnTo>
                    <a:pt x="60513" y="160199"/>
                  </a:lnTo>
                  <a:lnTo>
                    <a:pt x="60513" y="186808"/>
                  </a:lnTo>
                  <a:lnTo>
                    <a:pt x="64559" y="221544"/>
                  </a:lnTo>
                  <a:lnTo>
                    <a:pt x="71120" y="253285"/>
                  </a:lnTo>
                  <a:lnTo>
                    <a:pt x="80921" y="287420"/>
                  </a:lnTo>
                  <a:lnTo>
                    <a:pt x="96361" y="324955"/>
                  </a:lnTo>
                  <a:lnTo>
                    <a:pt x="97112" y="328335"/>
                  </a:lnTo>
                  <a:lnTo>
                    <a:pt x="98459" y="330588"/>
                  </a:lnTo>
                  <a:lnTo>
                    <a:pt x="100204" y="332091"/>
                  </a:lnTo>
                  <a:lnTo>
                    <a:pt x="105881" y="334920"/>
                  </a:lnTo>
                  <a:lnTo>
                    <a:pt x="113853" y="33509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SMARTInkShape-372"/>
            <p:cNvSpPr/>
            <p:nvPr/>
          </p:nvSpPr>
          <p:spPr>
            <a:xfrm>
              <a:off x="3055024" y="797314"/>
              <a:ext cx="191096" cy="223766"/>
            </a:xfrm>
            <a:custGeom>
              <a:avLst/>
              <a:gdLst/>
              <a:ahLst/>
              <a:cxnLst/>
              <a:rect l="0" t="0" r="0" b="0"/>
              <a:pathLst>
                <a:path w="191096" h="223766">
                  <a:moveTo>
                    <a:pt x="15835" y="18025"/>
                  </a:moveTo>
                  <a:lnTo>
                    <a:pt x="15835" y="50589"/>
                  </a:lnTo>
                  <a:lnTo>
                    <a:pt x="16682" y="85480"/>
                  </a:lnTo>
                  <a:lnTo>
                    <a:pt x="21072" y="114965"/>
                  </a:lnTo>
                  <a:lnTo>
                    <a:pt x="22985" y="153011"/>
                  </a:lnTo>
                  <a:lnTo>
                    <a:pt x="22547" y="186916"/>
                  </a:lnTo>
                  <a:lnTo>
                    <a:pt x="15928" y="214807"/>
                  </a:lnTo>
                  <a:lnTo>
                    <a:pt x="15837" y="183547"/>
                  </a:lnTo>
                  <a:lnTo>
                    <a:pt x="15836" y="152509"/>
                  </a:lnTo>
                  <a:lnTo>
                    <a:pt x="15836" y="143241"/>
                  </a:lnTo>
                  <a:lnTo>
                    <a:pt x="3700" y="109972"/>
                  </a:lnTo>
                  <a:lnTo>
                    <a:pt x="0" y="87959"/>
                  </a:lnTo>
                  <a:lnTo>
                    <a:pt x="2677" y="56527"/>
                  </a:lnTo>
                  <a:lnTo>
                    <a:pt x="7447" y="37677"/>
                  </a:lnTo>
                  <a:lnTo>
                    <a:pt x="15212" y="23655"/>
                  </a:lnTo>
                  <a:lnTo>
                    <a:pt x="28823" y="14036"/>
                  </a:lnTo>
                  <a:lnTo>
                    <a:pt x="57065" y="963"/>
                  </a:lnTo>
                  <a:lnTo>
                    <a:pt x="68309" y="0"/>
                  </a:lnTo>
                  <a:lnTo>
                    <a:pt x="89324" y="6280"/>
                  </a:lnTo>
                  <a:lnTo>
                    <a:pt x="104685" y="17274"/>
                  </a:lnTo>
                  <a:lnTo>
                    <a:pt x="115915" y="31255"/>
                  </a:lnTo>
                  <a:lnTo>
                    <a:pt x="127295" y="63317"/>
                  </a:lnTo>
                  <a:lnTo>
                    <a:pt x="135127" y="93158"/>
                  </a:lnTo>
                  <a:lnTo>
                    <a:pt x="142809" y="127588"/>
                  </a:lnTo>
                  <a:lnTo>
                    <a:pt x="152991" y="165476"/>
                  </a:lnTo>
                  <a:lnTo>
                    <a:pt x="158356" y="184199"/>
                  </a:lnTo>
                  <a:lnTo>
                    <a:pt x="162204" y="200471"/>
                  </a:lnTo>
                  <a:lnTo>
                    <a:pt x="166402" y="209179"/>
                  </a:lnTo>
                  <a:lnTo>
                    <a:pt x="178488" y="219273"/>
                  </a:lnTo>
                  <a:lnTo>
                    <a:pt x="183517" y="221769"/>
                  </a:lnTo>
                  <a:lnTo>
                    <a:pt x="191095" y="22376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SMARTInkShape-373"/>
            <p:cNvSpPr/>
            <p:nvPr/>
          </p:nvSpPr>
          <p:spPr>
            <a:xfrm>
              <a:off x="2674619" y="624839"/>
              <a:ext cx="182882" cy="76201"/>
            </a:xfrm>
            <a:custGeom>
              <a:avLst/>
              <a:gdLst/>
              <a:ahLst/>
              <a:cxnLst/>
              <a:rect l="0" t="0" r="0" b="0"/>
              <a:pathLst>
                <a:path w="182882" h="76201">
                  <a:moveTo>
                    <a:pt x="0" y="76200"/>
                  </a:moveTo>
                  <a:lnTo>
                    <a:pt x="4045" y="76200"/>
                  </a:lnTo>
                  <a:lnTo>
                    <a:pt x="8289" y="73943"/>
                  </a:lnTo>
                  <a:lnTo>
                    <a:pt x="44818" y="47251"/>
                  </a:lnTo>
                  <a:lnTo>
                    <a:pt x="82322" y="33222"/>
                  </a:lnTo>
                  <a:lnTo>
                    <a:pt x="114004" y="22900"/>
                  </a:lnTo>
                  <a:lnTo>
                    <a:pt x="144722" y="12708"/>
                  </a:lnTo>
                  <a:lnTo>
                    <a:pt x="182881"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SMARTInkShape-374"/>
            <p:cNvSpPr/>
            <p:nvPr/>
          </p:nvSpPr>
          <p:spPr>
            <a:xfrm>
              <a:off x="2682240" y="784860"/>
              <a:ext cx="121920" cy="45720"/>
            </a:xfrm>
            <a:custGeom>
              <a:avLst/>
              <a:gdLst/>
              <a:ahLst/>
              <a:cxnLst/>
              <a:rect l="0" t="0" r="0" b="0"/>
              <a:pathLst>
                <a:path w="121920" h="45720">
                  <a:moveTo>
                    <a:pt x="0" y="45719"/>
                  </a:moveTo>
                  <a:lnTo>
                    <a:pt x="4045" y="45719"/>
                  </a:lnTo>
                  <a:lnTo>
                    <a:pt x="39488" y="33569"/>
                  </a:lnTo>
                  <a:lnTo>
                    <a:pt x="72337" y="26841"/>
                  </a:lnTo>
                  <a:lnTo>
                    <a:pt x="109733" y="9834"/>
                  </a:lnTo>
                  <a:lnTo>
                    <a:pt x="113116" y="7757"/>
                  </a:lnTo>
                  <a:lnTo>
                    <a:pt x="12191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SMARTInkShape-375"/>
            <p:cNvSpPr/>
            <p:nvPr/>
          </p:nvSpPr>
          <p:spPr>
            <a:xfrm>
              <a:off x="2576011" y="685800"/>
              <a:ext cx="243390" cy="289495"/>
            </a:xfrm>
            <a:custGeom>
              <a:avLst/>
              <a:gdLst/>
              <a:ahLst/>
              <a:cxnLst/>
              <a:rect l="0" t="0" r="0" b="0"/>
              <a:pathLst>
                <a:path w="243390" h="289495">
                  <a:moveTo>
                    <a:pt x="45269" y="0"/>
                  </a:moveTo>
                  <a:lnTo>
                    <a:pt x="45269" y="36045"/>
                  </a:lnTo>
                  <a:lnTo>
                    <a:pt x="45269" y="71570"/>
                  </a:lnTo>
                  <a:lnTo>
                    <a:pt x="43011" y="99946"/>
                  </a:lnTo>
                  <a:lnTo>
                    <a:pt x="39237" y="129802"/>
                  </a:lnTo>
                  <a:lnTo>
                    <a:pt x="36661" y="149976"/>
                  </a:lnTo>
                  <a:lnTo>
                    <a:pt x="26537" y="179527"/>
                  </a:lnTo>
                  <a:lnTo>
                    <a:pt x="15102" y="212697"/>
                  </a:lnTo>
                  <a:lnTo>
                    <a:pt x="2976" y="250526"/>
                  </a:lnTo>
                  <a:lnTo>
                    <a:pt x="0" y="274897"/>
                  </a:lnTo>
                  <a:lnTo>
                    <a:pt x="2007" y="281067"/>
                  </a:lnTo>
                  <a:lnTo>
                    <a:pt x="3728" y="283898"/>
                  </a:lnTo>
                  <a:lnTo>
                    <a:pt x="5721" y="285785"/>
                  </a:lnTo>
                  <a:lnTo>
                    <a:pt x="10194" y="287882"/>
                  </a:lnTo>
                  <a:lnTo>
                    <a:pt x="47743" y="289494"/>
                  </a:lnTo>
                  <a:lnTo>
                    <a:pt x="68862" y="287282"/>
                  </a:lnTo>
                  <a:lnTo>
                    <a:pt x="106325" y="282643"/>
                  </a:lnTo>
                  <a:lnTo>
                    <a:pt x="144341" y="277987"/>
                  </a:lnTo>
                  <a:lnTo>
                    <a:pt x="182430" y="274802"/>
                  </a:lnTo>
                  <a:lnTo>
                    <a:pt x="215292" y="274383"/>
                  </a:lnTo>
                  <a:lnTo>
                    <a:pt x="243389" y="27432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1" name="SMARTInkShape-Group38"/>
          <p:cNvGrpSpPr/>
          <p:nvPr/>
        </p:nvGrpSpPr>
        <p:grpSpPr>
          <a:xfrm>
            <a:off x="283142" y="1844040"/>
            <a:ext cx="1499938" cy="464188"/>
            <a:chOff x="283142" y="1844040"/>
            <a:chExt cx="1499938" cy="464188"/>
          </a:xfrm>
        </p:grpSpPr>
        <p:sp>
          <p:nvSpPr>
            <p:cNvPr id="23" name="SMARTInkShape-376"/>
            <p:cNvSpPr/>
            <p:nvPr/>
          </p:nvSpPr>
          <p:spPr>
            <a:xfrm>
              <a:off x="1577340" y="1866900"/>
              <a:ext cx="205740" cy="342901"/>
            </a:xfrm>
            <a:custGeom>
              <a:avLst/>
              <a:gdLst/>
              <a:ahLst/>
              <a:cxnLst/>
              <a:rect l="0" t="0" r="0" b="0"/>
              <a:pathLst>
                <a:path w="205740" h="342901">
                  <a:moveTo>
                    <a:pt x="0" y="0"/>
                  </a:moveTo>
                  <a:lnTo>
                    <a:pt x="846" y="22101"/>
                  </a:lnTo>
                  <a:lnTo>
                    <a:pt x="6560" y="54243"/>
                  </a:lnTo>
                  <a:lnTo>
                    <a:pt x="12647" y="90928"/>
                  </a:lnTo>
                  <a:lnTo>
                    <a:pt x="15318" y="125813"/>
                  </a:lnTo>
                  <a:lnTo>
                    <a:pt x="20249" y="162961"/>
                  </a:lnTo>
                  <a:lnTo>
                    <a:pt x="22086" y="200778"/>
                  </a:lnTo>
                  <a:lnTo>
                    <a:pt x="22630" y="237101"/>
                  </a:lnTo>
                  <a:lnTo>
                    <a:pt x="22814" y="272988"/>
                  </a:lnTo>
                  <a:lnTo>
                    <a:pt x="22859" y="310627"/>
                  </a:lnTo>
                  <a:lnTo>
                    <a:pt x="22859" y="312262"/>
                  </a:lnTo>
                  <a:lnTo>
                    <a:pt x="22860" y="275807"/>
                  </a:lnTo>
                  <a:lnTo>
                    <a:pt x="28943" y="238050"/>
                  </a:lnTo>
                  <a:lnTo>
                    <a:pt x="37550" y="208069"/>
                  </a:lnTo>
                  <a:lnTo>
                    <a:pt x="54588" y="177737"/>
                  </a:lnTo>
                  <a:lnTo>
                    <a:pt x="71583" y="149841"/>
                  </a:lnTo>
                  <a:lnTo>
                    <a:pt x="103030" y="128335"/>
                  </a:lnTo>
                  <a:lnTo>
                    <a:pt x="116064" y="127029"/>
                  </a:lnTo>
                  <a:lnTo>
                    <a:pt x="135425" y="131054"/>
                  </a:lnTo>
                  <a:lnTo>
                    <a:pt x="146548" y="136139"/>
                  </a:lnTo>
                  <a:lnTo>
                    <a:pt x="162331" y="149369"/>
                  </a:lnTo>
                  <a:lnTo>
                    <a:pt x="176885" y="168999"/>
                  </a:lnTo>
                  <a:lnTo>
                    <a:pt x="189817" y="200646"/>
                  </a:lnTo>
                  <a:lnTo>
                    <a:pt x="197917" y="229348"/>
                  </a:lnTo>
                  <a:lnTo>
                    <a:pt x="203422" y="259301"/>
                  </a:lnTo>
                  <a:lnTo>
                    <a:pt x="205053" y="289625"/>
                  </a:lnTo>
                  <a:lnTo>
                    <a:pt x="205604" y="326167"/>
                  </a:lnTo>
                  <a:lnTo>
                    <a:pt x="205739" y="3429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SMARTInkShape-377"/>
            <p:cNvSpPr/>
            <p:nvPr/>
          </p:nvSpPr>
          <p:spPr>
            <a:xfrm>
              <a:off x="1281181" y="1988820"/>
              <a:ext cx="181860" cy="227433"/>
            </a:xfrm>
            <a:custGeom>
              <a:avLst/>
              <a:gdLst/>
              <a:ahLst/>
              <a:cxnLst/>
              <a:rect l="0" t="0" r="0" b="0"/>
              <a:pathLst>
                <a:path w="181860" h="227433">
                  <a:moveTo>
                    <a:pt x="181859" y="0"/>
                  </a:moveTo>
                  <a:lnTo>
                    <a:pt x="155367" y="846"/>
                  </a:lnTo>
                  <a:lnTo>
                    <a:pt x="118577" y="15438"/>
                  </a:lnTo>
                  <a:lnTo>
                    <a:pt x="111731" y="17912"/>
                  </a:lnTo>
                  <a:lnTo>
                    <a:pt x="99608" y="27434"/>
                  </a:lnTo>
                  <a:lnTo>
                    <a:pt x="66762" y="61562"/>
                  </a:lnTo>
                  <a:lnTo>
                    <a:pt x="36921" y="93816"/>
                  </a:lnTo>
                  <a:lnTo>
                    <a:pt x="10613" y="128504"/>
                  </a:lnTo>
                  <a:lnTo>
                    <a:pt x="4149" y="146577"/>
                  </a:lnTo>
                  <a:lnTo>
                    <a:pt x="0" y="177684"/>
                  </a:lnTo>
                  <a:lnTo>
                    <a:pt x="3948" y="191577"/>
                  </a:lnTo>
                  <a:lnTo>
                    <a:pt x="11347" y="204525"/>
                  </a:lnTo>
                  <a:lnTo>
                    <a:pt x="25033" y="216574"/>
                  </a:lnTo>
                  <a:lnTo>
                    <a:pt x="34829" y="222691"/>
                  </a:lnTo>
                  <a:lnTo>
                    <a:pt x="67083" y="227432"/>
                  </a:lnTo>
                  <a:lnTo>
                    <a:pt x="103809" y="226111"/>
                  </a:lnTo>
                  <a:lnTo>
                    <a:pt x="135773" y="217948"/>
                  </a:lnTo>
                  <a:lnTo>
                    <a:pt x="166619" y="2057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378"/>
            <p:cNvSpPr/>
            <p:nvPr/>
          </p:nvSpPr>
          <p:spPr>
            <a:xfrm>
              <a:off x="877971" y="2042280"/>
              <a:ext cx="333609" cy="188581"/>
            </a:xfrm>
            <a:custGeom>
              <a:avLst/>
              <a:gdLst/>
              <a:ahLst/>
              <a:cxnLst/>
              <a:rect l="0" t="0" r="0" b="0"/>
              <a:pathLst>
                <a:path w="333609" h="188581">
                  <a:moveTo>
                    <a:pt x="173589" y="15120"/>
                  </a:moveTo>
                  <a:lnTo>
                    <a:pt x="160591" y="2969"/>
                  </a:lnTo>
                  <a:lnTo>
                    <a:pt x="155676" y="1253"/>
                  </a:lnTo>
                  <a:lnTo>
                    <a:pt x="129951" y="0"/>
                  </a:lnTo>
                  <a:lnTo>
                    <a:pt x="110988" y="3960"/>
                  </a:lnTo>
                  <a:lnTo>
                    <a:pt x="89282" y="14541"/>
                  </a:lnTo>
                  <a:lnTo>
                    <a:pt x="57636" y="46527"/>
                  </a:lnTo>
                  <a:lnTo>
                    <a:pt x="32527" y="80308"/>
                  </a:lnTo>
                  <a:lnTo>
                    <a:pt x="7718" y="114356"/>
                  </a:lnTo>
                  <a:lnTo>
                    <a:pt x="183" y="150558"/>
                  </a:lnTo>
                  <a:lnTo>
                    <a:pt x="0" y="165061"/>
                  </a:lnTo>
                  <a:lnTo>
                    <a:pt x="2740" y="174329"/>
                  </a:lnTo>
                  <a:lnTo>
                    <a:pt x="9038" y="181270"/>
                  </a:lnTo>
                  <a:lnTo>
                    <a:pt x="17482" y="186331"/>
                  </a:lnTo>
                  <a:lnTo>
                    <a:pt x="26879" y="188580"/>
                  </a:lnTo>
                  <a:lnTo>
                    <a:pt x="52793" y="183941"/>
                  </a:lnTo>
                  <a:lnTo>
                    <a:pt x="89917" y="172421"/>
                  </a:lnTo>
                  <a:lnTo>
                    <a:pt x="119431" y="156321"/>
                  </a:lnTo>
                  <a:lnTo>
                    <a:pt x="142445" y="134577"/>
                  </a:lnTo>
                  <a:lnTo>
                    <a:pt x="167574" y="99462"/>
                  </a:lnTo>
                  <a:lnTo>
                    <a:pt x="185984" y="66188"/>
                  </a:lnTo>
                  <a:lnTo>
                    <a:pt x="194131" y="47911"/>
                  </a:lnTo>
                  <a:lnTo>
                    <a:pt x="195991" y="39941"/>
                  </a:lnTo>
                  <a:lnTo>
                    <a:pt x="195297" y="39287"/>
                  </a:lnTo>
                  <a:lnTo>
                    <a:pt x="189848" y="38152"/>
                  </a:lnTo>
                  <a:lnTo>
                    <a:pt x="189130" y="46121"/>
                  </a:lnTo>
                  <a:lnTo>
                    <a:pt x="196607" y="79645"/>
                  </a:lnTo>
                  <a:lnTo>
                    <a:pt x="206964" y="114649"/>
                  </a:lnTo>
                  <a:lnTo>
                    <a:pt x="228440" y="149335"/>
                  </a:lnTo>
                  <a:lnTo>
                    <a:pt x="240829" y="160814"/>
                  </a:lnTo>
                  <a:lnTo>
                    <a:pt x="276775" y="177537"/>
                  </a:lnTo>
                  <a:lnTo>
                    <a:pt x="292686" y="181212"/>
                  </a:lnTo>
                  <a:lnTo>
                    <a:pt x="303003" y="179814"/>
                  </a:lnTo>
                  <a:lnTo>
                    <a:pt x="322428" y="175755"/>
                  </a:lnTo>
                  <a:lnTo>
                    <a:pt x="333608" y="1751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379"/>
            <p:cNvSpPr/>
            <p:nvPr/>
          </p:nvSpPr>
          <p:spPr>
            <a:xfrm>
              <a:off x="617220" y="2042159"/>
              <a:ext cx="220981" cy="60962"/>
            </a:xfrm>
            <a:custGeom>
              <a:avLst/>
              <a:gdLst/>
              <a:ahLst/>
              <a:cxnLst/>
              <a:rect l="0" t="0" r="0" b="0"/>
              <a:pathLst>
                <a:path w="220981" h="60962">
                  <a:moveTo>
                    <a:pt x="0" y="60961"/>
                  </a:moveTo>
                  <a:lnTo>
                    <a:pt x="4045" y="60961"/>
                  </a:lnTo>
                  <a:lnTo>
                    <a:pt x="40335" y="47963"/>
                  </a:lnTo>
                  <a:lnTo>
                    <a:pt x="77143" y="38042"/>
                  </a:lnTo>
                  <a:lnTo>
                    <a:pt x="106959" y="30463"/>
                  </a:lnTo>
                  <a:lnTo>
                    <a:pt x="143329" y="20317"/>
                  </a:lnTo>
                  <a:lnTo>
                    <a:pt x="180210" y="10160"/>
                  </a:lnTo>
                  <a:lnTo>
                    <a:pt x="22098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380"/>
            <p:cNvSpPr/>
            <p:nvPr/>
          </p:nvSpPr>
          <p:spPr>
            <a:xfrm>
              <a:off x="784860" y="1844040"/>
              <a:ext cx="15241" cy="419101"/>
            </a:xfrm>
            <a:custGeom>
              <a:avLst/>
              <a:gdLst/>
              <a:ahLst/>
              <a:cxnLst/>
              <a:rect l="0" t="0" r="0" b="0"/>
              <a:pathLst>
                <a:path w="15241" h="419101">
                  <a:moveTo>
                    <a:pt x="0" y="0"/>
                  </a:moveTo>
                  <a:lnTo>
                    <a:pt x="0" y="10605"/>
                  </a:lnTo>
                  <a:lnTo>
                    <a:pt x="6560" y="40090"/>
                  </a:lnTo>
                  <a:lnTo>
                    <a:pt x="11351" y="69640"/>
                  </a:lnTo>
                  <a:lnTo>
                    <a:pt x="14087" y="101161"/>
                  </a:lnTo>
                  <a:lnTo>
                    <a:pt x="14727" y="126240"/>
                  </a:lnTo>
                  <a:lnTo>
                    <a:pt x="15012" y="154320"/>
                  </a:lnTo>
                  <a:lnTo>
                    <a:pt x="15138" y="183733"/>
                  </a:lnTo>
                  <a:lnTo>
                    <a:pt x="15195" y="213739"/>
                  </a:lnTo>
                  <a:lnTo>
                    <a:pt x="14373" y="244855"/>
                  </a:lnTo>
                  <a:lnTo>
                    <a:pt x="11185" y="278440"/>
                  </a:lnTo>
                  <a:lnTo>
                    <a:pt x="9204" y="308606"/>
                  </a:lnTo>
                  <a:lnTo>
                    <a:pt x="7477" y="335278"/>
                  </a:lnTo>
                  <a:lnTo>
                    <a:pt x="2591" y="367640"/>
                  </a:lnTo>
                  <a:lnTo>
                    <a:pt x="1614" y="388707"/>
                  </a:lnTo>
                  <a:lnTo>
                    <a:pt x="7336" y="414537"/>
                  </a:lnTo>
                  <a:lnTo>
                    <a:pt x="8277" y="416058"/>
                  </a:lnTo>
                  <a:lnTo>
                    <a:pt x="9751" y="417072"/>
                  </a:lnTo>
                  <a:lnTo>
                    <a:pt x="15240" y="4191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381"/>
            <p:cNvSpPr/>
            <p:nvPr/>
          </p:nvSpPr>
          <p:spPr>
            <a:xfrm>
              <a:off x="640079" y="1935479"/>
              <a:ext cx="30482" cy="322718"/>
            </a:xfrm>
            <a:custGeom>
              <a:avLst/>
              <a:gdLst/>
              <a:ahLst/>
              <a:cxnLst/>
              <a:rect l="0" t="0" r="0" b="0"/>
              <a:pathLst>
                <a:path w="30482" h="322718">
                  <a:moveTo>
                    <a:pt x="30481" y="0"/>
                  </a:moveTo>
                  <a:lnTo>
                    <a:pt x="29634" y="14691"/>
                  </a:lnTo>
                  <a:lnTo>
                    <a:pt x="23920" y="50697"/>
                  </a:lnTo>
                  <a:lnTo>
                    <a:pt x="23174" y="79462"/>
                  </a:lnTo>
                  <a:lnTo>
                    <a:pt x="22953" y="113480"/>
                  </a:lnTo>
                  <a:lnTo>
                    <a:pt x="22902" y="140182"/>
                  </a:lnTo>
                  <a:lnTo>
                    <a:pt x="22032" y="168137"/>
                  </a:lnTo>
                  <a:lnTo>
                    <a:pt x="18823" y="194672"/>
                  </a:lnTo>
                  <a:lnTo>
                    <a:pt x="16833" y="220577"/>
                  </a:lnTo>
                  <a:lnTo>
                    <a:pt x="13455" y="256703"/>
                  </a:lnTo>
                  <a:lnTo>
                    <a:pt x="9349" y="286598"/>
                  </a:lnTo>
                  <a:lnTo>
                    <a:pt x="7542" y="301791"/>
                  </a:lnTo>
                  <a:lnTo>
                    <a:pt x="774" y="322717"/>
                  </a:lnTo>
                  <a:lnTo>
                    <a:pt x="516" y="322671"/>
                  </a:lnTo>
                  <a:lnTo>
                    <a:pt x="0" y="3124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382"/>
            <p:cNvSpPr/>
            <p:nvPr/>
          </p:nvSpPr>
          <p:spPr>
            <a:xfrm>
              <a:off x="312419" y="2110740"/>
              <a:ext cx="190501" cy="83820"/>
            </a:xfrm>
            <a:custGeom>
              <a:avLst/>
              <a:gdLst/>
              <a:ahLst/>
              <a:cxnLst/>
              <a:rect l="0" t="0" r="0" b="0"/>
              <a:pathLst>
                <a:path w="190501" h="83820">
                  <a:moveTo>
                    <a:pt x="0" y="83819"/>
                  </a:moveTo>
                  <a:lnTo>
                    <a:pt x="35392" y="68381"/>
                  </a:lnTo>
                  <a:lnTo>
                    <a:pt x="68046" y="54335"/>
                  </a:lnTo>
                  <a:lnTo>
                    <a:pt x="99372" y="40182"/>
                  </a:lnTo>
                  <a:lnTo>
                    <a:pt x="131420" y="25264"/>
                  </a:lnTo>
                  <a:lnTo>
                    <a:pt x="165660" y="6746"/>
                  </a:lnTo>
                  <a:lnTo>
                    <a:pt x="19050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383"/>
            <p:cNvSpPr/>
            <p:nvPr/>
          </p:nvSpPr>
          <p:spPr>
            <a:xfrm>
              <a:off x="283142" y="1924680"/>
              <a:ext cx="235019" cy="383548"/>
            </a:xfrm>
            <a:custGeom>
              <a:avLst/>
              <a:gdLst/>
              <a:ahLst/>
              <a:cxnLst/>
              <a:rect l="0" t="0" r="0" b="0"/>
              <a:pathLst>
                <a:path w="235019" h="383548">
                  <a:moveTo>
                    <a:pt x="113097" y="94620"/>
                  </a:moveTo>
                  <a:lnTo>
                    <a:pt x="105007" y="98665"/>
                  </a:lnTo>
                  <a:lnTo>
                    <a:pt x="102624" y="101550"/>
                  </a:lnTo>
                  <a:lnTo>
                    <a:pt x="89847" y="137492"/>
                  </a:lnTo>
                  <a:lnTo>
                    <a:pt x="80000" y="174302"/>
                  </a:lnTo>
                  <a:lnTo>
                    <a:pt x="68389" y="208164"/>
                  </a:lnTo>
                  <a:lnTo>
                    <a:pt x="58270" y="245008"/>
                  </a:lnTo>
                  <a:lnTo>
                    <a:pt x="45864" y="282736"/>
                  </a:lnTo>
                  <a:lnTo>
                    <a:pt x="31464" y="316681"/>
                  </a:lnTo>
                  <a:lnTo>
                    <a:pt x="17511" y="351561"/>
                  </a:lnTo>
                  <a:lnTo>
                    <a:pt x="6656" y="379379"/>
                  </a:lnTo>
                  <a:lnTo>
                    <a:pt x="4883" y="380979"/>
                  </a:lnTo>
                  <a:lnTo>
                    <a:pt x="0" y="383547"/>
                  </a:lnTo>
                  <a:lnTo>
                    <a:pt x="8251" y="348763"/>
                  </a:lnTo>
                  <a:lnTo>
                    <a:pt x="16839" y="319499"/>
                  </a:lnTo>
                  <a:lnTo>
                    <a:pt x="27850" y="281759"/>
                  </a:lnTo>
                  <a:lnTo>
                    <a:pt x="34570" y="253146"/>
                  </a:lnTo>
                  <a:lnTo>
                    <a:pt x="43201" y="223496"/>
                  </a:lnTo>
                  <a:lnTo>
                    <a:pt x="52681" y="193385"/>
                  </a:lnTo>
                  <a:lnTo>
                    <a:pt x="63386" y="163068"/>
                  </a:lnTo>
                  <a:lnTo>
                    <a:pt x="76610" y="132661"/>
                  </a:lnTo>
                  <a:lnTo>
                    <a:pt x="94290" y="95073"/>
                  </a:lnTo>
                  <a:lnTo>
                    <a:pt x="110253" y="62486"/>
                  </a:lnTo>
                  <a:lnTo>
                    <a:pt x="135207" y="28911"/>
                  </a:lnTo>
                  <a:lnTo>
                    <a:pt x="147777" y="15696"/>
                  </a:lnTo>
                  <a:lnTo>
                    <a:pt x="167691" y="950"/>
                  </a:lnTo>
                  <a:lnTo>
                    <a:pt x="170660" y="0"/>
                  </a:lnTo>
                  <a:lnTo>
                    <a:pt x="173486" y="213"/>
                  </a:lnTo>
                  <a:lnTo>
                    <a:pt x="176216" y="1202"/>
                  </a:lnTo>
                  <a:lnTo>
                    <a:pt x="178037" y="2708"/>
                  </a:lnTo>
                  <a:lnTo>
                    <a:pt x="185243" y="13612"/>
                  </a:lnTo>
                  <a:lnTo>
                    <a:pt x="188096" y="29131"/>
                  </a:lnTo>
                  <a:lnTo>
                    <a:pt x="189060" y="63214"/>
                  </a:lnTo>
                  <a:lnTo>
                    <a:pt x="189227" y="94251"/>
                  </a:lnTo>
                  <a:lnTo>
                    <a:pt x="189266" y="120702"/>
                  </a:lnTo>
                  <a:lnTo>
                    <a:pt x="189284" y="149392"/>
                  </a:lnTo>
                  <a:lnTo>
                    <a:pt x="189291" y="178230"/>
                  </a:lnTo>
                  <a:lnTo>
                    <a:pt x="189295" y="205157"/>
                  </a:lnTo>
                  <a:lnTo>
                    <a:pt x="189296" y="233494"/>
                  </a:lnTo>
                  <a:lnTo>
                    <a:pt x="191555" y="271234"/>
                  </a:lnTo>
                  <a:lnTo>
                    <a:pt x="199903" y="306742"/>
                  </a:lnTo>
                  <a:lnTo>
                    <a:pt x="214737" y="342985"/>
                  </a:lnTo>
                  <a:lnTo>
                    <a:pt x="225896" y="359320"/>
                  </a:lnTo>
                  <a:lnTo>
                    <a:pt x="228988" y="360431"/>
                  </a:lnTo>
                  <a:lnTo>
                    <a:pt x="233826" y="361144"/>
                  </a:lnTo>
                  <a:lnTo>
                    <a:pt x="234223" y="360356"/>
                  </a:lnTo>
                  <a:lnTo>
                    <a:pt x="235018" y="35369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5" name="SMARTInkShape-Group39"/>
          <p:cNvGrpSpPr/>
          <p:nvPr/>
        </p:nvGrpSpPr>
        <p:grpSpPr>
          <a:xfrm>
            <a:off x="373382" y="2476500"/>
            <a:ext cx="2080259" cy="898223"/>
            <a:chOff x="373382" y="2476500"/>
            <a:chExt cx="2080259" cy="898223"/>
          </a:xfrm>
        </p:grpSpPr>
        <p:sp>
          <p:nvSpPr>
            <p:cNvPr id="32" name="SMARTInkShape-384"/>
            <p:cNvSpPr/>
            <p:nvPr/>
          </p:nvSpPr>
          <p:spPr>
            <a:xfrm>
              <a:off x="716737" y="3063688"/>
              <a:ext cx="98603" cy="171252"/>
            </a:xfrm>
            <a:custGeom>
              <a:avLst/>
              <a:gdLst/>
              <a:ahLst/>
              <a:cxnLst/>
              <a:rect l="0" t="0" r="0" b="0"/>
              <a:pathLst>
                <a:path w="98603" h="171252">
                  <a:moveTo>
                    <a:pt x="7163" y="68131"/>
                  </a:moveTo>
                  <a:lnTo>
                    <a:pt x="13723" y="74692"/>
                  </a:lnTo>
                  <a:lnTo>
                    <a:pt x="18514" y="75438"/>
                  </a:lnTo>
                  <a:lnTo>
                    <a:pt x="33801" y="74843"/>
                  </a:lnTo>
                  <a:lnTo>
                    <a:pt x="70554" y="62256"/>
                  </a:lnTo>
                  <a:lnTo>
                    <a:pt x="85554" y="50247"/>
                  </a:lnTo>
                  <a:lnTo>
                    <a:pt x="93419" y="38655"/>
                  </a:lnTo>
                  <a:lnTo>
                    <a:pt x="97067" y="28542"/>
                  </a:lnTo>
                  <a:lnTo>
                    <a:pt x="98563" y="4659"/>
                  </a:lnTo>
                  <a:lnTo>
                    <a:pt x="97729" y="2956"/>
                  </a:lnTo>
                  <a:lnTo>
                    <a:pt x="96327" y="1821"/>
                  </a:lnTo>
                  <a:lnTo>
                    <a:pt x="94545" y="1065"/>
                  </a:lnTo>
                  <a:lnTo>
                    <a:pt x="83948" y="0"/>
                  </a:lnTo>
                  <a:lnTo>
                    <a:pt x="77132" y="2009"/>
                  </a:lnTo>
                  <a:lnTo>
                    <a:pt x="61812" y="14242"/>
                  </a:lnTo>
                  <a:lnTo>
                    <a:pt x="28257" y="47928"/>
                  </a:lnTo>
                  <a:lnTo>
                    <a:pt x="15437" y="70412"/>
                  </a:lnTo>
                  <a:lnTo>
                    <a:pt x="3015" y="106532"/>
                  </a:lnTo>
                  <a:lnTo>
                    <a:pt x="0" y="140326"/>
                  </a:lnTo>
                  <a:lnTo>
                    <a:pt x="2004" y="149043"/>
                  </a:lnTo>
                  <a:lnTo>
                    <a:pt x="7892" y="158710"/>
                  </a:lnTo>
                  <a:lnTo>
                    <a:pt x="10189" y="161537"/>
                  </a:lnTo>
                  <a:lnTo>
                    <a:pt x="17256" y="164678"/>
                  </a:lnTo>
                  <a:lnTo>
                    <a:pt x="41355" y="171251"/>
                  </a:lnTo>
                  <a:lnTo>
                    <a:pt x="77605" y="167659"/>
                  </a:lnTo>
                  <a:lnTo>
                    <a:pt x="98602" y="16719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385"/>
            <p:cNvSpPr/>
            <p:nvPr/>
          </p:nvSpPr>
          <p:spPr>
            <a:xfrm>
              <a:off x="502919" y="3093719"/>
              <a:ext cx="166849" cy="281004"/>
            </a:xfrm>
            <a:custGeom>
              <a:avLst/>
              <a:gdLst/>
              <a:ahLst/>
              <a:cxnLst/>
              <a:rect l="0" t="0" r="0" b="0"/>
              <a:pathLst>
                <a:path w="166849" h="281004">
                  <a:moveTo>
                    <a:pt x="137160" y="0"/>
                  </a:moveTo>
                  <a:lnTo>
                    <a:pt x="137160" y="4046"/>
                  </a:lnTo>
                  <a:lnTo>
                    <a:pt x="134903" y="8289"/>
                  </a:lnTo>
                  <a:lnTo>
                    <a:pt x="119248" y="29485"/>
                  </a:lnTo>
                  <a:lnTo>
                    <a:pt x="115766" y="39593"/>
                  </a:lnTo>
                  <a:lnTo>
                    <a:pt x="117210" y="47513"/>
                  </a:lnTo>
                  <a:lnTo>
                    <a:pt x="129796" y="82389"/>
                  </a:lnTo>
                  <a:lnTo>
                    <a:pt x="133887" y="94191"/>
                  </a:lnTo>
                  <a:lnTo>
                    <a:pt x="140775" y="129903"/>
                  </a:lnTo>
                  <a:lnTo>
                    <a:pt x="152542" y="167688"/>
                  </a:lnTo>
                  <a:lnTo>
                    <a:pt x="159882" y="200510"/>
                  </a:lnTo>
                  <a:lnTo>
                    <a:pt x="166848" y="237967"/>
                  </a:lnTo>
                  <a:lnTo>
                    <a:pt x="166559" y="252919"/>
                  </a:lnTo>
                  <a:lnTo>
                    <a:pt x="163491" y="260011"/>
                  </a:lnTo>
                  <a:lnTo>
                    <a:pt x="157004" y="268764"/>
                  </a:lnTo>
                  <a:lnTo>
                    <a:pt x="141629" y="276719"/>
                  </a:lnTo>
                  <a:lnTo>
                    <a:pt x="119761" y="280909"/>
                  </a:lnTo>
                  <a:lnTo>
                    <a:pt x="82850" y="281003"/>
                  </a:lnTo>
                  <a:lnTo>
                    <a:pt x="60673" y="274983"/>
                  </a:lnTo>
                  <a:lnTo>
                    <a:pt x="26868" y="257464"/>
                  </a:lnTo>
                  <a:lnTo>
                    <a:pt x="0" y="2286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386"/>
            <p:cNvSpPr/>
            <p:nvPr/>
          </p:nvSpPr>
          <p:spPr>
            <a:xfrm>
              <a:off x="373382" y="3101522"/>
              <a:ext cx="137158" cy="159838"/>
            </a:xfrm>
            <a:custGeom>
              <a:avLst/>
              <a:gdLst/>
              <a:ahLst/>
              <a:cxnLst/>
              <a:rect l="0" t="0" r="0" b="0"/>
              <a:pathLst>
                <a:path w="137158" h="159838">
                  <a:moveTo>
                    <a:pt x="15237" y="30297"/>
                  </a:moveTo>
                  <a:lnTo>
                    <a:pt x="9206" y="44618"/>
                  </a:lnTo>
                  <a:lnTo>
                    <a:pt x="7711" y="77915"/>
                  </a:lnTo>
                  <a:lnTo>
                    <a:pt x="1065" y="115343"/>
                  </a:lnTo>
                  <a:lnTo>
                    <a:pt x="60" y="152839"/>
                  </a:lnTo>
                  <a:lnTo>
                    <a:pt x="0" y="159564"/>
                  </a:lnTo>
                  <a:lnTo>
                    <a:pt x="844" y="133341"/>
                  </a:lnTo>
                  <a:lnTo>
                    <a:pt x="12995" y="97778"/>
                  </a:lnTo>
                  <a:lnTo>
                    <a:pt x="25437" y="60633"/>
                  </a:lnTo>
                  <a:lnTo>
                    <a:pt x="35845" y="24916"/>
                  </a:lnTo>
                  <a:lnTo>
                    <a:pt x="36596" y="19090"/>
                  </a:lnTo>
                  <a:lnTo>
                    <a:pt x="38790" y="14359"/>
                  </a:lnTo>
                  <a:lnTo>
                    <a:pt x="45743" y="6845"/>
                  </a:lnTo>
                  <a:lnTo>
                    <a:pt x="52220" y="2941"/>
                  </a:lnTo>
                  <a:lnTo>
                    <a:pt x="60626" y="743"/>
                  </a:lnTo>
                  <a:lnTo>
                    <a:pt x="79142" y="0"/>
                  </a:lnTo>
                  <a:lnTo>
                    <a:pt x="88231" y="2157"/>
                  </a:lnTo>
                  <a:lnTo>
                    <a:pt x="91840" y="3917"/>
                  </a:lnTo>
                  <a:lnTo>
                    <a:pt x="98107" y="10388"/>
                  </a:lnTo>
                  <a:lnTo>
                    <a:pt x="114214" y="40434"/>
                  </a:lnTo>
                  <a:lnTo>
                    <a:pt x="119635" y="61523"/>
                  </a:lnTo>
                  <a:lnTo>
                    <a:pt x="121617" y="98129"/>
                  </a:lnTo>
                  <a:lnTo>
                    <a:pt x="121044" y="131609"/>
                  </a:lnTo>
                  <a:lnTo>
                    <a:pt x="117520" y="145359"/>
                  </a:lnTo>
                  <a:lnTo>
                    <a:pt x="118139" y="147645"/>
                  </a:lnTo>
                  <a:lnTo>
                    <a:pt x="119398" y="149169"/>
                  </a:lnTo>
                  <a:lnTo>
                    <a:pt x="120798" y="153120"/>
                  </a:lnTo>
                  <a:lnTo>
                    <a:pt x="121171" y="155359"/>
                  </a:lnTo>
                  <a:lnTo>
                    <a:pt x="123113" y="156852"/>
                  </a:lnTo>
                  <a:lnTo>
                    <a:pt x="137157" y="159837"/>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SMARTInkShape-387"/>
            <p:cNvSpPr/>
            <p:nvPr/>
          </p:nvSpPr>
          <p:spPr>
            <a:xfrm>
              <a:off x="785442" y="2667009"/>
              <a:ext cx="296598" cy="227358"/>
            </a:xfrm>
            <a:custGeom>
              <a:avLst/>
              <a:gdLst/>
              <a:ahLst/>
              <a:cxnLst/>
              <a:rect l="0" t="0" r="0" b="0"/>
              <a:pathLst>
                <a:path w="296598" h="227358">
                  <a:moveTo>
                    <a:pt x="37518" y="38091"/>
                  </a:moveTo>
                  <a:lnTo>
                    <a:pt x="41563" y="38091"/>
                  </a:lnTo>
                  <a:lnTo>
                    <a:pt x="77006" y="25093"/>
                  </a:lnTo>
                  <a:lnTo>
                    <a:pt x="113900" y="12651"/>
                  </a:lnTo>
                  <a:lnTo>
                    <a:pt x="149470" y="7759"/>
                  </a:lnTo>
                  <a:lnTo>
                    <a:pt x="185563" y="1181"/>
                  </a:lnTo>
                  <a:lnTo>
                    <a:pt x="222444" y="22"/>
                  </a:lnTo>
                  <a:lnTo>
                    <a:pt x="226366" y="0"/>
                  </a:lnTo>
                  <a:lnTo>
                    <a:pt x="226070" y="843"/>
                  </a:lnTo>
                  <a:lnTo>
                    <a:pt x="223483" y="4039"/>
                  </a:lnTo>
                  <a:lnTo>
                    <a:pt x="207993" y="12988"/>
                  </a:lnTo>
                  <a:lnTo>
                    <a:pt x="188500" y="19552"/>
                  </a:lnTo>
                  <a:lnTo>
                    <a:pt x="151631" y="26461"/>
                  </a:lnTo>
                  <a:lnTo>
                    <a:pt x="115217" y="34916"/>
                  </a:lnTo>
                  <a:lnTo>
                    <a:pt x="77670" y="37463"/>
                  </a:lnTo>
                  <a:lnTo>
                    <a:pt x="55623" y="40162"/>
                  </a:lnTo>
                  <a:lnTo>
                    <a:pt x="33004" y="44615"/>
                  </a:lnTo>
                  <a:lnTo>
                    <a:pt x="1383" y="45682"/>
                  </a:lnTo>
                  <a:lnTo>
                    <a:pt x="728" y="46538"/>
                  </a:lnTo>
                  <a:lnTo>
                    <a:pt x="0" y="49747"/>
                  </a:lnTo>
                  <a:lnTo>
                    <a:pt x="1934" y="53996"/>
                  </a:lnTo>
                  <a:lnTo>
                    <a:pt x="3635" y="56314"/>
                  </a:lnTo>
                  <a:lnTo>
                    <a:pt x="7783" y="58890"/>
                  </a:lnTo>
                  <a:lnTo>
                    <a:pt x="10075" y="59577"/>
                  </a:lnTo>
                  <a:lnTo>
                    <a:pt x="14879" y="64856"/>
                  </a:lnTo>
                  <a:lnTo>
                    <a:pt x="43554" y="99623"/>
                  </a:lnTo>
                  <a:lnTo>
                    <a:pt x="57629" y="130609"/>
                  </a:lnTo>
                  <a:lnTo>
                    <a:pt x="70510" y="167773"/>
                  </a:lnTo>
                  <a:lnTo>
                    <a:pt x="75169" y="202757"/>
                  </a:lnTo>
                  <a:lnTo>
                    <a:pt x="75578" y="218981"/>
                  </a:lnTo>
                  <a:lnTo>
                    <a:pt x="82175" y="227357"/>
                  </a:lnTo>
                  <a:lnTo>
                    <a:pt x="82529" y="226921"/>
                  </a:lnTo>
                  <a:lnTo>
                    <a:pt x="87255" y="206601"/>
                  </a:lnTo>
                  <a:lnTo>
                    <a:pt x="111753" y="169554"/>
                  </a:lnTo>
                  <a:lnTo>
                    <a:pt x="137695" y="136684"/>
                  </a:lnTo>
                  <a:lnTo>
                    <a:pt x="167278" y="102972"/>
                  </a:lnTo>
                  <a:lnTo>
                    <a:pt x="201626" y="79505"/>
                  </a:lnTo>
                  <a:lnTo>
                    <a:pt x="234940" y="59410"/>
                  </a:lnTo>
                  <a:lnTo>
                    <a:pt x="269600" y="43637"/>
                  </a:lnTo>
                  <a:lnTo>
                    <a:pt x="286886" y="38577"/>
                  </a:lnTo>
                  <a:lnTo>
                    <a:pt x="296597" y="3809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SMARTInkShape-388"/>
            <p:cNvSpPr/>
            <p:nvPr/>
          </p:nvSpPr>
          <p:spPr>
            <a:xfrm>
              <a:off x="899160" y="2476500"/>
              <a:ext cx="22861" cy="236220"/>
            </a:xfrm>
            <a:custGeom>
              <a:avLst/>
              <a:gdLst/>
              <a:ahLst/>
              <a:cxnLst/>
              <a:rect l="0" t="0" r="0" b="0"/>
              <a:pathLst>
                <a:path w="22861" h="236220">
                  <a:moveTo>
                    <a:pt x="22860" y="0"/>
                  </a:moveTo>
                  <a:lnTo>
                    <a:pt x="18814" y="4045"/>
                  </a:lnTo>
                  <a:lnTo>
                    <a:pt x="16828" y="10546"/>
                  </a:lnTo>
                  <a:lnTo>
                    <a:pt x="9365" y="45572"/>
                  </a:lnTo>
                  <a:lnTo>
                    <a:pt x="3151" y="74369"/>
                  </a:lnTo>
                  <a:lnTo>
                    <a:pt x="933" y="104350"/>
                  </a:lnTo>
                  <a:lnTo>
                    <a:pt x="276" y="133835"/>
                  </a:lnTo>
                  <a:lnTo>
                    <a:pt x="54" y="166983"/>
                  </a:lnTo>
                  <a:lnTo>
                    <a:pt x="4" y="205013"/>
                  </a:lnTo>
                  <a:lnTo>
                    <a:pt x="0" y="23621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389"/>
            <p:cNvSpPr/>
            <p:nvPr/>
          </p:nvSpPr>
          <p:spPr>
            <a:xfrm>
              <a:off x="876442" y="3071919"/>
              <a:ext cx="144638" cy="149610"/>
            </a:xfrm>
            <a:custGeom>
              <a:avLst/>
              <a:gdLst/>
              <a:ahLst/>
              <a:cxnLst/>
              <a:rect l="0" t="0" r="0" b="0"/>
              <a:pathLst>
                <a:path w="144638" h="149610">
                  <a:moveTo>
                    <a:pt x="53197" y="6561"/>
                  </a:moveTo>
                  <a:lnTo>
                    <a:pt x="59758" y="6561"/>
                  </a:lnTo>
                  <a:lnTo>
                    <a:pt x="60111" y="5714"/>
                  </a:lnTo>
                  <a:lnTo>
                    <a:pt x="60504" y="2515"/>
                  </a:lnTo>
                  <a:lnTo>
                    <a:pt x="61455" y="1324"/>
                  </a:lnTo>
                  <a:lnTo>
                    <a:pt x="64770" y="0"/>
                  </a:lnTo>
                  <a:lnTo>
                    <a:pt x="64299" y="493"/>
                  </a:lnTo>
                  <a:lnTo>
                    <a:pt x="54994" y="5594"/>
                  </a:lnTo>
                  <a:lnTo>
                    <a:pt x="24726" y="42360"/>
                  </a:lnTo>
                  <a:lnTo>
                    <a:pt x="10916" y="68571"/>
                  </a:lnTo>
                  <a:lnTo>
                    <a:pt x="2293" y="95950"/>
                  </a:lnTo>
                  <a:lnTo>
                    <a:pt x="0" y="133440"/>
                  </a:lnTo>
                  <a:lnTo>
                    <a:pt x="1646" y="136867"/>
                  </a:lnTo>
                  <a:lnTo>
                    <a:pt x="4436" y="139152"/>
                  </a:lnTo>
                  <a:lnTo>
                    <a:pt x="26707" y="148356"/>
                  </a:lnTo>
                  <a:lnTo>
                    <a:pt x="46760" y="149609"/>
                  </a:lnTo>
                  <a:lnTo>
                    <a:pt x="79788" y="140618"/>
                  </a:lnTo>
                  <a:lnTo>
                    <a:pt x="112391" y="122375"/>
                  </a:lnTo>
                  <a:lnTo>
                    <a:pt x="144637" y="1056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390"/>
            <p:cNvSpPr/>
            <p:nvPr/>
          </p:nvSpPr>
          <p:spPr>
            <a:xfrm>
              <a:off x="1128178" y="2933700"/>
              <a:ext cx="45302" cy="281941"/>
            </a:xfrm>
            <a:custGeom>
              <a:avLst/>
              <a:gdLst/>
              <a:ahLst/>
              <a:cxnLst/>
              <a:rect l="0" t="0" r="0" b="0"/>
              <a:pathLst>
                <a:path w="45302" h="281941">
                  <a:moveTo>
                    <a:pt x="45301" y="0"/>
                  </a:moveTo>
                  <a:lnTo>
                    <a:pt x="41256" y="4045"/>
                  </a:lnTo>
                  <a:lnTo>
                    <a:pt x="39270" y="8289"/>
                  </a:lnTo>
                  <a:lnTo>
                    <a:pt x="37821" y="39496"/>
                  </a:lnTo>
                  <a:lnTo>
                    <a:pt x="33664" y="72900"/>
                  </a:lnTo>
                  <a:lnTo>
                    <a:pt x="27084" y="106172"/>
                  </a:lnTo>
                  <a:lnTo>
                    <a:pt x="22247" y="132701"/>
                  </a:lnTo>
                  <a:lnTo>
                    <a:pt x="18122" y="159731"/>
                  </a:lnTo>
                  <a:lnTo>
                    <a:pt x="14953" y="193989"/>
                  </a:lnTo>
                  <a:lnTo>
                    <a:pt x="9028" y="224742"/>
                  </a:lnTo>
                  <a:lnTo>
                    <a:pt x="993" y="262146"/>
                  </a:lnTo>
                  <a:lnTo>
                    <a:pt x="0" y="274758"/>
                  </a:lnTo>
                  <a:lnTo>
                    <a:pt x="707" y="277152"/>
                  </a:lnTo>
                  <a:lnTo>
                    <a:pt x="2025" y="278748"/>
                  </a:lnTo>
                  <a:lnTo>
                    <a:pt x="7201" y="2819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391"/>
            <p:cNvSpPr/>
            <p:nvPr/>
          </p:nvSpPr>
          <p:spPr>
            <a:xfrm>
              <a:off x="1059179" y="3070859"/>
              <a:ext cx="220981" cy="38008"/>
            </a:xfrm>
            <a:custGeom>
              <a:avLst/>
              <a:gdLst/>
              <a:ahLst/>
              <a:cxnLst/>
              <a:rect l="0" t="0" r="0" b="0"/>
              <a:pathLst>
                <a:path w="220981" h="38008">
                  <a:moveTo>
                    <a:pt x="0" y="30481"/>
                  </a:moveTo>
                  <a:lnTo>
                    <a:pt x="0" y="37041"/>
                  </a:lnTo>
                  <a:lnTo>
                    <a:pt x="25258" y="38007"/>
                  </a:lnTo>
                  <a:lnTo>
                    <a:pt x="54661" y="32845"/>
                  </a:lnTo>
                  <a:lnTo>
                    <a:pt x="92203" y="28690"/>
                  </a:lnTo>
                  <a:lnTo>
                    <a:pt x="124404" y="22330"/>
                  </a:lnTo>
                  <a:lnTo>
                    <a:pt x="158499" y="15083"/>
                  </a:lnTo>
                  <a:lnTo>
                    <a:pt x="192270" y="9095"/>
                  </a:lnTo>
                  <a:lnTo>
                    <a:pt x="22098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392"/>
            <p:cNvSpPr/>
            <p:nvPr/>
          </p:nvSpPr>
          <p:spPr>
            <a:xfrm>
              <a:off x="1478279" y="2971800"/>
              <a:ext cx="68581" cy="213360"/>
            </a:xfrm>
            <a:custGeom>
              <a:avLst/>
              <a:gdLst/>
              <a:ahLst/>
              <a:cxnLst/>
              <a:rect l="0" t="0" r="0" b="0"/>
              <a:pathLst>
                <a:path w="68581" h="213360">
                  <a:moveTo>
                    <a:pt x="68580" y="0"/>
                  </a:moveTo>
                  <a:lnTo>
                    <a:pt x="68580" y="4045"/>
                  </a:lnTo>
                  <a:lnTo>
                    <a:pt x="60820" y="39488"/>
                  </a:lnTo>
                  <a:lnTo>
                    <a:pt x="52811" y="71112"/>
                  </a:lnTo>
                  <a:lnTo>
                    <a:pt x="45564" y="99810"/>
                  </a:lnTo>
                  <a:lnTo>
                    <a:pt x="35796" y="129762"/>
                  </a:lnTo>
                  <a:lnTo>
                    <a:pt x="21371" y="166178"/>
                  </a:lnTo>
                  <a:lnTo>
                    <a:pt x="7759" y="195000"/>
                  </a:lnTo>
                  <a:lnTo>
                    <a:pt x="3449" y="201813"/>
                  </a:lnTo>
                  <a:lnTo>
                    <a:pt x="0" y="2133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393"/>
            <p:cNvSpPr/>
            <p:nvPr/>
          </p:nvSpPr>
          <p:spPr>
            <a:xfrm>
              <a:off x="1448859" y="2903666"/>
              <a:ext cx="282435" cy="273832"/>
            </a:xfrm>
            <a:custGeom>
              <a:avLst/>
              <a:gdLst/>
              <a:ahLst/>
              <a:cxnLst/>
              <a:rect l="0" t="0" r="0" b="0"/>
              <a:pathLst>
                <a:path w="282435" h="273832">
                  <a:moveTo>
                    <a:pt x="6561" y="60514"/>
                  </a:moveTo>
                  <a:lnTo>
                    <a:pt x="0" y="53953"/>
                  </a:lnTo>
                  <a:lnTo>
                    <a:pt x="3300" y="45117"/>
                  </a:lnTo>
                  <a:lnTo>
                    <a:pt x="9639" y="35820"/>
                  </a:lnTo>
                  <a:lnTo>
                    <a:pt x="20925" y="27703"/>
                  </a:lnTo>
                  <a:lnTo>
                    <a:pt x="53169" y="14821"/>
                  </a:lnTo>
                  <a:lnTo>
                    <a:pt x="86981" y="4639"/>
                  </a:lnTo>
                  <a:lnTo>
                    <a:pt x="116278" y="1060"/>
                  </a:lnTo>
                  <a:lnTo>
                    <a:pt x="146408" y="0"/>
                  </a:lnTo>
                  <a:lnTo>
                    <a:pt x="176784" y="3731"/>
                  </a:lnTo>
                  <a:lnTo>
                    <a:pt x="212152" y="18660"/>
                  </a:lnTo>
                  <a:lnTo>
                    <a:pt x="239256" y="33814"/>
                  </a:lnTo>
                  <a:lnTo>
                    <a:pt x="269922" y="68631"/>
                  </a:lnTo>
                  <a:lnTo>
                    <a:pt x="281679" y="95186"/>
                  </a:lnTo>
                  <a:lnTo>
                    <a:pt x="282434" y="128548"/>
                  </a:lnTo>
                  <a:lnTo>
                    <a:pt x="277296" y="161199"/>
                  </a:lnTo>
                  <a:lnTo>
                    <a:pt x="266366" y="188278"/>
                  </a:lnTo>
                  <a:lnTo>
                    <a:pt x="248357" y="212387"/>
                  </a:lnTo>
                  <a:lnTo>
                    <a:pt x="213434" y="237206"/>
                  </a:lnTo>
                  <a:lnTo>
                    <a:pt x="183944" y="252379"/>
                  </a:lnTo>
                  <a:lnTo>
                    <a:pt x="153757" y="262613"/>
                  </a:lnTo>
                  <a:lnTo>
                    <a:pt x="123364" y="270161"/>
                  </a:lnTo>
                  <a:lnTo>
                    <a:pt x="93756" y="272773"/>
                  </a:lnTo>
                  <a:lnTo>
                    <a:pt x="60567" y="273656"/>
                  </a:lnTo>
                  <a:lnTo>
                    <a:pt x="37642" y="273831"/>
                  </a:lnTo>
                  <a:lnTo>
                    <a:pt x="30817" y="271597"/>
                  </a:lnTo>
                  <a:lnTo>
                    <a:pt x="21800" y="26625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SMARTInkShape-394"/>
            <p:cNvSpPr/>
            <p:nvPr/>
          </p:nvSpPr>
          <p:spPr>
            <a:xfrm>
              <a:off x="1783242" y="2933700"/>
              <a:ext cx="341480" cy="264578"/>
            </a:xfrm>
            <a:custGeom>
              <a:avLst/>
              <a:gdLst/>
              <a:ahLst/>
              <a:cxnLst/>
              <a:rect l="0" t="0" r="0" b="0"/>
              <a:pathLst>
                <a:path w="341480" h="264578">
                  <a:moveTo>
                    <a:pt x="83658" y="22859"/>
                  </a:moveTo>
                  <a:lnTo>
                    <a:pt x="82811" y="50198"/>
                  </a:lnTo>
                  <a:lnTo>
                    <a:pt x="73052" y="84409"/>
                  </a:lnTo>
                  <a:lnTo>
                    <a:pt x="62403" y="120500"/>
                  </a:lnTo>
                  <a:lnTo>
                    <a:pt x="49608" y="150191"/>
                  </a:lnTo>
                  <a:lnTo>
                    <a:pt x="35939" y="180438"/>
                  </a:lnTo>
                  <a:lnTo>
                    <a:pt x="25304" y="210002"/>
                  </a:lnTo>
                  <a:lnTo>
                    <a:pt x="6097" y="246972"/>
                  </a:lnTo>
                  <a:lnTo>
                    <a:pt x="387" y="264577"/>
                  </a:lnTo>
                  <a:lnTo>
                    <a:pt x="204" y="264438"/>
                  </a:lnTo>
                  <a:lnTo>
                    <a:pt x="0" y="262025"/>
                  </a:lnTo>
                  <a:lnTo>
                    <a:pt x="2168" y="258131"/>
                  </a:lnTo>
                  <a:lnTo>
                    <a:pt x="21799" y="226593"/>
                  </a:lnTo>
                  <a:lnTo>
                    <a:pt x="40802" y="191640"/>
                  </a:lnTo>
                  <a:lnTo>
                    <a:pt x="54967" y="162145"/>
                  </a:lnTo>
                  <a:lnTo>
                    <a:pt x="64902" y="131110"/>
                  </a:lnTo>
                  <a:lnTo>
                    <a:pt x="74055" y="97173"/>
                  </a:lnTo>
                  <a:lnTo>
                    <a:pt x="89632" y="62092"/>
                  </a:lnTo>
                  <a:lnTo>
                    <a:pt x="100342" y="25886"/>
                  </a:lnTo>
                  <a:lnTo>
                    <a:pt x="106156" y="15862"/>
                  </a:lnTo>
                  <a:lnTo>
                    <a:pt x="106511" y="49502"/>
                  </a:lnTo>
                  <a:lnTo>
                    <a:pt x="106516" y="79205"/>
                  </a:lnTo>
                  <a:lnTo>
                    <a:pt x="108775" y="107570"/>
                  </a:lnTo>
                  <a:lnTo>
                    <a:pt x="114806" y="137423"/>
                  </a:lnTo>
                  <a:lnTo>
                    <a:pt x="124430" y="173806"/>
                  </a:lnTo>
                  <a:lnTo>
                    <a:pt x="140567" y="204606"/>
                  </a:lnTo>
                  <a:lnTo>
                    <a:pt x="155083" y="221584"/>
                  </a:lnTo>
                  <a:lnTo>
                    <a:pt x="165073" y="229151"/>
                  </a:lnTo>
                  <a:lnTo>
                    <a:pt x="177415" y="233078"/>
                  </a:lnTo>
                  <a:lnTo>
                    <a:pt x="206035" y="235599"/>
                  </a:lnTo>
                  <a:lnTo>
                    <a:pt x="232618" y="231991"/>
                  </a:lnTo>
                  <a:lnTo>
                    <a:pt x="257898" y="221514"/>
                  </a:lnTo>
                  <a:lnTo>
                    <a:pt x="289196" y="196720"/>
                  </a:lnTo>
                  <a:lnTo>
                    <a:pt x="323426" y="159835"/>
                  </a:lnTo>
                  <a:lnTo>
                    <a:pt x="335699" y="133060"/>
                  </a:lnTo>
                  <a:lnTo>
                    <a:pt x="341347" y="98908"/>
                  </a:lnTo>
                  <a:lnTo>
                    <a:pt x="341479" y="72015"/>
                  </a:lnTo>
                  <a:lnTo>
                    <a:pt x="332077" y="41427"/>
                  </a:lnTo>
                  <a:lnTo>
                    <a:pt x="325018" y="33087"/>
                  </a:lnTo>
                  <a:lnTo>
                    <a:pt x="301771" y="13733"/>
                  </a:lnTo>
                  <a:lnTo>
                    <a:pt x="266537"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SMARTInkShape-395"/>
            <p:cNvSpPr/>
            <p:nvPr/>
          </p:nvSpPr>
          <p:spPr>
            <a:xfrm>
              <a:off x="2217460" y="2862070"/>
              <a:ext cx="236181" cy="284812"/>
            </a:xfrm>
            <a:custGeom>
              <a:avLst/>
              <a:gdLst/>
              <a:ahLst/>
              <a:cxnLst/>
              <a:rect l="0" t="0" r="0" b="0"/>
              <a:pathLst>
                <a:path w="236181" h="284812">
                  <a:moveTo>
                    <a:pt x="91399" y="48770"/>
                  </a:moveTo>
                  <a:lnTo>
                    <a:pt x="91399" y="52815"/>
                  </a:lnTo>
                  <a:lnTo>
                    <a:pt x="83639" y="88258"/>
                  </a:lnTo>
                  <a:lnTo>
                    <a:pt x="73372" y="119882"/>
                  </a:lnTo>
                  <a:lnTo>
                    <a:pt x="62351" y="148580"/>
                  </a:lnTo>
                  <a:lnTo>
                    <a:pt x="51466" y="180790"/>
                  </a:lnTo>
                  <a:lnTo>
                    <a:pt x="37516" y="214886"/>
                  </a:lnTo>
                  <a:lnTo>
                    <a:pt x="21677" y="248658"/>
                  </a:lnTo>
                  <a:lnTo>
                    <a:pt x="95" y="284811"/>
                  </a:lnTo>
                  <a:lnTo>
                    <a:pt x="0" y="276846"/>
                  </a:lnTo>
                  <a:lnTo>
                    <a:pt x="4017" y="263762"/>
                  </a:lnTo>
                  <a:lnTo>
                    <a:pt x="21430" y="228603"/>
                  </a:lnTo>
                  <a:lnTo>
                    <a:pt x="32286" y="200267"/>
                  </a:lnTo>
                  <a:lnTo>
                    <a:pt x="46227" y="168164"/>
                  </a:lnTo>
                  <a:lnTo>
                    <a:pt x="61081" y="134099"/>
                  </a:lnTo>
                  <a:lnTo>
                    <a:pt x="76207" y="100299"/>
                  </a:lnTo>
                  <a:lnTo>
                    <a:pt x="89156" y="67988"/>
                  </a:lnTo>
                  <a:lnTo>
                    <a:pt x="100613" y="44586"/>
                  </a:lnTo>
                  <a:lnTo>
                    <a:pt x="126724" y="6727"/>
                  </a:lnTo>
                  <a:lnTo>
                    <a:pt x="131935" y="1015"/>
                  </a:lnTo>
                  <a:lnTo>
                    <a:pt x="133663" y="0"/>
                  </a:lnTo>
                  <a:lnTo>
                    <a:pt x="134815" y="170"/>
                  </a:lnTo>
                  <a:lnTo>
                    <a:pt x="140710" y="6526"/>
                  </a:lnTo>
                  <a:lnTo>
                    <a:pt x="142948" y="13344"/>
                  </a:lnTo>
                  <a:lnTo>
                    <a:pt x="146467" y="26702"/>
                  </a:lnTo>
                  <a:lnTo>
                    <a:pt x="149740" y="37268"/>
                  </a:lnTo>
                  <a:lnTo>
                    <a:pt x="154100" y="67006"/>
                  </a:lnTo>
                  <a:lnTo>
                    <a:pt x="156520" y="84814"/>
                  </a:lnTo>
                  <a:lnTo>
                    <a:pt x="155690" y="119201"/>
                  </a:lnTo>
                  <a:lnTo>
                    <a:pt x="160966" y="148378"/>
                  </a:lnTo>
                  <a:lnTo>
                    <a:pt x="170334" y="184533"/>
                  </a:lnTo>
                  <a:lnTo>
                    <a:pt x="191957" y="220921"/>
                  </a:lnTo>
                  <a:lnTo>
                    <a:pt x="203800" y="240851"/>
                  </a:lnTo>
                  <a:lnTo>
                    <a:pt x="228018" y="261643"/>
                  </a:lnTo>
                  <a:lnTo>
                    <a:pt x="236180" y="26213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MARTInkShape-396"/>
            <p:cNvSpPr/>
            <p:nvPr/>
          </p:nvSpPr>
          <p:spPr>
            <a:xfrm>
              <a:off x="2286000" y="3017519"/>
              <a:ext cx="68580" cy="7622"/>
            </a:xfrm>
            <a:custGeom>
              <a:avLst/>
              <a:gdLst/>
              <a:ahLst/>
              <a:cxnLst/>
              <a:rect l="0" t="0" r="0" b="0"/>
              <a:pathLst>
                <a:path w="68580" h="7622">
                  <a:moveTo>
                    <a:pt x="0" y="0"/>
                  </a:moveTo>
                  <a:lnTo>
                    <a:pt x="35245" y="847"/>
                  </a:lnTo>
                  <a:lnTo>
                    <a:pt x="68579" y="762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9" name="SMARTInkShape-Group40"/>
          <p:cNvGrpSpPr/>
          <p:nvPr/>
        </p:nvGrpSpPr>
        <p:grpSpPr>
          <a:xfrm>
            <a:off x="45720" y="2981677"/>
            <a:ext cx="320041" cy="317783"/>
            <a:chOff x="45720" y="2981677"/>
            <a:chExt cx="320041" cy="317783"/>
          </a:xfrm>
        </p:grpSpPr>
        <p:sp>
          <p:nvSpPr>
            <p:cNvPr id="46" name="SMARTInkShape-397"/>
            <p:cNvSpPr/>
            <p:nvPr/>
          </p:nvSpPr>
          <p:spPr>
            <a:xfrm>
              <a:off x="68579" y="3246119"/>
              <a:ext cx="220981" cy="53341"/>
            </a:xfrm>
            <a:custGeom>
              <a:avLst/>
              <a:gdLst/>
              <a:ahLst/>
              <a:cxnLst/>
              <a:rect l="0" t="0" r="0" b="0"/>
              <a:pathLst>
                <a:path w="220981" h="53341">
                  <a:moveTo>
                    <a:pt x="0" y="53340"/>
                  </a:moveTo>
                  <a:lnTo>
                    <a:pt x="27339" y="52494"/>
                  </a:lnTo>
                  <a:lnTo>
                    <a:pt x="61550" y="42735"/>
                  </a:lnTo>
                  <a:lnTo>
                    <a:pt x="97640" y="32932"/>
                  </a:lnTo>
                  <a:lnTo>
                    <a:pt x="135124" y="22843"/>
                  </a:lnTo>
                  <a:lnTo>
                    <a:pt x="171283" y="16743"/>
                  </a:lnTo>
                  <a:lnTo>
                    <a:pt x="203262" y="9453"/>
                  </a:lnTo>
                  <a:lnTo>
                    <a:pt x="22098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SMARTInkShape-398"/>
            <p:cNvSpPr/>
            <p:nvPr/>
          </p:nvSpPr>
          <p:spPr>
            <a:xfrm>
              <a:off x="45720" y="2981677"/>
              <a:ext cx="320041" cy="51083"/>
            </a:xfrm>
            <a:custGeom>
              <a:avLst/>
              <a:gdLst/>
              <a:ahLst/>
              <a:cxnLst/>
              <a:rect l="0" t="0" r="0" b="0"/>
              <a:pathLst>
                <a:path w="320041" h="51083">
                  <a:moveTo>
                    <a:pt x="0" y="51082"/>
                  </a:moveTo>
                  <a:lnTo>
                    <a:pt x="19080" y="50236"/>
                  </a:lnTo>
                  <a:lnTo>
                    <a:pt x="55486" y="40477"/>
                  </a:lnTo>
                  <a:lnTo>
                    <a:pt x="86243" y="33170"/>
                  </a:lnTo>
                  <a:lnTo>
                    <a:pt x="120850" y="25643"/>
                  </a:lnTo>
                  <a:lnTo>
                    <a:pt x="147691" y="20585"/>
                  </a:lnTo>
                  <a:lnTo>
                    <a:pt x="175707" y="15515"/>
                  </a:lnTo>
                  <a:lnTo>
                    <a:pt x="202269" y="10439"/>
                  </a:lnTo>
                  <a:lnTo>
                    <a:pt x="228186" y="5361"/>
                  </a:lnTo>
                  <a:lnTo>
                    <a:pt x="262061" y="0"/>
                  </a:lnTo>
                  <a:lnTo>
                    <a:pt x="290443" y="669"/>
                  </a:lnTo>
                  <a:lnTo>
                    <a:pt x="320040" y="5363"/>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SMARTInkShape-399"/>
            <p:cNvSpPr/>
            <p:nvPr/>
          </p:nvSpPr>
          <p:spPr>
            <a:xfrm>
              <a:off x="152400" y="3009900"/>
              <a:ext cx="60960" cy="259081"/>
            </a:xfrm>
            <a:custGeom>
              <a:avLst/>
              <a:gdLst/>
              <a:ahLst/>
              <a:cxnLst/>
              <a:rect l="0" t="0" r="0" b="0"/>
              <a:pathLst>
                <a:path w="60960" h="259081">
                  <a:moveTo>
                    <a:pt x="60959" y="0"/>
                  </a:moveTo>
                  <a:lnTo>
                    <a:pt x="56914" y="4045"/>
                  </a:lnTo>
                  <a:lnTo>
                    <a:pt x="54928" y="8289"/>
                  </a:lnTo>
                  <a:lnTo>
                    <a:pt x="46488" y="42656"/>
                  </a:lnTo>
                  <a:lnTo>
                    <a:pt x="43613" y="77601"/>
                  </a:lnTo>
                  <a:lnTo>
                    <a:pt x="37475" y="107095"/>
                  </a:lnTo>
                  <a:lnTo>
                    <a:pt x="30295" y="139540"/>
                  </a:lnTo>
                  <a:lnTo>
                    <a:pt x="22805" y="173707"/>
                  </a:lnTo>
                  <a:lnTo>
                    <a:pt x="15223" y="205280"/>
                  </a:lnTo>
                  <a:lnTo>
                    <a:pt x="9121" y="238198"/>
                  </a:lnTo>
                  <a:lnTo>
                    <a:pt x="6029" y="247823"/>
                  </a:lnTo>
                  <a:lnTo>
                    <a:pt x="0" y="2590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SMARTInkShape-Group41"/>
          <p:cNvGrpSpPr/>
          <p:nvPr/>
        </p:nvGrpSpPr>
        <p:grpSpPr>
          <a:xfrm>
            <a:off x="312536" y="3368040"/>
            <a:ext cx="1927744" cy="1597878"/>
            <a:chOff x="312536" y="3368040"/>
            <a:chExt cx="1927744" cy="1597878"/>
          </a:xfrm>
        </p:grpSpPr>
        <p:sp>
          <p:nvSpPr>
            <p:cNvPr id="50" name="SMARTInkShape-400"/>
            <p:cNvSpPr/>
            <p:nvPr/>
          </p:nvSpPr>
          <p:spPr>
            <a:xfrm>
              <a:off x="830579" y="4756500"/>
              <a:ext cx="266701" cy="66960"/>
            </a:xfrm>
            <a:custGeom>
              <a:avLst/>
              <a:gdLst/>
              <a:ahLst/>
              <a:cxnLst/>
              <a:rect l="0" t="0" r="0" b="0"/>
              <a:pathLst>
                <a:path w="266701" h="66960">
                  <a:moveTo>
                    <a:pt x="0" y="28859"/>
                  </a:moveTo>
                  <a:lnTo>
                    <a:pt x="0" y="14706"/>
                  </a:lnTo>
                  <a:lnTo>
                    <a:pt x="8091" y="9896"/>
                  </a:lnTo>
                  <a:lnTo>
                    <a:pt x="41663" y="991"/>
                  </a:lnTo>
                  <a:lnTo>
                    <a:pt x="62016" y="0"/>
                  </a:lnTo>
                  <a:lnTo>
                    <a:pt x="99200" y="5042"/>
                  </a:lnTo>
                  <a:lnTo>
                    <a:pt x="137179" y="11905"/>
                  </a:lnTo>
                  <a:lnTo>
                    <a:pt x="167644" y="17326"/>
                  </a:lnTo>
                  <a:lnTo>
                    <a:pt x="203483" y="35044"/>
                  </a:lnTo>
                  <a:lnTo>
                    <a:pt x="239796" y="51594"/>
                  </a:lnTo>
                  <a:lnTo>
                    <a:pt x="266700" y="6695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SMARTInkShape-401"/>
            <p:cNvSpPr/>
            <p:nvPr/>
          </p:nvSpPr>
          <p:spPr>
            <a:xfrm>
              <a:off x="1135379" y="4617719"/>
              <a:ext cx="53342" cy="106682"/>
            </a:xfrm>
            <a:custGeom>
              <a:avLst/>
              <a:gdLst/>
              <a:ahLst/>
              <a:cxnLst/>
              <a:rect l="0" t="0" r="0" b="0"/>
              <a:pathLst>
                <a:path w="53342" h="106682">
                  <a:moveTo>
                    <a:pt x="0" y="0"/>
                  </a:moveTo>
                  <a:lnTo>
                    <a:pt x="847" y="19578"/>
                  </a:lnTo>
                  <a:lnTo>
                    <a:pt x="8608" y="47572"/>
                  </a:lnTo>
                  <a:lnTo>
                    <a:pt x="32811" y="81600"/>
                  </a:lnTo>
                  <a:lnTo>
                    <a:pt x="53341" y="1066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SMARTInkShape-402"/>
            <p:cNvSpPr/>
            <p:nvPr/>
          </p:nvSpPr>
          <p:spPr>
            <a:xfrm>
              <a:off x="1097279" y="4610100"/>
              <a:ext cx="83822" cy="76201"/>
            </a:xfrm>
            <a:custGeom>
              <a:avLst/>
              <a:gdLst/>
              <a:ahLst/>
              <a:cxnLst/>
              <a:rect l="0" t="0" r="0" b="0"/>
              <a:pathLst>
                <a:path w="83822" h="76201">
                  <a:moveTo>
                    <a:pt x="83821" y="0"/>
                  </a:moveTo>
                  <a:lnTo>
                    <a:pt x="46744" y="37076"/>
                  </a:lnTo>
                  <a:lnTo>
                    <a:pt x="10432" y="65978"/>
                  </a:lnTo>
                  <a:lnTo>
                    <a:pt x="0" y="762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SMARTInkShape-403"/>
            <p:cNvSpPr/>
            <p:nvPr/>
          </p:nvSpPr>
          <p:spPr>
            <a:xfrm>
              <a:off x="982979" y="3368040"/>
              <a:ext cx="76201" cy="243841"/>
            </a:xfrm>
            <a:custGeom>
              <a:avLst/>
              <a:gdLst/>
              <a:ahLst/>
              <a:cxnLst/>
              <a:rect l="0" t="0" r="0" b="0"/>
              <a:pathLst>
                <a:path w="76201" h="243841">
                  <a:moveTo>
                    <a:pt x="76200" y="0"/>
                  </a:moveTo>
                  <a:lnTo>
                    <a:pt x="72155" y="0"/>
                  </a:lnTo>
                  <a:lnTo>
                    <a:pt x="70964" y="1693"/>
                  </a:lnTo>
                  <a:lnTo>
                    <a:pt x="64849" y="25257"/>
                  </a:lnTo>
                  <a:lnTo>
                    <a:pt x="34698" y="59896"/>
                  </a:lnTo>
                  <a:lnTo>
                    <a:pt x="24453" y="79396"/>
                  </a:lnTo>
                  <a:lnTo>
                    <a:pt x="17970" y="109414"/>
                  </a:lnTo>
                  <a:lnTo>
                    <a:pt x="10543" y="144661"/>
                  </a:lnTo>
                  <a:lnTo>
                    <a:pt x="5940" y="181100"/>
                  </a:lnTo>
                  <a:lnTo>
                    <a:pt x="783" y="214662"/>
                  </a:lnTo>
                  <a:lnTo>
                    <a:pt x="0" y="2438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SMARTInkShape-404"/>
            <p:cNvSpPr/>
            <p:nvPr/>
          </p:nvSpPr>
          <p:spPr>
            <a:xfrm>
              <a:off x="868835" y="3551987"/>
              <a:ext cx="258926" cy="218673"/>
            </a:xfrm>
            <a:custGeom>
              <a:avLst/>
              <a:gdLst/>
              <a:ahLst/>
              <a:cxnLst/>
              <a:rect l="0" t="0" r="0" b="0"/>
              <a:pathLst>
                <a:path w="258926" h="218673">
                  <a:moveTo>
                    <a:pt x="53185" y="29413"/>
                  </a:moveTo>
                  <a:lnTo>
                    <a:pt x="46624" y="22852"/>
                  </a:lnTo>
                  <a:lnTo>
                    <a:pt x="47117" y="22499"/>
                  </a:lnTo>
                  <a:lnTo>
                    <a:pt x="79042" y="19547"/>
                  </a:lnTo>
                  <a:lnTo>
                    <a:pt x="111162" y="15234"/>
                  </a:lnTo>
                  <a:lnTo>
                    <a:pt x="144035" y="9146"/>
                  </a:lnTo>
                  <a:lnTo>
                    <a:pt x="174988" y="7065"/>
                  </a:lnTo>
                  <a:lnTo>
                    <a:pt x="207106" y="5773"/>
                  </a:lnTo>
                  <a:lnTo>
                    <a:pt x="225300" y="0"/>
                  </a:lnTo>
                  <a:lnTo>
                    <a:pt x="226348" y="491"/>
                  </a:lnTo>
                  <a:lnTo>
                    <a:pt x="227047" y="1665"/>
                  </a:lnTo>
                  <a:lnTo>
                    <a:pt x="228168" y="5587"/>
                  </a:lnTo>
                  <a:lnTo>
                    <a:pt x="220272" y="10312"/>
                  </a:lnTo>
                  <a:lnTo>
                    <a:pt x="184523" y="17879"/>
                  </a:lnTo>
                  <a:lnTo>
                    <a:pt x="151753" y="21866"/>
                  </a:lnTo>
                  <a:lnTo>
                    <a:pt x="123406" y="26800"/>
                  </a:lnTo>
                  <a:lnTo>
                    <a:pt x="85745" y="31154"/>
                  </a:lnTo>
                  <a:lnTo>
                    <a:pt x="53595" y="35871"/>
                  </a:lnTo>
                  <a:lnTo>
                    <a:pt x="15591" y="36931"/>
                  </a:lnTo>
                  <a:lnTo>
                    <a:pt x="1617" y="37023"/>
                  </a:lnTo>
                  <a:lnTo>
                    <a:pt x="1026" y="37873"/>
                  </a:lnTo>
                  <a:lnTo>
                    <a:pt x="0" y="43592"/>
                  </a:lnTo>
                  <a:lnTo>
                    <a:pt x="3936" y="48384"/>
                  </a:lnTo>
                  <a:lnTo>
                    <a:pt x="8154" y="50544"/>
                  </a:lnTo>
                  <a:lnTo>
                    <a:pt x="10464" y="51120"/>
                  </a:lnTo>
                  <a:lnTo>
                    <a:pt x="15289" y="56276"/>
                  </a:lnTo>
                  <a:lnTo>
                    <a:pt x="43981" y="90948"/>
                  </a:lnTo>
                  <a:lnTo>
                    <a:pt x="55412" y="110806"/>
                  </a:lnTo>
                  <a:lnTo>
                    <a:pt x="62352" y="148170"/>
                  </a:lnTo>
                  <a:lnTo>
                    <a:pt x="66625" y="167893"/>
                  </a:lnTo>
                  <a:lnTo>
                    <a:pt x="68319" y="205339"/>
                  </a:lnTo>
                  <a:lnTo>
                    <a:pt x="68422" y="218672"/>
                  </a:lnTo>
                  <a:lnTo>
                    <a:pt x="68424" y="215500"/>
                  </a:lnTo>
                  <a:lnTo>
                    <a:pt x="70682" y="211460"/>
                  </a:lnTo>
                  <a:lnTo>
                    <a:pt x="73661" y="206843"/>
                  </a:lnTo>
                  <a:lnTo>
                    <a:pt x="86452" y="178864"/>
                  </a:lnTo>
                  <a:lnTo>
                    <a:pt x="105041" y="143324"/>
                  </a:lnTo>
                  <a:lnTo>
                    <a:pt x="137813" y="105562"/>
                  </a:lnTo>
                  <a:lnTo>
                    <a:pt x="169180" y="75795"/>
                  </a:lnTo>
                  <a:lnTo>
                    <a:pt x="204961" y="55903"/>
                  </a:lnTo>
                  <a:lnTo>
                    <a:pt x="238035" y="38580"/>
                  </a:lnTo>
                  <a:lnTo>
                    <a:pt x="258925" y="3703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SMARTInkShape-405"/>
            <p:cNvSpPr/>
            <p:nvPr/>
          </p:nvSpPr>
          <p:spPr>
            <a:xfrm>
              <a:off x="312536" y="3909059"/>
              <a:ext cx="243725" cy="143839"/>
            </a:xfrm>
            <a:custGeom>
              <a:avLst/>
              <a:gdLst/>
              <a:ahLst/>
              <a:cxnLst/>
              <a:rect l="0" t="0" r="0" b="0"/>
              <a:pathLst>
                <a:path w="243725" h="143839">
                  <a:moveTo>
                    <a:pt x="129424" y="0"/>
                  </a:moveTo>
                  <a:lnTo>
                    <a:pt x="103919" y="0"/>
                  </a:lnTo>
                  <a:lnTo>
                    <a:pt x="78168" y="10607"/>
                  </a:lnTo>
                  <a:lnTo>
                    <a:pt x="63249" y="21958"/>
                  </a:lnTo>
                  <a:lnTo>
                    <a:pt x="32892" y="57505"/>
                  </a:lnTo>
                  <a:lnTo>
                    <a:pt x="17660" y="77434"/>
                  </a:lnTo>
                  <a:lnTo>
                    <a:pt x="12018" y="91989"/>
                  </a:lnTo>
                  <a:lnTo>
                    <a:pt x="6583" y="109948"/>
                  </a:lnTo>
                  <a:lnTo>
                    <a:pt x="2861" y="118293"/>
                  </a:lnTo>
                  <a:lnTo>
                    <a:pt x="0" y="140370"/>
                  </a:lnTo>
                  <a:lnTo>
                    <a:pt x="808" y="141841"/>
                  </a:lnTo>
                  <a:lnTo>
                    <a:pt x="2193" y="142820"/>
                  </a:lnTo>
                  <a:lnTo>
                    <a:pt x="3963" y="143474"/>
                  </a:lnTo>
                  <a:lnTo>
                    <a:pt x="5990" y="143063"/>
                  </a:lnTo>
                  <a:lnTo>
                    <a:pt x="12888" y="138439"/>
                  </a:lnTo>
                  <a:lnTo>
                    <a:pt x="17799" y="134060"/>
                  </a:lnTo>
                  <a:lnTo>
                    <a:pt x="20546" y="129291"/>
                  </a:lnTo>
                  <a:lnTo>
                    <a:pt x="21278" y="126834"/>
                  </a:lnTo>
                  <a:lnTo>
                    <a:pt x="47532" y="91236"/>
                  </a:lnTo>
                  <a:lnTo>
                    <a:pt x="55774" y="80343"/>
                  </a:lnTo>
                  <a:lnTo>
                    <a:pt x="72475" y="44726"/>
                  </a:lnTo>
                  <a:lnTo>
                    <a:pt x="75861" y="34231"/>
                  </a:lnTo>
                  <a:lnTo>
                    <a:pt x="81904" y="23099"/>
                  </a:lnTo>
                  <a:lnTo>
                    <a:pt x="83348" y="16793"/>
                  </a:lnTo>
                  <a:lnTo>
                    <a:pt x="83466" y="17122"/>
                  </a:lnTo>
                  <a:lnTo>
                    <a:pt x="85957" y="46466"/>
                  </a:lnTo>
                  <a:lnTo>
                    <a:pt x="101399" y="78524"/>
                  </a:lnTo>
                  <a:lnTo>
                    <a:pt x="120277" y="108523"/>
                  </a:lnTo>
                  <a:lnTo>
                    <a:pt x="149041" y="130483"/>
                  </a:lnTo>
                  <a:lnTo>
                    <a:pt x="164775" y="139228"/>
                  </a:lnTo>
                  <a:lnTo>
                    <a:pt x="190499" y="143683"/>
                  </a:lnTo>
                  <a:lnTo>
                    <a:pt x="223191" y="143838"/>
                  </a:lnTo>
                  <a:lnTo>
                    <a:pt x="243724" y="13716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SMARTInkShape-406"/>
            <p:cNvSpPr/>
            <p:nvPr/>
          </p:nvSpPr>
          <p:spPr>
            <a:xfrm>
              <a:off x="609628" y="3802380"/>
              <a:ext cx="144752" cy="236070"/>
            </a:xfrm>
            <a:custGeom>
              <a:avLst/>
              <a:gdLst/>
              <a:ahLst/>
              <a:cxnLst/>
              <a:rect l="0" t="0" r="0" b="0"/>
              <a:pathLst>
                <a:path w="144752" h="236070">
                  <a:moveTo>
                    <a:pt x="15211" y="0"/>
                  </a:moveTo>
                  <a:lnTo>
                    <a:pt x="15211" y="33465"/>
                  </a:lnTo>
                  <a:lnTo>
                    <a:pt x="15211" y="65594"/>
                  </a:lnTo>
                  <a:lnTo>
                    <a:pt x="15211" y="94600"/>
                  </a:lnTo>
                  <a:lnTo>
                    <a:pt x="15211" y="124643"/>
                  </a:lnTo>
                  <a:lnTo>
                    <a:pt x="15211" y="154994"/>
                  </a:lnTo>
                  <a:lnTo>
                    <a:pt x="15211" y="185436"/>
                  </a:lnTo>
                  <a:lnTo>
                    <a:pt x="8651" y="221124"/>
                  </a:lnTo>
                  <a:lnTo>
                    <a:pt x="7905" y="230430"/>
                  </a:lnTo>
                  <a:lnTo>
                    <a:pt x="6954" y="232360"/>
                  </a:lnTo>
                  <a:lnTo>
                    <a:pt x="5473" y="233646"/>
                  </a:lnTo>
                  <a:lnTo>
                    <a:pt x="293" y="236069"/>
                  </a:lnTo>
                  <a:lnTo>
                    <a:pt x="0" y="225600"/>
                  </a:lnTo>
                  <a:lnTo>
                    <a:pt x="10522" y="194463"/>
                  </a:lnTo>
                  <a:lnTo>
                    <a:pt x="28490" y="156758"/>
                  </a:lnTo>
                  <a:lnTo>
                    <a:pt x="43323" y="126786"/>
                  </a:lnTo>
                  <a:lnTo>
                    <a:pt x="69589" y="93248"/>
                  </a:lnTo>
                  <a:lnTo>
                    <a:pt x="106788" y="64072"/>
                  </a:lnTo>
                  <a:lnTo>
                    <a:pt x="121462" y="56520"/>
                  </a:lnTo>
                  <a:lnTo>
                    <a:pt x="144751" y="533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SMARTInkShape-407"/>
            <p:cNvSpPr/>
            <p:nvPr/>
          </p:nvSpPr>
          <p:spPr>
            <a:xfrm>
              <a:off x="678179" y="3947159"/>
              <a:ext cx="91442" cy="68582"/>
            </a:xfrm>
            <a:custGeom>
              <a:avLst/>
              <a:gdLst/>
              <a:ahLst/>
              <a:cxnLst/>
              <a:rect l="0" t="0" r="0" b="0"/>
              <a:pathLst>
                <a:path w="91442" h="68582">
                  <a:moveTo>
                    <a:pt x="0" y="0"/>
                  </a:moveTo>
                  <a:lnTo>
                    <a:pt x="0" y="6561"/>
                  </a:lnTo>
                  <a:lnTo>
                    <a:pt x="10607" y="18134"/>
                  </a:lnTo>
                  <a:lnTo>
                    <a:pt x="45936" y="44145"/>
                  </a:lnTo>
                  <a:lnTo>
                    <a:pt x="83157" y="66282"/>
                  </a:lnTo>
                  <a:lnTo>
                    <a:pt x="91441" y="685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SMARTInkShape-408"/>
            <p:cNvSpPr/>
            <p:nvPr/>
          </p:nvSpPr>
          <p:spPr>
            <a:xfrm>
              <a:off x="816026" y="3844946"/>
              <a:ext cx="117620" cy="186035"/>
            </a:xfrm>
            <a:custGeom>
              <a:avLst/>
              <a:gdLst/>
              <a:ahLst/>
              <a:cxnLst/>
              <a:rect l="0" t="0" r="0" b="0"/>
              <a:pathLst>
                <a:path w="117620" h="186035">
                  <a:moveTo>
                    <a:pt x="14553" y="94594"/>
                  </a:moveTo>
                  <a:lnTo>
                    <a:pt x="51409" y="94594"/>
                  </a:lnTo>
                  <a:lnTo>
                    <a:pt x="70689" y="88510"/>
                  </a:lnTo>
                  <a:lnTo>
                    <a:pt x="103751" y="71675"/>
                  </a:lnTo>
                  <a:lnTo>
                    <a:pt x="107038" y="69155"/>
                  </a:lnTo>
                  <a:lnTo>
                    <a:pt x="110691" y="61839"/>
                  </a:lnTo>
                  <a:lnTo>
                    <a:pt x="117619" y="39261"/>
                  </a:lnTo>
                  <a:lnTo>
                    <a:pt x="115958" y="32465"/>
                  </a:lnTo>
                  <a:lnTo>
                    <a:pt x="105633" y="12543"/>
                  </a:lnTo>
                  <a:lnTo>
                    <a:pt x="99907" y="6480"/>
                  </a:lnTo>
                  <a:lnTo>
                    <a:pt x="91717" y="963"/>
                  </a:lnTo>
                  <a:lnTo>
                    <a:pt x="87163" y="0"/>
                  </a:lnTo>
                  <a:lnTo>
                    <a:pt x="57641" y="3612"/>
                  </a:lnTo>
                  <a:lnTo>
                    <a:pt x="47533" y="7026"/>
                  </a:lnTo>
                  <a:lnTo>
                    <a:pt x="32321" y="17753"/>
                  </a:lnTo>
                  <a:lnTo>
                    <a:pt x="18095" y="36549"/>
                  </a:lnTo>
                  <a:lnTo>
                    <a:pt x="4525" y="65668"/>
                  </a:lnTo>
                  <a:lnTo>
                    <a:pt x="0" y="102418"/>
                  </a:lnTo>
                  <a:lnTo>
                    <a:pt x="465" y="116698"/>
                  </a:lnTo>
                  <a:lnTo>
                    <a:pt x="6334" y="135104"/>
                  </a:lnTo>
                  <a:lnTo>
                    <a:pt x="18421" y="154574"/>
                  </a:lnTo>
                  <a:lnTo>
                    <a:pt x="37676" y="169596"/>
                  </a:lnTo>
                  <a:lnTo>
                    <a:pt x="61831" y="180717"/>
                  </a:lnTo>
                  <a:lnTo>
                    <a:pt x="90290" y="185333"/>
                  </a:lnTo>
                  <a:lnTo>
                    <a:pt x="105994" y="18603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SMARTInkShape-409"/>
            <p:cNvSpPr/>
            <p:nvPr/>
          </p:nvSpPr>
          <p:spPr>
            <a:xfrm>
              <a:off x="1152795" y="3787140"/>
              <a:ext cx="225964" cy="234981"/>
            </a:xfrm>
            <a:custGeom>
              <a:avLst/>
              <a:gdLst/>
              <a:ahLst/>
              <a:cxnLst/>
              <a:rect l="0" t="0" r="0" b="0"/>
              <a:pathLst>
                <a:path w="225964" h="234981">
                  <a:moveTo>
                    <a:pt x="165464" y="53340"/>
                  </a:moveTo>
                  <a:lnTo>
                    <a:pt x="169510" y="49294"/>
                  </a:lnTo>
                  <a:lnTo>
                    <a:pt x="171496" y="45050"/>
                  </a:lnTo>
                  <a:lnTo>
                    <a:pt x="172025" y="42733"/>
                  </a:lnTo>
                  <a:lnTo>
                    <a:pt x="178976" y="30421"/>
                  </a:lnTo>
                  <a:lnTo>
                    <a:pt x="180363" y="24353"/>
                  </a:lnTo>
                  <a:lnTo>
                    <a:pt x="179630" y="23855"/>
                  </a:lnTo>
                  <a:lnTo>
                    <a:pt x="170113" y="23056"/>
                  </a:lnTo>
                  <a:lnTo>
                    <a:pt x="152177" y="22898"/>
                  </a:lnTo>
                  <a:lnTo>
                    <a:pt x="133305" y="30961"/>
                  </a:lnTo>
                  <a:lnTo>
                    <a:pt x="96663" y="55995"/>
                  </a:lnTo>
                  <a:lnTo>
                    <a:pt x="66361" y="84344"/>
                  </a:lnTo>
                  <a:lnTo>
                    <a:pt x="31526" y="119640"/>
                  </a:lnTo>
                  <a:lnTo>
                    <a:pt x="8840" y="151949"/>
                  </a:lnTo>
                  <a:lnTo>
                    <a:pt x="2720" y="167439"/>
                  </a:lnTo>
                  <a:lnTo>
                    <a:pt x="0" y="182790"/>
                  </a:lnTo>
                  <a:lnTo>
                    <a:pt x="1049" y="195822"/>
                  </a:lnTo>
                  <a:lnTo>
                    <a:pt x="5184" y="207258"/>
                  </a:lnTo>
                  <a:lnTo>
                    <a:pt x="17033" y="222370"/>
                  </a:lnTo>
                  <a:lnTo>
                    <a:pt x="26399" y="229500"/>
                  </a:lnTo>
                  <a:lnTo>
                    <a:pt x="49283" y="234229"/>
                  </a:lnTo>
                  <a:lnTo>
                    <a:pt x="82120" y="234980"/>
                  </a:lnTo>
                  <a:lnTo>
                    <a:pt x="118082" y="227853"/>
                  </a:lnTo>
                  <a:lnTo>
                    <a:pt x="142112" y="218501"/>
                  </a:lnTo>
                  <a:lnTo>
                    <a:pt x="172987" y="196125"/>
                  </a:lnTo>
                  <a:lnTo>
                    <a:pt x="191870" y="174668"/>
                  </a:lnTo>
                  <a:lnTo>
                    <a:pt x="207338" y="138579"/>
                  </a:lnTo>
                  <a:lnTo>
                    <a:pt x="215877" y="108888"/>
                  </a:lnTo>
                  <a:lnTo>
                    <a:pt x="222923" y="79488"/>
                  </a:lnTo>
                  <a:lnTo>
                    <a:pt x="225963" y="42578"/>
                  </a:lnTo>
                  <a:lnTo>
                    <a:pt x="222243" y="25974"/>
                  </a:lnTo>
                  <a:lnTo>
                    <a:pt x="215817" y="17752"/>
                  </a:lnTo>
                  <a:lnTo>
                    <a:pt x="199094" y="3717"/>
                  </a:lnTo>
                  <a:lnTo>
                    <a:pt x="191045" y="1101"/>
                  </a:lnTo>
                  <a:lnTo>
                    <a:pt x="180705"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SMARTInkShape-410"/>
            <p:cNvSpPr/>
            <p:nvPr/>
          </p:nvSpPr>
          <p:spPr>
            <a:xfrm>
              <a:off x="1485900" y="3825240"/>
              <a:ext cx="137160" cy="224682"/>
            </a:xfrm>
            <a:custGeom>
              <a:avLst/>
              <a:gdLst/>
              <a:ahLst/>
              <a:cxnLst/>
              <a:rect l="0" t="0" r="0" b="0"/>
              <a:pathLst>
                <a:path w="137160" h="224682">
                  <a:moveTo>
                    <a:pt x="0" y="45719"/>
                  </a:moveTo>
                  <a:lnTo>
                    <a:pt x="4045" y="49764"/>
                  </a:lnTo>
                  <a:lnTo>
                    <a:pt x="6031" y="54008"/>
                  </a:lnTo>
                  <a:lnTo>
                    <a:pt x="15769" y="85216"/>
                  </a:lnTo>
                  <a:lnTo>
                    <a:pt x="28009" y="122950"/>
                  </a:lnTo>
                  <a:lnTo>
                    <a:pt x="35855" y="158467"/>
                  </a:lnTo>
                  <a:lnTo>
                    <a:pt x="37656" y="190193"/>
                  </a:lnTo>
                  <a:lnTo>
                    <a:pt x="45394" y="223993"/>
                  </a:lnTo>
                  <a:lnTo>
                    <a:pt x="46349" y="224681"/>
                  </a:lnTo>
                  <a:lnTo>
                    <a:pt x="47833" y="224294"/>
                  </a:lnTo>
                  <a:lnTo>
                    <a:pt x="56297" y="217589"/>
                  </a:lnTo>
                  <a:lnTo>
                    <a:pt x="58887" y="210724"/>
                  </a:lnTo>
                  <a:lnTo>
                    <a:pt x="62603" y="197339"/>
                  </a:lnTo>
                  <a:lnTo>
                    <a:pt x="76344" y="159282"/>
                  </a:lnTo>
                  <a:lnTo>
                    <a:pt x="86388" y="125349"/>
                  </a:lnTo>
                  <a:lnTo>
                    <a:pt x="93988" y="96030"/>
                  </a:lnTo>
                  <a:lnTo>
                    <a:pt x="104141" y="61866"/>
                  </a:lnTo>
                  <a:lnTo>
                    <a:pt x="116840" y="27024"/>
                  </a:lnTo>
                  <a:lnTo>
                    <a:pt x="124177" y="18219"/>
                  </a:lnTo>
                  <a:lnTo>
                    <a:pt x="131390" y="11484"/>
                  </a:lnTo>
                  <a:lnTo>
                    <a:pt x="13715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SMARTInkShape-411"/>
            <p:cNvSpPr/>
            <p:nvPr/>
          </p:nvSpPr>
          <p:spPr>
            <a:xfrm>
              <a:off x="1668779" y="3811515"/>
              <a:ext cx="571501" cy="204079"/>
            </a:xfrm>
            <a:custGeom>
              <a:avLst/>
              <a:gdLst/>
              <a:ahLst/>
              <a:cxnLst/>
              <a:rect l="0" t="0" r="0" b="0"/>
              <a:pathLst>
                <a:path w="571501" h="204079">
                  <a:moveTo>
                    <a:pt x="0" y="67065"/>
                  </a:moveTo>
                  <a:lnTo>
                    <a:pt x="25440" y="92504"/>
                  </a:lnTo>
                  <a:lnTo>
                    <a:pt x="35013" y="95304"/>
                  </a:lnTo>
                  <a:lnTo>
                    <a:pt x="68309" y="97347"/>
                  </a:lnTo>
                  <a:lnTo>
                    <a:pt x="85998" y="95229"/>
                  </a:lnTo>
                  <a:lnTo>
                    <a:pt x="110686" y="86927"/>
                  </a:lnTo>
                  <a:lnTo>
                    <a:pt x="138650" y="69577"/>
                  </a:lnTo>
                  <a:lnTo>
                    <a:pt x="148019" y="52856"/>
                  </a:lnTo>
                  <a:lnTo>
                    <a:pt x="151535" y="34593"/>
                  </a:lnTo>
                  <a:lnTo>
                    <a:pt x="152016" y="27797"/>
                  </a:lnTo>
                  <a:lnTo>
                    <a:pt x="149972" y="21954"/>
                  </a:lnTo>
                  <a:lnTo>
                    <a:pt x="134478" y="3600"/>
                  </a:lnTo>
                  <a:lnTo>
                    <a:pt x="127220" y="758"/>
                  </a:lnTo>
                  <a:lnTo>
                    <a:pt x="122913" y="0"/>
                  </a:lnTo>
                  <a:lnTo>
                    <a:pt x="113613" y="1416"/>
                  </a:lnTo>
                  <a:lnTo>
                    <a:pt x="93845" y="9224"/>
                  </a:lnTo>
                  <a:lnTo>
                    <a:pt x="59443" y="34541"/>
                  </a:lnTo>
                  <a:lnTo>
                    <a:pt x="41696" y="49432"/>
                  </a:lnTo>
                  <a:lnTo>
                    <a:pt x="29758" y="68614"/>
                  </a:lnTo>
                  <a:lnTo>
                    <a:pt x="18986" y="97851"/>
                  </a:lnTo>
                  <a:lnTo>
                    <a:pt x="17197" y="119648"/>
                  </a:lnTo>
                  <a:lnTo>
                    <a:pt x="23749" y="142614"/>
                  </a:lnTo>
                  <a:lnTo>
                    <a:pt x="29182" y="153135"/>
                  </a:lnTo>
                  <a:lnTo>
                    <a:pt x="41761" y="167732"/>
                  </a:lnTo>
                  <a:lnTo>
                    <a:pt x="57059" y="177796"/>
                  </a:lnTo>
                  <a:lnTo>
                    <a:pt x="78149" y="185293"/>
                  </a:lnTo>
                  <a:lnTo>
                    <a:pt x="112930" y="188255"/>
                  </a:lnTo>
                  <a:lnTo>
                    <a:pt x="136754" y="186511"/>
                  </a:lnTo>
                  <a:lnTo>
                    <a:pt x="171605" y="178336"/>
                  </a:lnTo>
                  <a:lnTo>
                    <a:pt x="204172" y="167721"/>
                  </a:lnTo>
                  <a:lnTo>
                    <a:pt x="237185" y="145346"/>
                  </a:lnTo>
                  <a:lnTo>
                    <a:pt x="259961" y="130631"/>
                  </a:lnTo>
                  <a:lnTo>
                    <a:pt x="283422" y="103254"/>
                  </a:lnTo>
                  <a:lnTo>
                    <a:pt x="297066" y="82448"/>
                  </a:lnTo>
                  <a:lnTo>
                    <a:pt x="297179" y="119545"/>
                  </a:lnTo>
                  <a:lnTo>
                    <a:pt x="297180" y="153067"/>
                  </a:lnTo>
                  <a:lnTo>
                    <a:pt x="296334" y="166248"/>
                  </a:lnTo>
                  <a:lnTo>
                    <a:pt x="289569" y="204078"/>
                  </a:lnTo>
                  <a:lnTo>
                    <a:pt x="289563" y="200136"/>
                  </a:lnTo>
                  <a:lnTo>
                    <a:pt x="291819" y="195916"/>
                  </a:lnTo>
                  <a:lnTo>
                    <a:pt x="294798" y="191218"/>
                  </a:lnTo>
                  <a:lnTo>
                    <a:pt x="307588" y="157148"/>
                  </a:lnTo>
                  <a:lnTo>
                    <a:pt x="330567" y="120226"/>
                  </a:lnTo>
                  <a:lnTo>
                    <a:pt x="355649" y="86326"/>
                  </a:lnTo>
                  <a:lnTo>
                    <a:pt x="392645" y="58540"/>
                  </a:lnTo>
                  <a:lnTo>
                    <a:pt x="416718" y="53814"/>
                  </a:lnTo>
                  <a:lnTo>
                    <a:pt x="449957" y="52218"/>
                  </a:lnTo>
                  <a:lnTo>
                    <a:pt x="479231" y="52787"/>
                  </a:lnTo>
                  <a:lnTo>
                    <a:pt x="511800" y="57942"/>
                  </a:lnTo>
                  <a:lnTo>
                    <a:pt x="548974" y="69741"/>
                  </a:lnTo>
                  <a:lnTo>
                    <a:pt x="571500" y="74685"/>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SMARTInkShape-412"/>
            <p:cNvSpPr/>
            <p:nvPr/>
          </p:nvSpPr>
          <p:spPr>
            <a:xfrm>
              <a:off x="960120" y="4076700"/>
              <a:ext cx="38101" cy="259081"/>
            </a:xfrm>
            <a:custGeom>
              <a:avLst/>
              <a:gdLst/>
              <a:ahLst/>
              <a:cxnLst/>
              <a:rect l="0" t="0" r="0" b="0"/>
              <a:pathLst>
                <a:path w="38101" h="259081">
                  <a:moveTo>
                    <a:pt x="38100" y="0"/>
                  </a:moveTo>
                  <a:lnTo>
                    <a:pt x="37253" y="19577"/>
                  </a:lnTo>
                  <a:lnTo>
                    <a:pt x="32068" y="40712"/>
                  </a:lnTo>
                  <a:lnTo>
                    <a:pt x="30793" y="73141"/>
                  </a:lnTo>
                  <a:lnTo>
                    <a:pt x="24458" y="106922"/>
                  </a:lnTo>
                  <a:lnTo>
                    <a:pt x="18347" y="135444"/>
                  </a:lnTo>
                  <a:lnTo>
                    <a:pt x="13596" y="173164"/>
                  </a:lnTo>
                  <a:lnTo>
                    <a:pt x="4755" y="205326"/>
                  </a:lnTo>
                  <a:lnTo>
                    <a:pt x="185" y="242956"/>
                  </a:lnTo>
                  <a:lnTo>
                    <a:pt x="0" y="25908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SMARTInkShape-413"/>
            <p:cNvSpPr/>
            <p:nvPr/>
          </p:nvSpPr>
          <p:spPr>
            <a:xfrm>
              <a:off x="853936" y="4290068"/>
              <a:ext cx="250965" cy="164092"/>
            </a:xfrm>
            <a:custGeom>
              <a:avLst/>
              <a:gdLst/>
              <a:ahLst/>
              <a:cxnLst/>
              <a:rect l="0" t="0" r="0" b="0"/>
              <a:pathLst>
                <a:path w="250965" h="164092">
                  <a:moveTo>
                    <a:pt x="52843" y="15232"/>
                  </a:moveTo>
                  <a:lnTo>
                    <a:pt x="56889" y="15232"/>
                  </a:lnTo>
                  <a:lnTo>
                    <a:pt x="61132" y="12974"/>
                  </a:lnTo>
                  <a:lnTo>
                    <a:pt x="63449" y="11186"/>
                  </a:lnTo>
                  <a:lnTo>
                    <a:pt x="84572" y="8318"/>
                  </a:lnTo>
                  <a:lnTo>
                    <a:pt x="122314" y="7673"/>
                  </a:lnTo>
                  <a:lnTo>
                    <a:pt x="152079" y="5366"/>
                  </a:lnTo>
                  <a:lnTo>
                    <a:pt x="189350" y="463"/>
                  </a:lnTo>
                  <a:lnTo>
                    <a:pt x="211529" y="0"/>
                  </a:lnTo>
                  <a:lnTo>
                    <a:pt x="200433" y="840"/>
                  </a:lnTo>
                  <a:lnTo>
                    <a:pt x="177004" y="6553"/>
                  </a:lnTo>
                  <a:lnTo>
                    <a:pt x="143575" y="7472"/>
                  </a:lnTo>
                  <a:lnTo>
                    <a:pt x="106090" y="7593"/>
                  </a:lnTo>
                  <a:lnTo>
                    <a:pt x="68071" y="7609"/>
                  </a:lnTo>
                  <a:lnTo>
                    <a:pt x="32240" y="7611"/>
                  </a:lnTo>
                  <a:lnTo>
                    <a:pt x="5162" y="7612"/>
                  </a:lnTo>
                  <a:lnTo>
                    <a:pt x="3276" y="8458"/>
                  </a:lnTo>
                  <a:lnTo>
                    <a:pt x="2018" y="9869"/>
                  </a:lnTo>
                  <a:lnTo>
                    <a:pt x="0" y="14172"/>
                  </a:lnTo>
                  <a:lnTo>
                    <a:pt x="3696" y="18963"/>
                  </a:lnTo>
                  <a:lnTo>
                    <a:pt x="7858" y="21123"/>
                  </a:lnTo>
                  <a:lnTo>
                    <a:pt x="10153" y="21699"/>
                  </a:lnTo>
                  <a:lnTo>
                    <a:pt x="17429" y="26556"/>
                  </a:lnTo>
                  <a:lnTo>
                    <a:pt x="40309" y="49323"/>
                  </a:lnTo>
                  <a:lnTo>
                    <a:pt x="55071" y="73793"/>
                  </a:lnTo>
                  <a:lnTo>
                    <a:pt x="58866" y="88933"/>
                  </a:lnTo>
                  <a:lnTo>
                    <a:pt x="60323" y="123421"/>
                  </a:lnTo>
                  <a:lnTo>
                    <a:pt x="60451" y="146552"/>
                  </a:lnTo>
                  <a:lnTo>
                    <a:pt x="62716" y="152054"/>
                  </a:lnTo>
                  <a:lnTo>
                    <a:pt x="67023" y="158440"/>
                  </a:lnTo>
                  <a:lnTo>
                    <a:pt x="67874" y="164091"/>
                  </a:lnTo>
                  <a:lnTo>
                    <a:pt x="68075" y="156175"/>
                  </a:lnTo>
                  <a:lnTo>
                    <a:pt x="70338" y="151815"/>
                  </a:lnTo>
                  <a:lnTo>
                    <a:pt x="94575" y="118205"/>
                  </a:lnTo>
                  <a:lnTo>
                    <a:pt x="116277" y="92957"/>
                  </a:lnTo>
                  <a:lnTo>
                    <a:pt x="151383" y="67079"/>
                  </a:lnTo>
                  <a:lnTo>
                    <a:pt x="183486" y="51264"/>
                  </a:lnTo>
                  <a:lnTo>
                    <a:pt x="212340" y="40412"/>
                  </a:lnTo>
                  <a:lnTo>
                    <a:pt x="221944" y="38276"/>
                  </a:lnTo>
                  <a:lnTo>
                    <a:pt x="235008" y="32264"/>
                  </a:lnTo>
                  <a:lnTo>
                    <a:pt x="250964" y="30472"/>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SMARTInkShape-414"/>
            <p:cNvSpPr/>
            <p:nvPr/>
          </p:nvSpPr>
          <p:spPr>
            <a:xfrm>
              <a:off x="674411" y="4466519"/>
              <a:ext cx="632376" cy="499399"/>
            </a:xfrm>
            <a:custGeom>
              <a:avLst/>
              <a:gdLst/>
              <a:ahLst/>
              <a:cxnLst/>
              <a:rect l="0" t="0" r="0" b="0"/>
              <a:pathLst>
                <a:path w="632376" h="499399">
                  <a:moveTo>
                    <a:pt x="468589" y="59761"/>
                  </a:moveTo>
                  <a:lnTo>
                    <a:pt x="468589" y="55715"/>
                  </a:lnTo>
                  <a:lnTo>
                    <a:pt x="466331" y="51471"/>
                  </a:lnTo>
                  <a:lnTo>
                    <a:pt x="443412" y="23232"/>
                  </a:lnTo>
                  <a:lnTo>
                    <a:pt x="424951" y="11811"/>
                  </a:lnTo>
                  <a:lnTo>
                    <a:pt x="391659" y="4873"/>
                  </a:lnTo>
                  <a:lnTo>
                    <a:pt x="357719" y="0"/>
                  </a:lnTo>
                  <a:lnTo>
                    <a:pt x="324355" y="3201"/>
                  </a:lnTo>
                  <a:lnTo>
                    <a:pt x="287658" y="9512"/>
                  </a:lnTo>
                  <a:lnTo>
                    <a:pt x="249974" y="16744"/>
                  </a:lnTo>
                  <a:lnTo>
                    <a:pt x="216042" y="28294"/>
                  </a:lnTo>
                  <a:lnTo>
                    <a:pt x="180494" y="46486"/>
                  </a:lnTo>
                  <a:lnTo>
                    <a:pt x="151241" y="63918"/>
                  </a:lnTo>
                  <a:lnTo>
                    <a:pt x="113363" y="96299"/>
                  </a:lnTo>
                  <a:lnTo>
                    <a:pt x="80544" y="130290"/>
                  </a:lnTo>
                  <a:lnTo>
                    <a:pt x="57279" y="159398"/>
                  </a:lnTo>
                  <a:lnTo>
                    <a:pt x="36557" y="189471"/>
                  </a:lnTo>
                  <a:lnTo>
                    <a:pt x="19692" y="219831"/>
                  </a:lnTo>
                  <a:lnTo>
                    <a:pt x="10846" y="240123"/>
                  </a:lnTo>
                  <a:lnTo>
                    <a:pt x="5019" y="270587"/>
                  </a:lnTo>
                  <a:lnTo>
                    <a:pt x="0" y="301062"/>
                  </a:lnTo>
                  <a:lnTo>
                    <a:pt x="3969" y="331541"/>
                  </a:lnTo>
                  <a:lnTo>
                    <a:pt x="15493" y="362021"/>
                  </a:lnTo>
                  <a:lnTo>
                    <a:pt x="30479" y="391654"/>
                  </a:lnTo>
                  <a:lnTo>
                    <a:pt x="57869" y="424852"/>
                  </a:lnTo>
                  <a:lnTo>
                    <a:pt x="82452" y="445924"/>
                  </a:lnTo>
                  <a:lnTo>
                    <a:pt x="111184" y="462893"/>
                  </a:lnTo>
                  <a:lnTo>
                    <a:pt x="141146" y="476387"/>
                  </a:lnTo>
                  <a:lnTo>
                    <a:pt x="171473" y="485747"/>
                  </a:lnTo>
                  <a:lnTo>
                    <a:pt x="204165" y="493884"/>
                  </a:lnTo>
                  <a:lnTo>
                    <a:pt x="240663" y="499398"/>
                  </a:lnTo>
                  <a:lnTo>
                    <a:pt x="278288" y="498774"/>
                  </a:lnTo>
                  <a:lnTo>
                    <a:pt x="313990" y="493228"/>
                  </a:lnTo>
                  <a:lnTo>
                    <a:pt x="348275" y="486222"/>
                  </a:lnTo>
                  <a:lnTo>
                    <a:pt x="385245" y="476526"/>
                  </a:lnTo>
                  <a:lnTo>
                    <a:pt x="423009" y="460671"/>
                  </a:lnTo>
                  <a:lnTo>
                    <a:pt x="458752" y="442144"/>
                  </a:lnTo>
                  <a:lnTo>
                    <a:pt x="490792" y="423673"/>
                  </a:lnTo>
                  <a:lnTo>
                    <a:pt x="521734" y="402113"/>
                  </a:lnTo>
                  <a:lnTo>
                    <a:pt x="558485" y="368027"/>
                  </a:lnTo>
                  <a:lnTo>
                    <a:pt x="589357" y="333918"/>
                  </a:lnTo>
                  <a:lnTo>
                    <a:pt x="607195" y="305340"/>
                  </a:lnTo>
                  <a:lnTo>
                    <a:pt x="621511" y="275423"/>
                  </a:lnTo>
                  <a:lnTo>
                    <a:pt x="627352" y="245110"/>
                  </a:lnTo>
                  <a:lnTo>
                    <a:pt x="632375" y="215526"/>
                  </a:lnTo>
                  <a:lnTo>
                    <a:pt x="627346" y="180088"/>
                  </a:lnTo>
                  <a:lnTo>
                    <a:pt x="618356" y="152986"/>
                  </a:lnTo>
                  <a:lnTo>
                    <a:pt x="600149" y="121073"/>
                  </a:lnTo>
                  <a:lnTo>
                    <a:pt x="578552" y="90310"/>
                  </a:lnTo>
                  <a:lnTo>
                    <a:pt x="545688" y="62032"/>
                  </a:lnTo>
                  <a:lnTo>
                    <a:pt x="514486" y="43934"/>
                  </a:lnTo>
                  <a:lnTo>
                    <a:pt x="479473" y="32207"/>
                  </a:lnTo>
                  <a:lnTo>
                    <a:pt x="438109" y="216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SMARTInkShape-415"/>
            <p:cNvSpPr/>
            <p:nvPr/>
          </p:nvSpPr>
          <p:spPr>
            <a:xfrm>
              <a:off x="876300" y="4579619"/>
              <a:ext cx="99061" cy="68582"/>
            </a:xfrm>
            <a:custGeom>
              <a:avLst/>
              <a:gdLst/>
              <a:ahLst/>
              <a:cxnLst/>
              <a:rect l="0" t="0" r="0" b="0"/>
              <a:pathLst>
                <a:path w="99061" h="68582">
                  <a:moveTo>
                    <a:pt x="99060" y="0"/>
                  </a:moveTo>
                  <a:lnTo>
                    <a:pt x="95014" y="0"/>
                  </a:lnTo>
                  <a:lnTo>
                    <a:pt x="90771" y="2258"/>
                  </a:lnTo>
                  <a:lnTo>
                    <a:pt x="86062" y="5237"/>
                  </a:lnTo>
                  <a:lnTo>
                    <a:pt x="81147" y="6561"/>
                  </a:lnTo>
                  <a:lnTo>
                    <a:pt x="76141" y="11665"/>
                  </a:lnTo>
                  <a:lnTo>
                    <a:pt x="66028" y="24694"/>
                  </a:lnTo>
                  <a:lnTo>
                    <a:pt x="29312" y="54803"/>
                  </a:lnTo>
                  <a:lnTo>
                    <a:pt x="21212" y="58224"/>
                  </a:lnTo>
                  <a:lnTo>
                    <a:pt x="16681" y="59136"/>
                  </a:lnTo>
                  <a:lnTo>
                    <a:pt x="13660" y="60591"/>
                  </a:lnTo>
                  <a:lnTo>
                    <a:pt x="11647" y="62407"/>
                  </a:lnTo>
                  <a:lnTo>
                    <a:pt x="10304" y="64465"/>
                  </a:lnTo>
                  <a:lnTo>
                    <a:pt x="8563" y="65837"/>
                  </a:lnTo>
                  <a:lnTo>
                    <a:pt x="0" y="685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SMARTInkShape-416"/>
            <p:cNvSpPr/>
            <p:nvPr/>
          </p:nvSpPr>
          <p:spPr>
            <a:xfrm>
              <a:off x="914400" y="4572000"/>
              <a:ext cx="99061" cy="91441"/>
            </a:xfrm>
            <a:custGeom>
              <a:avLst/>
              <a:gdLst/>
              <a:ahLst/>
              <a:cxnLst/>
              <a:rect l="0" t="0" r="0" b="0"/>
              <a:pathLst>
                <a:path w="99061" h="91441">
                  <a:moveTo>
                    <a:pt x="0" y="0"/>
                  </a:moveTo>
                  <a:lnTo>
                    <a:pt x="0" y="4045"/>
                  </a:lnTo>
                  <a:lnTo>
                    <a:pt x="2257" y="8289"/>
                  </a:lnTo>
                  <a:lnTo>
                    <a:pt x="28812" y="43825"/>
                  </a:lnTo>
                  <a:lnTo>
                    <a:pt x="46394" y="59331"/>
                  </a:lnTo>
                  <a:lnTo>
                    <a:pt x="82050" y="83777"/>
                  </a:lnTo>
                  <a:lnTo>
                    <a:pt x="88113" y="88034"/>
                  </a:lnTo>
                  <a:lnTo>
                    <a:pt x="99060" y="9144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0" name="SMARTInkShape-Group42"/>
          <p:cNvGrpSpPr/>
          <p:nvPr/>
        </p:nvGrpSpPr>
        <p:grpSpPr>
          <a:xfrm>
            <a:off x="145121" y="3756659"/>
            <a:ext cx="228260" cy="296965"/>
            <a:chOff x="145121" y="3756659"/>
            <a:chExt cx="228260" cy="296965"/>
          </a:xfrm>
        </p:grpSpPr>
        <p:sp>
          <p:nvSpPr>
            <p:cNvPr id="68" name="SMARTInkShape-417"/>
            <p:cNvSpPr/>
            <p:nvPr/>
          </p:nvSpPr>
          <p:spPr>
            <a:xfrm>
              <a:off x="220980" y="3794759"/>
              <a:ext cx="21227" cy="258865"/>
            </a:xfrm>
            <a:custGeom>
              <a:avLst/>
              <a:gdLst/>
              <a:ahLst/>
              <a:cxnLst/>
              <a:rect l="0" t="0" r="0" b="0"/>
              <a:pathLst>
                <a:path w="21227" h="258865">
                  <a:moveTo>
                    <a:pt x="0" y="0"/>
                  </a:moveTo>
                  <a:lnTo>
                    <a:pt x="12150" y="12998"/>
                  </a:lnTo>
                  <a:lnTo>
                    <a:pt x="20205" y="40134"/>
                  </a:lnTo>
                  <a:lnTo>
                    <a:pt x="21226" y="62410"/>
                  </a:lnTo>
                  <a:lnTo>
                    <a:pt x="16673" y="99849"/>
                  </a:lnTo>
                  <a:lnTo>
                    <a:pt x="13406" y="132032"/>
                  </a:lnTo>
                  <a:lnTo>
                    <a:pt x="9334" y="168378"/>
                  </a:lnTo>
                  <a:lnTo>
                    <a:pt x="5870" y="201443"/>
                  </a:lnTo>
                  <a:lnTo>
                    <a:pt x="1159" y="235372"/>
                  </a:lnTo>
                  <a:lnTo>
                    <a:pt x="8" y="258864"/>
                  </a:lnTo>
                  <a:lnTo>
                    <a:pt x="0" y="2438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SMARTInkShape-418"/>
            <p:cNvSpPr/>
            <p:nvPr/>
          </p:nvSpPr>
          <p:spPr>
            <a:xfrm>
              <a:off x="145121" y="3756659"/>
              <a:ext cx="228260" cy="22856"/>
            </a:xfrm>
            <a:custGeom>
              <a:avLst/>
              <a:gdLst/>
              <a:ahLst/>
              <a:cxnLst/>
              <a:rect l="0" t="0" r="0" b="0"/>
              <a:pathLst>
                <a:path w="228260" h="22856">
                  <a:moveTo>
                    <a:pt x="14898" y="15241"/>
                  </a:moveTo>
                  <a:lnTo>
                    <a:pt x="3547" y="15241"/>
                  </a:lnTo>
                  <a:lnTo>
                    <a:pt x="2251" y="16087"/>
                  </a:lnTo>
                  <a:lnTo>
                    <a:pt x="1387" y="17498"/>
                  </a:lnTo>
                  <a:lnTo>
                    <a:pt x="0" y="21801"/>
                  </a:lnTo>
                  <a:lnTo>
                    <a:pt x="733" y="22154"/>
                  </a:lnTo>
                  <a:lnTo>
                    <a:pt x="32231" y="22833"/>
                  </a:lnTo>
                  <a:lnTo>
                    <a:pt x="61878" y="22855"/>
                  </a:lnTo>
                  <a:lnTo>
                    <a:pt x="90531" y="22012"/>
                  </a:lnTo>
                  <a:lnTo>
                    <a:pt x="124609" y="16776"/>
                  </a:lnTo>
                  <a:lnTo>
                    <a:pt x="156531" y="10710"/>
                  </a:lnTo>
                  <a:lnTo>
                    <a:pt x="186592" y="7689"/>
                  </a:lnTo>
                  <a:lnTo>
                    <a:pt x="228259"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0" name="SMARTInkShape-Group43"/>
          <p:cNvGrpSpPr/>
          <p:nvPr/>
        </p:nvGrpSpPr>
        <p:grpSpPr>
          <a:xfrm>
            <a:off x="138712" y="5212080"/>
            <a:ext cx="1690089" cy="480060"/>
            <a:chOff x="138712" y="5212080"/>
            <a:chExt cx="1690089" cy="480060"/>
          </a:xfrm>
        </p:grpSpPr>
        <p:sp>
          <p:nvSpPr>
            <p:cNvPr id="71" name="SMARTInkShape-419"/>
            <p:cNvSpPr/>
            <p:nvPr/>
          </p:nvSpPr>
          <p:spPr>
            <a:xfrm>
              <a:off x="1604198" y="5486400"/>
              <a:ext cx="224603" cy="76201"/>
            </a:xfrm>
            <a:custGeom>
              <a:avLst/>
              <a:gdLst/>
              <a:ahLst/>
              <a:cxnLst/>
              <a:rect l="0" t="0" r="0" b="0"/>
              <a:pathLst>
                <a:path w="224603" h="76201">
                  <a:moveTo>
                    <a:pt x="18861" y="0"/>
                  </a:moveTo>
                  <a:lnTo>
                    <a:pt x="0" y="0"/>
                  </a:lnTo>
                  <a:lnTo>
                    <a:pt x="1447" y="0"/>
                  </a:lnTo>
                  <a:lnTo>
                    <a:pt x="35553" y="15437"/>
                  </a:lnTo>
                  <a:lnTo>
                    <a:pt x="72959" y="29484"/>
                  </a:lnTo>
                  <a:lnTo>
                    <a:pt x="104693" y="39592"/>
                  </a:lnTo>
                  <a:lnTo>
                    <a:pt x="135545" y="47949"/>
                  </a:lnTo>
                  <a:lnTo>
                    <a:pt x="166135" y="59833"/>
                  </a:lnTo>
                  <a:lnTo>
                    <a:pt x="199882" y="67698"/>
                  </a:lnTo>
                  <a:lnTo>
                    <a:pt x="224602" y="762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SMARTInkShape-420"/>
            <p:cNvSpPr/>
            <p:nvPr/>
          </p:nvSpPr>
          <p:spPr>
            <a:xfrm>
              <a:off x="1668779" y="5318760"/>
              <a:ext cx="53342" cy="373380"/>
            </a:xfrm>
            <a:custGeom>
              <a:avLst/>
              <a:gdLst/>
              <a:ahLst/>
              <a:cxnLst/>
              <a:rect l="0" t="0" r="0" b="0"/>
              <a:pathLst>
                <a:path w="53342" h="373380">
                  <a:moveTo>
                    <a:pt x="53341" y="0"/>
                  </a:moveTo>
                  <a:lnTo>
                    <a:pt x="49295" y="4045"/>
                  </a:lnTo>
                  <a:lnTo>
                    <a:pt x="47309" y="8288"/>
                  </a:lnTo>
                  <a:lnTo>
                    <a:pt x="45814" y="33529"/>
                  </a:lnTo>
                  <a:lnTo>
                    <a:pt x="50129" y="67646"/>
                  </a:lnTo>
                  <a:lnTo>
                    <a:pt x="47403" y="97842"/>
                  </a:lnTo>
                  <a:lnTo>
                    <a:pt x="45372" y="134071"/>
                  </a:lnTo>
                  <a:lnTo>
                    <a:pt x="41897" y="162034"/>
                  </a:lnTo>
                  <a:lnTo>
                    <a:pt x="37530" y="191395"/>
                  </a:lnTo>
                  <a:lnTo>
                    <a:pt x="32767" y="220530"/>
                  </a:lnTo>
                  <a:lnTo>
                    <a:pt x="27828" y="247591"/>
                  </a:lnTo>
                  <a:lnTo>
                    <a:pt x="20287" y="282581"/>
                  </a:lnTo>
                  <a:lnTo>
                    <a:pt x="8645" y="314397"/>
                  </a:lnTo>
                  <a:lnTo>
                    <a:pt x="1139" y="349107"/>
                  </a:lnTo>
                  <a:lnTo>
                    <a:pt x="0" y="37337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SMARTInkShape-421"/>
            <p:cNvSpPr/>
            <p:nvPr/>
          </p:nvSpPr>
          <p:spPr>
            <a:xfrm>
              <a:off x="1060239" y="5429686"/>
              <a:ext cx="440902" cy="246709"/>
            </a:xfrm>
            <a:custGeom>
              <a:avLst/>
              <a:gdLst/>
              <a:ahLst/>
              <a:cxnLst/>
              <a:rect l="0" t="0" r="0" b="0"/>
              <a:pathLst>
                <a:path w="440902" h="246709">
                  <a:moveTo>
                    <a:pt x="6561" y="71953"/>
                  </a:moveTo>
                  <a:lnTo>
                    <a:pt x="0" y="78514"/>
                  </a:lnTo>
                  <a:lnTo>
                    <a:pt x="5594" y="96647"/>
                  </a:lnTo>
                  <a:lnTo>
                    <a:pt x="10647" y="102119"/>
                  </a:lnTo>
                  <a:lnTo>
                    <a:pt x="33345" y="115092"/>
                  </a:lnTo>
                  <a:lnTo>
                    <a:pt x="53443" y="121894"/>
                  </a:lnTo>
                  <a:lnTo>
                    <a:pt x="86489" y="124846"/>
                  </a:lnTo>
                  <a:lnTo>
                    <a:pt x="113130" y="119121"/>
                  </a:lnTo>
                  <a:lnTo>
                    <a:pt x="130235" y="111423"/>
                  </a:lnTo>
                  <a:lnTo>
                    <a:pt x="166534" y="85388"/>
                  </a:lnTo>
                  <a:lnTo>
                    <a:pt x="171630" y="80910"/>
                  </a:lnTo>
                  <a:lnTo>
                    <a:pt x="177291" y="69160"/>
                  </a:lnTo>
                  <a:lnTo>
                    <a:pt x="181423" y="34277"/>
                  </a:lnTo>
                  <a:lnTo>
                    <a:pt x="180797" y="23882"/>
                  </a:lnTo>
                  <a:lnTo>
                    <a:pt x="177697" y="13617"/>
                  </a:lnTo>
                  <a:lnTo>
                    <a:pt x="174838" y="10203"/>
                  </a:lnTo>
                  <a:lnTo>
                    <a:pt x="167146" y="6409"/>
                  </a:lnTo>
                  <a:lnTo>
                    <a:pt x="149250" y="228"/>
                  </a:lnTo>
                  <a:lnTo>
                    <a:pt x="137429" y="0"/>
                  </a:lnTo>
                  <a:lnTo>
                    <a:pt x="111998" y="6752"/>
                  </a:lnTo>
                  <a:lnTo>
                    <a:pt x="94057" y="17827"/>
                  </a:lnTo>
                  <a:lnTo>
                    <a:pt x="67670" y="43962"/>
                  </a:lnTo>
                  <a:lnTo>
                    <a:pt x="47230" y="76490"/>
                  </a:lnTo>
                  <a:lnTo>
                    <a:pt x="33816" y="110291"/>
                  </a:lnTo>
                  <a:lnTo>
                    <a:pt x="31570" y="137970"/>
                  </a:lnTo>
                  <a:lnTo>
                    <a:pt x="37967" y="170507"/>
                  </a:lnTo>
                  <a:lnTo>
                    <a:pt x="43379" y="185182"/>
                  </a:lnTo>
                  <a:lnTo>
                    <a:pt x="51429" y="197348"/>
                  </a:lnTo>
                  <a:lnTo>
                    <a:pt x="62909" y="206142"/>
                  </a:lnTo>
                  <a:lnTo>
                    <a:pt x="90975" y="218687"/>
                  </a:lnTo>
                  <a:lnTo>
                    <a:pt x="121825" y="223234"/>
                  </a:lnTo>
                  <a:lnTo>
                    <a:pt x="148992" y="222328"/>
                  </a:lnTo>
                  <a:lnTo>
                    <a:pt x="181357" y="207710"/>
                  </a:lnTo>
                  <a:lnTo>
                    <a:pt x="208164" y="188516"/>
                  </a:lnTo>
                  <a:lnTo>
                    <a:pt x="235002" y="157099"/>
                  </a:lnTo>
                  <a:lnTo>
                    <a:pt x="258700" y="121893"/>
                  </a:lnTo>
                  <a:lnTo>
                    <a:pt x="278550" y="84154"/>
                  </a:lnTo>
                  <a:lnTo>
                    <a:pt x="279845" y="80762"/>
                  </a:lnTo>
                  <a:lnTo>
                    <a:pt x="280744" y="73281"/>
                  </a:lnTo>
                  <a:lnTo>
                    <a:pt x="280840" y="76392"/>
                  </a:lnTo>
                  <a:lnTo>
                    <a:pt x="271472" y="112583"/>
                  </a:lnTo>
                  <a:lnTo>
                    <a:pt x="260325" y="148486"/>
                  </a:lnTo>
                  <a:lnTo>
                    <a:pt x="247829" y="182252"/>
                  </a:lnTo>
                  <a:lnTo>
                    <a:pt x="241188" y="200632"/>
                  </a:lnTo>
                  <a:lnTo>
                    <a:pt x="235265" y="208966"/>
                  </a:lnTo>
                  <a:lnTo>
                    <a:pt x="239237" y="209070"/>
                  </a:lnTo>
                  <a:lnTo>
                    <a:pt x="240418" y="207391"/>
                  </a:lnTo>
                  <a:lnTo>
                    <a:pt x="250931" y="175978"/>
                  </a:lnTo>
                  <a:lnTo>
                    <a:pt x="260665" y="143584"/>
                  </a:lnTo>
                  <a:lnTo>
                    <a:pt x="272257" y="114532"/>
                  </a:lnTo>
                  <a:lnTo>
                    <a:pt x="297427" y="80458"/>
                  </a:lnTo>
                  <a:lnTo>
                    <a:pt x="334393" y="45635"/>
                  </a:lnTo>
                  <a:lnTo>
                    <a:pt x="363888" y="25707"/>
                  </a:lnTo>
                  <a:lnTo>
                    <a:pt x="381487" y="20715"/>
                  </a:lnTo>
                  <a:lnTo>
                    <a:pt x="392199" y="19548"/>
                  </a:lnTo>
                  <a:lnTo>
                    <a:pt x="407750" y="22935"/>
                  </a:lnTo>
                  <a:lnTo>
                    <a:pt x="415725" y="29283"/>
                  </a:lnTo>
                  <a:lnTo>
                    <a:pt x="427743" y="47156"/>
                  </a:lnTo>
                  <a:lnTo>
                    <a:pt x="435685" y="66017"/>
                  </a:lnTo>
                  <a:lnTo>
                    <a:pt x="436325" y="80322"/>
                  </a:lnTo>
                  <a:lnTo>
                    <a:pt x="433882" y="114246"/>
                  </a:lnTo>
                  <a:lnTo>
                    <a:pt x="433459" y="143563"/>
                  </a:lnTo>
                  <a:lnTo>
                    <a:pt x="428079" y="178574"/>
                  </a:lnTo>
                  <a:lnTo>
                    <a:pt x="423880" y="212707"/>
                  </a:lnTo>
                  <a:lnTo>
                    <a:pt x="416296" y="238571"/>
                  </a:lnTo>
                  <a:lnTo>
                    <a:pt x="414337" y="241452"/>
                  </a:lnTo>
                  <a:lnTo>
                    <a:pt x="413878" y="243373"/>
                  </a:lnTo>
                  <a:lnTo>
                    <a:pt x="414419" y="244652"/>
                  </a:lnTo>
                  <a:lnTo>
                    <a:pt x="417325" y="246708"/>
                  </a:lnTo>
                  <a:lnTo>
                    <a:pt x="423983" y="241877"/>
                  </a:lnTo>
                  <a:lnTo>
                    <a:pt x="430996" y="239423"/>
                  </a:lnTo>
                  <a:lnTo>
                    <a:pt x="440901" y="23197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SMARTInkShape-422"/>
            <p:cNvSpPr/>
            <p:nvPr/>
          </p:nvSpPr>
          <p:spPr>
            <a:xfrm>
              <a:off x="968166" y="5295900"/>
              <a:ext cx="60535" cy="350019"/>
            </a:xfrm>
            <a:custGeom>
              <a:avLst/>
              <a:gdLst/>
              <a:ahLst/>
              <a:cxnLst/>
              <a:rect l="0" t="0" r="0" b="0"/>
              <a:pathLst>
                <a:path w="60535" h="350019">
                  <a:moveTo>
                    <a:pt x="60534" y="0"/>
                  </a:moveTo>
                  <a:lnTo>
                    <a:pt x="56488" y="0"/>
                  </a:lnTo>
                  <a:lnTo>
                    <a:pt x="55297" y="846"/>
                  </a:lnTo>
                  <a:lnTo>
                    <a:pt x="54502" y="2257"/>
                  </a:lnTo>
                  <a:lnTo>
                    <a:pt x="53227" y="10605"/>
                  </a:lnTo>
                  <a:lnTo>
                    <a:pt x="50697" y="33465"/>
                  </a:lnTo>
                  <a:lnTo>
                    <a:pt x="48542" y="47047"/>
                  </a:lnTo>
                  <a:lnTo>
                    <a:pt x="49541" y="78719"/>
                  </a:lnTo>
                  <a:lnTo>
                    <a:pt x="46552" y="109684"/>
                  </a:lnTo>
                  <a:lnTo>
                    <a:pt x="45006" y="134262"/>
                  </a:lnTo>
                  <a:lnTo>
                    <a:pt x="41497" y="162118"/>
                  </a:lnTo>
                  <a:lnTo>
                    <a:pt x="37115" y="189175"/>
                  </a:lnTo>
                  <a:lnTo>
                    <a:pt x="31499" y="215311"/>
                  </a:lnTo>
                  <a:lnTo>
                    <a:pt x="20510" y="252978"/>
                  </a:lnTo>
                  <a:lnTo>
                    <a:pt x="15655" y="285118"/>
                  </a:lnTo>
                  <a:lnTo>
                    <a:pt x="4430" y="323029"/>
                  </a:lnTo>
                  <a:lnTo>
                    <a:pt x="213" y="341955"/>
                  </a:lnTo>
                  <a:lnTo>
                    <a:pt x="0" y="344810"/>
                  </a:lnTo>
                  <a:lnTo>
                    <a:pt x="704" y="346713"/>
                  </a:lnTo>
                  <a:lnTo>
                    <a:pt x="2021" y="347982"/>
                  </a:lnTo>
                  <a:lnTo>
                    <a:pt x="6172" y="350018"/>
                  </a:lnTo>
                  <a:lnTo>
                    <a:pt x="6512" y="349339"/>
                  </a:lnTo>
                  <a:lnTo>
                    <a:pt x="7194" y="3429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SMARTInkShape-423"/>
            <p:cNvSpPr/>
            <p:nvPr/>
          </p:nvSpPr>
          <p:spPr>
            <a:xfrm>
              <a:off x="725043" y="5455919"/>
              <a:ext cx="149609" cy="205225"/>
            </a:xfrm>
            <a:custGeom>
              <a:avLst/>
              <a:gdLst/>
              <a:ahLst/>
              <a:cxnLst/>
              <a:rect l="0" t="0" r="0" b="0"/>
              <a:pathLst>
                <a:path w="149609" h="205225">
                  <a:moveTo>
                    <a:pt x="44577" y="0"/>
                  </a:moveTo>
                  <a:lnTo>
                    <a:pt x="40531" y="0"/>
                  </a:lnTo>
                  <a:lnTo>
                    <a:pt x="39340" y="847"/>
                  </a:lnTo>
                  <a:lnTo>
                    <a:pt x="38545" y="2258"/>
                  </a:lnTo>
                  <a:lnTo>
                    <a:pt x="24021" y="34252"/>
                  </a:lnTo>
                  <a:lnTo>
                    <a:pt x="11525" y="69077"/>
                  </a:lnTo>
                  <a:lnTo>
                    <a:pt x="1110" y="106746"/>
                  </a:lnTo>
                  <a:lnTo>
                    <a:pt x="0" y="143942"/>
                  </a:lnTo>
                  <a:lnTo>
                    <a:pt x="5875" y="162406"/>
                  </a:lnTo>
                  <a:lnTo>
                    <a:pt x="17963" y="181894"/>
                  </a:lnTo>
                  <a:lnTo>
                    <a:pt x="37219" y="196922"/>
                  </a:lnTo>
                  <a:lnTo>
                    <a:pt x="48080" y="201821"/>
                  </a:lnTo>
                  <a:lnTo>
                    <a:pt x="75047" y="205224"/>
                  </a:lnTo>
                  <a:lnTo>
                    <a:pt x="88506" y="201543"/>
                  </a:lnTo>
                  <a:lnTo>
                    <a:pt x="108225" y="191866"/>
                  </a:lnTo>
                  <a:lnTo>
                    <a:pt x="118302" y="183770"/>
                  </a:lnTo>
                  <a:lnTo>
                    <a:pt x="129451" y="165646"/>
                  </a:lnTo>
                  <a:lnTo>
                    <a:pt x="141183" y="131536"/>
                  </a:lnTo>
                  <a:lnTo>
                    <a:pt x="148550" y="98320"/>
                  </a:lnTo>
                  <a:lnTo>
                    <a:pt x="149608" y="76828"/>
                  </a:lnTo>
                  <a:lnTo>
                    <a:pt x="144060" y="40544"/>
                  </a:lnTo>
                  <a:lnTo>
                    <a:pt x="143636" y="3048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SMARTInkShape-424"/>
            <p:cNvSpPr/>
            <p:nvPr/>
          </p:nvSpPr>
          <p:spPr>
            <a:xfrm>
              <a:off x="533493" y="5440695"/>
              <a:ext cx="175168" cy="242053"/>
            </a:xfrm>
            <a:custGeom>
              <a:avLst/>
              <a:gdLst/>
              <a:ahLst/>
              <a:cxnLst/>
              <a:rect l="0" t="0" r="0" b="0"/>
              <a:pathLst>
                <a:path w="175168" h="242053">
                  <a:moveTo>
                    <a:pt x="22767" y="60944"/>
                  </a:moveTo>
                  <a:lnTo>
                    <a:pt x="18721" y="64989"/>
                  </a:lnTo>
                  <a:lnTo>
                    <a:pt x="16735" y="71491"/>
                  </a:lnTo>
                  <a:lnTo>
                    <a:pt x="13028" y="103816"/>
                  </a:lnTo>
                  <a:lnTo>
                    <a:pt x="8613" y="140627"/>
                  </a:lnTo>
                  <a:lnTo>
                    <a:pt x="7741" y="174428"/>
                  </a:lnTo>
                  <a:lnTo>
                    <a:pt x="7569" y="205563"/>
                  </a:lnTo>
                  <a:lnTo>
                    <a:pt x="6699" y="219199"/>
                  </a:lnTo>
                  <a:lnTo>
                    <a:pt x="221" y="242052"/>
                  </a:lnTo>
                  <a:lnTo>
                    <a:pt x="116" y="241796"/>
                  </a:lnTo>
                  <a:lnTo>
                    <a:pt x="0" y="239254"/>
                  </a:lnTo>
                  <a:lnTo>
                    <a:pt x="2206" y="235302"/>
                  </a:lnTo>
                  <a:lnTo>
                    <a:pt x="3979" y="233063"/>
                  </a:lnTo>
                  <a:lnTo>
                    <a:pt x="5950" y="226059"/>
                  </a:lnTo>
                  <a:lnTo>
                    <a:pt x="7388" y="193367"/>
                  </a:lnTo>
                  <a:lnTo>
                    <a:pt x="7485" y="163963"/>
                  </a:lnTo>
                  <a:lnTo>
                    <a:pt x="9202" y="140597"/>
                  </a:lnTo>
                  <a:lnTo>
                    <a:pt x="18841" y="104489"/>
                  </a:lnTo>
                  <a:lnTo>
                    <a:pt x="27436" y="72811"/>
                  </a:lnTo>
                  <a:lnTo>
                    <a:pt x="36192" y="47810"/>
                  </a:lnTo>
                  <a:lnTo>
                    <a:pt x="58456" y="13939"/>
                  </a:lnTo>
                  <a:lnTo>
                    <a:pt x="67133" y="6751"/>
                  </a:lnTo>
                  <a:lnTo>
                    <a:pt x="78892" y="2992"/>
                  </a:lnTo>
                  <a:lnTo>
                    <a:pt x="112443" y="161"/>
                  </a:lnTo>
                  <a:lnTo>
                    <a:pt x="138169" y="0"/>
                  </a:lnTo>
                  <a:lnTo>
                    <a:pt x="160406" y="8275"/>
                  </a:lnTo>
                  <a:lnTo>
                    <a:pt x="175167" y="15224"/>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SMARTInkShape-425"/>
            <p:cNvSpPr/>
            <p:nvPr/>
          </p:nvSpPr>
          <p:spPr>
            <a:xfrm>
              <a:off x="464819" y="5334000"/>
              <a:ext cx="7621" cy="1"/>
            </a:xfrm>
            <a:custGeom>
              <a:avLst/>
              <a:gdLst/>
              <a:ahLst/>
              <a:cxnLst/>
              <a:rect l="0" t="0" r="0" b="0"/>
              <a:pathLst>
                <a:path w="7621" h="1">
                  <a:moveTo>
                    <a:pt x="7620" y="0"/>
                  </a:moveTo>
                  <a:lnTo>
                    <a:pt x="0"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SMARTInkShape-426"/>
            <p:cNvSpPr/>
            <p:nvPr/>
          </p:nvSpPr>
          <p:spPr>
            <a:xfrm>
              <a:off x="426719" y="5486400"/>
              <a:ext cx="1" cy="174744"/>
            </a:xfrm>
            <a:custGeom>
              <a:avLst/>
              <a:gdLst/>
              <a:ahLst/>
              <a:cxnLst/>
              <a:rect l="0" t="0" r="0" b="0"/>
              <a:pathLst>
                <a:path w="1" h="174744">
                  <a:moveTo>
                    <a:pt x="0" y="0"/>
                  </a:moveTo>
                  <a:lnTo>
                    <a:pt x="0" y="33134"/>
                  </a:lnTo>
                  <a:lnTo>
                    <a:pt x="0" y="68929"/>
                  </a:lnTo>
                  <a:lnTo>
                    <a:pt x="0" y="106726"/>
                  </a:lnTo>
                  <a:lnTo>
                    <a:pt x="0" y="138755"/>
                  </a:lnTo>
                  <a:lnTo>
                    <a:pt x="0" y="174743"/>
                  </a:lnTo>
                  <a:lnTo>
                    <a:pt x="0" y="16763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SMARTInkShape-427"/>
            <p:cNvSpPr/>
            <p:nvPr/>
          </p:nvSpPr>
          <p:spPr>
            <a:xfrm>
              <a:off x="138712" y="5212080"/>
              <a:ext cx="211808" cy="395719"/>
            </a:xfrm>
            <a:custGeom>
              <a:avLst/>
              <a:gdLst/>
              <a:ahLst/>
              <a:cxnLst/>
              <a:rect l="0" t="0" r="0" b="0"/>
              <a:pathLst>
                <a:path w="211808" h="395719">
                  <a:moveTo>
                    <a:pt x="6067" y="7620"/>
                  </a:moveTo>
                  <a:lnTo>
                    <a:pt x="6067" y="14180"/>
                  </a:lnTo>
                  <a:lnTo>
                    <a:pt x="2022" y="18971"/>
                  </a:lnTo>
                  <a:lnTo>
                    <a:pt x="36" y="25647"/>
                  </a:lnTo>
                  <a:lnTo>
                    <a:pt x="0" y="35105"/>
                  </a:lnTo>
                  <a:lnTo>
                    <a:pt x="9146" y="69189"/>
                  </a:lnTo>
                  <a:lnTo>
                    <a:pt x="20432" y="99710"/>
                  </a:lnTo>
                  <a:lnTo>
                    <a:pt x="30456" y="131520"/>
                  </a:lnTo>
                  <a:lnTo>
                    <a:pt x="38788" y="166439"/>
                  </a:lnTo>
                  <a:lnTo>
                    <a:pt x="44034" y="193352"/>
                  </a:lnTo>
                  <a:lnTo>
                    <a:pt x="49188" y="221401"/>
                  </a:lnTo>
                  <a:lnTo>
                    <a:pt x="54301" y="247978"/>
                  </a:lnTo>
                  <a:lnTo>
                    <a:pt x="61940" y="282695"/>
                  </a:lnTo>
                  <a:lnTo>
                    <a:pt x="69565" y="318476"/>
                  </a:lnTo>
                  <a:lnTo>
                    <a:pt x="74490" y="351088"/>
                  </a:lnTo>
                  <a:lnTo>
                    <a:pt x="81738" y="387315"/>
                  </a:lnTo>
                  <a:lnTo>
                    <a:pt x="81915" y="390290"/>
                  </a:lnTo>
                  <a:lnTo>
                    <a:pt x="82879" y="392273"/>
                  </a:lnTo>
                  <a:lnTo>
                    <a:pt x="84368" y="393595"/>
                  </a:lnTo>
                  <a:lnTo>
                    <a:pt x="88797" y="395718"/>
                  </a:lnTo>
                  <a:lnTo>
                    <a:pt x="93610" y="392039"/>
                  </a:lnTo>
                  <a:lnTo>
                    <a:pt x="95775" y="385624"/>
                  </a:lnTo>
                  <a:lnTo>
                    <a:pt x="103363" y="355895"/>
                  </a:lnTo>
                  <a:lnTo>
                    <a:pt x="110437" y="327935"/>
                  </a:lnTo>
                  <a:lnTo>
                    <a:pt x="117896" y="293216"/>
                  </a:lnTo>
                  <a:lnTo>
                    <a:pt x="125468" y="256118"/>
                  </a:lnTo>
                  <a:lnTo>
                    <a:pt x="130536" y="230952"/>
                  </a:lnTo>
                  <a:lnTo>
                    <a:pt x="137869" y="203398"/>
                  </a:lnTo>
                  <a:lnTo>
                    <a:pt x="146773" y="175066"/>
                  </a:lnTo>
                  <a:lnTo>
                    <a:pt x="156374" y="148362"/>
                  </a:lnTo>
                  <a:lnTo>
                    <a:pt x="171300" y="113573"/>
                  </a:lnTo>
                  <a:lnTo>
                    <a:pt x="189820" y="77561"/>
                  </a:lnTo>
                  <a:lnTo>
                    <a:pt x="199724" y="42324"/>
                  </a:lnTo>
                  <a:lnTo>
                    <a:pt x="204071" y="9615"/>
                  </a:lnTo>
                  <a:lnTo>
                    <a:pt x="211807" y="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SMARTInkShape-Group44"/>
          <p:cNvGrpSpPr/>
          <p:nvPr/>
        </p:nvGrpSpPr>
        <p:grpSpPr>
          <a:xfrm>
            <a:off x="2043219" y="5246931"/>
            <a:ext cx="1369951" cy="725338"/>
            <a:chOff x="2043219" y="5246931"/>
            <a:chExt cx="1369951" cy="725338"/>
          </a:xfrm>
        </p:grpSpPr>
        <p:sp>
          <p:nvSpPr>
            <p:cNvPr id="81" name="SMARTInkShape-428"/>
            <p:cNvSpPr/>
            <p:nvPr/>
          </p:nvSpPr>
          <p:spPr>
            <a:xfrm>
              <a:off x="3211103" y="5571049"/>
              <a:ext cx="202067" cy="278932"/>
            </a:xfrm>
            <a:custGeom>
              <a:avLst/>
              <a:gdLst/>
              <a:ahLst/>
              <a:cxnLst/>
              <a:rect l="0" t="0" r="0" b="0"/>
              <a:pathLst>
                <a:path w="202067" h="278932">
                  <a:moveTo>
                    <a:pt x="19777" y="67751"/>
                  </a:moveTo>
                  <a:lnTo>
                    <a:pt x="19777" y="71796"/>
                  </a:lnTo>
                  <a:lnTo>
                    <a:pt x="22034" y="76040"/>
                  </a:lnTo>
                  <a:lnTo>
                    <a:pt x="37473" y="96701"/>
                  </a:lnTo>
                  <a:lnTo>
                    <a:pt x="53242" y="105397"/>
                  </a:lnTo>
                  <a:lnTo>
                    <a:pt x="88750" y="117644"/>
                  </a:lnTo>
                  <a:lnTo>
                    <a:pt x="126508" y="120637"/>
                  </a:lnTo>
                  <a:lnTo>
                    <a:pt x="156100" y="120154"/>
                  </a:lnTo>
                  <a:lnTo>
                    <a:pt x="168136" y="117006"/>
                  </a:lnTo>
                  <a:lnTo>
                    <a:pt x="184432" y="106428"/>
                  </a:lnTo>
                  <a:lnTo>
                    <a:pt x="195940" y="92569"/>
                  </a:lnTo>
                  <a:lnTo>
                    <a:pt x="199671" y="80474"/>
                  </a:lnTo>
                  <a:lnTo>
                    <a:pt x="202066" y="56059"/>
                  </a:lnTo>
                  <a:lnTo>
                    <a:pt x="198436" y="36064"/>
                  </a:lnTo>
                  <a:lnTo>
                    <a:pt x="192032" y="26010"/>
                  </a:lnTo>
                  <a:lnTo>
                    <a:pt x="174123" y="8611"/>
                  </a:lnTo>
                  <a:lnTo>
                    <a:pt x="162035" y="3367"/>
                  </a:lnTo>
                  <a:lnTo>
                    <a:pt x="133578" y="0"/>
                  </a:lnTo>
                  <a:lnTo>
                    <a:pt x="107023" y="3461"/>
                  </a:lnTo>
                  <a:lnTo>
                    <a:pt x="81752" y="13894"/>
                  </a:lnTo>
                  <a:lnTo>
                    <a:pt x="50457" y="38674"/>
                  </a:lnTo>
                  <a:lnTo>
                    <a:pt x="22074" y="70286"/>
                  </a:lnTo>
                  <a:lnTo>
                    <a:pt x="7475" y="98982"/>
                  </a:lnTo>
                  <a:lnTo>
                    <a:pt x="45" y="131191"/>
                  </a:lnTo>
                  <a:lnTo>
                    <a:pt x="0" y="153520"/>
                  </a:lnTo>
                  <a:lnTo>
                    <a:pt x="13769" y="190808"/>
                  </a:lnTo>
                  <a:lnTo>
                    <a:pt x="24727" y="209650"/>
                  </a:lnTo>
                  <a:lnTo>
                    <a:pt x="49936" y="233690"/>
                  </a:lnTo>
                  <a:lnTo>
                    <a:pt x="78854" y="251914"/>
                  </a:lnTo>
                  <a:lnTo>
                    <a:pt x="108871" y="267192"/>
                  </a:lnTo>
                  <a:lnTo>
                    <a:pt x="144839" y="278111"/>
                  </a:lnTo>
                  <a:lnTo>
                    <a:pt x="157487" y="278931"/>
                  </a:lnTo>
                  <a:lnTo>
                    <a:pt x="179797" y="27349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SMARTInkShape-429"/>
            <p:cNvSpPr/>
            <p:nvPr/>
          </p:nvSpPr>
          <p:spPr>
            <a:xfrm>
              <a:off x="2872740" y="5544439"/>
              <a:ext cx="251378" cy="427830"/>
            </a:xfrm>
            <a:custGeom>
              <a:avLst/>
              <a:gdLst/>
              <a:ahLst/>
              <a:cxnLst/>
              <a:rect l="0" t="0" r="0" b="0"/>
              <a:pathLst>
                <a:path w="251378" h="427830">
                  <a:moveTo>
                    <a:pt x="205740" y="71500"/>
                  </a:moveTo>
                  <a:lnTo>
                    <a:pt x="205740" y="56850"/>
                  </a:lnTo>
                  <a:lnTo>
                    <a:pt x="203482" y="50031"/>
                  </a:lnTo>
                  <a:lnTo>
                    <a:pt x="183782" y="20336"/>
                  </a:lnTo>
                  <a:lnTo>
                    <a:pt x="159804" y="3542"/>
                  </a:lnTo>
                  <a:lnTo>
                    <a:pt x="154796" y="795"/>
                  </a:lnTo>
                  <a:lnTo>
                    <a:pt x="142458" y="0"/>
                  </a:lnTo>
                  <a:lnTo>
                    <a:pt x="107220" y="8619"/>
                  </a:lnTo>
                  <a:lnTo>
                    <a:pt x="88966" y="17497"/>
                  </a:lnTo>
                  <a:lnTo>
                    <a:pt x="64987" y="40137"/>
                  </a:lnTo>
                  <a:lnTo>
                    <a:pt x="44400" y="71541"/>
                  </a:lnTo>
                  <a:lnTo>
                    <a:pt x="39966" y="89386"/>
                  </a:lnTo>
                  <a:lnTo>
                    <a:pt x="39499" y="109538"/>
                  </a:lnTo>
                  <a:lnTo>
                    <a:pt x="42390" y="121144"/>
                  </a:lnTo>
                  <a:lnTo>
                    <a:pt x="52824" y="137197"/>
                  </a:lnTo>
                  <a:lnTo>
                    <a:pt x="64117" y="143033"/>
                  </a:lnTo>
                  <a:lnTo>
                    <a:pt x="94238" y="151476"/>
                  </a:lnTo>
                  <a:lnTo>
                    <a:pt x="114282" y="148349"/>
                  </a:lnTo>
                  <a:lnTo>
                    <a:pt x="152332" y="133988"/>
                  </a:lnTo>
                  <a:lnTo>
                    <a:pt x="169407" y="120402"/>
                  </a:lnTo>
                  <a:lnTo>
                    <a:pt x="195478" y="86156"/>
                  </a:lnTo>
                  <a:lnTo>
                    <a:pt x="215445" y="51576"/>
                  </a:lnTo>
                  <a:lnTo>
                    <a:pt x="220835" y="33989"/>
                  </a:lnTo>
                  <a:lnTo>
                    <a:pt x="225021" y="65979"/>
                  </a:lnTo>
                  <a:lnTo>
                    <a:pt x="233130" y="96469"/>
                  </a:lnTo>
                  <a:lnTo>
                    <a:pt x="236151" y="129510"/>
                  </a:lnTo>
                  <a:lnTo>
                    <a:pt x="242032" y="166111"/>
                  </a:lnTo>
                  <a:lnTo>
                    <a:pt x="248290" y="203767"/>
                  </a:lnTo>
                  <a:lnTo>
                    <a:pt x="250520" y="241736"/>
                  </a:lnTo>
                  <a:lnTo>
                    <a:pt x="251181" y="279797"/>
                  </a:lnTo>
                  <a:lnTo>
                    <a:pt x="251377" y="317039"/>
                  </a:lnTo>
                  <a:lnTo>
                    <a:pt x="250588" y="349898"/>
                  </a:lnTo>
                  <a:lnTo>
                    <a:pt x="245369" y="380237"/>
                  </a:lnTo>
                  <a:lnTo>
                    <a:pt x="240850" y="397523"/>
                  </a:lnTo>
                  <a:lnTo>
                    <a:pt x="236767" y="403996"/>
                  </a:lnTo>
                  <a:lnTo>
                    <a:pt x="219730" y="417150"/>
                  </a:lnTo>
                  <a:lnTo>
                    <a:pt x="203582" y="425564"/>
                  </a:lnTo>
                  <a:lnTo>
                    <a:pt x="193210" y="427829"/>
                  </a:lnTo>
                  <a:lnTo>
                    <a:pt x="160586" y="423199"/>
                  </a:lnTo>
                  <a:lnTo>
                    <a:pt x="123788" y="411874"/>
                  </a:lnTo>
                  <a:lnTo>
                    <a:pt x="91808" y="393581"/>
                  </a:lnTo>
                  <a:lnTo>
                    <a:pt x="61032" y="367579"/>
                  </a:lnTo>
                  <a:lnTo>
                    <a:pt x="26914" y="334481"/>
                  </a:lnTo>
                  <a:lnTo>
                    <a:pt x="8488" y="313931"/>
                  </a:lnTo>
                  <a:lnTo>
                    <a:pt x="0" y="300100"/>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SMARTInkShape-430"/>
            <p:cNvSpPr/>
            <p:nvPr/>
          </p:nvSpPr>
          <p:spPr>
            <a:xfrm>
              <a:off x="2653433" y="5525151"/>
              <a:ext cx="219308" cy="220330"/>
            </a:xfrm>
            <a:custGeom>
              <a:avLst/>
              <a:gdLst/>
              <a:ahLst/>
              <a:cxnLst/>
              <a:rect l="0" t="0" r="0" b="0"/>
              <a:pathLst>
                <a:path w="219308" h="220330">
                  <a:moveTo>
                    <a:pt x="158347" y="22209"/>
                  </a:moveTo>
                  <a:lnTo>
                    <a:pt x="151417" y="16125"/>
                  </a:lnTo>
                  <a:lnTo>
                    <a:pt x="130178" y="2647"/>
                  </a:lnTo>
                  <a:lnTo>
                    <a:pt x="109822" y="0"/>
                  </a:lnTo>
                  <a:lnTo>
                    <a:pt x="96987" y="484"/>
                  </a:lnTo>
                  <a:lnTo>
                    <a:pt x="79394" y="6364"/>
                  </a:lnTo>
                  <a:lnTo>
                    <a:pt x="51123" y="25350"/>
                  </a:lnTo>
                  <a:lnTo>
                    <a:pt x="25125" y="53309"/>
                  </a:lnTo>
                  <a:lnTo>
                    <a:pt x="6799" y="90870"/>
                  </a:lnTo>
                  <a:lnTo>
                    <a:pt x="837" y="113673"/>
                  </a:lnTo>
                  <a:lnTo>
                    <a:pt x="0" y="121284"/>
                  </a:lnTo>
                  <a:lnTo>
                    <a:pt x="3586" y="134258"/>
                  </a:lnTo>
                  <a:lnTo>
                    <a:pt x="19182" y="160765"/>
                  </a:lnTo>
                  <a:lnTo>
                    <a:pt x="27633" y="167892"/>
                  </a:lnTo>
                  <a:lnTo>
                    <a:pt x="39292" y="171623"/>
                  </a:lnTo>
                  <a:lnTo>
                    <a:pt x="63427" y="174018"/>
                  </a:lnTo>
                  <a:lnTo>
                    <a:pt x="79328" y="170388"/>
                  </a:lnTo>
                  <a:lnTo>
                    <a:pt x="98809" y="159905"/>
                  </a:lnTo>
                  <a:lnTo>
                    <a:pt x="126065" y="131253"/>
                  </a:lnTo>
                  <a:lnTo>
                    <a:pt x="145265" y="94372"/>
                  </a:lnTo>
                  <a:lnTo>
                    <a:pt x="154885" y="73215"/>
                  </a:lnTo>
                  <a:lnTo>
                    <a:pt x="158212" y="47028"/>
                  </a:lnTo>
                  <a:lnTo>
                    <a:pt x="157410" y="46375"/>
                  </a:lnTo>
                  <a:lnTo>
                    <a:pt x="154261" y="45649"/>
                  </a:lnTo>
                  <a:lnTo>
                    <a:pt x="150040" y="47584"/>
                  </a:lnTo>
                  <a:lnTo>
                    <a:pt x="147729" y="49286"/>
                  </a:lnTo>
                  <a:lnTo>
                    <a:pt x="145161" y="53434"/>
                  </a:lnTo>
                  <a:lnTo>
                    <a:pt x="136273" y="86882"/>
                  </a:lnTo>
                  <a:lnTo>
                    <a:pt x="137900" y="114382"/>
                  </a:lnTo>
                  <a:lnTo>
                    <a:pt x="149351" y="151845"/>
                  </a:lnTo>
                  <a:lnTo>
                    <a:pt x="161984" y="172944"/>
                  </a:lnTo>
                  <a:lnTo>
                    <a:pt x="196511" y="203105"/>
                  </a:lnTo>
                  <a:lnTo>
                    <a:pt x="219307" y="22032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SMARTInkShape-431"/>
            <p:cNvSpPr/>
            <p:nvPr/>
          </p:nvSpPr>
          <p:spPr>
            <a:xfrm>
              <a:off x="2392691" y="5265419"/>
              <a:ext cx="228590" cy="434342"/>
            </a:xfrm>
            <a:custGeom>
              <a:avLst/>
              <a:gdLst/>
              <a:ahLst/>
              <a:cxnLst/>
              <a:rect l="0" t="0" r="0" b="0"/>
              <a:pathLst>
                <a:path w="228590" h="434342">
                  <a:moveTo>
                    <a:pt x="30468" y="0"/>
                  </a:moveTo>
                  <a:lnTo>
                    <a:pt x="26423" y="4046"/>
                  </a:lnTo>
                  <a:lnTo>
                    <a:pt x="26078" y="6931"/>
                  </a:lnTo>
                  <a:lnTo>
                    <a:pt x="29723" y="36609"/>
                  </a:lnTo>
                  <a:lnTo>
                    <a:pt x="30248" y="68609"/>
                  </a:lnTo>
                  <a:lnTo>
                    <a:pt x="34448" y="104902"/>
                  </a:lnTo>
                  <a:lnTo>
                    <a:pt x="36470" y="132136"/>
                  </a:lnTo>
                  <a:lnTo>
                    <a:pt x="37369" y="162021"/>
                  </a:lnTo>
                  <a:lnTo>
                    <a:pt x="37769" y="195058"/>
                  </a:lnTo>
                  <a:lnTo>
                    <a:pt x="35689" y="229497"/>
                  </a:lnTo>
                  <a:lnTo>
                    <a:pt x="32789" y="263712"/>
                  </a:lnTo>
                  <a:lnTo>
                    <a:pt x="31500" y="295852"/>
                  </a:lnTo>
                  <a:lnTo>
                    <a:pt x="28669" y="324813"/>
                  </a:lnTo>
                  <a:lnTo>
                    <a:pt x="22315" y="362659"/>
                  </a:lnTo>
                  <a:lnTo>
                    <a:pt x="15070" y="393064"/>
                  </a:lnTo>
                  <a:lnTo>
                    <a:pt x="7562" y="413644"/>
                  </a:lnTo>
                  <a:lnTo>
                    <a:pt x="2232" y="425104"/>
                  </a:lnTo>
                  <a:lnTo>
                    <a:pt x="120" y="433800"/>
                  </a:lnTo>
                  <a:lnTo>
                    <a:pt x="0" y="423688"/>
                  </a:lnTo>
                  <a:lnTo>
                    <a:pt x="8279" y="392580"/>
                  </a:lnTo>
                  <a:lnTo>
                    <a:pt x="17901" y="354878"/>
                  </a:lnTo>
                  <a:lnTo>
                    <a:pt x="29473" y="320861"/>
                  </a:lnTo>
                  <a:lnTo>
                    <a:pt x="43626" y="288017"/>
                  </a:lnTo>
                  <a:lnTo>
                    <a:pt x="58544" y="256836"/>
                  </a:lnTo>
                  <a:lnTo>
                    <a:pt x="83827" y="222357"/>
                  </a:lnTo>
                  <a:lnTo>
                    <a:pt x="99054" y="208406"/>
                  </a:lnTo>
                  <a:lnTo>
                    <a:pt x="109211" y="202692"/>
                  </a:lnTo>
                  <a:lnTo>
                    <a:pt x="130564" y="198723"/>
                  </a:lnTo>
                  <a:lnTo>
                    <a:pt x="136480" y="200646"/>
                  </a:lnTo>
                  <a:lnTo>
                    <a:pt x="139243" y="202344"/>
                  </a:lnTo>
                  <a:lnTo>
                    <a:pt x="147176" y="212824"/>
                  </a:lnTo>
                  <a:lnTo>
                    <a:pt x="153960" y="244774"/>
                  </a:lnTo>
                  <a:lnTo>
                    <a:pt x="158814" y="278550"/>
                  </a:lnTo>
                  <a:lnTo>
                    <a:pt x="159654" y="307841"/>
                  </a:lnTo>
                  <a:lnTo>
                    <a:pt x="167994" y="337969"/>
                  </a:lnTo>
                  <a:lnTo>
                    <a:pt x="175509" y="372406"/>
                  </a:lnTo>
                  <a:lnTo>
                    <a:pt x="186991" y="395106"/>
                  </a:lnTo>
                  <a:lnTo>
                    <a:pt x="206972" y="419651"/>
                  </a:lnTo>
                  <a:lnTo>
                    <a:pt x="228589" y="43434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SMARTInkShape-432"/>
            <p:cNvSpPr/>
            <p:nvPr/>
          </p:nvSpPr>
          <p:spPr>
            <a:xfrm>
              <a:off x="2043219" y="5246931"/>
              <a:ext cx="271130" cy="239404"/>
            </a:xfrm>
            <a:custGeom>
              <a:avLst/>
              <a:gdLst/>
              <a:ahLst/>
              <a:cxnLst/>
              <a:rect l="0" t="0" r="0" b="0"/>
              <a:pathLst>
                <a:path w="271130" h="239404">
                  <a:moveTo>
                    <a:pt x="6560" y="71829"/>
                  </a:moveTo>
                  <a:lnTo>
                    <a:pt x="1324" y="59662"/>
                  </a:lnTo>
                  <a:lnTo>
                    <a:pt x="0" y="50616"/>
                  </a:lnTo>
                  <a:lnTo>
                    <a:pt x="3299" y="36004"/>
                  </a:lnTo>
                  <a:lnTo>
                    <a:pt x="9639" y="24996"/>
                  </a:lnTo>
                  <a:lnTo>
                    <a:pt x="24971" y="12326"/>
                  </a:lnTo>
                  <a:lnTo>
                    <a:pt x="38449" y="7283"/>
                  </a:lnTo>
                  <a:lnTo>
                    <a:pt x="71844" y="0"/>
                  </a:lnTo>
                  <a:lnTo>
                    <a:pt x="105114" y="969"/>
                  </a:lnTo>
                  <a:lnTo>
                    <a:pt x="137738" y="6618"/>
                  </a:lnTo>
                  <a:lnTo>
                    <a:pt x="172898" y="13654"/>
                  </a:lnTo>
                  <a:lnTo>
                    <a:pt x="206082" y="25147"/>
                  </a:lnTo>
                  <a:lnTo>
                    <a:pt x="233318" y="43321"/>
                  </a:lnTo>
                  <a:lnTo>
                    <a:pt x="253429" y="64793"/>
                  </a:lnTo>
                  <a:lnTo>
                    <a:pt x="266068" y="87242"/>
                  </a:lnTo>
                  <a:lnTo>
                    <a:pt x="271129" y="114025"/>
                  </a:lnTo>
                  <a:lnTo>
                    <a:pt x="268584" y="139365"/>
                  </a:lnTo>
                  <a:lnTo>
                    <a:pt x="258422" y="167004"/>
                  </a:lnTo>
                  <a:lnTo>
                    <a:pt x="240642" y="192598"/>
                  </a:lnTo>
                  <a:lnTo>
                    <a:pt x="215242" y="212222"/>
                  </a:lnTo>
                  <a:lnTo>
                    <a:pt x="181555" y="227940"/>
                  </a:lnTo>
                  <a:lnTo>
                    <a:pt x="145424" y="236941"/>
                  </a:lnTo>
                  <a:lnTo>
                    <a:pt x="113577" y="238969"/>
                  </a:lnTo>
                  <a:lnTo>
                    <a:pt x="81216" y="239403"/>
                  </a:lnTo>
                  <a:lnTo>
                    <a:pt x="68527" y="238593"/>
                  </a:lnTo>
                  <a:lnTo>
                    <a:pt x="54587" y="232904"/>
                  </a:lnTo>
                  <a:lnTo>
                    <a:pt x="44660" y="224229"/>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SMARTInkShape-433"/>
            <p:cNvSpPr/>
            <p:nvPr/>
          </p:nvSpPr>
          <p:spPr>
            <a:xfrm>
              <a:off x="2049779" y="5379719"/>
              <a:ext cx="76201" cy="365762"/>
            </a:xfrm>
            <a:custGeom>
              <a:avLst/>
              <a:gdLst/>
              <a:ahLst/>
              <a:cxnLst/>
              <a:rect l="0" t="0" r="0" b="0"/>
              <a:pathLst>
                <a:path w="76201" h="365762">
                  <a:moveTo>
                    <a:pt x="76200" y="0"/>
                  </a:moveTo>
                  <a:lnTo>
                    <a:pt x="76200" y="4046"/>
                  </a:lnTo>
                  <a:lnTo>
                    <a:pt x="64050" y="41183"/>
                  </a:lnTo>
                  <a:lnTo>
                    <a:pt x="61029" y="73539"/>
                  </a:lnTo>
                  <a:lnTo>
                    <a:pt x="55148" y="109937"/>
                  </a:lnTo>
                  <a:lnTo>
                    <a:pt x="50475" y="134939"/>
                  </a:lnTo>
                  <a:lnTo>
                    <a:pt x="43318" y="162420"/>
                  </a:lnTo>
                  <a:lnTo>
                    <a:pt x="36186" y="190720"/>
                  </a:lnTo>
                  <a:lnTo>
                    <a:pt x="33016" y="217409"/>
                  </a:lnTo>
                  <a:lnTo>
                    <a:pt x="27092" y="243382"/>
                  </a:lnTo>
                  <a:lnTo>
                    <a:pt x="16494" y="279547"/>
                  </a:lnTo>
                  <a:lnTo>
                    <a:pt x="7992" y="309453"/>
                  </a:lnTo>
                  <a:lnTo>
                    <a:pt x="702" y="347333"/>
                  </a:lnTo>
                  <a:lnTo>
                    <a:pt x="0" y="365761"/>
                  </a:lnTo>
                </a:path>
              </a:pathLst>
            </a:custGeom>
            <a:ln w="19050">
              <a:solidFill>
                <a:srgbClr val="0093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ChangeArrowheads="1"/>
          </p:cNvSpPr>
          <p:nvPr/>
        </p:nvSpPr>
        <p:spPr bwMode="auto">
          <a:xfrm>
            <a:off x="2624138" y="857250"/>
            <a:ext cx="9144000" cy="0"/>
          </a:xfrm>
          <a:prstGeom prst="rect">
            <a:avLst/>
          </a:prstGeom>
          <a:noFill/>
          <a:ln w="9525">
            <a:noFill/>
            <a:miter lim="800000"/>
            <a:headEnd/>
            <a:tailEnd/>
          </a:ln>
        </p:spPr>
        <p:txBody>
          <a:bodyPr>
            <a:spAutoFit/>
          </a:bodyPr>
          <a:lstStyle/>
          <a:p>
            <a:endParaRPr lang="en-US"/>
          </a:p>
        </p:txBody>
      </p:sp>
      <p:pic>
        <p:nvPicPr>
          <p:cNvPr id="99330" name="Picture 3"/>
          <p:cNvPicPr>
            <a:picLocks noChangeAspect="1" noChangeArrowheads="1"/>
          </p:cNvPicPr>
          <p:nvPr/>
        </p:nvPicPr>
        <p:blipFill>
          <a:blip r:embed="rId2" cstate="print"/>
          <a:srcRect/>
          <a:stretch>
            <a:fillRect/>
          </a:stretch>
        </p:blipFill>
        <p:spPr bwMode="auto">
          <a:xfrm>
            <a:off x="142875" y="1828800"/>
            <a:ext cx="3779838" cy="4991100"/>
          </a:xfrm>
          <a:prstGeom prst="rect">
            <a:avLst/>
          </a:prstGeom>
          <a:noFill/>
          <a:ln w="9525">
            <a:noFill/>
            <a:miter lim="800000"/>
            <a:headEnd/>
            <a:tailEnd/>
          </a:ln>
        </p:spPr>
      </p:pic>
      <p:sp>
        <p:nvSpPr>
          <p:cNvPr id="99331" name="Rectangle 4"/>
          <p:cNvSpPr>
            <a:spLocks noChangeArrowheads="1"/>
          </p:cNvSpPr>
          <p:nvPr/>
        </p:nvSpPr>
        <p:spPr bwMode="auto">
          <a:xfrm>
            <a:off x="3714750" y="2828925"/>
            <a:ext cx="9144000" cy="0"/>
          </a:xfrm>
          <a:prstGeom prst="rect">
            <a:avLst/>
          </a:prstGeom>
          <a:noFill/>
          <a:ln w="9525">
            <a:noFill/>
            <a:miter lim="800000"/>
            <a:headEnd/>
            <a:tailEnd/>
          </a:ln>
        </p:spPr>
        <p:txBody>
          <a:bodyPr>
            <a:spAutoFit/>
          </a:bodyPr>
          <a:lstStyle/>
          <a:p>
            <a:endParaRPr lang="en-US"/>
          </a:p>
        </p:txBody>
      </p:sp>
      <p:pic>
        <p:nvPicPr>
          <p:cNvPr id="99332" name="Picture 5"/>
          <p:cNvPicPr>
            <a:picLocks noChangeAspect="1" noChangeArrowheads="1"/>
          </p:cNvPicPr>
          <p:nvPr/>
        </p:nvPicPr>
        <p:blipFill>
          <a:blip r:embed="rId3" cstate="print"/>
          <a:srcRect/>
          <a:stretch>
            <a:fillRect/>
          </a:stretch>
        </p:blipFill>
        <p:spPr bwMode="auto">
          <a:xfrm>
            <a:off x="5257800" y="182563"/>
            <a:ext cx="3581400" cy="2506662"/>
          </a:xfrm>
          <a:prstGeom prst="rect">
            <a:avLst/>
          </a:prstGeom>
          <a:noFill/>
          <a:ln w="9525">
            <a:noFill/>
            <a:miter lim="800000"/>
            <a:headEnd/>
            <a:tailEnd/>
          </a:ln>
        </p:spPr>
      </p:pic>
      <p:sp>
        <p:nvSpPr>
          <p:cNvPr id="66566" name="Text Box 6"/>
          <p:cNvSpPr txBox="1">
            <a:spLocks noChangeArrowheads="1"/>
          </p:cNvSpPr>
          <p:nvPr/>
        </p:nvSpPr>
        <p:spPr bwMode="auto">
          <a:xfrm>
            <a:off x="4114800" y="2657475"/>
            <a:ext cx="4953000" cy="3508375"/>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2400" i="1">
                <a:latin typeface="Times New Roman" pitchFamily="18" charset="0"/>
                <a:cs typeface="Times New Roman" pitchFamily="18" charset="0"/>
              </a:rPr>
              <a:t>	</a:t>
            </a:r>
            <a:r>
              <a:rPr lang="en-US" sz="2800" i="1">
                <a:latin typeface="Times New Roman" pitchFamily="18" charset="0"/>
                <a:cs typeface="Times New Roman" pitchFamily="18" charset="0"/>
              </a:rPr>
              <a:t>These new transgenic goats produce milk that can be refined into spider silk</a:t>
            </a:r>
            <a:r>
              <a:rPr lang="en-US" sz="2800">
                <a:latin typeface="Times New Roman" pitchFamily="18" charset="0"/>
                <a:cs typeface="Times New Roman" pitchFamily="18" charset="0"/>
              </a:rPr>
              <a:t>, with a tensile strength of 60,000 Lbs!!! It's 5x stronger than steel, and can be woven into Bullet proof vests hat are lighter and stronger than Kevlar. </a:t>
            </a:r>
          </a:p>
        </p:txBody>
      </p:sp>
      <p:sp>
        <p:nvSpPr>
          <p:cNvPr id="66567" name="Text Box 7"/>
          <p:cNvSpPr txBox="1">
            <a:spLocks noChangeArrowheads="1"/>
          </p:cNvSpPr>
          <p:nvPr/>
        </p:nvSpPr>
        <p:spPr bwMode="auto">
          <a:xfrm>
            <a:off x="152400" y="228600"/>
            <a:ext cx="4953000" cy="1552575"/>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2400">
                <a:latin typeface="Times New Roman" pitchFamily="18" charset="0"/>
                <a:cs typeface="Times New Roman" pitchFamily="18" charset="0"/>
              </a:rPr>
              <a:t>Inspired by a recent story in the Washington Post, a genetics company has spliced the gene for spider silk proteins into dairy goats.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6567"/>
                                        </p:tgtEl>
                                        <p:attrNameLst>
                                          <p:attrName>style.visibility</p:attrName>
                                        </p:attrNameLst>
                                      </p:cBhvr>
                                      <p:to>
                                        <p:strVal val="visible"/>
                                      </p:to>
                                    </p:set>
                                    <p:animEffect transition="in" filter="blinds(horizontal)">
                                      <p:cBhvr>
                                        <p:cTn id="7" dur="500"/>
                                        <p:tgtEl>
                                          <p:spTgt spid="6656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6566">
                                            <p:txEl>
                                              <p:pRg st="0" end="0"/>
                                            </p:txEl>
                                          </p:spTgt>
                                        </p:tgtEl>
                                        <p:attrNameLst>
                                          <p:attrName>style.visibility</p:attrName>
                                        </p:attrNameLst>
                                      </p:cBhvr>
                                      <p:to>
                                        <p:strVal val="visible"/>
                                      </p:to>
                                    </p:set>
                                    <p:animEffect transition="in" filter="blinds(horizontal)">
                                      <p:cBhvr>
                                        <p:cTn id="12" dur="500"/>
                                        <p:tgtEl>
                                          <p:spTgt spid="665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p:cNvPicPr>
            <a:picLocks noChangeAspect="1" noChangeArrowheads="1"/>
          </p:cNvPicPr>
          <p:nvPr/>
        </p:nvPicPr>
        <p:blipFill>
          <a:blip r:embed="rId2" cstate="print"/>
          <a:srcRect/>
          <a:stretch>
            <a:fillRect/>
          </a:stretch>
        </p:blipFill>
        <p:spPr bwMode="auto">
          <a:xfrm>
            <a:off x="4546600" y="381000"/>
            <a:ext cx="4445000" cy="6324600"/>
          </a:xfrm>
          <a:prstGeom prst="rect">
            <a:avLst/>
          </a:prstGeom>
          <a:noFill/>
          <a:ln w="9525">
            <a:noFill/>
            <a:miter lim="800000"/>
            <a:headEnd/>
            <a:tailEnd/>
          </a:ln>
        </p:spPr>
      </p:pic>
      <p:sp>
        <p:nvSpPr>
          <p:cNvPr id="61443" name="Text Box 3"/>
          <p:cNvSpPr txBox="1">
            <a:spLocks noChangeArrowheads="1"/>
          </p:cNvSpPr>
          <p:nvPr/>
        </p:nvSpPr>
        <p:spPr bwMode="auto">
          <a:xfrm>
            <a:off x="228600" y="1514475"/>
            <a:ext cx="4038600" cy="3990975"/>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3200">
                <a:latin typeface="Times New Roman" pitchFamily="18" charset="0"/>
              </a:rPr>
              <a:t>	</a:t>
            </a:r>
            <a:r>
              <a:rPr lang="en-US" sz="3200" b="1">
                <a:latin typeface="Times New Roman" pitchFamily="18" charset="0"/>
              </a:rPr>
              <a:t>Genes from fireflies have been added to random plants that allow the plants to glow.  The idea is to have certain plants glow when they are in need of water.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blinds(horizontal)">
                                      <p:cBhvr>
                                        <p:cTn id="7" dur="50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p:cNvPicPr>
            <a:picLocks noChangeAspect="1" noChangeArrowheads="1"/>
          </p:cNvPicPr>
          <p:nvPr/>
        </p:nvPicPr>
        <p:blipFill>
          <a:blip r:embed="rId2" cstate="print"/>
          <a:srcRect/>
          <a:stretch>
            <a:fillRect/>
          </a:stretch>
        </p:blipFill>
        <p:spPr bwMode="auto">
          <a:xfrm>
            <a:off x="1676400" y="2133600"/>
            <a:ext cx="5943600" cy="4383088"/>
          </a:xfrm>
          <a:prstGeom prst="rect">
            <a:avLst/>
          </a:prstGeom>
          <a:noFill/>
          <a:ln w="9525">
            <a:noFill/>
            <a:miter lim="800000"/>
            <a:headEnd/>
            <a:tailEnd/>
          </a:ln>
        </p:spPr>
      </p:pic>
      <p:sp>
        <p:nvSpPr>
          <p:cNvPr id="62467" name="Text Box 3"/>
          <p:cNvSpPr txBox="1">
            <a:spLocks noChangeArrowheads="1"/>
          </p:cNvSpPr>
          <p:nvPr/>
        </p:nvSpPr>
        <p:spPr bwMode="auto">
          <a:xfrm>
            <a:off x="304800" y="228600"/>
            <a:ext cx="8534400" cy="1800225"/>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2800">
                <a:latin typeface="Times New Roman" pitchFamily="18" charset="0"/>
              </a:rPr>
              <a:t>	</a:t>
            </a:r>
            <a:r>
              <a:rPr lang="en-US" sz="2800" b="1">
                <a:latin typeface="Times New Roman" pitchFamily="18" charset="0"/>
              </a:rPr>
              <a:t>The image shows transgenic mice that carry the piggyBac transposon (which comes from a moth) that has caused their cells to express red fluorescent protein.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2467"/>
                                        </p:tgtEl>
                                        <p:attrNameLst>
                                          <p:attrName>style.visibility</p:attrName>
                                        </p:attrNameLst>
                                      </p:cBhvr>
                                      <p:to>
                                        <p:strVal val="visible"/>
                                      </p:to>
                                    </p:set>
                                    <p:animEffect transition="in" filter="checkerboard(across)">
                                      <p:cBhvr>
                                        <p:cTn id="7" dur="500"/>
                                        <p:tgtEl>
                                          <p:spTgt spid="62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ChangeArrowheads="1"/>
          </p:cNvSpPr>
          <p:nvPr/>
        </p:nvSpPr>
        <p:spPr bwMode="auto">
          <a:xfrm>
            <a:off x="2671763" y="1290638"/>
            <a:ext cx="9144000" cy="0"/>
          </a:xfrm>
          <a:prstGeom prst="rect">
            <a:avLst/>
          </a:prstGeom>
          <a:noFill/>
          <a:ln w="9525">
            <a:noFill/>
            <a:miter lim="800000"/>
            <a:headEnd/>
            <a:tailEnd/>
          </a:ln>
        </p:spPr>
        <p:txBody>
          <a:bodyPr>
            <a:spAutoFit/>
          </a:bodyPr>
          <a:lstStyle/>
          <a:p>
            <a:endParaRPr lang="en-US"/>
          </a:p>
        </p:txBody>
      </p:sp>
      <p:pic>
        <p:nvPicPr>
          <p:cNvPr id="96258" name="Picture 3"/>
          <p:cNvPicPr>
            <a:picLocks noChangeAspect="1" noChangeArrowheads="1"/>
          </p:cNvPicPr>
          <p:nvPr/>
        </p:nvPicPr>
        <p:blipFill>
          <a:blip r:embed="rId2" cstate="print"/>
          <a:srcRect/>
          <a:stretch>
            <a:fillRect/>
          </a:stretch>
        </p:blipFill>
        <p:spPr bwMode="auto">
          <a:xfrm>
            <a:off x="3421063" y="381000"/>
            <a:ext cx="5561012" cy="6257925"/>
          </a:xfrm>
          <a:prstGeom prst="rect">
            <a:avLst/>
          </a:prstGeom>
          <a:noFill/>
          <a:ln w="9525">
            <a:noFill/>
            <a:miter lim="800000"/>
            <a:headEnd/>
            <a:tailEnd/>
          </a:ln>
        </p:spPr>
      </p:pic>
      <p:sp>
        <p:nvSpPr>
          <p:cNvPr id="63492" name="Text Box 4"/>
          <p:cNvSpPr txBox="1">
            <a:spLocks noChangeArrowheads="1"/>
          </p:cNvSpPr>
          <p:nvPr/>
        </p:nvSpPr>
        <p:spPr bwMode="auto">
          <a:xfrm>
            <a:off x="228600" y="457200"/>
            <a:ext cx="3048000" cy="3508375"/>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2800" b="1">
                <a:latin typeface="Times New Roman" pitchFamily="18" charset="0"/>
              </a:rPr>
              <a:t>Other companies are aiming to have transgenic fish in pet stores soon.  These fish have jellyfish genes spliced into their own DNA.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blinds(horizontal)">
                                      <p:cBhvr>
                                        <p:cTn id="7" dur="500"/>
                                        <p:tgtEl>
                                          <p:spTgt spid="63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a:stretch>
            <a:fillRect/>
          </a:stretch>
        </p:blipFill>
        <p:spPr bwMode="auto">
          <a:xfrm>
            <a:off x="4191000" y="3244850"/>
            <a:ext cx="4724400" cy="3536950"/>
          </a:xfrm>
          <a:prstGeom prst="rect">
            <a:avLst/>
          </a:prstGeom>
          <a:noFill/>
          <a:ln w="9525">
            <a:noFill/>
            <a:miter lim="800000"/>
            <a:headEnd/>
            <a:tailEnd/>
          </a:ln>
        </p:spPr>
      </p:pic>
      <p:pic>
        <p:nvPicPr>
          <p:cNvPr id="64515" name="Picture 3"/>
          <p:cNvPicPr>
            <a:picLocks noChangeAspect="1" noChangeArrowheads="1"/>
          </p:cNvPicPr>
          <p:nvPr/>
        </p:nvPicPr>
        <p:blipFill>
          <a:blip r:embed="rId3" cstate="print"/>
          <a:srcRect/>
          <a:stretch>
            <a:fillRect/>
          </a:stretch>
        </p:blipFill>
        <p:spPr bwMode="auto">
          <a:xfrm>
            <a:off x="76200" y="152400"/>
            <a:ext cx="4572000" cy="2857500"/>
          </a:xfrm>
          <a:prstGeom prst="rect">
            <a:avLst/>
          </a:prstGeom>
          <a:noFill/>
          <a:ln w="9525">
            <a:noFill/>
            <a:miter lim="800000"/>
            <a:headEnd/>
            <a:tailEnd/>
          </a:ln>
        </p:spPr>
      </p:pic>
      <p:sp>
        <p:nvSpPr>
          <p:cNvPr id="97283" name="Text Box 4"/>
          <p:cNvSpPr txBox="1">
            <a:spLocks noChangeArrowheads="1"/>
          </p:cNvSpPr>
          <p:nvPr/>
        </p:nvSpPr>
        <p:spPr bwMode="auto">
          <a:xfrm>
            <a:off x="457200" y="3657600"/>
            <a:ext cx="2743200" cy="2289175"/>
          </a:xfrm>
          <a:prstGeom prst="rect">
            <a:avLst/>
          </a:prstGeom>
          <a:solidFill>
            <a:schemeClr val="bg1">
              <a:alpha val="87057"/>
            </a:schemeClr>
          </a:solidFill>
          <a:ln w="9525">
            <a:noFill/>
            <a:miter lim="800000"/>
            <a:headEnd/>
            <a:tailEnd/>
          </a:ln>
        </p:spPr>
        <p:txBody>
          <a:bodyPr>
            <a:spAutoFit/>
          </a:bodyPr>
          <a:lstStyle/>
          <a:p>
            <a:pPr algn="ctr">
              <a:spcBef>
                <a:spcPct val="50000"/>
              </a:spcBef>
            </a:pPr>
            <a:r>
              <a:rPr lang="en-US" sz="3600" b="1">
                <a:latin typeface="Times New Roman" pitchFamily="18" charset="0"/>
              </a:rPr>
              <a:t>More examples of transgenic animals.</a:t>
            </a:r>
          </a:p>
        </p:txBody>
      </p:sp>
      <p:pic>
        <p:nvPicPr>
          <p:cNvPr id="64517" name="Picture 5"/>
          <p:cNvPicPr>
            <a:picLocks noChangeAspect="1" noChangeArrowheads="1"/>
          </p:cNvPicPr>
          <p:nvPr/>
        </p:nvPicPr>
        <p:blipFill>
          <a:blip r:embed="rId4" cstate="print"/>
          <a:srcRect/>
          <a:stretch>
            <a:fillRect/>
          </a:stretch>
        </p:blipFill>
        <p:spPr bwMode="auto">
          <a:xfrm>
            <a:off x="6869113" y="0"/>
            <a:ext cx="2046287" cy="3124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blinds(horizontal)">
                                      <p:cBhvr>
                                        <p:cTn id="7" dur="500"/>
                                        <p:tgtEl>
                                          <p:spTgt spid="645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4517"/>
                                        </p:tgtEl>
                                        <p:attrNameLst>
                                          <p:attrName>style.visibility</p:attrName>
                                        </p:attrNameLst>
                                      </p:cBhvr>
                                      <p:to>
                                        <p:strVal val="visible"/>
                                      </p:to>
                                    </p:set>
                                    <p:animEffect transition="in" filter="blinds(horizontal)">
                                      <p:cBhvr>
                                        <p:cTn id="12" dur="500"/>
                                        <p:tgtEl>
                                          <p:spTgt spid="645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4514"/>
                                        </p:tgtEl>
                                        <p:attrNameLst>
                                          <p:attrName>style.visibility</p:attrName>
                                        </p:attrNameLst>
                                      </p:cBhvr>
                                      <p:to>
                                        <p:strVal val="visible"/>
                                      </p:to>
                                    </p:set>
                                    <p:animEffect transition="in" filter="blinds(horizontal)">
                                      <p:cBhvr>
                                        <p:cTn id="17"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p:cNvPicPr>
            <a:picLocks noChangeAspect="1" noChangeArrowheads="1"/>
          </p:cNvPicPr>
          <p:nvPr/>
        </p:nvPicPr>
        <p:blipFill>
          <a:blip r:embed="rId2" cstate="print"/>
          <a:srcRect/>
          <a:stretch>
            <a:fillRect/>
          </a:stretch>
        </p:blipFill>
        <p:spPr bwMode="auto">
          <a:xfrm>
            <a:off x="4114800" y="2819400"/>
            <a:ext cx="4495800" cy="3735388"/>
          </a:xfrm>
          <a:prstGeom prst="rect">
            <a:avLst/>
          </a:prstGeom>
          <a:noFill/>
          <a:ln w="9525">
            <a:noFill/>
            <a:miter lim="800000"/>
            <a:headEnd/>
            <a:tailEnd/>
          </a:ln>
        </p:spPr>
      </p:pic>
      <p:sp>
        <p:nvSpPr>
          <p:cNvPr id="69635" name="Text Box 3"/>
          <p:cNvSpPr txBox="1">
            <a:spLocks noChangeArrowheads="1"/>
          </p:cNvSpPr>
          <p:nvPr/>
        </p:nvSpPr>
        <p:spPr bwMode="auto">
          <a:xfrm>
            <a:off x="685800" y="304800"/>
            <a:ext cx="6858000" cy="2530475"/>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4000">
                <a:latin typeface="Times New Roman" pitchFamily="18" charset="0"/>
              </a:rPr>
              <a:t>Scientists are trying to alter chicks so that the eggs they produce will have more </a:t>
            </a:r>
            <a:r>
              <a:rPr lang="en-US" sz="4000" i="1">
                <a:latin typeface="Times New Roman" pitchFamily="18" charset="0"/>
              </a:rPr>
              <a:t>human</a:t>
            </a:r>
            <a:r>
              <a:rPr lang="en-US" sz="4000">
                <a:latin typeface="Times New Roman" pitchFamily="18" charset="0"/>
              </a:rPr>
              <a:t> proteins and antibodies!</a:t>
            </a:r>
          </a:p>
        </p:txBody>
      </p:sp>
      <p:pic>
        <p:nvPicPr>
          <p:cNvPr id="102403" name="Picture 4"/>
          <p:cNvPicPr>
            <a:picLocks noChangeAspect="1" noChangeArrowheads="1"/>
          </p:cNvPicPr>
          <p:nvPr/>
        </p:nvPicPr>
        <p:blipFill>
          <a:blip r:embed="rId3" cstate="print"/>
          <a:srcRect/>
          <a:stretch>
            <a:fillRect/>
          </a:stretch>
        </p:blipFill>
        <p:spPr bwMode="auto">
          <a:xfrm>
            <a:off x="533400" y="4270375"/>
            <a:ext cx="3581400" cy="2263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Effect transition="in" filter="blinds(horizontal)">
                                      <p:cBhvr>
                                        <p:cTn id="7" dur="500"/>
                                        <p:tgtEl>
                                          <p:spTgt spid="69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transgeneticpork"/>
          <p:cNvPicPr>
            <a:picLocks noChangeAspect="1" noChangeArrowheads="1"/>
          </p:cNvPicPr>
          <p:nvPr/>
        </p:nvPicPr>
        <p:blipFill>
          <a:blip r:embed="rId2" cstate="print"/>
          <a:srcRect/>
          <a:stretch>
            <a:fillRect/>
          </a:stretch>
        </p:blipFill>
        <p:spPr bwMode="auto">
          <a:xfrm>
            <a:off x="0" y="0"/>
            <a:ext cx="5334000" cy="3978275"/>
          </a:xfrm>
          <a:prstGeom prst="rect">
            <a:avLst/>
          </a:prstGeom>
          <a:noFill/>
          <a:ln w="9525">
            <a:noFill/>
            <a:miter lim="800000"/>
            <a:headEnd/>
            <a:tailEnd/>
          </a:ln>
        </p:spPr>
      </p:pic>
      <p:pic>
        <p:nvPicPr>
          <p:cNvPr id="70659" name="Picture 3" descr="gm_strawberries"/>
          <p:cNvPicPr>
            <a:picLocks noChangeAspect="1" noChangeArrowheads="1"/>
          </p:cNvPicPr>
          <p:nvPr/>
        </p:nvPicPr>
        <p:blipFill>
          <a:blip r:embed="rId3" cstate="print"/>
          <a:srcRect/>
          <a:stretch>
            <a:fillRect/>
          </a:stretch>
        </p:blipFill>
        <p:spPr bwMode="auto">
          <a:xfrm>
            <a:off x="4648200" y="3200400"/>
            <a:ext cx="4495800" cy="36623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dissolve">
                                      <p:cBhvr>
                                        <p:cTn id="7" dur="500"/>
                                        <p:tgtEl>
                                          <p:spTgt spid="7065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0659"/>
                                        </p:tgtEl>
                                        <p:attrNameLst>
                                          <p:attrName>style.visibility</p:attrName>
                                        </p:attrNameLst>
                                      </p:cBhvr>
                                      <p:to>
                                        <p:strVal val="visible"/>
                                      </p:to>
                                    </p:set>
                                    <p:animEffect transition="in" filter="dissolve">
                                      <p:cBhvr>
                                        <p:cTn id="12" dur="500"/>
                                        <p:tgtEl>
                                          <p:spTgt spid="70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p:cNvPicPr>
            <a:picLocks noChangeAspect="1" noChangeArrowheads="1"/>
          </p:cNvPicPr>
          <p:nvPr/>
        </p:nvPicPr>
        <p:blipFill>
          <a:blip r:embed="rId2" cstate="print"/>
          <a:srcRect/>
          <a:stretch>
            <a:fillRect/>
          </a:stretch>
        </p:blipFill>
        <p:spPr bwMode="auto">
          <a:xfrm>
            <a:off x="304800" y="304800"/>
            <a:ext cx="8153400" cy="5597525"/>
          </a:xfrm>
          <a:prstGeom prst="rect">
            <a:avLst/>
          </a:prstGeom>
          <a:noFill/>
          <a:ln w="9525">
            <a:noFill/>
            <a:miter lim="800000"/>
            <a:headEnd/>
            <a:tailEnd/>
          </a:ln>
        </p:spPr>
      </p:pic>
      <p:sp>
        <p:nvSpPr>
          <p:cNvPr id="104450" name="Text Box 3"/>
          <p:cNvSpPr txBox="1">
            <a:spLocks noChangeArrowheads="1"/>
          </p:cNvSpPr>
          <p:nvPr/>
        </p:nvSpPr>
        <p:spPr bwMode="auto">
          <a:xfrm>
            <a:off x="0" y="5683250"/>
            <a:ext cx="9144000" cy="641350"/>
          </a:xfrm>
          <a:prstGeom prst="rect">
            <a:avLst/>
          </a:prstGeom>
          <a:solidFill>
            <a:schemeClr val="bg1">
              <a:alpha val="87057"/>
            </a:schemeClr>
          </a:solidFill>
          <a:ln w="9525">
            <a:noFill/>
            <a:miter lim="800000"/>
            <a:headEnd/>
            <a:tailEnd/>
          </a:ln>
        </p:spPr>
        <p:txBody>
          <a:bodyPr>
            <a:spAutoFit/>
          </a:bodyPr>
          <a:lstStyle/>
          <a:p>
            <a:pPr algn="ctr">
              <a:spcBef>
                <a:spcPct val="50000"/>
              </a:spcBef>
            </a:pPr>
            <a:r>
              <a:rPr lang="en-US" sz="3600" b="1">
                <a:latin typeface="Times New Roman" pitchFamily="18" charset="0"/>
              </a:rPr>
              <a:t>	Fish are being engineered to be larger.</a:t>
            </a:r>
            <a:r>
              <a:rPr lang="en-US" sz="3600">
                <a:latin typeface="Times New Roman" pitchFamily="18" charset="0"/>
              </a:rPr>
              <a:t>  </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2" cstate="print"/>
          <a:srcRect/>
          <a:stretch>
            <a:fillRect/>
          </a:stretch>
        </p:blipFill>
        <p:spPr bwMode="auto">
          <a:xfrm>
            <a:off x="0" y="4481513"/>
            <a:ext cx="5486400" cy="2376487"/>
          </a:xfrm>
          <a:prstGeom prst="rect">
            <a:avLst/>
          </a:prstGeom>
          <a:noFill/>
          <a:ln w="9525">
            <a:noFill/>
            <a:miter lim="800000"/>
            <a:headEnd/>
            <a:tailEnd/>
          </a:ln>
        </p:spPr>
      </p:pic>
      <p:sp>
        <p:nvSpPr>
          <p:cNvPr id="105474" name="Text Box 3"/>
          <p:cNvSpPr txBox="1">
            <a:spLocks noChangeArrowheads="1"/>
          </p:cNvSpPr>
          <p:nvPr/>
        </p:nvSpPr>
        <p:spPr bwMode="auto">
          <a:xfrm>
            <a:off x="76200" y="152400"/>
            <a:ext cx="7010400" cy="2162175"/>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3400">
                <a:latin typeface="Times New Roman" pitchFamily="18" charset="0"/>
              </a:rPr>
              <a:t>	Aside from size, genes from Northern fish are being added to Southern fish so that they can survive cold temperatures!</a:t>
            </a:r>
          </a:p>
        </p:txBody>
      </p:sp>
      <p:pic>
        <p:nvPicPr>
          <p:cNvPr id="105475" name="Picture 4"/>
          <p:cNvPicPr>
            <a:picLocks noChangeAspect="1" noChangeArrowheads="1"/>
          </p:cNvPicPr>
          <p:nvPr/>
        </p:nvPicPr>
        <p:blipFill>
          <a:blip r:embed="rId3" cstate="print"/>
          <a:srcRect/>
          <a:stretch>
            <a:fillRect/>
          </a:stretch>
        </p:blipFill>
        <p:spPr bwMode="auto">
          <a:xfrm>
            <a:off x="4648200" y="1905000"/>
            <a:ext cx="4495800" cy="3506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 Box 2"/>
          <p:cNvSpPr txBox="1">
            <a:spLocks noChangeArrowheads="1"/>
          </p:cNvSpPr>
          <p:nvPr/>
        </p:nvSpPr>
        <p:spPr bwMode="auto">
          <a:xfrm>
            <a:off x="381000" y="304800"/>
            <a:ext cx="8458200" cy="3016250"/>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3200">
                <a:latin typeface="Times New Roman" pitchFamily="18" charset="0"/>
              </a:rPr>
              <a:t>Plants can now be modified to produce a wide range of therapeutic products at a price significantly cheaper than through current methods. For example, antibodies that currently cost thousands of dollars per gram might be produced in plants for $200 per gram</a:t>
            </a:r>
            <a:r>
              <a:rPr lang="en-US" sz="2400">
                <a:latin typeface="Times New Roman" pitchFamily="18" charset="0"/>
              </a:rPr>
              <a:t> </a:t>
            </a:r>
            <a:endParaRPr lang="en-US" sz="4000">
              <a:latin typeface="Times New Roman" pitchFamily="18" charset="0"/>
            </a:endParaRPr>
          </a:p>
        </p:txBody>
      </p:sp>
      <p:pic>
        <p:nvPicPr>
          <p:cNvPr id="106498" name="Picture 3"/>
          <p:cNvPicPr>
            <a:picLocks noChangeAspect="1" noChangeArrowheads="1"/>
          </p:cNvPicPr>
          <p:nvPr/>
        </p:nvPicPr>
        <p:blipFill>
          <a:blip r:embed="rId2" cstate="print"/>
          <a:srcRect/>
          <a:stretch>
            <a:fillRect/>
          </a:stretch>
        </p:blipFill>
        <p:spPr bwMode="auto">
          <a:xfrm>
            <a:off x="457200" y="3505200"/>
            <a:ext cx="8382000" cy="261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5" descr="getImage"/>
          <p:cNvPicPr>
            <a:picLocks noChangeAspect="1" noChangeArrowheads="1"/>
          </p:cNvPicPr>
          <p:nvPr/>
        </p:nvPicPr>
        <p:blipFill>
          <a:blip r:embed="rId2" cstate="print"/>
          <a:srcRect/>
          <a:stretch>
            <a:fillRect/>
          </a:stretch>
        </p:blipFill>
        <p:spPr bwMode="auto">
          <a:xfrm>
            <a:off x="1812925" y="0"/>
            <a:ext cx="55784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3352800"/>
            <a:ext cx="8915400" cy="3214688"/>
            <a:chOff x="0" y="2112"/>
            <a:chExt cx="5616" cy="2025"/>
          </a:xfrm>
        </p:grpSpPr>
        <p:pic>
          <p:nvPicPr>
            <p:cNvPr id="107525" name="Picture 3"/>
            <p:cNvPicPr>
              <a:picLocks noChangeAspect="1" noChangeArrowheads="1"/>
            </p:cNvPicPr>
            <p:nvPr/>
          </p:nvPicPr>
          <p:blipFill>
            <a:blip r:embed="rId2" cstate="print"/>
            <a:srcRect/>
            <a:stretch>
              <a:fillRect/>
            </a:stretch>
          </p:blipFill>
          <p:spPr bwMode="auto">
            <a:xfrm>
              <a:off x="2832" y="2112"/>
              <a:ext cx="2784" cy="2025"/>
            </a:xfrm>
            <a:prstGeom prst="rect">
              <a:avLst/>
            </a:prstGeom>
            <a:noFill/>
            <a:ln w="9525">
              <a:noFill/>
              <a:miter lim="800000"/>
              <a:headEnd/>
              <a:tailEnd/>
            </a:ln>
          </p:spPr>
        </p:pic>
        <p:sp>
          <p:nvSpPr>
            <p:cNvPr id="107526" name="Text Box 4"/>
            <p:cNvSpPr txBox="1">
              <a:spLocks noChangeArrowheads="1"/>
            </p:cNvSpPr>
            <p:nvPr/>
          </p:nvSpPr>
          <p:spPr bwMode="auto">
            <a:xfrm>
              <a:off x="0" y="3264"/>
              <a:ext cx="3120" cy="750"/>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3600">
                  <a:latin typeface="Times New Roman" pitchFamily="18" charset="0"/>
                  <a:cs typeface="Times New Roman" pitchFamily="18" charset="0"/>
                </a:rPr>
                <a:t>Rice engineered to have more beta-carotene.</a:t>
              </a:r>
              <a:r>
                <a:rPr lang="en-US" sz="2400">
                  <a:latin typeface="Times New Roman" pitchFamily="18" charset="0"/>
                  <a:cs typeface="Times New Roman" pitchFamily="18" charset="0"/>
                </a:rPr>
                <a:t> </a:t>
              </a:r>
            </a:p>
          </p:txBody>
        </p:sp>
      </p:grpSp>
      <p:grpSp>
        <p:nvGrpSpPr>
          <p:cNvPr id="74757" name="Group 5"/>
          <p:cNvGrpSpPr>
            <a:grpSpLocks/>
          </p:cNvGrpSpPr>
          <p:nvPr/>
        </p:nvGrpSpPr>
        <p:grpSpPr bwMode="auto">
          <a:xfrm>
            <a:off x="304800" y="304800"/>
            <a:ext cx="8610600" cy="3902075"/>
            <a:chOff x="192" y="192"/>
            <a:chExt cx="5424" cy="2458"/>
          </a:xfrm>
        </p:grpSpPr>
        <p:pic>
          <p:nvPicPr>
            <p:cNvPr id="107523" name="Picture 6"/>
            <p:cNvPicPr>
              <a:picLocks noChangeAspect="1" noChangeArrowheads="1"/>
            </p:cNvPicPr>
            <p:nvPr/>
          </p:nvPicPr>
          <p:blipFill>
            <a:blip r:embed="rId3" cstate="print"/>
            <a:srcRect/>
            <a:stretch>
              <a:fillRect/>
            </a:stretch>
          </p:blipFill>
          <p:spPr bwMode="auto">
            <a:xfrm>
              <a:off x="192" y="192"/>
              <a:ext cx="2496" cy="2458"/>
            </a:xfrm>
            <a:prstGeom prst="rect">
              <a:avLst/>
            </a:prstGeom>
            <a:noFill/>
            <a:ln w="9525">
              <a:noFill/>
              <a:miter lim="800000"/>
              <a:headEnd/>
              <a:tailEnd/>
            </a:ln>
          </p:spPr>
        </p:pic>
        <p:sp>
          <p:nvSpPr>
            <p:cNvPr id="107524" name="Text Box 7"/>
            <p:cNvSpPr txBox="1">
              <a:spLocks noChangeArrowheads="1"/>
            </p:cNvSpPr>
            <p:nvPr/>
          </p:nvSpPr>
          <p:spPr bwMode="auto">
            <a:xfrm>
              <a:off x="2496" y="288"/>
              <a:ext cx="3120" cy="1096"/>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3600">
                  <a:latin typeface="Times New Roman" pitchFamily="18" charset="0"/>
                  <a:cs typeface="Times New Roman" pitchFamily="18" charset="0"/>
                </a:rPr>
                <a:t>Sheep engineered to be larger and have more wool.</a:t>
              </a:r>
              <a:endParaRPr lang="en-US" sz="2400">
                <a:latin typeface="Times New Roman" pitchFamily="18"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4757"/>
                                        </p:tgtEl>
                                        <p:attrNameLst>
                                          <p:attrName>style.visibility</p:attrName>
                                        </p:attrNameLst>
                                      </p:cBhvr>
                                      <p:to>
                                        <p:strVal val="visible"/>
                                      </p:to>
                                    </p:set>
                                    <p:animEffect transition="in" filter="blinds(horizontal)">
                                      <p:cBhvr>
                                        <p:cTn id="7" dur="500"/>
                                        <p:tgtEl>
                                          <p:spTgt spid="7475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4754"/>
                                        </p:tgtEl>
                                        <p:attrNameLst>
                                          <p:attrName>style.visibility</p:attrName>
                                        </p:attrNameLst>
                                      </p:cBhvr>
                                      <p:to>
                                        <p:strVal val="visible"/>
                                      </p:to>
                                    </p:set>
                                    <p:animEffect transition="in" filter="blinds(horizontal)">
                                      <p:cBhvr>
                                        <p:cTn id="12" dur="500"/>
                                        <p:tgtEl>
                                          <p:spTgt spid="74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p:cNvPicPr>
            <a:picLocks noChangeAspect="1" noChangeArrowheads="1"/>
          </p:cNvPicPr>
          <p:nvPr/>
        </p:nvPicPr>
        <p:blipFill>
          <a:blip r:embed="rId2" cstate="print"/>
          <a:srcRect/>
          <a:stretch>
            <a:fillRect/>
          </a:stretch>
        </p:blipFill>
        <p:spPr bwMode="auto">
          <a:xfrm>
            <a:off x="4267200" y="3576638"/>
            <a:ext cx="4552950" cy="3052762"/>
          </a:xfrm>
          <a:prstGeom prst="rect">
            <a:avLst/>
          </a:prstGeom>
          <a:noFill/>
          <a:ln w="9525">
            <a:noFill/>
            <a:miter lim="800000"/>
            <a:headEnd/>
            <a:tailEnd/>
          </a:ln>
        </p:spPr>
      </p:pic>
      <p:sp>
        <p:nvSpPr>
          <p:cNvPr id="108546" name="Text Box 3"/>
          <p:cNvSpPr txBox="1">
            <a:spLocks noChangeArrowheads="1"/>
          </p:cNvSpPr>
          <p:nvPr/>
        </p:nvSpPr>
        <p:spPr bwMode="auto">
          <a:xfrm>
            <a:off x="304800" y="247650"/>
            <a:ext cx="6096000" cy="3081338"/>
          </a:xfrm>
          <a:prstGeom prst="rect">
            <a:avLst/>
          </a:prstGeom>
          <a:solidFill>
            <a:schemeClr val="bg1">
              <a:alpha val="87057"/>
            </a:schemeClr>
          </a:solidFill>
          <a:ln w="9525">
            <a:noFill/>
            <a:miter lim="800000"/>
            <a:headEnd/>
            <a:tailEnd/>
          </a:ln>
        </p:spPr>
        <p:txBody>
          <a:bodyPr>
            <a:spAutoFit/>
          </a:bodyPr>
          <a:lstStyle/>
          <a:p>
            <a:pPr>
              <a:spcBef>
                <a:spcPct val="50000"/>
              </a:spcBef>
            </a:pPr>
            <a:r>
              <a:rPr lang="en-US" sz="2800" b="1">
                <a:latin typeface="Times New Roman" pitchFamily="18" charset="0"/>
              </a:rPr>
              <a:t>By inserting a protein, called Bacillus thuringiensis, or Bt, the scientists were able to create crops that protect themselves against pests.  Twenty percent of the farms in the United States were using Bt and other built in insecticides as of 1998!!! </a:t>
            </a:r>
          </a:p>
        </p:txBody>
      </p:sp>
      <p:pic>
        <p:nvPicPr>
          <p:cNvPr id="108547" name="Picture 4"/>
          <p:cNvPicPr>
            <a:picLocks noChangeAspect="1" noChangeArrowheads="1"/>
          </p:cNvPicPr>
          <p:nvPr/>
        </p:nvPicPr>
        <p:blipFill>
          <a:blip r:embed="rId3" cstate="print"/>
          <a:srcRect/>
          <a:stretch>
            <a:fillRect/>
          </a:stretch>
        </p:blipFill>
        <p:spPr bwMode="auto">
          <a:xfrm>
            <a:off x="6781800" y="1828800"/>
            <a:ext cx="2000250" cy="1736725"/>
          </a:xfrm>
          <a:prstGeom prst="rect">
            <a:avLst/>
          </a:prstGeom>
          <a:noFill/>
          <a:ln w="9525">
            <a:noFill/>
            <a:miter lim="800000"/>
            <a:headEnd/>
            <a:tailEnd/>
          </a:ln>
        </p:spPr>
      </p:pic>
      <p:pic>
        <p:nvPicPr>
          <p:cNvPr id="108548" name="Picture 5"/>
          <p:cNvPicPr>
            <a:picLocks noChangeAspect="1" noChangeArrowheads="1"/>
          </p:cNvPicPr>
          <p:nvPr/>
        </p:nvPicPr>
        <p:blipFill>
          <a:blip r:embed="rId4" cstate="print"/>
          <a:srcRect/>
          <a:stretch>
            <a:fillRect/>
          </a:stretch>
        </p:blipFill>
        <p:spPr bwMode="auto">
          <a:xfrm>
            <a:off x="152400" y="3581400"/>
            <a:ext cx="4038600" cy="216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6019800" y="1219200"/>
            <a:ext cx="2971800" cy="5203825"/>
          </a:xfrm>
          <a:prstGeom prst="rect">
            <a:avLst/>
          </a:prstGeom>
          <a:noFill/>
          <a:ln w="9525">
            <a:noFill/>
            <a:miter lim="800000"/>
            <a:headEnd/>
            <a:tailEnd/>
          </a:ln>
        </p:spPr>
        <p:txBody>
          <a:bodyPr>
            <a:spAutoFit/>
          </a:bodyPr>
          <a:lstStyle/>
          <a:p>
            <a:pPr>
              <a:buFont typeface="Wingdings" pitchFamily="2" charset="2"/>
              <a:buChar char="ü"/>
            </a:pPr>
            <a:r>
              <a:rPr lang="en-US" sz="2400">
                <a:latin typeface="Times New Roman" pitchFamily="18" charset="0"/>
              </a:rPr>
              <a:t>Morningstar Farms </a:t>
            </a:r>
          </a:p>
          <a:p>
            <a:pPr>
              <a:buFont typeface="Wingdings" pitchFamily="2" charset="2"/>
              <a:buChar char="ü"/>
            </a:pPr>
            <a:r>
              <a:rPr lang="en-US" sz="2400">
                <a:latin typeface="Times New Roman" pitchFamily="18" charset="0"/>
              </a:rPr>
              <a:t>Stouffers </a:t>
            </a:r>
          </a:p>
          <a:p>
            <a:pPr>
              <a:buFont typeface="Wingdings" pitchFamily="2" charset="2"/>
              <a:buChar char="ü"/>
            </a:pPr>
            <a:r>
              <a:rPr lang="en-US" sz="2400">
                <a:latin typeface="Times New Roman" pitchFamily="18" charset="0"/>
              </a:rPr>
              <a:t>Betty Crocker </a:t>
            </a:r>
          </a:p>
          <a:p>
            <a:pPr>
              <a:buFont typeface="Wingdings" pitchFamily="2" charset="2"/>
              <a:buChar char="ü"/>
            </a:pPr>
            <a:r>
              <a:rPr lang="en-US" sz="2400">
                <a:latin typeface="Times New Roman" pitchFamily="18" charset="0"/>
              </a:rPr>
              <a:t>Pillsbury </a:t>
            </a:r>
          </a:p>
          <a:p>
            <a:pPr>
              <a:buFont typeface="Wingdings" pitchFamily="2" charset="2"/>
              <a:buChar char="ü"/>
            </a:pPr>
            <a:r>
              <a:rPr lang="en-US" sz="2400">
                <a:latin typeface="Times New Roman" pitchFamily="18" charset="0"/>
              </a:rPr>
              <a:t>Aunt Jemima </a:t>
            </a:r>
          </a:p>
          <a:p>
            <a:pPr>
              <a:buFont typeface="Wingdings" pitchFamily="2" charset="2"/>
              <a:buChar char="ü"/>
            </a:pPr>
            <a:r>
              <a:rPr lang="en-US" sz="2400">
                <a:latin typeface="Times New Roman" pitchFamily="18" charset="0"/>
              </a:rPr>
              <a:t>Duncan Hines </a:t>
            </a:r>
          </a:p>
          <a:p>
            <a:pPr>
              <a:buFont typeface="Wingdings" pitchFamily="2" charset="2"/>
              <a:buChar char="ü"/>
            </a:pPr>
            <a:r>
              <a:rPr lang="en-US" sz="2400">
                <a:latin typeface="Times New Roman" pitchFamily="18" charset="0"/>
              </a:rPr>
              <a:t>Beech-nut </a:t>
            </a:r>
          </a:p>
          <a:p>
            <a:pPr>
              <a:buFont typeface="Wingdings" pitchFamily="2" charset="2"/>
              <a:buChar char="ü"/>
            </a:pPr>
            <a:r>
              <a:rPr lang="en-US" sz="2400">
                <a:latin typeface="Times New Roman" pitchFamily="18" charset="0"/>
              </a:rPr>
              <a:t>Enfamil </a:t>
            </a:r>
          </a:p>
          <a:p>
            <a:pPr>
              <a:buFont typeface="Wingdings" pitchFamily="2" charset="2"/>
              <a:buChar char="ü"/>
            </a:pPr>
            <a:r>
              <a:rPr lang="en-US" sz="2400">
                <a:latin typeface="Times New Roman" pitchFamily="18" charset="0"/>
              </a:rPr>
              <a:t>Good Start </a:t>
            </a:r>
          </a:p>
          <a:p>
            <a:pPr>
              <a:buFont typeface="Wingdings" pitchFamily="2" charset="2"/>
              <a:buChar char="ü"/>
            </a:pPr>
            <a:r>
              <a:rPr lang="en-US" sz="2400">
                <a:latin typeface="Times New Roman" pitchFamily="18" charset="0"/>
              </a:rPr>
              <a:t>Similac </a:t>
            </a:r>
          </a:p>
          <a:p>
            <a:pPr>
              <a:buFont typeface="Wingdings" pitchFamily="2" charset="2"/>
              <a:buChar char="ü"/>
            </a:pPr>
            <a:r>
              <a:rPr lang="en-US" sz="2400">
                <a:latin typeface="Times New Roman" pitchFamily="18" charset="0"/>
              </a:rPr>
              <a:t>Isomil </a:t>
            </a:r>
          </a:p>
          <a:p>
            <a:pPr>
              <a:buFont typeface="Wingdings" pitchFamily="2" charset="2"/>
              <a:buChar char="ü"/>
            </a:pPr>
            <a:r>
              <a:rPr lang="en-US" sz="2400">
                <a:latin typeface="Times New Roman" pitchFamily="18" charset="0"/>
              </a:rPr>
              <a:t>Yoplait </a:t>
            </a:r>
          </a:p>
          <a:p>
            <a:pPr>
              <a:buFont typeface="Wingdings" pitchFamily="2" charset="2"/>
              <a:buChar char="ü"/>
            </a:pPr>
            <a:r>
              <a:rPr lang="en-US" sz="2400">
                <a:latin typeface="Times New Roman" pitchFamily="18" charset="0"/>
              </a:rPr>
              <a:t>Land O Lakes </a:t>
            </a:r>
          </a:p>
          <a:p>
            <a:pPr>
              <a:buFont typeface="Wingdings" pitchFamily="2" charset="2"/>
              <a:buChar char="ü"/>
            </a:pPr>
            <a:r>
              <a:rPr lang="en-US" sz="2400">
                <a:latin typeface="Times New Roman" pitchFamily="18" charset="0"/>
              </a:rPr>
              <a:t>Dannon </a:t>
            </a:r>
          </a:p>
        </p:txBody>
      </p:sp>
      <p:sp>
        <p:nvSpPr>
          <p:cNvPr id="76803" name="Text Box 3"/>
          <p:cNvSpPr txBox="1">
            <a:spLocks noChangeArrowheads="1"/>
          </p:cNvSpPr>
          <p:nvPr/>
        </p:nvSpPr>
        <p:spPr bwMode="auto">
          <a:xfrm>
            <a:off x="3124200" y="1192213"/>
            <a:ext cx="3505200" cy="5203825"/>
          </a:xfrm>
          <a:prstGeom prst="rect">
            <a:avLst/>
          </a:prstGeom>
          <a:noFill/>
          <a:ln w="9525">
            <a:noFill/>
            <a:miter lim="800000"/>
            <a:headEnd/>
            <a:tailEnd/>
          </a:ln>
        </p:spPr>
        <p:txBody>
          <a:bodyPr>
            <a:spAutoFit/>
          </a:bodyPr>
          <a:lstStyle/>
          <a:p>
            <a:pPr>
              <a:buFont typeface="Wingdings" pitchFamily="2" charset="2"/>
              <a:buChar char="ü"/>
            </a:pPr>
            <a:r>
              <a:rPr lang="en-US" sz="2400">
                <a:latin typeface="Times New Roman" pitchFamily="18" charset="0"/>
              </a:rPr>
              <a:t>Pepperidge Farm </a:t>
            </a:r>
          </a:p>
          <a:p>
            <a:pPr>
              <a:buFont typeface="Wingdings" pitchFamily="2" charset="2"/>
              <a:buChar char="ü"/>
            </a:pPr>
            <a:r>
              <a:rPr lang="en-US" sz="2400">
                <a:latin typeface="Times New Roman" pitchFamily="18" charset="0"/>
              </a:rPr>
              <a:t>Campbells </a:t>
            </a:r>
          </a:p>
          <a:p>
            <a:pPr>
              <a:buFont typeface="Wingdings" pitchFamily="2" charset="2"/>
              <a:buChar char="ü"/>
            </a:pPr>
            <a:r>
              <a:rPr lang="en-US" sz="2400">
                <a:latin typeface="Times New Roman" pitchFamily="18" charset="0"/>
              </a:rPr>
              <a:t>Frito Lay </a:t>
            </a:r>
          </a:p>
          <a:p>
            <a:pPr>
              <a:buFont typeface="Wingdings" pitchFamily="2" charset="2"/>
              <a:buChar char="ü"/>
            </a:pPr>
            <a:r>
              <a:rPr lang="en-US" sz="2400">
                <a:latin typeface="Times New Roman" pitchFamily="18" charset="0"/>
              </a:rPr>
              <a:t>Hostess </a:t>
            </a:r>
          </a:p>
          <a:p>
            <a:pPr>
              <a:buFont typeface="Wingdings" pitchFamily="2" charset="2"/>
              <a:buChar char="ü"/>
            </a:pPr>
            <a:r>
              <a:rPr lang="en-US" sz="2400">
                <a:latin typeface="Times New Roman" pitchFamily="18" charset="0"/>
              </a:rPr>
              <a:t>Heinz </a:t>
            </a:r>
          </a:p>
          <a:p>
            <a:pPr>
              <a:buFont typeface="Wingdings" pitchFamily="2" charset="2"/>
              <a:buChar char="ü"/>
            </a:pPr>
            <a:r>
              <a:rPr lang="en-US" sz="2400">
                <a:latin typeface="Times New Roman" pitchFamily="18" charset="0"/>
              </a:rPr>
              <a:t>Keebler </a:t>
            </a:r>
          </a:p>
          <a:p>
            <a:pPr>
              <a:buFont typeface="Wingdings" pitchFamily="2" charset="2"/>
              <a:buChar char="ü"/>
            </a:pPr>
            <a:r>
              <a:rPr lang="en-US" sz="2400">
                <a:latin typeface="Times New Roman" pitchFamily="18" charset="0"/>
              </a:rPr>
              <a:t>Crisco </a:t>
            </a:r>
          </a:p>
          <a:p>
            <a:pPr>
              <a:buFont typeface="Wingdings" pitchFamily="2" charset="2"/>
              <a:buChar char="ü"/>
            </a:pPr>
            <a:r>
              <a:rPr lang="en-US" sz="2400">
                <a:latin typeface="Times New Roman" pitchFamily="18" charset="0"/>
              </a:rPr>
              <a:t>Peter Pan </a:t>
            </a:r>
          </a:p>
          <a:p>
            <a:pPr>
              <a:buFont typeface="Wingdings" pitchFamily="2" charset="2"/>
              <a:buChar char="ü"/>
            </a:pPr>
            <a:r>
              <a:rPr lang="en-US" sz="2400">
                <a:latin typeface="Times New Roman" pitchFamily="18" charset="0"/>
              </a:rPr>
              <a:t>Smuckers </a:t>
            </a:r>
          </a:p>
          <a:p>
            <a:pPr>
              <a:buFont typeface="Wingdings" pitchFamily="2" charset="2"/>
              <a:buChar char="ü"/>
            </a:pPr>
            <a:r>
              <a:rPr lang="en-US" sz="2400">
                <a:latin typeface="Times New Roman" pitchFamily="18" charset="0"/>
              </a:rPr>
              <a:t>Skippy </a:t>
            </a:r>
          </a:p>
          <a:p>
            <a:pPr>
              <a:buFont typeface="Wingdings" pitchFamily="2" charset="2"/>
              <a:buChar char="ü"/>
            </a:pPr>
            <a:r>
              <a:rPr lang="en-US" sz="2400">
                <a:latin typeface="Times New Roman" pitchFamily="18" charset="0"/>
              </a:rPr>
              <a:t>Hormel </a:t>
            </a:r>
          </a:p>
          <a:p>
            <a:pPr>
              <a:buFont typeface="Wingdings" pitchFamily="2" charset="2"/>
              <a:buChar char="ü"/>
            </a:pPr>
            <a:r>
              <a:rPr lang="en-US" sz="2400">
                <a:latin typeface="Times New Roman" pitchFamily="18" charset="0"/>
              </a:rPr>
              <a:t>Progresso </a:t>
            </a:r>
          </a:p>
          <a:p>
            <a:pPr>
              <a:buFont typeface="Wingdings" pitchFamily="2" charset="2"/>
              <a:buChar char="ü"/>
            </a:pPr>
            <a:r>
              <a:rPr lang="en-US" sz="2400">
                <a:latin typeface="Times New Roman" pitchFamily="18" charset="0"/>
              </a:rPr>
              <a:t>Eggo </a:t>
            </a:r>
          </a:p>
          <a:p>
            <a:pPr>
              <a:buFont typeface="Wingdings" pitchFamily="2" charset="2"/>
              <a:buChar char="ü"/>
            </a:pPr>
            <a:r>
              <a:rPr lang="en-US" sz="2400">
                <a:latin typeface="Times New Roman" pitchFamily="18" charset="0"/>
              </a:rPr>
              <a:t>Boca </a:t>
            </a:r>
          </a:p>
        </p:txBody>
      </p:sp>
      <p:sp>
        <p:nvSpPr>
          <p:cNvPr id="76804" name="Text Box 4"/>
          <p:cNvSpPr txBox="1">
            <a:spLocks noChangeArrowheads="1"/>
          </p:cNvSpPr>
          <p:nvPr/>
        </p:nvSpPr>
        <p:spPr bwMode="auto">
          <a:xfrm>
            <a:off x="228600" y="1219200"/>
            <a:ext cx="3352800" cy="5203825"/>
          </a:xfrm>
          <a:prstGeom prst="rect">
            <a:avLst/>
          </a:prstGeom>
          <a:noFill/>
          <a:ln w="9525">
            <a:noFill/>
            <a:miter lim="800000"/>
            <a:headEnd/>
            <a:tailEnd/>
          </a:ln>
        </p:spPr>
        <p:txBody>
          <a:bodyPr>
            <a:spAutoFit/>
          </a:bodyPr>
          <a:lstStyle/>
          <a:p>
            <a:pPr>
              <a:buFont typeface="Wingdings" pitchFamily="2" charset="2"/>
              <a:buChar char="ü"/>
            </a:pPr>
            <a:r>
              <a:rPr lang="en-US" sz="2400">
                <a:latin typeface="Times New Roman" pitchFamily="18" charset="0"/>
              </a:rPr>
              <a:t>Blue Sky </a:t>
            </a:r>
          </a:p>
          <a:p>
            <a:pPr>
              <a:buFont typeface="Wingdings" pitchFamily="2" charset="2"/>
              <a:buChar char="ü"/>
            </a:pPr>
            <a:r>
              <a:rPr lang="en-US" sz="2400">
                <a:latin typeface="Times New Roman" pitchFamily="18" charset="0"/>
              </a:rPr>
              <a:t>Coca Cola </a:t>
            </a:r>
          </a:p>
          <a:p>
            <a:pPr>
              <a:buFont typeface="Wingdings" pitchFamily="2" charset="2"/>
              <a:buChar char="ü"/>
            </a:pPr>
            <a:r>
              <a:rPr lang="en-US" sz="2400">
                <a:latin typeface="Times New Roman" pitchFamily="18" charset="0"/>
              </a:rPr>
              <a:t>Hansen </a:t>
            </a:r>
          </a:p>
          <a:p>
            <a:pPr>
              <a:buFont typeface="Wingdings" pitchFamily="2" charset="2"/>
              <a:buChar char="ü"/>
            </a:pPr>
            <a:r>
              <a:rPr lang="en-US" sz="2400">
                <a:latin typeface="Times New Roman" pitchFamily="18" charset="0"/>
              </a:rPr>
              <a:t>Kraft </a:t>
            </a:r>
          </a:p>
          <a:p>
            <a:pPr>
              <a:buFont typeface="Wingdings" pitchFamily="2" charset="2"/>
              <a:buChar char="ü"/>
            </a:pPr>
            <a:r>
              <a:rPr lang="en-US" sz="2400">
                <a:latin typeface="Times New Roman" pitchFamily="18" charset="0"/>
              </a:rPr>
              <a:t>Nestle </a:t>
            </a:r>
          </a:p>
          <a:p>
            <a:pPr>
              <a:buFont typeface="Wingdings" pitchFamily="2" charset="2"/>
              <a:buChar char="ü"/>
            </a:pPr>
            <a:r>
              <a:rPr lang="en-US" sz="2400">
                <a:latin typeface="Times New Roman" pitchFamily="18" charset="0"/>
              </a:rPr>
              <a:t>Procter and Gamble </a:t>
            </a:r>
          </a:p>
          <a:p>
            <a:pPr>
              <a:buFont typeface="Wingdings" pitchFamily="2" charset="2"/>
              <a:buChar char="ü"/>
            </a:pPr>
            <a:r>
              <a:rPr lang="en-US" sz="2400">
                <a:latin typeface="Times New Roman" pitchFamily="18" charset="0"/>
              </a:rPr>
              <a:t>Libby's </a:t>
            </a:r>
          </a:p>
          <a:p>
            <a:pPr>
              <a:buFont typeface="Wingdings" pitchFamily="2" charset="2"/>
              <a:buChar char="ü"/>
            </a:pPr>
            <a:r>
              <a:rPr lang="en-US" sz="2400">
                <a:latin typeface="Times New Roman" pitchFamily="18" charset="0"/>
              </a:rPr>
              <a:t>Ocean Spray </a:t>
            </a:r>
          </a:p>
          <a:p>
            <a:pPr>
              <a:buFont typeface="Wingdings" pitchFamily="2" charset="2"/>
              <a:buChar char="ü"/>
            </a:pPr>
            <a:r>
              <a:rPr lang="en-US" sz="2400">
                <a:latin typeface="Times New Roman" pitchFamily="18" charset="0"/>
              </a:rPr>
              <a:t>Kellogg </a:t>
            </a:r>
          </a:p>
          <a:p>
            <a:pPr>
              <a:buFont typeface="Wingdings" pitchFamily="2" charset="2"/>
              <a:buChar char="ü"/>
            </a:pPr>
            <a:r>
              <a:rPr lang="en-US" sz="2400">
                <a:latin typeface="Times New Roman" pitchFamily="18" charset="0"/>
              </a:rPr>
              <a:t>Nature Valley </a:t>
            </a:r>
          </a:p>
          <a:p>
            <a:pPr>
              <a:buFont typeface="Wingdings" pitchFamily="2" charset="2"/>
              <a:buChar char="ü"/>
            </a:pPr>
            <a:r>
              <a:rPr lang="en-US" sz="2400">
                <a:latin typeface="Times New Roman" pitchFamily="18" charset="0"/>
              </a:rPr>
              <a:t>Nabisco </a:t>
            </a:r>
          </a:p>
          <a:p>
            <a:pPr>
              <a:buFont typeface="Wingdings" pitchFamily="2" charset="2"/>
              <a:buChar char="ü"/>
            </a:pPr>
            <a:r>
              <a:rPr lang="en-US" sz="2400">
                <a:latin typeface="Times New Roman" pitchFamily="18" charset="0"/>
              </a:rPr>
              <a:t>Hershey </a:t>
            </a:r>
          </a:p>
          <a:p>
            <a:pPr>
              <a:buFont typeface="Wingdings" pitchFamily="2" charset="2"/>
              <a:buChar char="ü"/>
            </a:pPr>
            <a:r>
              <a:rPr lang="en-US" sz="2400">
                <a:latin typeface="Times New Roman" pitchFamily="18" charset="0"/>
              </a:rPr>
              <a:t>Lifesaver </a:t>
            </a:r>
          </a:p>
          <a:p>
            <a:pPr>
              <a:buFont typeface="Wingdings" pitchFamily="2" charset="2"/>
              <a:buChar char="ü"/>
            </a:pPr>
            <a:r>
              <a:rPr lang="en-US" sz="2400">
                <a:latin typeface="Times New Roman" pitchFamily="18" charset="0"/>
              </a:rPr>
              <a:t>Quaker </a:t>
            </a:r>
          </a:p>
        </p:txBody>
      </p:sp>
      <p:sp>
        <p:nvSpPr>
          <p:cNvPr id="109572" name="WordArt 5"/>
          <p:cNvSpPr>
            <a:spLocks noChangeArrowheads="1" noChangeShapeType="1" noTextEdit="1"/>
          </p:cNvSpPr>
          <p:nvPr/>
        </p:nvSpPr>
        <p:spPr bwMode="auto">
          <a:xfrm>
            <a:off x="228600" y="228600"/>
            <a:ext cx="8534400" cy="914400"/>
          </a:xfrm>
          <a:prstGeom prst="rect">
            <a:avLst/>
          </a:prstGeom>
        </p:spPr>
        <p:txBody>
          <a:bodyPr wrap="none" fromWordArt="1">
            <a:prstTxWarp prst="textPlain">
              <a:avLst>
                <a:gd name="adj" fmla="val 50000"/>
              </a:avLst>
            </a:prstTxWarp>
          </a:bodyPr>
          <a:lstStyle/>
          <a:p>
            <a:pPr algn="ctr"/>
            <a:r>
              <a:rPr lang="en-US" sz="3600" kern="10">
                <a:ln w="25400">
                  <a:solidFill>
                    <a:srgbClr val="000000"/>
                  </a:solidFill>
                  <a:round/>
                  <a:headEnd/>
                  <a:tailEnd/>
                </a:ln>
                <a:solidFill>
                  <a:srgbClr val="CCFFCC"/>
                </a:solidFill>
                <a:latin typeface="Arial Rounded MT Bold"/>
              </a:rPr>
              <a:t>What Brands Have GMO's?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dissolve">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6803"/>
                                        </p:tgtEl>
                                        <p:attrNameLst>
                                          <p:attrName>style.visibility</p:attrName>
                                        </p:attrNameLst>
                                      </p:cBhvr>
                                      <p:to>
                                        <p:strVal val="visible"/>
                                      </p:to>
                                    </p:set>
                                    <p:animEffect transition="in" filter="dissolve">
                                      <p:cBhvr>
                                        <p:cTn id="12" dur="500"/>
                                        <p:tgtEl>
                                          <p:spTgt spid="7680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6802"/>
                                        </p:tgtEl>
                                        <p:attrNameLst>
                                          <p:attrName>style.visibility</p:attrName>
                                        </p:attrNameLst>
                                      </p:cBhvr>
                                      <p:to>
                                        <p:strVal val="visible"/>
                                      </p:to>
                                    </p:set>
                                    <p:animEffect transition="in" filter="dissolve">
                                      <p:cBhvr>
                                        <p:cTn id="17" dur="500"/>
                                        <p:tgtEl>
                                          <p:spTgt spid="76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p:bldP spid="76803" grpId="0"/>
      <p:bldP spid="7680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newsweek-cover"/>
          <p:cNvPicPr>
            <a:picLocks noChangeAspect="1" noChangeArrowheads="1"/>
          </p:cNvPicPr>
          <p:nvPr/>
        </p:nvPicPr>
        <p:blipFill>
          <a:blip r:embed="rId2" cstate="print"/>
          <a:srcRect/>
          <a:stretch>
            <a:fillRect/>
          </a:stretch>
        </p:blipFill>
        <p:spPr bwMode="auto">
          <a:xfrm>
            <a:off x="5770563" y="2438400"/>
            <a:ext cx="3373437" cy="4419600"/>
          </a:xfrm>
          <a:prstGeom prst="rect">
            <a:avLst/>
          </a:prstGeom>
          <a:noFill/>
          <a:ln w="9525">
            <a:noFill/>
            <a:miter lim="800000"/>
            <a:headEnd/>
            <a:tailEnd/>
          </a:ln>
        </p:spPr>
      </p:pic>
      <p:pic>
        <p:nvPicPr>
          <p:cNvPr id="113667" name="Picture 3" descr="060401_DukeRapeLacrosse_xtr"/>
          <p:cNvPicPr>
            <a:picLocks noChangeAspect="1" noChangeArrowheads="1"/>
          </p:cNvPicPr>
          <p:nvPr/>
        </p:nvPicPr>
        <p:blipFill>
          <a:blip r:embed="rId3" cstate="print"/>
          <a:srcRect/>
          <a:stretch>
            <a:fillRect/>
          </a:stretch>
        </p:blipFill>
        <p:spPr bwMode="auto">
          <a:xfrm>
            <a:off x="0" y="0"/>
            <a:ext cx="6629400" cy="2633663"/>
          </a:xfrm>
          <a:prstGeom prst="rect">
            <a:avLst/>
          </a:prstGeom>
          <a:noFill/>
          <a:ln w="9525">
            <a:noFill/>
            <a:miter lim="800000"/>
            <a:headEnd/>
            <a:tailEnd/>
          </a:ln>
        </p:spPr>
      </p:pic>
      <p:sp>
        <p:nvSpPr>
          <p:cNvPr id="113668" name="Text Box 4"/>
          <p:cNvSpPr txBox="1">
            <a:spLocks noChangeArrowheads="1"/>
          </p:cNvSpPr>
          <p:nvPr/>
        </p:nvSpPr>
        <p:spPr bwMode="auto">
          <a:xfrm>
            <a:off x="381000" y="2819400"/>
            <a:ext cx="5029200" cy="3267075"/>
          </a:xfrm>
          <a:prstGeom prst="rect">
            <a:avLst/>
          </a:prstGeom>
          <a:noFill/>
          <a:ln w="9525">
            <a:noFill/>
            <a:miter lim="800000"/>
            <a:headEnd/>
            <a:tailEnd/>
          </a:ln>
        </p:spPr>
        <p:txBody>
          <a:bodyPr>
            <a:spAutoFit/>
          </a:bodyPr>
          <a:lstStyle/>
          <a:p>
            <a:pPr>
              <a:spcBef>
                <a:spcPct val="50000"/>
              </a:spcBef>
            </a:pPr>
            <a:r>
              <a:rPr lang="en-US" sz="2600"/>
              <a:t>In March 2006, a woman told police she and another dancer were hired to perform at a private party in an off-campus home of Duke lacrosse players. The dancer told police she was pulled into a bathroom, beaten, choked and raped by three men.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3667"/>
                                        </p:tgtEl>
                                        <p:attrNameLst>
                                          <p:attrName>style.visibility</p:attrName>
                                        </p:attrNameLst>
                                      </p:cBhvr>
                                      <p:to>
                                        <p:strVal val="visible"/>
                                      </p:to>
                                    </p:set>
                                    <p:animEffect transition="in" filter="blinds(horizontal)">
                                      <p:cBhvr>
                                        <p:cTn id="7" dur="500"/>
                                        <p:tgtEl>
                                          <p:spTgt spid="11366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3666"/>
                                        </p:tgtEl>
                                        <p:attrNameLst>
                                          <p:attrName>style.visibility</p:attrName>
                                        </p:attrNameLst>
                                      </p:cBhvr>
                                      <p:to>
                                        <p:strVal val="visible"/>
                                      </p:to>
                                    </p:set>
                                    <p:animEffect transition="in" filter="blinds(horizontal)">
                                      <p:cBhvr>
                                        <p:cTn id="12" dur="500"/>
                                        <p:tgtEl>
                                          <p:spTgt spid="11366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3668"/>
                                        </p:tgtEl>
                                        <p:attrNameLst>
                                          <p:attrName>style.visibility</p:attrName>
                                        </p:attrNameLst>
                                      </p:cBhvr>
                                      <p:to>
                                        <p:strVal val="visible"/>
                                      </p:to>
                                    </p:set>
                                    <p:anim calcmode="lin" valueType="num">
                                      <p:cBhvr additive="base">
                                        <p:cTn id="17" dur="500" fill="hold"/>
                                        <p:tgtEl>
                                          <p:spTgt spid="113668"/>
                                        </p:tgtEl>
                                        <p:attrNameLst>
                                          <p:attrName>ppt_x</p:attrName>
                                        </p:attrNameLst>
                                      </p:cBhvr>
                                      <p:tavLst>
                                        <p:tav tm="0">
                                          <p:val>
                                            <p:strVal val="#ppt_x"/>
                                          </p:val>
                                        </p:tav>
                                        <p:tav tm="100000">
                                          <p:val>
                                            <p:strVal val="#ppt_x"/>
                                          </p:val>
                                        </p:tav>
                                      </p:tavLst>
                                    </p:anim>
                                    <p:anim calcmode="lin" valueType="num">
                                      <p:cBhvr additive="base">
                                        <p:cTn id="18" dur="500" fill="hold"/>
                                        <p:tgtEl>
                                          <p:spTgt spid="1136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Defense in Duke lacrosse case claims photo lineup flawed, wants evidence thrown out"/>
          <p:cNvPicPr>
            <a:picLocks noChangeAspect="1" noChangeArrowheads="1"/>
          </p:cNvPicPr>
          <p:nvPr/>
        </p:nvPicPr>
        <p:blipFill>
          <a:blip r:embed="rId2" cstate="print"/>
          <a:srcRect/>
          <a:stretch>
            <a:fillRect/>
          </a:stretch>
        </p:blipFill>
        <p:spPr bwMode="auto">
          <a:xfrm>
            <a:off x="3505200" y="0"/>
            <a:ext cx="5638800" cy="2971800"/>
          </a:xfrm>
          <a:prstGeom prst="rect">
            <a:avLst/>
          </a:prstGeom>
          <a:noFill/>
          <a:ln w="9525">
            <a:noFill/>
            <a:miter lim="800000"/>
            <a:headEnd/>
            <a:tailEnd/>
          </a:ln>
        </p:spPr>
      </p:pic>
      <p:sp>
        <p:nvSpPr>
          <p:cNvPr id="114691" name="Text Box 3"/>
          <p:cNvSpPr txBox="1">
            <a:spLocks noChangeArrowheads="1"/>
          </p:cNvSpPr>
          <p:nvPr/>
        </p:nvSpPr>
        <p:spPr bwMode="auto">
          <a:xfrm>
            <a:off x="152400" y="76200"/>
            <a:ext cx="3352800" cy="1920875"/>
          </a:xfrm>
          <a:prstGeom prst="rect">
            <a:avLst/>
          </a:prstGeom>
          <a:noFill/>
          <a:ln w="9525">
            <a:noFill/>
            <a:miter lim="800000"/>
            <a:headEnd/>
            <a:tailEnd/>
          </a:ln>
        </p:spPr>
        <p:txBody>
          <a:bodyPr>
            <a:spAutoFit/>
          </a:bodyPr>
          <a:lstStyle/>
          <a:p>
            <a:pPr>
              <a:spcBef>
                <a:spcPct val="50000"/>
              </a:spcBef>
            </a:pPr>
            <a:r>
              <a:rPr lang="en-US" sz="2000" b="1"/>
              <a:t>Armed with a judge's order, police took DNA samples with a cheek swab from 46 of the lacrosse team's 47 players. </a:t>
            </a:r>
          </a:p>
        </p:txBody>
      </p:sp>
      <p:pic>
        <p:nvPicPr>
          <p:cNvPr id="111619" name="Picture 4" descr="dukelogo"/>
          <p:cNvPicPr>
            <a:picLocks noChangeAspect="1" noChangeArrowheads="1"/>
          </p:cNvPicPr>
          <p:nvPr/>
        </p:nvPicPr>
        <p:blipFill>
          <a:blip r:embed="rId3" cstate="print"/>
          <a:srcRect/>
          <a:stretch>
            <a:fillRect/>
          </a:stretch>
        </p:blipFill>
        <p:spPr bwMode="auto">
          <a:xfrm>
            <a:off x="152400" y="3886200"/>
            <a:ext cx="3657600" cy="2743200"/>
          </a:xfrm>
          <a:prstGeom prst="rect">
            <a:avLst/>
          </a:prstGeom>
          <a:noFill/>
          <a:ln w="9525">
            <a:noFill/>
            <a:miter lim="800000"/>
            <a:headEnd/>
            <a:tailEnd/>
          </a:ln>
        </p:spPr>
      </p:pic>
      <p:sp>
        <p:nvSpPr>
          <p:cNvPr id="114693" name="Text Box 5"/>
          <p:cNvSpPr txBox="1">
            <a:spLocks noChangeArrowheads="1"/>
          </p:cNvSpPr>
          <p:nvPr/>
        </p:nvSpPr>
        <p:spPr bwMode="auto">
          <a:xfrm>
            <a:off x="3810000" y="5791200"/>
            <a:ext cx="5410200" cy="457200"/>
          </a:xfrm>
          <a:prstGeom prst="rect">
            <a:avLst/>
          </a:prstGeom>
          <a:noFill/>
          <a:ln w="9525">
            <a:noFill/>
            <a:miter lim="800000"/>
            <a:headEnd/>
            <a:tailEnd/>
          </a:ln>
        </p:spPr>
        <p:txBody>
          <a:bodyPr>
            <a:spAutoFit/>
          </a:bodyPr>
          <a:lstStyle/>
          <a:p>
            <a:pPr>
              <a:spcBef>
                <a:spcPct val="50000"/>
              </a:spcBef>
            </a:pPr>
            <a:r>
              <a:rPr lang="en-US" sz="2400" b="1"/>
              <a:t>THERE WAS NO DNA EVIDENCE!!!</a:t>
            </a:r>
          </a:p>
        </p:txBody>
      </p:sp>
      <p:sp>
        <p:nvSpPr>
          <p:cNvPr id="114694" name="Text Box 6"/>
          <p:cNvSpPr txBox="1">
            <a:spLocks noChangeArrowheads="1"/>
          </p:cNvSpPr>
          <p:nvPr/>
        </p:nvSpPr>
        <p:spPr bwMode="auto">
          <a:xfrm>
            <a:off x="3886200" y="3076575"/>
            <a:ext cx="5334000" cy="1190625"/>
          </a:xfrm>
          <a:prstGeom prst="rect">
            <a:avLst/>
          </a:prstGeom>
          <a:noFill/>
          <a:ln w="9525">
            <a:noFill/>
            <a:miter lim="800000"/>
            <a:headEnd/>
            <a:tailEnd/>
          </a:ln>
        </p:spPr>
        <p:txBody>
          <a:bodyPr>
            <a:spAutoFit/>
          </a:bodyPr>
          <a:lstStyle/>
          <a:p>
            <a:r>
              <a:rPr lang="en-US" b="1"/>
              <a:t>Authorities took DNA samples from all over the alleged victim's body, including under her fingernails, and from her possessions, such as </a:t>
            </a:r>
          </a:p>
          <a:p>
            <a:r>
              <a:rPr lang="en-US" b="1"/>
              <a:t>her cell phone and her clothes.</a:t>
            </a:r>
          </a:p>
        </p:txBody>
      </p:sp>
      <p:sp>
        <p:nvSpPr>
          <p:cNvPr id="114695" name="Text Box 7"/>
          <p:cNvSpPr txBox="1">
            <a:spLocks noChangeArrowheads="1"/>
          </p:cNvSpPr>
          <p:nvPr/>
        </p:nvSpPr>
        <p:spPr bwMode="auto">
          <a:xfrm>
            <a:off x="3886200" y="4419600"/>
            <a:ext cx="5334000" cy="1190625"/>
          </a:xfrm>
          <a:prstGeom prst="rect">
            <a:avLst/>
          </a:prstGeom>
          <a:noFill/>
          <a:ln w="9525">
            <a:noFill/>
            <a:miter lim="800000"/>
            <a:headEnd/>
            <a:tailEnd/>
          </a:ln>
        </p:spPr>
        <p:txBody>
          <a:bodyPr>
            <a:spAutoFit/>
          </a:bodyPr>
          <a:lstStyle/>
          <a:p>
            <a:pPr>
              <a:spcBef>
                <a:spcPct val="50000"/>
              </a:spcBef>
            </a:pPr>
            <a:r>
              <a:rPr lang="en-US" b="1"/>
              <a:t>"The experts will tell you that if there was a condom used they would still be able to pick up DNA, latex, lubricant and all other types of things to show that." ~ Joe Cheshire (Attorney)</a:t>
            </a:r>
          </a:p>
        </p:txBody>
      </p:sp>
      <p:sp>
        <p:nvSpPr>
          <p:cNvPr id="114696" name="Text Box 8"/>
          <p:cNvSpPr txBox="1">
            <a:spLocks noChangeArrowheads="1"/>
          </p:cNvSpPr>
          <p:nvPr/>
        </p:nvSpPr>
        <p:spPr bwMode="auto">
          <a:xfrm>
            <a:off x="152400" y="2060575"/>
            <a:ext cx="3352800" cy="1825625"/>
          </a:xfrm>
          <a:prstGeom prst="rect">
            <a:avLst/>
          </a:prstGeom>
          <a:noFill/>
          <a:ln w="9525">
            <a:noFill/>
            <a:miter lim="800000"/>
            <a:headEnd/>
            <a:tailEnd/>
          </a:ln>
        </p:spPr>
        <p:txBody>
          <a:bodyPr>
            <a:spAutoFit/>
          </a:bodyPr>
          <a:lstStyle/>
          <a:p>
            <a:pPr>
              <a:spcBef>
                <a:spcPct val="50000"/>
              </a:spcBef>
            </a:pPr>
            <a:r>
              <a:rPr lang="en-US" sz="1900" b="1"/>
              <a:t>The 47th player, the only black member of the team, did not have to provide DNA because the dancer said her attackers were white.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691"/>
                                        </p:tgtEl>
                                        <p:attrNameLst>
                                          <p:attrName>style.visibility</p:attrName>
                                        </p:attrNameLst>
                                      </p:cBhvr>
                                      <p:to>
                                        <p:strVal val="visible"/>
                                      </p:to>
                                    </p:set>
                                    <p:anim calcmode="lin" valueType="num">
                                      <p:cBhvr additive="base">
                                        <p:cTn id="7" dur="500" fill="hold"/>
                                        <p:tgtEl>
                                          <p:spTgt spid="114691"/>
                                        </p:tgtEl>
                                        <p:attrNameLst>
                                          <p:attrName>ppt_x</p:attrName>
                                        </p:attrNameLst>
                                      </p:cBhvr>
                                      <p:tavLst>
                                        <p:tav tm="0">
                                          <p:val>
                                            <p:strVal val="#ppt_x"/>
                                          </p:val>
                                        </p:tav>
                                        <p:tav tm="100000">
                                          <p:val>
                                            <p:strVal val="#ppt_x"/>
                                          </p:val>
                                        </p:tav>
                                      </p:tavLst>
                                    </p:anim>
                                    <p:anim calcmode="lin" valueType="num">
                                      <p:cBhvr additive="base">
                                        <p:cTn id="8" dur="500" fill="hold"/>
                                        <p:tgtEl>
                                          <p:spTgt spid="11469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4696"/>
                                        </p:tgtEl>
                                        <p:attrNameLst>
                                          <p:attrName>style.visibility</p:attrName>
                                        </p:attrNameLst>
                                      </p:cBhvr>
                                      <p:to>
                                        <p:strVal val="visible"/>
                                      </p:to>
                                    </p:set>
                                    <p:anim calcmode="lin" valueType="num">
                                      <p:cBhvr additive="base">
                                        <p:cTn id="13" dur="500" fill="hold"/>
                                        <p:tgtEl>
                                          <p:spTgt spid="114696"/>
                                        </p:tgtEl>
                                        <p:attrNameLst>
                                          <p:attrName>ppt_x</p:attrName>
                                        </p:attrNameLst>
                                      </p:cBhvr>
                                      <p:tavLst>
                                        <p:tav tm="0">
                                          <p:val>
                                            <p:strVal val="#ppt_x"/>
                                          </p:val>
                                        </p:tav>
                                        <p:tav tm="100000">
                                          <p:val>
                                            <p:strVal val="#ppt_x"/>
                                          </p:val>
                                        </p:tav>
                                      </p:tavLst>
                                    </p:anim>
                                    <p:anim calcmode="lin" valueType="num">
                                      <p:cBhvr additive="base">
                                        <p:cTn id="14" dur="500" fill="hold"/>
                                        <p:tgtEl>
                                          <p:spTgt spid="11469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4694"/>
                                        </p:tgtEl>
                                        <p:attrNameLst>
                                          <p:attrName>style.visibility</p:attrName>
                                        </p:attrNameLst>
                                      </p:cBhvr>
                                      <p:to>
                                        <p:strVal val="visible"/>
                                      </p:to>
                                    </p:set>
                                    <p:anim calcmode="lin" valueType="num">
                                      <p:cBhvr additive="base">
                                        <p:cTn id="19" dur="500" fill="hold"/>
                                        <p:tgtEl>
                                          <p:spTgt spid="114694"/>
                                        </p:tgtEl>
                                        <p:attrNameLst>
                                          <p:attrName>ppt_x</p:attrName>
                                        </p:attrNameLst>
                                      </p:cBhvr>
                                      <p:tavLst>
                                        <p:tav tm="0">
                                          <p:val>
                                            <p:strVal val="#ppt_x"/>
                                          </p:val>
                                        </p:tav>
                                        <p:tav tm="100000">
                                          <p:val>
                                            <p:strVal val="#ppt_x"/>
                                          </p:val>
                                        </p:tav>
                                      </p:tavLst>
                                    </p:anim>
                                    <p:anim calcmode="lin" valueType="num">
                                      <p:cBhvr additive="base">
                                        <p:cTn id="20" dur="500" fill="hold"/>
                                        <p:tgtEl>
                                          <p:spTgt spid="11469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4695"/>
                                        </p:tgtEl>
                                        <p:attrNameLst>
                                          <p:attrName>style.visibility</p:attrName>
                                        </p:attrNameLst>
                                      </p:cBhvr>
                                      <p:to>
                                        <p:strVal val="visible"/>
                                      </p:to>
                                    </p:set>
                                    <p:anim calcmode="lin" valueType="num">
                                      <p:cBhvr additive="base">
                                        <p:cTn id="25" dur="500" fill="hold"/>
                                        <p:tgtEl>
                                          <p:spTgt spid="114695"/>
                                        </p:tgtEl>
                                        <p:attrNameLst>
                                          <p:attrName>ppt_x</p:attrName>
                                        </p:attrNameLst>
                                      </p:cBhvr>
                                      <p:tavLst>
                                        <p:tav tm="0">
                                          <p:val>
                                            <p:strVal val="#ppt_x"/>
                                          </p:val>
                                        </p:tav>
                                        <p:tav tm="100000">
                                          <p:val>
                                            <p:strVal val="#ppt_x"/>
                                          </p:val>
                                        </p:tav>
                                      </p:tavLst>
                                    </p:anim>
                                    <p:anim calcmode="lin" valueType="num">
                                      <p:cBhvr additive="base">
                                        <p:cTn id="26" dur="500" fill="hold"/>
                                        <p:tgtEl>
                                          <p:spTgt spid="11469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4693"/>
                                        </p:tgtEl>
                                        <p:attrNameLst>
                                          <p:attrName>style.visibility</p:attrName>
                                        </p:attrNameLst>
                                      </p:cBhvr>
                                      <p:to>
                                        <p:strVal val="visible"/>
                                      </p:to>
                                    </p:set>
                                    <p:anim calcmode="lin" valueType="num">
                                      <p:cBhvr additive="base">
                                        <p:cTn id="31" dur="500" fill="hold"/>
                                        <p:tgtEl>
                                          <p:spTgt spid="114693"/>
                                        </p:tgtEl>
                                        <p:attrNameLst>
                                          <p:attrName>ppt_x</p:attrName>
                                        </p:attrNameLst>
                                      </p:cBhvr>
                                      <p:tavLst>
                                        <p:tav tm="0">
                                          <p:val>
                                            <p:strVal val="0-#ppt_w/2"/>
                                          </p:val>
                                        </p:tav>
                                        <p:tav tm="100000">
                                          <p:val>
                                            <p:strVal val="#ppt_x"/>
                                          </p:val>
                                        </p:tav>
                                      </p:tavLst>
                                    </p:anim>
                                    <p:anim calcmode="lin" valueType="num">
                                      <p:cBhvr additive="base">
                                        <p:cTn id="32" dur="500" fill="hold"/>
                                        <p:tgtEl>
                                          <p:spTgt spid="1146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autoUpdateAnimBg="0"/>
      <p:bldP spid="114693" grpId="0" autoUpdateAnimBg="0"/>
      <p:bldP spid="114694" grpId="0" autoUpdateAnimBg="0"/>
      <p:bldP spid="114695" grpId="0" autoUpdateAnimBg="0"/>
      <p:bldP spid="114696"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Charges Dropped Against Duke Lacrosse Players"/>
          <p:cNvPicPr>
            <a:picLocks noChangeAspect="1" noChangeArrowheads="1"/>
          </p:cNvPicPr>
          <p:nvPr/>
        </p:nvPicPr>
        <p:blipFill>
          <a:blip r:embed="rId2" cstate="print"/>
          <a:srcRect/>
          <a:stretch>
            <a:fillRect/>
          </a:stretch>
        </p:blipFill>
        <p:spPr bwMode="auto">
          <a:xfrm>
            <a:off x="171450" y="1295400"/>
            <a:ext cx="3257550" cy="4343400"/>
          </a:xfrm>
          <a:prstGeom prst="rect">
            <a:avLst/>
          </a:prstGeom>
          <a:noFill/>
          <a:ln w="9525">
            <a:noFill/>
            <a:miter lim="800000"/>
            <a:headEnd/>
            <a:tailEnd/>
          </a:ln>
        </p:spPr>
      </p:pic>
      <p:sp>
        <p:nvSpPr>
          <p:cNvPr id="112642" name="Text Box 3"/>
          <p:cNvSpPr txBox="1">
            <a:spLocks noChangeArrowheads="1"/>
          </p:cNvSpPr>
          <p:nvPr/>
        </p:nvSpPr>
        <p:spPr bwMode="auto">
          <a:xfrm>
            <a:off x="3505200" y="1752600"/>
            <a:ext cx="5410200" cy="4117975"/>
          </a:xfrm>
          <a:prstGeom prst="rect">
            <a:avLst/>
          </a:prstGeom>
          <a:noFill/>
          <a:ln w="9525">
            <a:noFill/>
            <a:miter lim="800000"/>
            <a:headEnd/>
            <a:tailEnd/>
          </a:ln>
        </p:spPr>
        <p:txBody>
          <a:bodyPr>
            <a:spAutoFit/>
          </a:bodyPr>
          <a:lstStyle/>
          <a:p>
            <a:pPr>
              <a:spcBef>
                <a:spcPct val="50000"/>
              </a:spcBef>
            </a:pPr>
            <a:r>
              <a:rPr lang="en-US" sz="3300"/>
              <a:t>"It's been 395 days since this nightmare began and finally the day has come for closure. We are just as innocent today as we were back then...we have never wavered in our story." </a:t>
            </a:r>
            <a:br>
              <a:rPr lang="en-US" sz="3300"/>
            </a:br>
            <a:r>
              <a:rPr lang="en-US" sz="3300"/>
              <a:t>		    ~David Evans</a:t>
            </a:r>
          </a:p>
        </p:txBody>
      </p:sp>
      <p:sp>
        <p:nvSpPr>
          <p:cNvPr id="112643" name="Text Box 4"/>
          <p:cNvSpPr txBox="1">
            <a:spLocks noChangeArrowheads="1"/>
          </p:cNvSpPr>
          <p:nvPr/>
        </p:nvSpPr>
        <p:spPr bwMode="auto">
          <a:xfrm>
            <a:off x="152400" y="5867400"/>
            <a:ext cx="4495800" cy="641350"/>
          </a:xfrm>
          <a:prstGeom prst="rect">
            <a:avLst/>
          </a:prstGeom>
          <a:noFill/>
          <a:ln w="9525">
            <a:noFill/>
            <a:miter lim="800000"/>
            <a:headEnd/>
            <a:tailEnd/>
          </a:ln>
        </p:spPr>
        <p:txBody>
          <a:bodyPr>
            <a:spAutoFit/>
          </a:bodyPr>
          <a:lstStyle/>
          <a:p>
            <a:pPr>
              <a:spcBef>
                <a:spcPct val="50000"/>
              </a:spcBef>
            </a:pPr>
            <a:r>
              <a:rPr lang="en-US"/>
              <a:t>Clockwise from left: David Evans, Colin Finnerty and Reade Seligmann </a:t>
            </a:r>
          </a:p>
        </p:txBody>
      </p:sp>
      <p:pic>
        <p:nvPicPr>
          <p:cNvPr id="112644" name="Picture 5" descr="j0299881">
            <a:hlinkClick r:id="rId3"/>
          </p:cNvPr>
          <p:cNvPicPr>
            <a:picLocks noChangeAspect="1" noChangeArrowheads="1"/>
          </p:cNvPicPr>
          <p:nvPr/>
        </p:nvPicPr>
        <p:blipFill>
          <a:blip r:embed="rId4" cstate="print"/>
          <a:srcRect/>
          <a:stretch>
            <a:fillRect/>
          </a:stretch>
        </p:blipFill>
        <p:spPr bwMode="auto">
          <a:xfrm rot="5400000">
            <a:off x="6569869" y="-242094"/>
            <a:ext cx="1417638" cy="2359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p:cNvPicPr>
            <a:picLocks noChangeAspect="1" noChangeArrowheads="1"/>
          </p:cNvPicPr>
          <p:nvPr/>
        </p:nvPicPr>
        <p:blipFill>
          <a:blip r:embed="rId2" cstate="print"/>
          <a:srcRect/>
          <a:stretch>
            <a:fillRect/>
          </a:stretch>
        </p:blipFill>
        <p:spPr bwMode="auto">
          <a:xfrm>
            <a:off x="762000" y="457200"/>
            <a:ext cx="7696200" cy="5942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4" descr="200px-Pcr_machine">
            <a:hlinkClick r:id="rId2"/>
          </p:cNvPr>
          <p:cNvPicPr>
            <a:picLocks noChangeAspect="1" noChangeArrowheads="1"/>
          </p:cNvPicPr>
          <p:nvPr/>
        </p:nvPicPr>
        <p:blipFill>
          <a:blip r:embed="rId3" cstate="print"/>
          <a:srcRect/>
          <a:stretch>
            <a:fillRect/>
          </a:stretch>
        </p:blipFill>
        <p:spPr bwMode="auto">
          <a:xfrm>
            <a:off x="1981200" y="779463"/>
            <a:ext cx="5638800" cy="5468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2"/>
          <p:cNvPicPr>
            <a:picLocks noChangeAspect="1" noChangeArrowheads="1"/>
          </p:cNvPicPr>
          <p:nvPr/>
        </p:nvPicPr>
        <p:blipFill>
          <a:blip r:embed="rId2" cstate="print"/>
          <a:srcRect/>
          <a:stretch>
            <a:fillRect/>
          </a:stretch>
        </p:blipFill>
        <p:spPr bwMode="auto">
          <a:xfrm>
            <a:off x="0" y="0"/>
            <a:ext cx="9144000" cy="4186238"/>
          </a:xfrm>
          <a:prstGeom prst="rect">
            <a:avLst/>
          </a:prstGeom>
          <a:noFill/>
          <a:ln w="9525">
            <a:noFill/>
            <a:miter lim="800000"/>
            <a:headEnd/>
            <a:tailEnd/>
          </a:ln>
        </p:spPr>
      </p:pic>
      <p:pic>
        <p:nvPicPr>
          <p:cNvPr id="115714" name="Picture 6" descr="300px-PCR_tubes">
            <a:hlinkClick r:id="rId3"/>
          </p:cNvPr>
          <p:cNvPicPr>
            <a:picLocks noChangeAspect="1" noChangeArrowheads="1"/>
          </p:cNvPicPr>
          <p:nvPr/>
        </p:nvPicPr>
        <p:blipFill>
          <a:blip r:embed="rId4" cstate="print"/>
          <a:srcRect/>
          <a:stretch>
            <a:fillRect/>
          </a:stretch>
        </p:blipFill>
        <p:spPr bwMode="auto">
          <a:xfrm>
            <a:off x="5715000" y="4046538"/>
            <a:ext cx="3429000" cy="2811462"/>
          </a:xfrm>
          <a:prstGeom prst="rect">
            <a:avLst/>
          </a:prstGeom>
          <a:noFill/>
          <a:ln w="9525">
            <a:noFill/>
            <a:miter lim="800000"/>
            <a:headEnd/>
            <a:tailEnd/>
          </a:ln>
        </p:spPr>
      </p:pic>
      <p:pic>
        <p:nvPicPr>
          <p:cNvPr id="115715" name="Picture 10" descr="PCR-Thermo-Cycler"/>
          <p:cNvPicPr>
            <a:picLocks noChangeAspect="1" noChangeArrowheads="1"/>
          </p:cNvPicPr>
          <p:nvPr/>
        </p:nvPicPr>
        <p:blipFill>
          <a:blip r:embed="rId5" cstate="print"/>
          <a:srcRect/>
          <a:stretch>
            <a:fillRect/>
          </a:stretch>
        </p:blipFill>
        <p:spPr bwMode="auto">
          <a:xfrm>
            <a:off x="0" y="4191000"/>
            <a:ext cx="2667000" cy="2667000"/>
          </a:xfrm>
          <a:prstGeom prst="rect">
            <a:avLst/>
          </a:prstGeom>
          <a:noFill/>
          <a:ln w="9525">
            <a:noFill/>
            <a:miter lim="800000"/>
            <a:headEnd/>
            <a:tailEnd/>
          </a:ln>
        </p:spPr>
      </p:pic>
      <p:grpSp>
        <p:nvGrpSpPr>
          <p:cNvPr id="35" name="SMARTInkShape-Group397"/>
          <p:cNvGrpSpPr/>
          <p:nvPr/>
        </p:nvGrpSpPr>
        <p:grpSpPr>
          <a:xfrm>
            <a:off x="2598511" y="2037465"/>
            <a:ext cx="2133508" cy="576195"/>
            <a:chOff x="2598511" y="2037465"/>
            <a:chExt cx="2133508" cy="576195"/>
          </a:xfrm>
        </p:grpSpPr>
        <p:sp>
          <p:nvSpPr>
            <p:cNvPr id="24" name="SMARTInkShape-3029"/>
            <p:cNvSpPr/>
            <p:nvPr/>
          </p:nvSpPr>
          <p:spPr>
            <a:xfrm>
              <a:off x="4572922" y="2252199"/>
              <a:ext cx="159097" cy="207114"/>
            </a:xfrm>
            <a:custGeom>
              <a:avLst/>
              <a:gdLst/>
              <a:ahLst/>
              <a:cxnLst/>
              <a:rect l="0" t="0" r="0" b="0"/>
              <a:pathLst>
                <a:path w="159097" h="207114">
                  <a:moveTo>
                    <a:pt x="21937" y="71901"/>
                  </a:moveTo>
                  <a:lnTo>
                    <a:pt x="28497" y="71901"/>
                  </a:lnTo>
                  <a:lnTo>
                    <a:pt x="35431" y="77136"/>
                  </a:lnTo>
                  <a:lnTo>
                    <a:pt x="42493" y="78813"/>
                  </a:lnTo>
                  <a:lnTo>
                    <a:pt x="78968" y="79502"/>
                  </a:lnTo>
                  <a:lnTo>
                    <a:pt x="97537" y="78668"/>
                  </a:lnTo>
                  <a:lnTo>
                    <a:pt x="133922" y="61608"/>
                  </a:lnTo>
                  <a:lnTo>
                    <a:pt x="141699" y="54343"/>
                  </a:lnTo>
                  <a:lnTo>
                    <a:pt x="155426" y="36191"/>
                  </a:lnTo>
                  <a:lnTo>
                    <a:pt x="157466" y="27525"/>
                  </a:lnTo>
                  <a:lnTo>
                    <a:pt x="156114" y="20287"/>
                  </a:lnTo>
                  <a:lnTo>
                    <a:pt x="150593" y="11451"/>
                  </a:lnTo>
                  <a:lnTo>
                    <a:pt x="145157" y="6087"/>
                  </a:lnTo>
                  <a:lnTo>
                    <a:pt x="137097" y="882"/>
                  </a:lnTo>
                  <a:lnTo>
                    <a:pt x="132576" y="0"/>
                  </a:lnTo>
                  <a:lnTo>
                    <a:pt x="117278" y="2806"/>
                  </a:lnTo>
                  <a:lnTo>
                    <a:pt x="82408" y="13746"/>
                  </a:lnTo>
                  <a:lnTo>
                    <a:pt x="63936" y="25224"/>
                  </a:lnTo>
                  <a:lnTo>
                    <a:pt x="31324" y="57537"/>
                  </a:lnTo>
                  <a:lnTo>
                    <a:pt x="9587" y="91358"/>
                  </a:lnTo>
                  <a:lnTo>
                    <a:pt x="2190" y="120657"/>
                  </a:lnTo>
                  <a:lnTo>
                    <a:pt x="0" y="146742"/>
                  </a:lnTo>
                  <a:lnTo>
                    <a:pt x="4004" y="160478"/>
                  </a:lnTo>
                  <a:lnTo>
                    <a:pt x="20370" y="183094"/>
                  </a:lnTo>
                  <a:lnTo>
                    <a:pt x="38970" y="194688"/>
                  </a:lnTo>
                  <a:lnTo>
                    <a:pt x="68012" y="205344"/>
                  </a:lnTo>
                  <a:lnTo>
                    <a:pt x="90622" y="207113"/>
                  </a:lnTo>
                  <a:lnTo>
                    <a:pt x="124585" y="202355"/>
                  </a:lnTo>
                  <a:lnTo>
                    <a:pt x="140875" y="197665"/>
                  </a:lnTo>
                  <a:lnTo>
                    <a:pt x="159096" y="18620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SMARTInkShape-3030"/>
            <p:cNvSpPr/>
            <p:nvPr/>
          </p:nvSpPr>
          <p:spPr>
            <a:xfrm>
              <a:off x="4412443" y="2271819"/>
              <a:ext cx="158654" cy="181365"/>
            </a:xfrm>
            <a:custGeom>
              <a:avLst/>
              <a:gdLst/>
              <a:ahLst/>
              <a:cxnLst/>
              <a:rect l="0" t="0" r="0" b="0"/>
              <a:pathLst>
                <a:path w="158654" h="181365">
                  <a:moveTo>
                    <a:pt x="83357" y="6559"/>
                  </a:moveTo>
                  <a:lnTo>
                    <a:pt x="72751" y="6559"/>
                  </a:lnTo>
                  <a:lnTo>
                    <a:pt x="51357" y="0"/>
                  </a:lnTo>
                  <a:lnTo>
                    <a:pt x="22063" y="5593"/>
                  </a:lnTo>
                  <a:lnTo>
                    <a:pt x="15758" y="8388"/>
                  </a:lnTo>
                  <a:lnTo>
                    <a:pt x="4809" y="17081"/>
                  </a:lnTo>
                  <a:lnTo>
                    <a:pt x="1880" y="21960"/>
                  </a:lnTo>
                  <a:lnTo>
                    <a:pt x="0" y="31991"/>
                  </a:lnTo>
                  <a:lnTo>
                    <a:pt x="1539" y="34522"/>
                  </a:lnTo>
                  <a:lnTo>
                    <a:pt x="11795" y="42126"/>
                  </a:lnTo>
                  <a:lnTo>
                    <a:pt x="47637" y="59901"/>
                  </a:lnTo>
                  <a:lnTo>
                    <a:pt x="83670" y="73446"/>
                  </a:lnTo>
                  <a:lnTo>
                    <a:pt x="117451" y="91860"/>
                  </a:lnTo>
                  <a:lnTo>
                    <a:pt x="144123" y="107739"/>
                  </a:lnTo>
                  <a:lnTo>
                    <a:pt x="149268" y="112113"/>
                  </a:lnTo>
                  <a:lnTo>
                    <a:pt x="154984" y="121488"/>
                  </a:lnTo>
                  <a:lnTo>
                    <a:pt x="158653" y="137258"/>
                  </a:lnTo>
                  <a:lnTo>
                    <a:pt x="155244" y="149895"/>
                  </a:lnTo>
                  <a:lnTo>
                    <a:pt x="148890" y="157189"/>
                  </a:lnTo>
                  <a:lnTo>
                    <a:pt x="125288" y="171426"/>
                  </a:lnTo>
                  <a:lnTo>
                    <a:pt x="100105" y="179517"/>
                  </a:lnTo>
                  <a:lnTo>
                    <a:pt x="78575" y="181364"/>
                  </a:lnTo>
                  <a:lnTo>
                    <a:pt x="52779" y="175647"/>
                  </a:lnTo>
                  <a:lnTo>
                    <a:pt x="41261" y="171174"/>
                  </a:lnTo>
                  <a:lnTo>
                    <a:pt x="32755" y="164106"/>
                  </a:lnTo>
                  <a:lnTo>
                    <a:pt x="18524" y="146938"/>
                  </a:lnTo>
                  <a:lnTo>
                    <a:pt x="14775" y="136101"/>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SMARTInkShape-3031"/>
            <p:cNvSpPr/>
            <p:nvPr/>
          </p:nvSpPr>
          <p:spPr>
            <a:xfrm>
              <a:off x="3291840" y="2263139"/>
              <a:ext cx="83820" cy="350521"/>
            </a:xfrm>
            <a:custGeom>
              <a:avLst/>
              <a:gdLst/>
              <a:ahLst/>
              <a:cxnLst/>
              <a:rect l="0" t="0" r="0" b="0"/>
              <a:pathLst>
                <a:path w="83820" h="350521">
                  <a:moveTo>
                    <a:pt x="83819" y="0"/>
                  </a:moveTo>
                  <a:lnTo>
                    <a:pt x="82972" y="25994"/>
                  </a:lnTo>
                  <a:lnTo>
                    <a:pt x="73213" y="58969"/>
                  </a:lnTo>
                  <a:lnTo>
                    <a:pt x="69952" y="91320"/>
                  </a:lnTo>
                  <a:lnTo>
                    <a:pt x="64674" y="117634"/>
                  </a:lnTo>
                  <a:lnTo>
                    <a:pt x="57529" y="146261"/>
                  </a:lnTo>
                  <a:lnTo>
                    <a:pt x="51533" y="175918"/>
                  </a:lnTo>
                  <a:lnTo>
                    <a:pt x="43788" y="206032"/>
                  </a:lnTo>
                  <a:lnTo>
                    <a:pt x="34701" y="235504"/>
                  </a:lnTo>
                  <a:lnTo>
                    <a:pt x="25018" y="262713"/>
                  </a:lnTo>
                  <a:lnTo>
                    <a:pt x="14091" y="297786"/>
                  </a:lnTo>
                  <a:lnTo>
                    <a:pt x="6214" y="331429"/>
                  </a:lnTo>
                  <a:lnTo>
                    <a:pt x="1841" y="341759"/>
                  </a:lnTo>
                  <a:lnTo>
                    <a:pt x="0" y="35052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SMARTInkShape-3032"/>
            <p:cNvSpPr/>
            <p:nvPr/>
          </p:nvSpPr>
          <p:spPr>
            <a:xfrm>
              <a:off x="3421415" y="2281406"/>
              <a:ext cx="280832" cy="202184"/>
            </a:xfrm>
            <a:custGeom>
              <a:avLst/>
              <a:gdLst/>
              <a:ahLst/>
              <a:cxnLst/>
              <a:rect l="0" t="0" r="0" b="0"/>
              <a:pathLst>
                <a:path w="280832" h="202184">
                  <a:moveTo>
                    <a:pt x="15203" y="12214"/>
                  </a:moveTo>
                  <a:lnTo>
                    <a:pt x="19250" y="16258"/>
                  </a:lnTo>
                  <a:lnTo>
                    <a:pt x="21236" y="20501"/>
                  </a:lnTo>
                  <a:lnTo>
                    <a:pt x="22684" y="51709"/>
                  </a:lnTo>
                  <a:lnTo>
                    <a:pt x="22796" y="85115"/>
                  </a:lnTo>
                  <a:lnTo>
                    <a:pt x="18771" y="118386"/>
                  </a:lnTo>
                  <a:lnTo>
                    <a:pt x="15062" y="155388"/>
                  </a:lnTo>
                  <a:lnTo>
                    <a:pt x="9329" y="177684"/>
                  </a:lnTo>
                  <a:lnTo>
                    <a:pt x="87" y="202183"/>
                  </a:lnTo>
                  <a:lnTo>
                    <a:pt x="0" y="198510"/>
                  </a:lnTo>
                  <a:lnTo>
                    <a:pt x="6528" y="166090"/>
                  </a:lnTo>
                  <a:lnTo>
                    <a:pt x="11316" y="138145"/>
                  </a:lnTo>
                  <a:lnTo>
                    <a:pt x="22143" y="104372"/>
                  </a:lnTo>
                  <a:lnTo>
                    <a:pt x="36075" y="67553"/>
                  </a:lnTo>
                  <a:lnTo>
                    <a:pt x="54973" y="37923"/>
                  </a:lnTo>
                  <a:lnTo>
                    <a:pt x="78031" y="17323"/>
                  </a:lnTo>
                  <a:lnTo>
                    <a:pt x="93744" y="8742"/>
                  </a:lnTo>
                  <a:lnTo>
                    <a:pt x="104015" y="6436"/>
                  </a:lnTo>
                  <a:lnTo>
                    <a:pt x="114225" y="7670"/>
                  </a:lnTo>
                  <a:lnTo>
                    <a:pt x="123560" y="11041"/>
                  </a:lnTo>
                  <a:lnTo>
                    <a:pt x="130532" y="15360"/>
                  </a:lnTo>
                  <a:lnTo>
                    <a:pt x="139216" y="26599"/>
                  </a:lnTo>
                  <a:lnTo>
                    <a:pt x="148889" y="56886"/>
                  </a:lnTo>
                  <a:lnTo>
                    <a:pt x="151678" y="90463"/>
                  </a:lnTo>
                  <a:lnTo>
                    <a:pt x="152228" y="125412"/>
                  </a:lnTo>
                  <a:lnTo>
                    <a:pt x="145054" y="162502"/>
                  </a:lnTo>
                  <a:lnTo>
                    <a:pt x="144806" y="168585"/>
                  </a:lnTo>
                  <a:lnTo>
                    <a:pt x="145592" y="144823"/>
                  </a:lnTo>
                  <a:lnTo>
                    <a:pt x="153033" y="115737"/>
                  </a:lnTo>
                  <a:lnTo>
                    <a:pt x="162441" y="87478"/>
                  </a:lnTo>
                  <a:lnTo>
                    <a:pt x="178209" y="57656"/>
                  </a:lnTo>
                  <a:lnTo>
                    <a:pt x="202249" y="25328"/>
                  </a:lnTo>
                  <a:lnTo>
                    <a:pt x="218133" y="8008"/>
                  </a:lnTo>
                  <a:lnTo>
                    <a:pt x="228443" y="1878"/>
                  </a:lnTo>
                  <a:lnTo>
                    <a:pt x="233563" y="242"/>
                  </a:lnTo>
                  <a:lnTo>
                    <a:pt x="237824" y="0"/>
                  </a:lnTo>
                  <a:lnTo>
                    <a:pt x="244815" y="1986"/>
                  </a:lnTo>
                  <a:lnTo>
                    <a:pt x="257556" y="11911"/>
                  </a:lnTo>
                  <a:lnTo>
                    <a:pt x="268010" y="25577"/>
                  </a:lnTo>
                  <a:lnTo>
                    <a:pt x="276470" y="44395"/>
                  </a:lnTo>
                  <a:lnTo>
                    <a:pt x="280831" y="74356"/>
                  </a:lnTo>
                  <a:lnTo>
                    <a:pt x="279435" y="112008"/>
                  </a:lnTo>
                  <a:lnTo>
                    <a:pt x="275301" y="148013"/>
                  </a:lnTo>
                  <a:lnTo>
                    <a:pt x="270541" y="167784"/>
                  </a:lnTo>
                  <a:lnTo>
                    <a:pt x="259044" y="187473"/>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SMARTInkShape-3033"/>
            <p:cNvSpPr/>
            <p:nvPr/>
          </p:nvSpPr>
          <p:spPr>
            <a:xfrm>
              <a:off x="3749040" y="2255520"/>
              <a:ext cx="403861" cy="205119"/>
            </a:xfrm>
            <a:custGeom>
              <a:avLst/>
              <a:gdLst/>
              <a:ahLst/>
              <a:cxnLst/>
              <a:rect l="0" t="0" r="0" b="0"/>
              <a:pathLst>
                <a:path w="403861" h="205119">
                  <a:moveTo>
                    <a:pt x="0" y="60958"/>
                  </a:moveTo>
                  <a:lnTo>
                    <a:pt x="13493" y="75299"/>
                  </a:lnTo>
                  <a:lnTo>
                    <a:pt x="18133" y="83138"/>
                  </a:lnTo>
                  <a:lnTo>
                    <a:pt x="21401" y="85904"/>
                  </a:lnTo>
                  <a:lnTo>
                    <a:pt x="29549" y="88979"/>
                  </a:lnTo>
                  <a:lnTo>
                    <a:pt x="62606" y="91223"/>
                  </a:lnTo>
                  <a:lnTo>
                    <a:pt x="93244" y="89152"/>
                  </a:lnTo>
                  <a:lnTo>
                    <a:pt x="100263" y="87374"/>
                  </a:lnTo>
                  <a:lnTo>
                    <a:pt x="110319" y="80884"/>
                  </a:lnTo>
                  <a:lnTo>
                    <a:pt x="122998" y="69966"/>
                  </a:lnTo>
                  <a:lnTo>
                    <a:pt x="131711" y="63270"/>
                  </a:lnTo>
                  <a:lnTo>
                    <a:pt x="138406" y="54649"/>
                  </a:lnTo>
                  <a:lnTo>
                    <a:pt x="141948" y="45171"/>
                  </a:lnTo>
                  <a:lnTo>
                    <a:pt x="144613" y="14173"/>
                  </a:lnTo>
                  <a:lnTo>
                    <a:pt x="142975" y="11142"/>
                  </a:lnTo>
                  <a:lnTo>
                    <a:pt x="136639" y="5516"/>
                  </a:lnTo>
                  <a:lnTo>
                    <a:pt x="131732" y="4524"/>
                  </a:lnTo>
                  <a:lnTo>
                    <a:pt x="113538" y="7173"/>
                  </a:lnTo>
                  <a:lnTo>
                    <a:pt x="89533" y="17910"/>
                  </a:lnTo>
                  <a:lnTo>
                    <a:pt x="76198" y="27434"/>
                  </a:lnTo>
                  <a:lnTo>
                    <a:pt x="44547" y="61562"/>
                  </a:lnTo>
                  <a:lnTo>
                    <a:pt x="30602" y="88042"/>
                  </a:lnTo>
                  <a:lnTo>
                    <a:pt x="25154" y="117338"/>
                  </a:lnTo>
                  <a:lnTo>
                    <a:pt x="24159" y="151495"/>
                  </a:lnTo>
                  <a:lnTo>
                    <a:pt x="27105" y="167236"/>
                  </a:lnTo>
                  <a:lnTo>
                    <a:pt x="37569" y="186335"/>
                  </a:lnTo>
                  <a:lnTo>
                    <a:pt x="48870" y="195140"/>
                  </a:lnTo>
                  <a:lnTo>
                    <a:pt x="62359" y="201029"/>
                  </a:lnTo>
                  <a:lnTo>
                    <a:pt x="99244" y="205118"/>
                  </a:lnTo>
                  <a:lnTo>
                    <a:pt x="135660" y="193449"/>
                  </a:lnTo>
                  <a:lnTo>
                    <a:pt x="173207" y="174839"/>
                  </a:lnTo>
                  <a:lnTo>
                    <a:pt x="189587" y="163218"/>
                  </a:lnTo>
                  <a:lnTo>
                    <a:pt x="218541" y="130421"/>
                  </a:lnTo>
                  <a:lnTo>
                    <a:pt x="245211" y="92401"/>
                  </a:lnTo>
                  <a:lnTo>
                    <a:pt x="264225" y="61832"/>
                  </a:lnTo>
                  <a:lnTo>
                    <a:pt x="266211" y="55017"/>
                  </a:lnTo>
                  <a:lnTo>
                    <a:pt x="266373" y="55305"/>
                  </a:lnTo>
                  <a:lnTo>
                    <a:pt x="266686" y="79385"/>
                  </a:lnTo>
                  <a:lnTo>
                    <a:pt x="260667" y="114719"/>
                  </a:lnTo>
                  <a:lnTo>
                    <a:pt x="259287" y="152454"/>
                  </a:lnTo>
                  <a:lnTo>
                    <a:pt x="259092" y="189165"/>
                  </a:lnTo>
                  <a:lnTo>
                    <a:pt x="259080" y="197594"/>
                  </a:lnTo>
                  <a:lnTo>
                    <a:pt x="258232" y="179007"/>
                  </a:lnTo>
                  <a:lnTo>
                    <a:pt x="253049" y="155240"/>
                  </a:lnTo>
                  <a:lnTo>
                    <a:pt x="251930" y="125866"/>
                  </a:lnTo>
                  <a:lnTo>
                    <a:pt x="253857" y="92608"/>
                  </a:lnTo>
                  <a:lnTo>
                    <a:pt x="262093" y="55075"/>
                  </a:lnTo>
                  <a:lnTo>
                    <a:pt x="273424" y="35039"/>
                  </a:lnTo>
                  <a:lnTo>
                    <a:pt x="291552" y="18378"/>
                  </a:lnTo>
                  <a:lnTo>
                    <a:pt x="303426" y="12401"/>
                  </a:lnTo>
                  <a:lnTo>
                    <a:pt x="341339" y="3011"/>
                  </a:lnTo>
                  <a:lnTo>
                    <a:pt x="376748" y="395"/>
                  </a:lnTo>
                  <a:lnTo>
                    <a:pt x="40386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SMARTInkShape-3034"/>
            <p:cNvSpPr/>
            <p:nvPr/>
          </p:nvSpPr>
          <p:spPr>
            <a:xfrm>
              <a:off x="4153570" y="2293620"/>
              <a:ext cx="243171" cy="173576"/>
            </a:xfrm>
            <a:custGeom>
              <a:avLst/>
              <a:gdLst/>
              <a:ahLst/>
              <a:cxnLst/>
              <a:rect l="0" t="0" r="0" b="0"/>
              <a:pathLst>
                <a:path w="243171" h="173576">
                  <a:moveTo>
                    <a:pt x="136489" y="0"/>
                  </a:moveTo>
                  <a:lnTo>
                    <a:pt x="125883" y="0"/>
                  </a:lnTo>
                  <a:lnTo>
                    <a:pt x="90553" y="15438"/>
                  </a:lnTo>
                  <a:lnTo>
                    <a:pt x="75466" y="25176"/>
                  </a:lnTo>
                  <a:lnTo>
                    <a:pt x="65341" y="35742"/>
                  </a:lnTo>
                  <a:lnTo>
                    <a:pt x="45043" y="67862"/>
                  </a:lnTo>
                  <a:lnTo>
                    <a:pt x="20682" y="102962"/>
                  </a:lnTo>
                  <a:lnTo>
                    <a:pt x="4425" y="135579"/>
                  </a:lnTo>
                  <a:lnTo>
                    <a:pt x="0" y="160511"/>
                  </a:lnTo>
                  <a:lnTo>
                    <a:pt x="1470" y="163735"/>
                  </a:lnTo>
                  <a:lnTo>
                    <a:pt x="7619" y="169573"/>
                  </a:lnTo>
                  <a:lnTo>
                    <a:pt x="15996" y="172732"/>
                  </a:lnTo>
                  <a:lnTo>
                    <a:pt x="20600" y="173575"/>
                  </a:lnTo>
                  <a:lnTo>
                    <a:pt x="39217" y="170715"/>
                  </a:lnTo>
                  <a:lnTo>
                    <a:pt x="69733" y="157498"/>
                  </a:lnTo>
                  <a:lnTo>
                    <a:pt x="83114" y="147892"/>
                  </a:lnTo>
                  <a:lnTo>
                    <a:pt x="99320" y="128204"/>
                  </a:lnTo>
                  <a:lnTo>
                    <a:pt x="115067" y="96537"/>
                  </a:lnTo>
                  <a:lnTo>
                    <a:pt x="130187" y="61967"/>
                  </a:lnTo>
                  <a:lnTo>
                    <a:pt x="142496" y="29979"/>
                  </a:lnTo>
                  <a:lnTo>
                    <a:pt x="142187" y="27605"/>
                  </a:lnTo>
                  <a:lnTo>
                    <a:pt x="141134" y="26024"/>
                  </a:lnTo>
                  <a:lnTo>
                    <a:pt x="137406" y="23485"/>
                  </a:lnTo>
                  <a:lnTo>
                    <a:pt x="137101" y="24123"/>
                  </a:lnTo>
                  <a:lnTo>
                    <a:pt x="136761" y="27090"/>
                  </a:lnTo>
                  <a:lnTo>
                    <a:pt x="134353" y="31230"/>
                  </a:lnTo>
                  <a:lnTo>
                    <a:pt x="132524" y="33519"/>
                  </a:lnTo>
                  <a:lnTo>
                    <a:pt x="132152" y="36740"/>
                  </a:lnTo>
                  <a:lnTo>
                    <a:pt x="138419" y="74828"/>
                  </a:lnTo>
                  <a:lnTo>
                    <a:pt x="151076" y="100293"/>
                  </a:lnTo>
                  <a:lnTo>
                    <a:pt x="169032" y="118239"/>
                  </a:lnTo>
                  <a:lnTo>
                    <a:pt x="202264" y="139153"/>
                  </a:lnTo>
                  <a:lnTo>
                    <a:pt x="243170" y="14478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SMARTInkShape-3035"/>
            <p:cNvSpPr/>
            <p:nvPr/>
          </p:nvSpPr>
          <p:spPr>
            <a:xfrm>
              <a:off x="3215640" y="2293620"/>
              <a:ext cx="99061" cy="167640"/>
            </a:xfrm>
            <a:custGeom>
              <a:avLst/>
              <a:gdLst/>
              <a:ahLst/>
              <a:cxnLst/>
              <a:rect l="0" t="0" r="0" b="0"/>
              <a:pathLst>
                <a:path w="99061" h="167640">
                  <a:moveTo>
                    <a:pt x="0" y="0"/>
                  </a:moveTo>
                  <a:lnTo>
                    <a:pt x="0" y="4044"/>
                  </a:lnTo>
                  <a:lnTo>
                    <a:pt x="15436" y="40614"/>
                  </a:lnTo>
                  <a:lnTo>
                    <a:pt x="33202" y="76531"/>
                  </a:lnTo>
                  <a:lnTo>
                    <a:pt x="47949" y="110297"/>
                  </a:lnTo>
                  <a:lnTo>
                    <a:pt x="72934" y="148065"/>
                  </a:lnTo>
                  <a:lnTo>
                    <a:pt x="86263" y="162322"/>
                  </a:lnTo>
                  <a:lnTo>
                    <a:pt x="91396" y="165277"/>
                  </a:lnTo>
                  <a:lnTo>
                    <a:pt x="99060" y="16763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SMARTInkShape-3036"/>
            <p:cNvSpPr/>
            <p:nvPr/>
          </p:nvSpPr>
          <p:spPr>
            <a:xfrm>
              <a:off x="2628900" y="2156459"/>
              <a:ext cx="60960" cy="274320"/>
            </a:xfrm>
            <a:custGeom>
              <a:avLst/>
              <a:gdLst/>
              <a:ahLst/>
              <a:cxnLst/>
              <a:rect l="0" t="0" r="0" b="0"/>
              <a:pathLst>
                <a:path w="60960" h="274320">
                  <a:moveTo>
                    <a:pt x="60959" y="0"/>
                  </a:moveTo>
                  <a:lnTo>
                    <a:pt x="56913" y="0"/>
                  </a:lnTo>
                  <a:lnTo>
                    <a:pt x="55722" y="846"/>
                  </a:lnTo>
                  <a:lnTo>
                    <a:pt x="54928" y="2258"/>
                  </a:lnTo>
                  <a:lnTo>
                    <a:pt x="53811" y="10546"/>
                  </a:lnTo>
                  <a:lnTo>
                    <a:pt x="53381" y="42873"/>
                  </a:lnTo>
                  <a:lnTo>
                    <a:pt x="51093" y="72253"/>
                  </a:lnTo>
                  <a:lnTo>
                    <a:pt x="45053" y="107767"/>
                  </a:lnTo>
                  <a:lnTo>
                    <a:pt x="35644" y="145103"/>
                  </a:lnTo>
                  <a:lnTo>
                    <a:pt x="24389" y="182975"/>
                  </a:lnTo>
                  <a:lnTo>
                    <a:pt x="17950" y="216493"/>
                  </a:lnTo>
                  <a:lnTo>
                    <a:pt x="10360" y="251558"/>
                  </a:lnTo>
                  <a:lnTo>
                    <a:pt x="7585" y="262685"/>
                  </a:lnTo>
                  <a:lnTo>
                    <a:pt x="0" y="274319"/>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SMARTInkShape-3037"/>
            <p:cNvSpPr/>
            <p:nvPr/>
          </p:nvSpPr>
          <p:spPr>
            <a:xfrm>
              <a:off x="2598511" y="2037465"/>
              <a:ext cx="339155" cy="256156"/>
            </a:xfrm>
            <a:custGeom>
              <a:avLst/>
              <a:gdLst/>
              <a:ahLst/>
              <a:cxnLst/>
              <a:rect l="0" t="0" r="0" b="0"/>
              <a:pathLst>
                <a:path w="339155" h="256156">
                  <a:moveTo>
                    <a:pt x="7529" y="118994"/>
                  </a:moveTo>
                  <a:lnTo>
                    <a:pt x="3484" y="118994"/>
                  </a:lnTo>
                  <a:lnTo>
                    <a:pt x="2292" y="117300"/>
                  </a:lnTo>
                  <a:lnTo>
                    <a:pt x="221" y="101828"/>
                  </a:lnTo>
                  <a:lnTo>
                    <a:pt x="0" y="89730"/>
                  </a:lnTo>
                  <a:lnTo>
                    <a:pt x="4465" y="80305"/>
                  </a:lnTo>
                  <a:lnTo>
                    <a:pt x="27015" y="50362"/>
                  </a:lnTo>
                  <a:lnTo>
                    <a:pt x="51402" y="35159"/>
                  </a:lnTo>
                  <a:lnTo>
                    <a:pt x="83180" y="19929"/>
                  </a:lnTo>
                  <a:lnTo>
                    <a:pt x="116303" y="6950"/>
                  </a:lnTo>
                  <a:lnTo>
                    <a:pt x="152928" y="0"/>
                  </a:lnTo>
                  <a:lnTo>
                    <a:pt x="190592" y="198"/>
                  </a:lnTo>
                  <a:lnTo>
                    <a:pt x="216736" y="3542"/>
                  </a:lnTo>
                  <a:lnTo>
                    <a:pt x="245290" y="7852"/>
                  </a:lnTo>
                  <a:lnTo>
                    <a:pt x="281834" y="19082"/>
                  </a:lnTo>
                  <a:lnTo>
                    <a:pt x="310065" y="33134"/>
                  </a:lnTo>
                  <a:lnTo>
                    <a:pt x="324305" y="47531"/>
                  </a:lnTo>
                  <a:lnTo>
                    <a:pt x="334584" y="64372"/>
                  </a:lnTo>
                  <a:lnTo>
                    <a:pt x="339154" y="80324"/>
                  </a:lnTo>
                  <a:lnTo>
                    <a:pt x="337679" y="107631"/>
                  </a:lnTo>
                  <a:lnTo>
                    <a:pt x="327835" y="133124"/>
                  </a:lnTo>
                  <a:lnTo>
                    <a:pt x="302409" y="164494"/>
                  </a:lnTo>
                  <a:lnTo>
                    <a:pt x="265652" y="192893"/>
                  </a:lnTo>
                  <a:lnTo>
                    <a:pt x="233587" y="209753"/>
                  </a:lnTo>
                  <a:lnTo>
                    <a:pt x="199532" y="225473"/>
                  </a:lnTo>
                  <a:lnTo>
                    <a:pt x="167994" y="238597"/>
                  </a:lnTo>
                  <a:lnTo>
                    <a:pt x="135086" y="250617"/>
                  </a:lnTo>
                  <a:lnTo>
                    <a:pt x="114207" y="256155"/>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SMARTInkShape-3038"/>
            <p:cNvSpPr/>
            <p:nvPr/>
          </p:nvSpPr>
          <p:spPr>
            <a:xfrm>
              <a:off x="2858117" y="2279874"/>
              <a:ext cx="174643" cy="187207"/>
            </a:xfrm>
            <a:custGeom>
              <a:avLst/>
              <a:gdLst/>
              <a:ahLst/>
              <a:cxnLst/>
              <a:rect l="0" t="0" r="0" b="0"/>
              <a:pathLst>
                <a:path w="174643" h="187207">
                  <a:moveTo>
                    <a:pt x="174642" y="36604"/>
                  </a:moveTo>
                  <a:lnTo>
                    <a:pt x="168082" y="30045"/>
                  </a:lnTo>
                  <a:lnTo>
                    <a:pt x="167337" y="25254"/>
                  </a:lnTo>
                  <a:lnTo>
                    <a:pt x="167115" y="18472"/>
                  </a:lnTo>
                  <a:lnTo>
                    <a:pt x="164806" y="13588"/>
                  </a:lnTo>
                  <a:lnTo>
                    <a:pt x="156424" y="3554"/>
                  </a:lnTo>
                  <a:lnTo>
                    <a:pt x="149330" y="749"/>
                  </a:lnTo>
                  <a:lnTo>
                    <a:pt x="145066" y="0"/>
                  </a:lnTo>
                  <a:lnTo>
                    <a:pt x="135815" y="1428"/>
                  </a:lnTo>
                  <a:lnTo>
                    <a:pt x="99726" y="12437"/>
                  </a:lnTo>
                  <a:lnTo>
                    <a:pt x="68216" y="29729"/>
                  </a:lnTo>
                  <a:lnTo>
                    <a:pt x="37532" y="53497"/>
                  </a:lnTo>
                  <a:lnTo>
                    <a:pt x="13941" y="87889"/>
                  </a:lnTo>
                  <a:lnTo>
                    <a:pt x="4073" y="113042"/>
                  </a:lnTo>
                  <a:lnTo>
                    <a:pt x="308" y="149195"/>
                  </a:lnTo>
                  <a:lnTo>
                    <a:pt x="0" y="157385"/>
                  </a:lnTo>
                  <a:lnTo>
                    <a:pt x="1487" y="163692"/>
                  </a:lnTo>
                  <a:lnTo>
                    <a:pt x="7656" y="172958"/>
                  </a:lnTo>
                  <a:lnTo>
                    <a:pt x="20648" y="182933"/>
                  </a:lnTo>
                  <a:lnTo>
                    <a:pt x="39268" y="187206"/>
                  </a:lnTo>
                  <a:lnTo>
                    <a:pt x="74397" y="182566"/>
                  </a:lnTo>
                  <a:lnTo>
                    <a:pt x="103078" y="174209"/>
                  </a:lnTo>
                  <a:lnTo>
                    <a:pt x="135952" y="151745"/>
                  </a:lnTo>
                  <a:lnTo>
                    <a:pt x="150674" y="139426"/>
                  </a:lnTo>
                  <a:lnTo>
                    <a:pt x="162861" y="122660"/>
                  </a:lnTo>
                  <a:lnTo>
                    <a:pt x="171151" y="98227"/>
                  </a:lnTo>
                  <a:lnTo>
                    <a:pt x="173105" y="68062"/>
                  </a:lnTo>
                  <a:lnTo>
                    <a:pt x="168354" y="51193"/>
                  </a:lnTo>
                  <a:lnTo>
                    <a:pt x="163945" y="43653"/>
                  </a:lnTo>
                  <a:lnTo>
                    <a:pt x="152657" y="34649"/>
                  </a:lnTo>
                  <a:lnTo>
                    <a:pt x="121906" y="16025"/>
                  </a:lnTo>
                  <a:lnTo>
                    <a:pt x="113683" y="13746"/>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SMARTInkShape-3039"/>
            <p:cNvSpPr/>
            <p:nvPr/>
          </p:nvSpPr>
          <p:spPr>
            <a:xfrm>
              <a:off x="3125417" y="2080259"/>
              <a:ext cx="67363" cy="388621"/>
            </a:xfrm>
            <a:custGeom>
              <a:avLst/>
              <a:gdLst/>
              <a:ahLst/>
              <a:cxnLst/>
              <a:rect l="0" t="0" r="0" b="0"/>
              <a:pathLst>
                <a:path w="67363" h="388621">
                  <a:moveTo>
                    <a:pt x="67362" y="0"/>
                  </a:moveTo>
                  <a:lnTo>
                    <a:pt x="63318" y="4045"/>
                  </a:lnTo>
                  <a:lnTo>
                    <a:pt x="61330" y="8288"/>
                  </a:lnTo>
                  <a:lnTo>
                    <a:pt x="57623" y="41755"/>
                  </a:lnTo>
                  <a:lnTo>
                    <a:pt x="51495" y="71921"/>
                  </a:lnTo>
                  <a:lnTo>
                    <a:pt x="44315" y="109928"/>
                  </a:lnTo>
                  <a:lnTo>
                    <a:pt x="39340" y="140296"/>
                  </a:lnTo>
                  <a:lnTo>
                    <a:pt x="34306" y="176372"/>
                  </a:lnTo>
                  <a:lnTo>
                    <a:pt x="26987" y="212726"/>
                  </a:lnTo>
                  <a:lnTo>
                    <a:pt x="18939" y="247791"/>
                  </a:lnTo>
                  <a:lnTo>
                    <a:pt x="12537" y="280310"/>
                  </a:lnTo>
                  <a:lnTo>
                    <a:pt x="9129" y="309437"/>
                  </a:lnTo>
                  <a:lnTo>
                    <a:pt x="4952" y="345121"/>
                  </a:lnTo>
                  <a:lnTo>
                    <a:pt x="0" y="375889"/>
                  </a:lnTo>
                  <a:lnTo>
                    <a:pt x="441" y="380133"/>
                  </a:lnTo>
                  <a:lnTo>
                    <a:pt x="1582" y="382961"/>
                  </a:lnTo>
                  <a:lnTo>
                    <a:pt x="6401" y="38862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2" name="SMARTInkShape-Group398"/>
          <p:cNvGrpSpPr/>
          <p:nvPr/>
        </p:nvGrpSpPr>
        <p:grpSpPr>
          <a:xfrm>
            <a:off x="800100" y="2118359"/>
            <a:ext cx="1409701" cy="495301"/>
            <a:chOff x="800100" y="2118359"/>
            <a:chExt cx="1409701" cy="495301"/>
          </a:xfrm>
        </p:grpSpPr>
        <p:sp>
          <p:nvSpPr>
            <p:cNvPr id="36" name="SMARTInkShape-3040"/>
            <p:cNvSpPr/>
            <p:nvPr/>
          </p:nvSpPr>
          <p:spPr>
            <a:xfrm>
              <a:off x="2026920" y="2415539"/>
              <a:ext cx="182881" cy="198121"/>
            </a:xfrm>
            <a:custGeom>
              <a:avLst/>
              <a:gdLst/>
              <a:ahLst/>
              <a:cxnLst/>
              <a:rect l="0" t="0" r="0" b="0"/>
              <a:pathLst>
                <a:path w="182881" h="198121">
                  <a:moveTo>
                    <a:pt x="0" y="0"/>
                  </a:moveTo>
                  <a:lnTo>
                    <a:pt x="10545" y="16579"/>
                  </a:lnTo>
                  <a:lnTo>
                    <a:pt x="34252" y="52136"/>
                  </a:lnTo>
                  <a:lnTo>
                    <a:pt x="61705" y="83583"/>
                  </a:lnTo>
                  <a:lnTo>
                    <a:pt x="99157" y="121041"/>
                  </a:lnTo>
                  <a:lnTo>
                    <a:pt x="137171" y="153454"/>
                  </a:lnTo>
                  <a:lnTo>
                    <a:pt x="172275" y="190123"/>
                  </a:lnTo>
                  <a:lnTo>
                    <a:pt x="182880" y="19812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MARTInkShape-3041"/>
            <p:cNvSpPr/>
            <p:nvPr/>
          </p:nvSpPr>
          <p:spPr>
            <a:xfrm>
              <a:off x="1777342" y="2179320"/>
              <a:ext cx="363164" cy="325478"/>
            </a:xfrm>
            <a:custGeom>
              <a:avLst/>
              <a:gdLst/>
              <a:ahLst/>
              <a:cxnLst/>
              <a:rect l="0" t="0" r="0" b="0"/>
              <a:pathLst>
                <a:path w="363164" h="325478">
                  <a:moveTo>
                    <a:pt x="219097" y="15239"/>
                  </a:moveTo>
                  <a:lnTo>
                    <a:pt x="206931" y="14392"/>
                  </a:lnTo>
                  <a:lnTo>
                    <a:pt x="185962" y="9208"/>
                  </a:lnTo>
                  <a:lnTo>
                    <a:pt x="162713" y="10348"/>
                  </a:lnTo>
                  <a:lnTo>
                    <a:pt x="132606" y="18317"/>
                  </a:lnTo>
                  <a:lnTo>
                    <a:pt x="96825" y="38838"/>
                  </a:lnTo>
                  <a:lnTo>
                    <a:pt x="64268" y="64444"/>
                  </a:lnTo>
                  <a:lnTo>
                    <a:pt x="32322" y="99518"/>
                  </a:lnTo>
                  <a:lnTo>
                    <a:pt x="17135" y="135714"/>
                  </a:lnTo>
                  <a:lnTo>
                    <a:pt x="8643" y="165424"/>
                  </a:lnTo>
                  <a:lnTo>
                    <a:pt x="1612" y="195675"/>
                  </a:lnTo>
                  <a:lnTo>
                    <a:pt x="0" y="226088"/>
                  </a:lnTo>
                  <a:lnTo>
                    <a:pt x="4507" y="255700"/>
                  </a:lnTo>
                  <a:lnTo>
                    <a:pt x="12052" y="280092"/>
                  </a:lnTo>
                  <a:lnTo>
                    <a:pt x="25483" y="298420"/>
                  </a:lnTo>
                  <a:lnTo>
                    <a:pt x="45171" y="313728"/>
                  </a:lnTo>
                  <a:lnTo>
                    <a:pt x="67939" y="323154"/>
                  </a:lnTo>
                  <a:lnTo>
                    <a:pt x="96605" y="325477"/>
                  </a:lnTo>
                  <a:lnTo>
                    <a:pt x="131532" y="320334"/>
                  </a:lnTo>
                  <a:lnTo>
                    <a:pt x="168693" y="308462"/>
                  </a:lnTo>
                  <a:lnTo>
                    <a:pt x="206515" y="293372"/>
                  </a:lnTo>
                  <a:lnTo>
                    <a:pt x="243685" y="273191"/>
                  </a:lnTo>
                  <a:lnTo>
                    <a:pt x="275678" y="251125"/>
                  </a:lnTo>
                  <a:lnTo>
                    <a:pt x="309672" y="218655"/>
                  </a:lnTo>
                  <a:lnTo>
                    <a:pt x="333141" y="189810"/>
                  </a:lnTo>
                  <a:lnTo>
                    <a:pt x="351666" y="159814"/>
                  </a:lnTo>
                  <a:lnTo>
                    <a:pt x="360258" y="131736"/>
                  </a:lnTo>
                  <a:lnTo>
                    <a:pt x="363163" y="95447"/>
                  </a:lnTo>
                  <a:lnTo>
                    <a:pt x="359620" y="73813"/>
                  </a:lnTo>
                  <a:lnTo>
                    <a:pt x="345117" y="52631"/>
                  </a:lnTo>
                  <a:lnTo>
                    <a:pt x="317461" y="29650"/>
                  </a:lnTo>
                  <a:lnTo>
                    <a:pt x="279965" y="13258"/>
                  </a:lnTo>
                  <a:lnTo>
                    <a:pt x="244322" y="3496"/>
                  </a:lnTo>
                  <a:lnTo>
                    <a:pt x="211944" y="689"/>
                  </a:lnTo>
                  <a:lnTo>
                    <a:pt x="180997"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SMARTInkShape-3042"/>
            <p:cNvSpPr/>
            <p:nvPr/>
          </p:nvSpPr>
          <p:spPr>
            <a:xfrm>
              <a:off x="1471001" y="2179320"/>
              <a:ext cx="136820" cy="304799"/>
            </a:xfrm>
            <a:custGeom>
              <a:avLst/>
              <a:gdLst/>
              <a:ahLst/>
              <a:cxnLst/>
              <a:rect l="0" t="0" r="0" b="0"/>
              <a:pathLst>
                <a:path w="136820" h="304799">
                  <a:moveTo>
                    <a:pt x="14899" y="0"/>
                  </a:moveTo>
                  <a:lnTo>
                    <a:pt x="10853" y="0"/>
                  </a:lnTo>
                  <a:lnTo>
                    <a:pt x="9661" y="845"/>
                  </a:lnTo>
                  <a:lnTo>
                    <a:pt x="8867" y="2256"/>
                  </a:lnTo>
                  <a:lnTo>
                    <a:pt x="8337" y="4044"/>
                  </a:lnTo>
                  <a:lnTo>
                    <a:pt x="7138" y="5235"/>
                  </a:lnTo>
                  <a:lnTo>
                    <a:pt x="3546" y="6559"/>
                  </a:lnTo>
                  <a:lnTo>
                    <a:pt x="2251" y="7760"/>
                  </a:lnTo>
                  <a:lnTo>
                    <a:pt x="811" y="11350"/>
                  </a:lnTo>
                  <a:lnTo>
                    <a:pt x="0" y="22177"/>
                  </a:lnTo>
                  <a:lnTo>
                    <a:pt x="6592" y="55987"/>
                  </a:lnTo>
                  <a:lnTo>
                    <a:pt x="7217" y="93299"/>
                  </a:lnTo>
                  <a:lnTo>
                    <a:pt x="7267" y="128150"/>
                  </a:lnTo>
                  <a:lnTo>
                    <a:pt x="11321" y="163790"/>
                  </a:lnTo>
                  <a:lnTo>
                    <a:pt x="14191" y="197358"/>
                  </a:lnTo>
                  <a:lnTo>
                    <a:pt x="16381" y="220754"/>
                  </a:lnTo>
                  <a:lnTo>
                    <a:pt x="32037" y="255005"/>
                  </a:lnTo>
                  <a:lnTo>
                    <a:pt x="44153" y="271324"/>
                  </a:lnTo>
                  <a:lnTo>
                    <a:pt x="63417" y="285926"/>
                  </a:lnTo>
                  <a:lnTo>
                    <a:pt x="78474" y="293468"/>
                  </a:lnTo>
                  <a:lnTo>
                    <a:pt x="113963" y="302993"/>
                  </a:lnTo>
                  <a:lnTo>
                    <a:pt x="136819" y="304798"/>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MARTInkShape-3043"/>
            <p:cNvSpPr/>
            <p:nvPr/>
          </p:nvSpPr>
          <p:spPr>
            <a:xfrm>
              <a:off x="1166375" y="2141220"/>
              <a:ext cx="340362" cy="326914"/>
            </a:xfrm>
            <a:custGeom>
              <a:avLst/>
              <a:gdLst/>
              <a:ahLst/>
              <a:cxnLst/>
              <a:rect l="0" t="0" r="0" b="0"/>
              <a:pathLst>
                <a:path w="340362" h="326914">
                  <a:moveTo>
                    <a:pt x="174745" y="15239"/>
                  </a:moveTo>
                  <a:lnTo>
                    <a:pt x="179135" y="15239"/>
                  </a:lnTo>
                  <a:lnTo>
                    <a:pt x="177260" y="15239"/>
                  </a:lnTo>
                  <a:lnTo>
                    <a:pt x="173605" y="17497"/>
                  </a:lnTo>
                  <a:lnTo>
                    <a:pt x="138200" y="37197"/>
                  </a:lnTo>
                  <a:lnTo>
                    <a:pt x="106472" y="61439"/>
                  </a:lnTo>
                  <a:lnTo>
                    <a:pt x="75744" y="85670"/>
                  </a:lnTo>
                  <a:lnTo>
                    <a:pt x="42829" y="123010"/>
                  </a:lnTo>
                  <a:lnTo>
                    <a:pt x="18770" y="160736"/>
                  </a:lnTo>
                  <a:lnTo>
                    <a:pt x="8303" y="190712"/>
                  </a:lnTo>
                  <a:lnTo>
                    <a:pt x="2096" y="221042"/>
                  </a:lnTo>
                  <a:lnTo>
                    <a:pt x="0" y="257587"/>
                  </a:lnTo>
                  <a:lnTo>
                    <a:pt x="4229" y="273656"/>
                  </a:lnTo>
                  <a:lnTo>
                    <a:pt x="16129" y="294724"/>
                  </a:lnTo>
                  <a:lnTo>
                    <a:pt x="26355" y="305401"/>
                  </a:lnTo>
                  <a:lnTo>
                    <a:pt x="47239" y="316173"/>
                  </a:lnTo>
                  <a:lnTo>
                    <a:pt x="84207" y="325139"/>
                  </a:lnTo>
                  <a:lnTo>
                    <a:pt x="116309" y="326913"/>
                  </a:lnTo>
                  <a:lnTo>
                    <a:pt x="139460" y="325634"/>
                  </a:lnTo>
                  <a:lnTo>
                    <a:pt x="172380" y="315394"/>
                  </a:lnTo>
                  <a:lnTo>
                    <a:pt x="207722" y="300789"/>
                  </a:lnTo>
                  <a:lnTo>
                    <a:pt x="239173" y="280750"/>
                  </a:lnTo>
                  <a:lnTo>
                    <a:pt x="275242" y="248967"/>
                  </a:lnTo>
                  <a:lnTo>
                    <a:pt x="300194" y="220241"/>
                  </a:lnTo>
                  <a:lnTo>
                    <a:pt x="318313" y="190280"/>
                  </a:lnTo>
                  <a:lnTo>
                    <a:pt x="332147" y="159955"/>
                  </a:lnTo>
                  <a:lnTo>
                    <a:pt x="340361" y="123411"/>
                  </a:lnTo>
                  <a:lnTo>
                    <a:pt x="337739" y="99501"/>
                  </a:lnTo>
                  <a:lnTo>
                    <a:pt x="328421" y="73904"/>
                  </a:lnTo>
                  <a:lnTo>
                    <a:pt x="306323" y="41841"/>
                  </a:lnTo>
                  <a:lnTo>
                    <a:pt x="291436" y="29800"/>
                  </a:lnTo>
                  <a:lnTo>
                    <a:pt x="254531" y="12863"/>
                  </a:lnTo>
                  <a:lnTo>
                    <a:pt x="220464"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SMARTInkShape-3044"/>
            <p:cNvSpPr/>
            <p:nvPr/>
          </p:nvSpPr>
          <p:spPr>
            <a:xfrm>
              <a:off x="800100" y="2118359"/>
              <a:ext cx="342901" cy="99062"/>
            </a:xfrm>
            <a:custGeom>
              <a:avLst/>
              <a:gdLst/>
              <a:ahLst/>
              <a:cxnLst/>
              <a:rect l="0" t="0" r="0" b="0"/>
              <a:pathLst>
                <a:path w="342901" h="99062">
                  <a:moveTo>
                    <a:pt x="0" y="99061"/>
                  </a:moveTo>
                  <a:lnTo>
                    <a:pt x="0" y="95015"/>
                  </a:lnTo>
                  <a:lnTo>
                    <a:pt x="2256" y="90772"/>
                  </a:lnTo>
                  <a:lnTo>
                    <a:pt x="4045" y="88454"/>
                  </a:lnTo>
                  <a:lnTo>
                    <a:pt x="39123" y="69576"/>
                  </a:lnTo>
                  <a:lnTo>
                    <a:pt x="69353" y="55423"/>
                  </a:lnTo>
                  <a:lnTo>
                    <a:pt x="95169" y="45517"/>
                  </a:lnTo>
                  <a:lnTo>
                    <a:pt x="123578" y="36317"/>
                  </a:lnTo>
                  <a:lnTo>
                    <a:pt x="153136" y="29406"/>
                  </a:lnTo>
                  <a:lnTo>
                    <a:pt x="183207" y="21254"/>
                  </a:lnTo>
                  <a:lnTo>
                    <a:pt x="212658" y="13680"/>
                  </a:lnTo>
                  <a:lnTo>
                    <a:pt x="239859" y="10313"/>
                  </a:lnTo>
                  <a:lnTo>
                    <a:pt x="266058" y="6559"/>
                  </a:lnTo>
                  <a:lnTo>
                    <a:pt x="300093" y="1943"/>
                  </a:lnTo>
                  <a:lnTo>
                    <a:pt x="342900" y="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SMARTInkShape-3045"/>
            <p:cNvSpPr/>
            <p:nvPr/>
          </p:nvSpPr>
          <p:spPr>
            <a:xfrm>
              <a:off x="1005838" y="2179320"/>
              <a:ext cx="22863" cy="274321"/>
            </a:xfrm>
            <a:custGeom>
              <a:avLst/>
              <a:gdLst/>
              <a:ahLst/>
              <a:cxnLst/>
              <a:rect l="0" t="0" r="0" b="0"/>
              <a:pathLst>
                <a:path w="22863" h="274321">
                  <a:moveTo>
                    <a:pt x="0" y="0"/>
                  </a:moveTo>
                  <a:lnTo>
                    <a:pt x="848" y="12166"/>
                  </a:lnTo>
                  <a:lnTo>
                    <a:pt x="6032" y="33133"/>
                  </a:lnTo>
                  <a:lnTo>
                    <a:pt x="7308" y="65529"/>
                  </a:lnTo>
                  <a:lnTo>
                    <a:pt x="7529" y="94580"/>
                  </a:lnTo>
                  <a:lnTo>
                    <a:pt x="7594" y="128682"/>
                  </a:lnTo>
                  <a:lnTo>
                    <a:pt x="7613" y="161553"/>
                  </a:lnTo>
                  <a:lnTo>
                    <a:pt x="7619" y="192741"/>
                  </a:lnTo>
                  <a:lnTo>
                    <a:pt x="12857" y="226689"/>
                  </a:lnTo>
                  <a:lnTo>
                    <a:pt x="17029" y="250580"/>
                  </a:lnTo>
                  <a:lnTo>
                    <a:pt x="22092" y="265424"/>
                  </a:lnTo>
                  <a:lnTo>
                    <a:pt x="22862" y="274320"/>
                  </a:lnTo>
                </a:path>
              </a:pathLst>
            </a:custGeom>
            <a:ln w="19050">
              <a:solidFill>
                <a:srgbClr val="0000FF"/>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5" descr="300px-Thermus_aquaticus">
            <a:hlinkClick r:id="rId2"/>
          </p:cNvPr>
          <p:cNvPicPr>
            <a:picLocks noChangeAspect="1" noChangeArrowheads="1"/>
          </p:cNvPicPr>
          <p:nvPr/>
        </p:nvPicPr>
        <p:blipFill>
          <a:blip r:embed="rId3" cstate="print"/>
          <a:srcRect/>
          <a:stretch>
            <a:fillRect/>
          </a:stretch>
        </p:blipFill>
        <p:spPr bwMode="auto">
          <a:xfrm>
            <a:off x="0" y="0"/>
            <a:ext cx="4876800" cy="3462338"/>
          </a:xfrm>
          <a:prstGeom prst="rect">
            <a:avLst/>
          </a:prstGeom>
          <a:noFill/>
          <a:ln w="9525">
            <a:noFill/>
            <a:miter lim="800000"/>
            <a:headEnd/>
            <a:tailEnd/>
          </a:ln>
        </p:spPr>
      </p:pic>
      <p:pic>
        <p:nvPicPr>
          <p:cNvPr id="116738" name="Picture 7" descr="300px-Grand_Prismatic_Spring_and_Midway_Geyser_Basin_from_above">
            <a:hlinkClick r:id="rId4"/>
          </p:cNvPr>
          <p:cNvPicPr>
            <a:picLocks noChangeAspect="1" noChangeArrowheads="1"/>
          </p:cNvPicPr>
          <p:nvPr/>
        </p:nvPicPr>
        <p:blipFill>
          <a:blip r:embed="rId5" cstate="print"/>
          <a:srcRect/>
          <a:stretch>
            <a:fillRect/>
          </a:stretch>
        </p:blipFill>
        <p:spPr bwMode="auto">
          <a:xfrm>
            <a:off x="2438400" y="2432050"/>
            <a:ext cx="6705600" cy="442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1578</TotalTime>
  <Words>735</Words>
  <Application>Microsoft Office PowerPoint</Application>
  <PresentationFormat>On-screen Show (4:3)</PresentationFormat>
  <Paragraphs>109</Paragraphs>
  <Slides>119</Slides>
  <Notes>0</Notes>
  <HiddenSlides>0</HiddenSlides>
  <MMClips>0</MMClips>
  <ScaleCrop>false</ScaleCrop>
  <HeadingPairs>
    <vt:vector size="4" baseType="variant">
      <vt:variant>
        <vt:lpstr>Theme</vt:lpstr>
      </vt:variant>
      <vt:variant>
        <vt:i4>1</vt:i4>
      </vt:variant>
      <vt:variant>
        <vt:lpstr>Slide Titles</vt:lpstr>
      </vt:variant>
      <vt:variant>
        <vt:i4>119</vt:i4>
      </vt:variant>
    </vt:vector>
  </HeadingPairs>
  <TitlesOfParts>
    <vt:vector size="120"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vector>
  </TitlesOfParts>
  <Company>Whitesboro CSD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Press Enter</dc:creator>
  <cp:lastModifiedBy>Windows User</cp:lastModifiedBy>
  <cp:revision>65</cp:revision>
  <dcterms:created xsi:type="dcterms:W3CDTF">2010-12-13T04:21:13Z</dcterms:created>
  <dcterms:modified xsi:type="dcterms:W3CDTF">2015-12-11T18:29:20Z</dcterms:modified>
</cp:coreProperties>
</file>